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4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 snapToObjects="1">
      <p:cViewPr varScale="1">
        <p:scale>
          <a:sx n="101" d="100"/>
          <a:sy n="101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01/10/2024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94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6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99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48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33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43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305EB6C-0A76-4C55-9114-AEBCE741A889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E2BB6-8649-41E7-8E36-77A8E1D0557F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E8084E-E57D-41AA-A2A2-BDD817B04056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C1D99-1AC7-4CF4-9BE0-5AAE590D0DFA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A15C7-49A1-401D-8227-E81C01F2EAF3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DE088-3EDC-45D6-A712-BBB527D160B6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349A7-941F-4E23-AC00-3652BE77822E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008AF-9474-4193-86B2-2A50BFEFC837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961F71-2137-4697-90D0-6844DAA85C3E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67F6-ED5A-4487-81A6-22B06AC2E96D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FCD36-051D-4035-8751-4A89CB019E57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AF524-6D8A-4C41-B460-D05B573E7127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AD5B1-1085-4C50-A4AC-ADCF3F641FF3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E9E6-29B3-4F0F-9541-16EF4C40DDAE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91ADC-5A87-4ADB-AC2C-162F7EAFDF11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66C81-6B32-4C2A-B66D-48EB10E66F65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335F7-F78C-4176-B84C-23586D6A1FCB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b="1" dirty="0"/>
              <a:t>Inteligência Artificial ao Alcance de Todos: Formação e Aplicação Prática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3"/>
            <a:ext cx="7197726" cy="56498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Como a IA está transformando nossa sociedade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210BF8C-8183-5D95-AB4A-AAEF96029C41}"/>
              </a:ext>
            </a:extLst>
          </p:cNvPr>
          <p:cNvSpPr txBox="1">
            <a:spLocks/>
          </p:cNvSpPr>
          <p:nvPr/>
        </p:nvSpPr>
        <p:spPr>
          <a:xfrm>
            <a:off x="3962399" y="5541265"/>
            <a:ext cx="7197726" cy="564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ANDERSON MARI MONTEIRO REIS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Agradecemos!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Anderson.mari2014@hotmail.com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6864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INTRODUÇÃO</a:t>
            </a:r>
          </a:p>
        </p:txBody>
      </p:sp>
      <p:pic>
        <p:nvPicPr>
          <p:cNvPr id="4" name="Imagem 3" descr="satélite no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E0DAA3-0C43-CDF3-D3AA-7C5AB270B00A}"/>
              </a:ext>
            </a:extLst>
          </p:cNvPr>
          <p:cNvSpPr txBox="1"/>
          <p:nvPr/>
        </p:nvSpPr>
        <p:spPr>
          <a:xfrm>
            <a:off x="777240" y="1719072"/>
            <a:ext cx="76352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/>
              <a:t>O que é Inteligência Artificial (IA) ?</a:t>
            </a:r>
          </a:p>
          <a:p>
            <a:endParaRPr lang="pt-BR" sz="2400" b="1" u="sng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IA é uma área da ciência da computação que busca criar sistemas capazes de realizar tarefas que normalmente exigem inteligência humana.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Exemplo simples: Assistentes virtuais (Google </a:t>
            </a:r>
            <a:r>
              <a:rPr lang="pt-BR" sz="2000" dirty="0" err="1"/>
              <a:t>Assistant</a:t>
            </a:r>
            <a:r>
              <a:rPr lang="pt-BR" sz="2000" dirty="0"/>
              <a:t>, </a:t>
            </a:r>
            <a:r>
              <a:rPr lang="pt-BR" sz="2000" dirty="0" err="1"/>
              <a:t>Alexa</a:t>
            </a:r>
            <a:r>
              <a:rPr lang="pt-BR" sz="2000" dirty="0"/>
              <a:t>) e recomendações de filmes em plataformas de streaming.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sz="2000" dirty="0"/>
          </a:p>
          <a:p>
            <a:r>
              <a:rPr lang="pt-BR" sz="2000" dirty="0"/>
              <a:t>A IA já está presente em nosso dia a dia, desde os smartphones até serviços de atendimento.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7470647" cy="8168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000" dirty="0"/>
              <a:t>Por que a IA é Importante para Todos?</a:t>
            </a:r>
          </a:p>
        </p:txBody>
      </p:sp>
      <p:pic>
        <p:nvPicPr>
          <p:cNvPr id="4" name="Imagem 3" descr="satélite no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E0DAA3-0C43-CDF3-D3AA-7C5AB270B00A}"/>
              </a:ext>
            </a:extLst>
          </p:cNvPr>
          <p:cNvSpPr txBox="1"/>
          <p:nvPr/>
        </p:nvSpPr>
        <p:spPr>
          <a:xfrm>
            <a:off x="777240" y="1719072"/>
            <a:ext cx="7635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Automação de tarefas: </a:t>
            </a:r>
            <a:r>
              <a:rPr lang="pt-BR" sz="2000" dirty="0"/>
              <a:t>IA pode automatizar processos repetitivos e aumentar a produtividade.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Melhoria nas decisões:</a:t>
            </a:r>
            <a:r>
              <a:rPr lang="pt-BR" sz="2000" dirty="0"/>
              <a:t> Ferramentas de IA ajudam a analisar grandes quantidades de dados, oferecendo insights valiosos.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Acessibilidade:</a:t>
            </a:r>
            <a:r>
              <a:rPr lang="pt-BR" dirty="0"/>
              <a:t> Com o avanço das ferramentas de IA, pessoas e empresas podem aproveitar essas tecnologias sem grandes investimentos.</a:t>
            </a:r>
          </a:p>
          <a:p>
            <a:endParaRPr lang="pt-BR" dirty="0"/>
          </a:p>
          <a:p>
            <a:endParaRPr lang="pt-BR" sz="2000" dirty="0"/>
          </a:p>
          <a:p>
            <a:r>
              <a:rPr lang="pt-BR" sz="2000" dirty="0"/>
              <a:t>A IA está democratizando o acesso a soluções tecnológicas.</a:t>
            </a:r>
          </a:p>
        </p:txBody>
      </p:sp>
    </p:spTree>
    <p:extLst>
      <p:ext uri="{BB962C8B-B14F-4D97-AF65-F5344CB8AC3E}">
        <p14:creationId xmlns:p14="http://schemas.microsoft.com/office/powerpoint/2010/main" val="37236636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7369787" cy="8168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000" dirty="0"/>
              <a:t>Formação em Inteligência Artificial</a:t>
            </a:r>
          </a:p>
        </p:txBody>
      </p:sp>
      <p:pic>
        <p:nvPicPr>
          <p:cNvPr id="4" name="Imagem 3" descr="satélite no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E0DAA3-0C43-CDF3-D3AA-7C5AB270B00A}"/>
              </a:ext>
            </a:extLst>
          </p:cNvPr>
          <p:cNvSpPr txBox="1"/>
          <p:nvPr/>
        </p:nvSpPr>
        <p:spPr>
          <a:xfrm>
            <a:off x="777240" y="2039929"/>
            <a:ext cx="76352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/>
              <a:t>Etapas de Aprendizado:</a:t>
            </a:r>
            <a:endParaRPr lang="pt-BR" sz="2400" b="1" u="sng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Conceitos básicos: IA, Machine Learning, redes neurais.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Ferramentas acessíveis: Google </a:t>
            </a:r>
            <a:r>
              <a:rPr lang="pt-BR" sz="2000" dirty="0" err="1"/>
              <a:t>Colab</a:t>
            </a:r>
            <a:r>
              <a:rPr lang="pt-BR" sz="2000" dirty="0"/>
              <a:t> (para treinar modelos), plataformas como </a:t>
            </a:r>
            <a:r>
              <a:rPr lang="pt-BR" sz="2000" dirty="0" err="1"/>
              <a:t>Coursera</a:t>
            </a:r>
            <a:r>
              <a:rPr lang="pt-BR" sz="2000" dirty="0"/>
              <a:t> e </a:t>
            </a:r>
            <a:r>
              <a:rPr lang="pt-BR" sz="2000" dirty="0" err="1"/>
              <a:t>Udemy</a:t>
            </a:r>
            <a:r>
              <a:rPr lang="pt-BR" sz="2000" dirty="0"/>
              <a:t> oferecem cursos acessíveis.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Aprendizado contínuo: A IA está em constante evolução, por isso, a formação precisa ser contínua.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0874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6864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Aplicações Práticas de IA</a:t>
            </a:r>
          </a:p>
        </p:txBody>
      </p:sp>
      <p:pic>
        <p:nvPicPr>
          <p:cNvPr id="4" name="Imagem 3" descr="satélite no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E0DAA3-0C43-CDF3-D3AA-7C5AB270B00A}"/>
              </a:ext>
            </a:extLst>
          </p:cNvPr>
          <p:cNvSpPr txBox="1"/>
          <p:nvPr/>
        </p:nvSpPr>
        <p:spPr>
          <a:xfrm>
            <a:off x="777240" y="1719072"/>
            <a:ext cx="763524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Saúde: </a:t>
            </a:r>
            <a:r>
              <a:rPr lang="pt-BR" sz="2000" dirty="0"/>
              <a:t>IA ajuda a diagnosticar doenças com base em exames de imagem.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Agricultura: </a:t>
            </a:r>
            <a:r>
              <a:rPr lang="pt-BR" sz="2000" dirty="0"/>
              <a:t>IA monitora colheitas, detectando pragas ou mudanças no clima.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Educação: </a:t>
            </a:r>
            <a:r>
              <a:rPr lang="pt-BR" sz="2000" dirty="0"/>
              <a:t>IA adapta o conteúdo educacional às necessidades dos alunos (</a:t>
            </a:r>
            <a:r>
              <a:rPr lang="pt-BR" sz="2000" dirty="0" err="1"/>
              <a:t>ex</a:t>
            </a:r>
            <a:r>
              <a:rPr lang="pt-BR" sz="2000" dirty="0"/>
              <a:t>: plataformas de ensino personalizado).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Varejo: </a:t>
            </a:r>
            <a:r>
              <a:rPr lang="pt-BR" sz="2000" dirty="0"/>
              <a:t>Analisa padrões de compra para melhorar a experiência do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sz="2000" dirty="0"/>
          </a:p>
          <a:p>
            <a:r>
              <a:rPr lang="pt-BR" sz="2000" dirty="0"/>
              <a:t>A IA está criando inovações em todas as indústrias.</a:t>
            </a:r>
          </a:p>
        </p:txBody>
      </p:sp>
    </p:spTree>
    <p:extLst>
      <p:ext uri="{BB962C8B-B14F-4D97-AF65-F5344CB8AC3E}">
        <p14:creationId xmlns:p14="http://schemas.microsoft.com/office/powerpoint/2010/main" val="16533149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6864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Exemplos de IA no Cotidiano</a:t>
            </a:r>
          </a:p>
        </p:txBody>
      </p:sp>
      <p:pic>
        <p:nvPicPr>
          <p:cNvPr id="4" name="Imagem 3" descr="satélite no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E0DAA3-0C43-CDF3-D3AA-7C5AB270B00A}"/>
              </a:ext>
            </a:extLst>
          </p:cNvPr>
          <p:cNvSpPr txBox="1"/>
          <p:nvPr/>
        </p:nvSpPr>
        <p:spPr>
          <a:xfrm>
            <a:off x="777240" y="1719072"/>
            <a:ext cx="76352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Assistentes Virtuais: </a:t>
            </a:r>
            <a:r>
              <a:rPr lang="pt-BR" sz="2000" dirty="0"/>
              <a:t>Siri, </a:t>
            </a:r>
            <a:r>
              <a:rPr lang="pt-BR" sz="2000" dirty="0" err="1"/>
              <a:t>Alexa</a:t>
            </a:r>
            <a:r>
              <a:rPr lang="pt-BR" sz="2000" dirty="0"/>
              <a:t>, Google </a:t>
            </a:r>
            <a:r>
              <a:rPr lang="pt-BR" sz="2000" dirty="0" err="1"/>
              <a:t>Assistant</a:t>
            </a:r>
            <a:r>
              <a:rPr lang="pt-B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Redes Sociais:</a:t>
            </a:r>
            <a:r>
              <a:rPr lang="pt-BR" sz="2000" dirty="0"/>
              <a:t> Filtros automáticos de fotos e recomendações de conteúdo.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Smartphones: </a:t>
            </a:r>
            <a:r>
              <a:rPr lang="pt-BR" sz="2000" dirty="0"/>
              <a:t>Reconhecimento facial e de voz.</a:t>
            </a:r>
            <a:endParaRPr lang="pt-BR" dirty="0"/>
          </a:p>
          <a:p>
            <a:endParaRPr lang="pt-BR" dirty="0"/>
          </a:p>
          <a:p>
            <a:endParaRPr lang="pt-BR" sz="2000" dirty="0"/>
          </a:p>
          <a:p>
            <a:r>
              <a:rPr lang="pt-BR" sz="2000" dirty="0"/>
              <a:t>Essas ferramentas de IA estão a apenas um toque de distância."</a:t>
            </a:r>
          </a:p>
        </p:txBody>
      </p:sp>
    </p:spTree>
    <p:extLst>
      <p:ext uri="{BB962C8B-B14F-4D97-AF65-F5344CB8AC3E}">
        <p14:creationId xmlns:p14="http://schemas.microsoft.com/office/powerpoint/2010/main" val="35073216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7095743" cy="8168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000" dirty="0"/>
              <a:t>Desafios e Considerações Éticas</a:t>
            </a:r>
          </a:p>
        </p:txBody>
      </p:sp>
      <p:pic>
        <p:nvPicPr>
          <p:cNvPr id="4" name="Imagem 3" descr="satélite no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E0DAA3-0C43-CDF3-D3AA-7C5AB270B00A}"/>
              </a:ext>
            </a:extLst>
          </p:cNvPr>
          <p:cNvSpPr txBox="1"/>
          <p:nvPr/>
        </p:nvSpPr>
        <p:spPr>
          <a:xfrm>
            <a:off x="777240" y="1719072"/>
            <a:ext cx="76352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Desafios:</a:t>
            </a:r>
          </a:p>
          <a:p>
            <a:pPr marL="99060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Bias (viés) nos algoritmos:</a:t>
            </a:r>
            <a:r>
              <a:rPr lang="pt-BR" sz="2000" dirty="0"/>
              <a:t> Sistemas de IA podem tomar decisões enviesadas com base em dados preconceituosos.</a:t>
            </a:r>
          </a:p>
          <a:p>
            <a:pPr marL="99060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Desemprego:</a:t>
            </a:r>
            <a:r>
              <a:rPr lang="pt-BR" sz="2000" dirty="0"/>
              <a:t> Automação pode substituir alguns empregos, especialmente em setores repetitivos.</a:t>
            </a:r>
          </a:p>
          <a:p>
            <a:pPr marL="704850"/>
            <a:endParaRPr lang="pt-BR" sz="2000" dirty="0"/>
          </a:p>
          <a:p>
            <a:pPr indent="266700">
              <a:buFont typeface="Arial" panose="020B0604020202020204" pitchFamily="34" charset="0"/>
              <a:buChar char="•"/>
            </a:pPr>
            <a:r>
              <a:rPr lang="pt-BR" sz="2000" b="1" dirty="0"/>
              <a:t>Ética:</a:t>
            </a:r>
          </a:p>
          <a:p>
            <a:pPr marL="714375" indent="266700">
              <a:buFont typeface="Arial" panose="020B0604020202020204" pitchFamily="34" charset="0"/>
              <a:buChar char="•"/>
            </a:pPr>
            <a:r>
              <a:rPr lang="pt-BR" sz="2000" dirty="0"/>
              <a:t>Uso responsável da IA.</a:t>
            </a:r>
          </a:p>
          <a:p>
            <a:pPr marL="714375" indent="266700">
              <a:buFont typeface="Arial" panose="020B0604020202020204" pitchFamily="34" charset="0"/>
              <a:buChar char="•"/>
            </a:pPr>
            <a:r>
              <a:rPr lang="pt-BR" sz="2000" dirty="0"/>
              <a:t>Garantir que os benefícios sejam amplamente distribuídos.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sz="2000" dirty="0"/>
          </a:p>
          <a:p>
            <a:r>
              <a:rPr lang="pt-BR" sz="2000" dirty="0"/>
              <a:t>É crucial que a IA seja desenvolvida de forma ética e inclusiva.</a:t>
            </a:r>
          </a:p>
        </p:txBody>
      </p:sp>
    </p:spTree>
    <p:extLst>
      <p:ext uri="{BB962C8B-B14F-4D97-AF65-F5344CB8AC3E}">
        <p14:creationId xmlns:p14="http://schemas.microsoft.com/office/powerpoint/2010/main" val="204978883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6864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Conclusão</a:t>
            </a:r>
          </a:p>
        </p:txBody>
      </p:sp>
      <p:pic>
        <p:nvPicPr>
          <p:cNvPr id="4" name="Imagem 3" descr="satélite no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E0DAA3-0C43-CDF3-D3AA-7C5AB270B00A}"/>
              </a:ext>
            </a:extLst>
          </p:cNvPr>
          <p:cNvSpPr txBox="1"/>
          <p:nvPr/>
        </p:nvSpPr>
        <p:spPr>
          <a:xfrm>
            <a:off x="777240" y="1719072"/>
            <a:ext cx="76352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 IA já está presente no cotidiano de todos e oferece grandes oportunidades para aprendizado e aplicação prática.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Qualquer pessoa com acesso à internet pode aprender e se beneficiar dessas ferramentas.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Recapitulando: Formação e uso prático de IA estão ao alcance de todos!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sz="2000" dirty="0"/>
          </a:p>
          <a:p>
            <a:r>
              <a:rPr lang="pt-BR" sz="2000" dirty="0"/>
              <a:t>Prepare-se para um futuro onde a IA estará cada vez mais integrada à nossa vida cotidiana</a:t>
            </a:r>
          </a:p>
        </p:txBody>
      </p:sp>
    </p:spTree>
    <p:extLst>
      <p:ext uri="{BB962C8B-B14F-4D97-AF65-F5344CB8AC3E}">
        <p14:creationId xmlns:p14="http://schemas.microsoft.com/office/powerpoint/2010/main" val="42742512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6864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Próximos Passos</a:t>
            </a:r>
          </a:p>
        </p:txBody>
      </p:sp>
      <p:pic>
        <p:nvPicPr>
          <p:cNvPr id="4" name="Imagem 3" descr="satélite no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E0DAA3-0C43-CDF3-D3AA-7C5AB270B00A}"/>
              </a:ext>
            </a:extLst>
          </p:cNvPr>
          <p:cNvSpPr txBox="1"/>
          <p:nvPr/>
        </p:nvSpPr>
        <p:spPr>
          <a:xfrm>
            <a:off x="777240" y="1719072"/>
            <a:ext cx="76352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/>
              <a:t>Quer aprender mais? Aqui estão alguns recursos gratuitos:</a:t>
            </a:r>
            <a:endParaRPr lang="pt-BR" sz="2400" b="1" u="sng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Google </a:t>
            </a:r>
            <a:r>
              <a:rPr lang="pt-BR" sz="2000" dirty="0" err="1"/>
              <a:t>Colab</a:t>
            </a:r>
            <a:r>
              <a:rPr lang="pt-BR" sz="2000" dirty="0"/>
              <a:t>: Experimente modelos de IA gratuitamente.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Coursera</a:t>
            </a:r>
            <a:r>
              <a:rPr lang="pt-BR" sz="2000" dirty="0"/>
              <a:t>: Curso de "Introdução à IA" por empresas como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Kaggle</a:t>
            </a:r>
            <a:r>
              <a:rPr lang="pt-BR" sz="2000" dirty="0"/>
              <a:t>: Site com competições e </a:t>
            </a:r>
            <a:r>
              <a:rPr lang="pt-BR" sz="2000" dirty="0" err="1"/>
              <a:t>datasets</a:t>
            </a:r>
            <a:r>
              <a:rPr lang="pt-BR" sz="2000" dirty="0"/>
              <a:t> para praticar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7026384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10_TF22566005_Win32" id="{1FE15E78-71C6-4ADF-885B-997C2E84CB56}" vid="{D5F81D91-54CE-45CD-A8B2-CD19AFE359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197</TotalTime>
  <Words>540</Words>
  <Application>Microsoft Office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Inteligência Artificial ao Alcance de Todos: Formação e Aplicação Prática</vt:lpstr>
      <vt:lpstr>INTRODUÇÃO</vt:lpstr>
      <vt:lpstr>Por que a IA é Importante para Todos?</vt:lpstr>
      <vt:lpstr>Formação em Inteligência Artificial</vt:lpstr>
      <vt:lpstr>Aplicações Práticas de IA</vt:lpstr>
      <vt:lpstr>Exemplos de IA no Cotidiano</vt:lpstr>
      <vt:lpstr>Desafios e Considerações Éticas</vt:lpstr>
      <vt:lpstr>Conclusão</vt:lpstr>
      <vt:lpstr>Próximos Passos</vt:lpstr>
      <vt:lpstr>Agradecemos!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 Mari Monteiro Reis</dc:creator>
  <cp:lastModifiedBy>Anderson Mari Monteiro Reis</cp:lastModifiedBy>
  <cp:revision>1</cp:revision>
  <dcterms:created xsi:type="dcterms:W3CDTF">2024-10-01T14:20:15Z</dcterms:created>
  <dcterms:modified xsi:type="dcterms:W3CDTF">2024-10-01T17:37:37Z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