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389D-FB3D-40BC-A9EA-F660FCDED241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0484-2A10-44F4-90D8-2469BE74B1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78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389D-FB3D-40BC-A9EA-F660FCDED241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0484-2A10-44F4-90D8-2469BE74B1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35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389D-FB3D-40BC-A9EA-F660FCDED241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0484-2A10-44F4-90D8-2469BE74B1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34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389D-FB3D-40BC-A9EA-F660FCDED241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0484-2A10-44F4-90D8-2469BE74B1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3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389D-FB3D-40BC-A9EA-F660FCDED241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0484-2A10-44F4-90D8-2469BE74B1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7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389D-FB3D-40BC-A9EA-F660FCDED241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0484-2A10-44F4-90D8-2469BE74B1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23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389D-FB3D-40BC-A9EA-F660FCDED241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0484-2A10-44F4-90D8-2469BE74B1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56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389D-FB3D-40BC-A9EA-F660FCDED241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0484-2A10-44F4-90D8-2469BE74B1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0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389D-FB3D-40BC-A9EA-F660FCDED241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0484-2A10-44F4-90D8-2469BE74B1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41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389D-FB3D-40BC-A9EA-F660FCDED241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0484-2A10-44F4-90D8-2469BE74B1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10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389D-FB3D-40BC-A9EA-F660FCDED241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0484-2A10-44F4-90D8-2469BE74B1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18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5389D-FB3D-40BC-A9EA-F660FCDED241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C0484-2A10-44F4-90D8-2469BE74B1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65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Elevator Simulation Model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102290" y="1994213"/>
            <a:ext cx="392609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Callback function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02290" y="2415512"/>
            <a:ext cx="3926093" cy="173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sz="1000" dirty="0" smtClean="0"/>
              <a:t>Master_tick()</a:t>
            </a:r>
            <a:r>
              <a:rPr lang="de-DE" sz="1000" dirty="0" smtClean="0"/>
              <a:t>	</a:t>
            </a:r>
            <a:endParaRPr lang="de-DE" sz="1000" dirty="0" smtClean="0"/>
          </a:p>
          <a:p>
            <a:pPr marL="0" indent="0">
              <a:buNone/>
            </a:pPr>
            <a:r>
              <a:rPr lang="de-DE" sz="1000" dirty="0"/>
              <a:t>	</a:t>
            </a:r>
            <a:r>
              <a:rPr lang="de-DE" sz="1000" dirty="0" smtClean="0"/>
              <a:t>+ FOR </a:t>
            </a:r>
            <a:r>
              <a:rPr lang="de-DE" sz="1000" dirty="0"/>
              <a:t>EACH </a:t>
            </a:r>
            <a:r>
              <a:rPr lang="de-DE" sz="1000" dirty="0" smtClean="0"/>
              <a:t>CAR OBJET  sycroniseLOCALS</a:t>
            </a:r>
          </a:p>
          <a:p>
            <a:pPr marL="0" indent="0">
              <a:buNone/>
            </a:pPr>
            <a:r>
              <a:rPr lang="de-DE" sz="1000" dirty="0" smtClean="0"/>
              <a:t>	+ </a:t>
            </a:r>
            <a:r>
              <a:rPr lang="de-DE" sz="1000" dirty="0"/>
              <a:t>FOR EACH </a:t>
            </a:r>
            <a:r>
              <a:rPr lang="de-DE" sz="1000" dirty="0" smtClean="0"/>
              <a:t>STAIR OBJET  </a:t>
            </a:r>
            <a:r>
              <a:rPr lang="de-DE" sz="1000" dirty="0"/>
              <a:t>sycroniseLOCALS 		</a:t>
            </a:r>
            <a:endParaRPr lang="de-DE" sz="1000" dirty="0" smtClean="0"/>
          </a:p>
          <a:p>
            <a:pPr marL="0" indent="0">
              <a:buNone/>
            </a:pPr>
            <a:r>
              <a:rPr lang="de-DE" sz="1000" dirty="0"/>
              <a:t>	</a:t>
            </a:r>
            <a:r>
              <a:rPr lang="de-DE" sz="1000" dirty="0" smtClean="0"/>
              <a:t>+ FOR EACH </a:t>
            </a:r>
            <a:r>
              <a:rPr lang="de-DE" sz="1000" dirty="0" smtClean="0"/>
              <a:t>CAR OBJET  </a:t>
            </a:r>
            <a:r>
              <a:rPr lang="de-DE" sz="1000" dirty="0" smtClean="0"/>
              <a:t>CALL  car_tick 1	</a:t>
            </a:r>
          </a:p>
          <a:p>
            <a:pPr marL="0" indent="0">
              <a:buNone/>
            </a:pPr>
            <a:r>
              <a:rPr lang="de-DE" sz="1000" dirty="0" smtClean="0"/>
              <a:t>	+ FOR EACH </a:t>
            </a:r>
            <a:r>
              <a:rPr lang="de-DE" sz="1000" dirty="0" smtClean="0"/>
              <a:t>CAR OBJET  </a:t>
            </a:r>
            <a:r>
              <a:rPr lang="de-DE" sz="1000" dirty="0" smtClean="0"/>
              <a:t>CALL  car_tick 2</a:t>
            </a:r>
          </a:p>
          <a:p>
            <a:pPr marL="0" indent="0">
              <a:buNone/>
            </a:pPr>
            <a:r>
              <a:rPr lang="de-DE" sz="1000" dirty="0" smtClean="0"/>
              <a:t>	</a:t>
            </a:r>
            <a:endParaRPr lang="de-DE" sz="1000" dirty="0" smtClean="0"/>
          </a:p>
          <a:p>
            <a:pPr marL="0" indent="0">
              <a:buNone/>
            </a:pPr>
            <a:r>
              <a:rPr lang="de-DE" sz="1000" dirty="0" smtClean="0"/>
              <a:t>	+ </a:t>
            </a:r>
            <a:r>
              <a:rPr lang="de-DE" sz="1000" dirty="0"/>
              <a:t>FOR EACH CAR OBJET  CALL  </a:t>
            </a:r>
            <a:r>
              <a:rPr lang="de-DE" sz="1000" dirty="0" smtClean="0"/>
              <a:t>invalidate()</a:t>
            </a:r>
            <a:endParaRPr lang="de-DE" sz="1000" dirty="0"/>
          </a:p>
        </p:txBody>
      </p:sp>
      <p:sp>
        <p:nvSpPr>
          <p:cNvPr id="6" name="Rectangle 5"/>
          <p:cNvSpPr/>
          <p:nvPr/>
        </p:nvSpPr>
        <p:spPr>
          <a:xfrm>
            <a:off x="971601" y="1994213"/>
            <a:ext cx="2448272" cy="1506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r>
              <a:rPr lang="de-DE" sz="2000" dirty="0" smtClean="0"/>
              <a:t>High Performance Timer 	</a:t>
            </a:r>
          </a:p>
          <a:p>
            <a:r>
              <a:rPr lang="de-DE" sz="2000" dirty="0" smtClean="0"/>
              <a:t>100ml second</a:t>
            </a:r>
            <a:r>
              <a:rPr lang="de-DE" dirty="0" smtClean="0"/>
              <a:t>	</a:t>
            </a:r>
          </a:p>
          <a:p>
            <a:pPr algn="ctr"/>
            <a:endParaRPr lang="de-DE" dirty="0"/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3419873" y="2747609"/>
            <a:ext cx="68241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Elevator Simulation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Model</dc:title>
  <dc:creator>md</dc:creator>
  <cp:lastModifiedBy>md</cp:lastModifiedBy>
  <cp:revision>8</cp:revision>
  <dcterms:created xsi:type="dcterms:W3CDTF">2020-04-09T06:43:22Z</dcterms:created>
  <dcterms:modified xsi:type="dcterms:W3CDTF">2020-04-16T08:26:39Z</dcterms:modified>
</cp:coreProperties>
</file>