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7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0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01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1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9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3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4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C2B7-0DEA-40D1-A46D-47BDE561DBF9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779B-041A-4EF6-BAEE-53B1A570E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32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05ED995-92B9-4E0F-A891-2F8C2EC138EA}"/>
              </a:ext>
            </a:extLst>
          </p:cNvPr>
          <p:cNvCxnSpPr>
            <a:cxnSpLocks/>
          </p:cNvCxnSpPr>
          <p:nvPr/>
        </p:nvCxnSpPr>
        <p:spPr>
          <a:xfrm flipV="1">
            <a:off x="523782" y="1438184"/>
            <a:ext cx="67736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7525BD0-409C-4B3A-9DBD-9011CCA63973}"/>
              </a:ext>
            </a:extLst>
          </p:cNvPr>
          <p:cNvSpPr txBox="1"/>
          <p:nvPr/>
        </p:nvSpPr>
        <p:spPr>
          <a:xfrm>
            <a:off x="7359588" y="1376039"/>
            <a:ext cx="430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Hoy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51FD00D-7BD3-49D5-BDDB-4B6C6D7F3F7E}"/>
              </a:ext>
            </a:extLst>
          </p:cNvPr>
          <p:cNvCxnSpPr>
            <a:cxnSpLocks/>
          </p:cNvCxnSpPr>
          <p:nvPr/>
        </p:nvCxnSpPr>
        <p:spPr>
          <a:xfrm flipV="1">
            <a:off x="6347534" y="1376040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599ED0F-86E0-456F-93C9-A7C1BFDEB5AF}"/>
              </a:ext>
            </a:extLst>
          </p:cNvPr>
          <p:cNvSpPr txBox="1"/>
          <p:nvPr/>
        </p:nvSpPr>
        <p:spPr>
          <a:xfrm>
            <a:off x="6188676" y="15766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s-ES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26A18E8-3000-40A7-BB5A-F6AE0E12A3DB}"/>
              </a:ext>
            </a:extLst>
          </p:cNvPr>
          <p:cNvCxnSpPr>
            <a:cxnSpLocks/>
          </p:cNvCxnSpPr>
          <p:nvPr/>
        </p:nvCxnSpPr>
        <p:spPr>
          <a:xfrm flipV="1">
            <a:off x="5017360" y="1376040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9F5A8A-1B23-475D-9D30-CA605806E776}"/>
              </a:ext>
            </a:extLst>
          </p:cNvPr>
          <p:cNvSpPr txBox="1"/>
          <p:nvPr/>
        </p:nvSpPr>
        <p:spPr>
          <a:xfrm>
            <a:off x="4853896" y="15337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2BC041-06ED-4CF6-941A-E9EE4C898213}"/>
              </a:ext>
            </a:extLst>
          </p:cNvPr>
          <p:cNvSpPr txBox="1"/>
          <p:nvPr/>
        </p:nvSpPr>
        <p:spPr>
          <a:xfrm>
            <a:off x="3342764" y="15337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s-E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E7CE4DD-8D93-4B75-9B10-797CC39C3F40}"/>
              </a:ext>
            </a:extLst>
          </p:cNvPr>
          <p:cNvCxnSpPr>
            <a:cxnSpLocks/>
          </p:cNvCxnSpPr>
          <p:nvPr/>
        </p:nvCxnSpPr>
        <p:spPr>
          <a:xfrm flipV="1">
            <a:off x="2453189" y="1395273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6E30951-EDFA-4C86-AAD1-7D6BC4398157}"/>
              </a:ext>
            </a:extLst>
          </p:cNvPr>
          <p:cNvSpPr txBox="1"/>
          <p:nvPr/>
        </p:nvSpPr>
        <p:spPr>
          <a:xfrm>
            <a:off x="2289534" y="15145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211BE40-B049-433F-8190-511DC93F11CA}"/>
              </a:ext>
            </a:extLst>
          </p:cNvPr>
          <p:cNvCxnSpPr>
            <a:stCxn id="18" idx="0"/>
            <a:endCxn id="18" idx="0"/>
          </p:cNvCxnSpPr>
          <p:nvPr/>
        </p:nvCxnSpPr>
        <p:spPr>
          <a:xfrm>
            <a:off x="3496813" y="153377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C259B46-E7F5-4BEC-8B1A-613E20CB7DEB}"/>
              </a:ext>
            </a:extLst>
          </p:cNvPr>
          <p:cNvCxnSpPr/>
          <p:nvPr/>
        </p:nvCxnSpPr>
        <p:spPr>
          <a:xfrm>
            <a:off x="3499398" y="1376039"/>
            <a:ext cx="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FA4943A-27D6-4AEE-B82C-E9D54CE5E6C5}"/>
              </a:ext>
            </a:extLst>
          </p:cNvPr>
          <p:cNvCxnSpPr>
            <a:cxnSpLocks/>
          </p:cNvCxnSpPr>
          <p:nvPr/>
        </p:nvCxnSpPr>
        <p:spPr>
          <a:xfrm>
            <a:off x="2453189" y="1297620"/>
            <a:ext cx="0" cy="2752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D59412C-6A8F-4348-BD51-31C28E14903A}"/>
              </a:ext>
            </a:extLst>
          </p:cNvPr>
          <p:cNvCxnSpPr>
            <a:cxnSpLocks/>
          </p:cNvCxnSpPr>
          <p:nvPr/>
        </p:nvCxnSpPr>
        <p:spPr>
          <a:xfrm flipV="1">
            <a:off x="523782" y="2753559"/>
            <a:ext cx="67736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10208B-1282-46E3-AEC5-3107A9DBCAC8}"/>
              </a:ext>
            </a:extLst>
          </p:cNvPr>
          <p:cNvSpPr txBox="1"/>
          <p:nvPr/>
        </p:nvSpPr>
        <p:spPr>
          <a:xfrm>
            <a:off x="7359588" y="2691414"/>
            <a:ext cx="430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Hoy</a:t>
            </a:r>
            <a:endParaRPr lang="es-ES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535F655-635A-4E6D-8C1A-E814FD24DEA2}"/>
              </a:ext>
            </a:extLst>
          </p:cNvPr>
          <p:cNvCxnSpPr>
            <a:cxnSpLocks/>
          </p:cNvCxnSpPr>
          <p:nvPr/>
        </p:nvCxnSpPr>
        <p:spPr>
          <a:xfrm flipV="1">
            <a:off x="6347534" y="2691415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0D8B6F9-5974-4730-9239-20A718BD9306}"/>
              </a:ext>
            </a:extLst>
          </p:cNvPr>
          <p:cNvSpPr txBox="1"/>
          <p:nvPr/>
        </p:nvSpPr>
        <p:spPr>
          <a:xfrm>
            <a:off x="6188676" y="2892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s-ES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52FE9AF-A22F-4185-9694-0CEB453A6B3C}"/>
              </a:ext>
            </a:extLst>
          </p:cNvPr>
          <p:cNvCxnSpPr>
            <a:cxnSpLocks/>
          </p:cNvCxnSpPr>
          <p:nvPr/>
        </p:nvCxnSpPr>
        <p:spPr>
          <a:xfrm flipV="1">
            <a:off x="5017360" y="2691415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26BB5C7-C125-43C0-B608-8971BE352136}"/>
              </a:ext>
            </a:extLst>
          </p:cNvPr>
          <p:cNvSpPr txBox="1"/>
          <p:nvPr/>
        </p:nvSpPr>
        <p:spPr>
          <a:xfrm>
            <a:off x="4853896" y="28491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s-E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5E271F8-1273-4F1A-9CF7-1F2D2A057982}"/>
              </a:ext>
            </a:extLst>
          </p:cNvPr>
          <p:cNvSpPr txBox="1"/>
          <p:nvPr/>
        </p:nvSpPr>
        <p:spPr>
          <a:xfrm>
            <a:off x="1282289" y="28452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s-E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731C944-18BB-44D0-9462-1FAEFF467F02}"/>
              </a:ext>
            </a:extLst>
          </p:cNvPr>
          <p:cNvCxnSpPr>
            <a:cxnSpLocks/>
          </p:cNvCxnSpPr>
          <p:nvPr/>
        </p:nvCxnSpPr>
        <p:spPr>
          <a:xfrm flipV="1">
            <a:off x="2453189" y="2710648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98C6258-C651-4CF6-881A-AB0F32145A69}"/>
              </a:ext>
            </a:extLst>
          </p:cNvPr>
          <p:cNvSpPr txBox="1"/>
          <p:nvPr/>
        </p:nvSpPr>
        <p:spPr>
          <a:xfrm>
            <a:off x="2289534" y="28299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s-ES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45A3A4FC-EDB9-43E7-A88F-15F9ED408773}"/>
              </a:ext>
            </a:extLst>
          </p:cNvPr>
          <p:cNvCxnSpPr>
            <a:stCxn id="39" idx="0"/>
            <a:endCxn id="39" idx="0"/>
          </p:cNvCxnSpPr>
          <p:nvPr/>
        </p:nvCxnSpPr>
        <p:spPr>
          <a:xfrm>
            <a:off x="1436338" y="28452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7CCA204-BC98-4E00-A217-763859EBDD92}"/>
              </a:ext>
            </a:extLst>
          </p:cNvPr>
          <p:cNvCxnSpPr/>
          <p:nvPr/>
        </p:nvCxnSpPr>
        <p:spPr>
          <a:xfrm>
            <a:off x="1436338" y="2710647"/>
            <a:ext cx="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4B6188E-F0EF-4B9D-B5D6-C5546AB72D62}"/>
              </a:ext>
            </a:extLst>
          </p:cNvPr>
          <p:cNvCxnSpPr>
            <a:cxnSpLocks/>
          </p:cNvCxnSpPr>
          <p:nvPr/>
        </p:nvCxnSpPr>
        <p:spPr>
          <a:xfrm>
            <a:off x="2453189" y="2612995"/>
            <a:ext cx="0" cy="2752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C79FCA4-8925-4F17-BEFA-2D5164D2D74A}"/>
              </a:ext>
            </a:extLst>
          </p:cNvPr>
          <p:cNvCxnSpPr>
            <a:cxnSpLocks/>
          </p:cNvCxnSpPr>
          <p:nvPr/>
        </p:nvCxnSpPr>
        <p:spPr>
          <a:xfrm flipV="1">
            <a:off x="523782" y="4068936"/>
            <a:ext cx="67736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ED98F4-D391-4D6C-916C-FD9EB01EB87C}"/>
              </a:ext>
            </a:extLst>
          </p:cNvPr>
          <p:cNvSpPr txBox="1"/>
          <p:nvPr/>
        </p:nvSpPr>
        <p:spPr>
          <a:xfrm>
            <a:off x="7359588" y="4006791"/>
            <a:ext cx="430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Hoy</a:t>
            </a:r>
            <a:endParaRPr lang="es-E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6E833F5-0D42-433D-B048-7B98D8E54EEC}"/>
              </a:ext>
            </a:extLst>
          </p:cNvPr>
          <p:cNvCxnSpPr>
            <a:cxnSpLocks/>
          </p:cNvCxnSpPr>
          <p:nvPr/>
        </p:nvCxnSpPr>
        <p:spPr>
          <a:xfrm flipV="1">
            <a:off x="6347534" y="4006792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26CA23A-4CAF-49D9-8E68-F5BFC98D05E9}"/>
              </a:ext>
            </a:extLst>
          </p:cNvPr>
          <p:cNvSpPr txBox="1"/>
          <p:nvPr/>
        </p:nvSpPr>
        <p:spPr>
          <a:xfrm>
            <a:off x="6188676" y="42074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s-ES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19D0E08-83AA-4025-9BF2-B9F73E164F21}"/>
              </a:ext>
            </a:extLst>
          </p:cNvPr>
          <p:cNvCxnSpPr>
            <a:cxnSpLocks/>
          </p:cNvCxnSpPr>
          <p:nvPr/>
        </p:nvCxnSpPr>
        <p:spPr>
          <a:xfrm flipV="1">
            <a:off x="1481000" y="3991705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161B2E8-E10C-45F2-A122-0664E746B3FD}"/>
              </a:ext>
            </a:extLst>
          </p:cNvPr>
          <p:cNvSpPr txBox="1"/>
          <p:nvPr/>
        </p:nvSpPr>
        <p:spPr>
          <a:xfrm>
            <a:off x="1324734" y="41948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2ED282A-6A2B-4326-8DF5-0671DD1D9C1A}"/>
              </a:ext>
            </a:extLst>
          </p:cNvPr>
          <p:cNvSpPr txBox="1"/>
          <p:nvPr/>
        </p:nvSpPr>
        <p:spPr>
          <a:xfrm>
            <a:off x="3342764" y="41645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s-ES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6D36507-591D-4851-BD1A-04C89F6CED11}"/>
              </a:ext>
            </a:extLst>
          </p:cNvPr>
          <p:cNvCxnSpPr>
            <a:cxnSpLocks/>
          </p:cNvCxnSpPr>
          <p:nvPr/>
        </p:nvCxnSpPr>
        <p:spPr>
          <a:xfrm flipV="1">
            <a:off x="2453189" y="4026025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EA1F1DE-A911-41BB-B654-B73A9F376152}"/>
              </a:ext>
            </a:extLst>
          </p:cNvPr>
          <p:cNvSpPr txBox="1"/>
          <p:nvPr/>
        </p:nvSpPr>
        <p:spPr>
          <a:xfrm>
            <a:off x="2289534" y="4145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s-ES" dirty="0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DE89C03-5093-4BCC-9C11-C93A78BC0D45}"/>
              </a:ext>
            </a:extLst>
          </p:cNvPr>
          <p:cNvCxnSpPr>
            <a:stCxn id="51" idx="0"/>
            <a:endCxn id="51" idx="0"/>
          </p:cNvCxnSpPr>
          <p:nvPr/>
        </p:nvCxnSpPr>
        <p:spPr>
          <a:xfrm>
            <a:off x="3496813" y="41645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65FB65A-CD14-442C-9606-38E481D216DF}"/>
              </a:ext>
            </a:extLst>
          </p:cNvPr>
          <p:cNvCxnSpPr/>
          <p:nvPr/>
        </p:nvCxnSpPr>
        <p:spPr>
          <a:xfrm>
            <a:off x="3499398" y="4006791"/>
            <a:ext cx="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7A2C978-B3F3-4E6E-B9C5-9B66E51A4CC7}"/>
              </a:ext>
            </a:extLst>
          </p:cNvPr>
          <p:cNvCxnSpPr>
            <a:cxnSpLocks/>
          </p:cNvCxnSpPr>
          <p:nvPr/>
        </p:nvCxnSpPr>
        <p:spPr>
          <a:xfrm>
            <a:off x="2453189" y="3928372"/>
            <a:ext cx="0" cy="2752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D0ADA24-3112-43D0-AFB0-944A8B6C7833}"/>
              </a:ext>
            </a:extLst>
          </p:cNvPr>
          <p:cNvCxnSpPr>
            <a:cxnSpLocks/>
          </p:cNvCxnSpPr>
          <p:nvPr/>
        </p:nvCxnSpPr>
        <p:spPr>
          <a:xfrm flipV="1">
            <a:off x="523782" y="5428694"/>
            <a:ext cx="67736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D5006F-2626-4074-B9CB-A52326B5A6C4}"/>
              </a:ext>
            </a:extLst>
          </p:cNvPr>
          <p:cNvSpPr txBox="1"/>
          <p:nvPr/>
        </p:nvSpPr>
        <p:spPr>
          <a:xfrm>
            <a:off x="7359588" y="5366549"/>
            <a:ext cx="430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Hoy</a:t>
            </a:r>
            <a:endParaRPr lang="es-ES" dirty="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149AB18-B49E-4CCD-9A4E-C92C4010DEBF}"/>
              </a:ext>
            </a:extLst>
          </p:cNvPr>
          <p:cNvCxnSpPr>
            <a:cxnSpLocks/>
          </p:cNvCxnSpPr>
          <p:nvPr/>
        </p:nvCxnSpPr>
        <p:spPr>
          <a:xfrm flipV="1">
            <a:off x="6347534" y="5366550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706BDB9-E81A-41D5-AA26-55C54877811E}"/>
              </a:ext>
            </a:extLst>
          </p:cNvPr>
          <p:cNvSpPr txBox="1"/>
          <p:nvPr/>
        </p:nvSpPr>
        <p:spPr>
          <a:xfrm>
            <a:off x="6188676" y="55671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s-ES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8E37C82-8148-4067-B145-5B2E4253102D}"/>
              </a:ext>
            </a:extLst>
          </p:cNvPr>
          <p:cNvCxnSpPr>
            <a:cxnSpLocks/>
          </p:cNvCxnSpPr>
          <p:nvPr/>
        </p:nvCxnSpPr>
        <p:spPr>
          <a:xfrm flipV="1">
            <a:off x="1819571" y="5337411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A59660E-ABED-42F4-A8BD-42E76F3BF7CF}"/>
              </a:ext>
            </a:extLst>
          </p:cNvPr>
          <p:cNvSpPr txBox="1"/>
          <p:nvPr/>
        </p:nvSpPr>
        <p:spPr>
          <a:xfrm>
            <a:off x="1656107" y="5495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180AA2C-A6A8-40D3-A289-8C4BA0BF83BB}"/>
              </a:ext>
            </a:extLst>
          </p:cNvPr>
          <p:cNvSpPr txBox="1"/>
          <p:nvPr/>
        </p:nvSpPr>
        <p:spPr>
          <a:xfrm>
            <a:off x="1046306" y="54951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s-ES" dirty="0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BC1F12E-E400-4245-AD6D-6B48EF28A54A}"/>
              </a:ext>
            </a:extLst>
          </p:cNvPr>
          <p:cNvCxnSpPr>
            <a:cxnSpLocks/>
          </p:cNvCxnSpPr>
          <p:nvPr/>
        </p:nvCxnSpPr>
        <p:spPr>
          <a:xfrm flipV="1">
            <a:off x="2453189" y="5385783"/>
            <a:ext cx="0" cy="13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EAD2E16-AF82-4CDF-B0BD-A6D487CD3070}"/>
              </a:ext>
            </a:extLst>
          </p:cNvPr>
          <p:cNvSpPr txBox="1"/>
          <p:nvPr/>
        </p:nvSpPr>
        <p:spPr>
          <a:xfrm>
            <a:off x="2289534" y="55050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DDCFCAA-2F57-4944-BEEA-1E1AEDD8383B}"/>
              </a:ext>
            </a:extLst>
          </p:cNvPr>
          <p:cNvCxnSpPr>
            <a:stCxn id="63" idx="0"/>
            <a:endCxn id="63" idx="0"/>
          </p:cNvCxnSpPr>
          <p:nvPr/>
        </p:nvCxnSpPr>
        <p:spPr>
          <a:xfrm>
            <a:off x="1200355" y="54951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1F97197-D41C-4AC1-B536-6A36B02D9BDD}"/>
              </a:ext>
            </a:extLst>
          </p:cNvPr>
          <p:cNvCxnSpPr/>
          <p:nvPr/>
        </p:nvCxnSpPr>
        <p:spPr>
          <a:xfrm>
            <a:off x="1202940" y="5337410"/>
            <a:ext cx="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0030EE5A-5FCA-43B0-A834-44767486EB2C}"/>
              </a:ext>
            </a:extLst>
          </p:cNvPr>
          <p:cNvCxnSpPr>
            <a:cxnSpLocks/>
          </p:cNvCxnSpPr>
          <p:nvPr/>
        </p:nvCxnSpPr>
        <p:spPr>
          <a:xfrm>
            <a:off x="2453189" y="5288130"/>
            <a:ext cx="0" cy="2752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7156EEC-1CF2-438D-93C6-BDF2011DBC0C}"/>
              </a:ext>
            </a:extLst>
          </p:cNvPr>
          <p:cNvSpPr txBox="1"/>
          <p:nvPr/>
        </p:nvSpPr>
        <p:spPr>
          <a:xfrm>
            <a:off x="8733500" y="5288130"/>
            <a:ext cx="293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</a:t>
            </a: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Solicitud</a:t>
            </a:r>
            <a:r>
              <a:rPr lang="en-US" dirty="0"/>
              <a:t>.</a:t>
            </a:r>
          </a:p>
          <a:p>
            <a:r>
              <a:rPr lang="es-ES" dirty="0"/>
              <a:t>B = Fecha Solicitud – 3 años.</a:t>
            </a:r>
          </a:p>
          <a:p>
            <a:r>
              <a:rPr lang="es-ES" dirty="0"/>
              <a:t>C = Fecha Siniestro. </a:t>
            </a:r>
          </a:p>
          <a:p>
            <a:r>
              <a:rPr lang="es-ES" dirty="0"/>
              <a:t>D = Fecha Dictamen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3716CD9-5B66-4883-B49A-F4762BC574EB}"/>
              </a:ext>
            </a:extLst>
          </p:cNvPr>
          <p:cNvSpPr txBox="1"/>
          <p:nvPr/>
        </p:nvSpPr>
        <p:spPr>
          <a:xfrm>
            <a:off x="5406501" y="41756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CASOS PI</a:t>
            </a:r>
            <a:endParaRPr lang="es-ES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B28302E-F4E1-4B3E-BA4B-A5477C148A67}"/>
              </a:ext>
            </a:extLst>
          </p:cNvPr>
          <p:cNvSpPr txBox="1"/>
          <p:nvPr/>
        </p:nvSpPr>
        <p:spPr>
          <a:xfrm>
            <a:off x="657225" y="924178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 - - - - - - - -  - - -  - - - - - - -  </a:t>
            </a:r>
            <a:r>
              <a:rPr lang="en-US" sz="2000" dirty="0">
                <a:solidFill>
                  <a:srgbClr val="00B050"/>
                </a:solidFill>
              </a:rPr>
              <a:t>+ + + + + + + + + + + + + + + + + + + + +</a:t>
            </a:r>
            <a:endParaRPr lang="es-ES" sz="2000" dirty="0">
              <a:solidFill>
                <a:srgbClr val="00B050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4C32D60-8D87-4FCF-BB70-1C78212EF604}"/>
              </a:ext>
            </a:extLst>
          </p:cNvPr>
          <p:cNvSpPr txBox="1"/>
          <p:nvPr/>
        </p:nvSpPr>
        <p:spPr>
          <a:xfrm>
            <a:off x="621366" y="2257157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 - - - -  </a:t>
            </a:r>
            <a:r>
              <a:rPr lang="en-US" sz="2000" dirty="0">
                <a:solidFill>
                  <a:srgbClr val="00B050"/>
                </a:solidFill>
              </a:rPr>
              <a:t>+ + + + + + + + + + + + + + + + + + + + + + + + + + + + + + +</a:t>
            </a:r>
            <a:endParaRPr lang="es-ES" sz="2000" dirty="0">
              <a:solidFill>
                <a:srgbClr val="00B050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651DFD40-C30B-407F-ADE5-E0FBD130967F}"/>
              </a:ext>
            </a:extLst>
          </p:cNvPr>
          <p:cNvSpPr txBox="1"/>
          <p:nvPr/>
        </p:nvSpPr>
        <p:spPr>
          <a:xfrm>
            <a:off x="657225" y="3637754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 - - - - - - - - - - - - - - - - - - -   </a:t>
            </a:r>
            <a:r>
              <a:rPr lang="en-US" sz="2000" dirty="0">
                <a:solidFill>
                  <a:srgbClr val="00B050"/>
                </a:solidFill>
              </a:rPr>
              <a:t>+ + + + + + + + + + + + + + + + + + + +</a:t>
            </a:r>
            <a:endParaRPr lang="es-ES" sz="2000" dirty="0">
              <a:solidFill>
                <a:srgbClr val="00B050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5495F0F-AE3A-44E8-892B-45E656E3538B}"/>
              </a:ext>
            </a:extLst>
          </p:cNvPr>
          <p:cNvSpPr txBox="1"/>
          <p:nvPr/>
        </p:nvSpPr>
        <p:spPr>
          <a:xfrm>
            <a:off x="665306" y="4923529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 - - - -  - - - - - - -   </a:t>
            </a:r>
            <a:r>
              <a:rPr lang="en-US" sz="2000" dirty="0">
                <a:solidFill>
                  <a:srgbClr val="00B050"/>
                </a:solidFill>
              </a:rPr>
              <a:t>+ + + + + + + + + + + + + + + + + + + + + + + + + </a:t>
            </a:r>
            <a:endParaRPr lang="es-E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197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Germán Pinilla</dc:creator>
  <cp:lastModifiedBy>Germán Pinilla</cp:lastModifiedBy>
  <cp:revision>5</cp:revision>
  <dcterms:created xsi:type="dcterms:W3CDTF">2021-05-28T16:00:42Z</dcterms:created>
  <dcterms:modified xsi:type="dcterms:W3CDTF">2021-05-29T02:07:00Z</dcterms:modified>
</cp:coreProperties>
</file>