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B483"/>
    <a:srgbClr val="E4DFDA"/>
    <a:srgbClr val="C1666B"/>
    <a:srgbClr val="4281A4"/>
    <a:srgbClr val="48A9A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066" y="221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FFBFB-59DF-4356-898F-6CE06EDDB983}" type="datetimeFigureOut">
              <a:rPr lang="en-SG" smtClean="0"/>
              <a:t>31/8/2022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BAD4E-4E73-43CC-A129-2FC9E2844DC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18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7ED5-6B80-B101-E27F-5BCD7A531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66368-D983-D8A0-F31D-55A5D8B3E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5CFE2-84C7-64CA-87A6-8B0B110FF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2B03-444C-4D5F-A880-873D797C617E}" type="datetimeFigureOut">
              <a:rPr lang="en-SG" smtClean="0"/>
              <a:t>31/8/2022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4FDAF-D86F-A550-15C0-1D41F304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3592E-50E0-19D8-4160-931307C3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4D3E-108E-4FB1-9A4F-882437538B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2614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2F576-6450-1A74-A1BA-B827274EC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256865-04F2-8712-4013-5BC3388C8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C5C2A-4FFB-272E-44C8-C187036E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2B03-444C-4D5F-A880-873D797C617E}" type="datetimeFigureOut">
              <a:rPr lang="en-SG" smtClean="0"/>
              <a:t>31/8/2022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4C0D6-3870-AD78-0E5D-853DE07A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58CCD-C478-23CC-BFF3-C98BE3D1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4D3E-108E-4FB1-9A4F-882437538B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577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A285E-72BC-5DAC-619E-C2C3FE5C9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C32F9-D0FE-D817-C4BB-22C5DCC50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29479-A172-0FB3-55C4-0597CBE9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2B03-444C-4D5F-A880-873D797C617E}" type="datetimeFigureOut">
              <a:rPr lang="en-SG" smtClean="0"/>
              <a:t>31/8/2022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024C7-C80C-80E4-B2C6-CF254E00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D28FE-1048-5A47-61D8-3AEEA1CAF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4D3E-108E-4FB1-9A4F-882437538B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3290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52C5-DFD6-51AD-5377-C901592C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5CB97-779E-C282-AB0A-231F7CC4C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33F92-9975-8E70-FB1A-6AA8261A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2B03-444C-4D5F-A880-873D797C617E}" type="datetimeFigureOut">
              <a:rPr lang="en-SG" smtClean="0"/>
              <a:t>31/8/2022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C3FE7-4DAF-6254-2850-14857A087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32D99-E53B-EF9F-A9C6-EF32FF62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4D3E-108E-4FB1-9A4F-882437538B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842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9D5DC-724A-D57E-5138-2B5B58C12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5D559-73D3-73BA-FEA9-82BBA0600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8F2B4-BD47-1003-8AE7-5BB11A59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2B03-444C-4D5F-A880-873D797C617E}" type="datetimeFigureOut">
              <a:rPr lang="en-SG" smtClean="0"/>
              <a:t>31/8/2022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7A6E1-C34A-3CB7-9FE0-B474F0A7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8F76D-85F2-1C56-CE41-C608BE9E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4D3E-108E-4FB1-9A4F-882437538B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11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9EF6-2C7E-3289-7DF9-D208330B3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3C68F-D46B-465F-7704-04835FE4C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9D058-732D-4928-CD3E-EF411357E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82EB3-4889-A968-8513-054F593B0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2B03-444C-4D5F-A880-873D797C617E}" type="datetimeFigureOut">
              <a:rPr lang="en-SG" smtClean="0"/>
              <a:t>31/8/2022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75C02-D8AD-06F3-45C4-ABC39801B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3F0F6-036E-C577-A521-5486B076D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4D3E-108E-4FB1-9A4F-882437538B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545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CCAC-26B5-3E31-6C48-C7488E11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AC8D8-194E-AF9F-9B23-CF05630B5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9349A-B65B-10DB-44DF-BD4740467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88098-889F-C970-4C82-843C98766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03D19-2EEB-205A-0F10-EF0A55D12D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C7973-9D82-0E87-4711-01A0B79BC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2B03-444C-4D5F-A880-873D797C617E}" type="datetimeFigureOut">
              <a:rPr lang="en-SG" smtClean="0"/>
              <a:t>31/8/2022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6C7F1-80EB-37F4-7F9C-C01534CD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3011B-72B1-5CBA-EF46-385D1505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4D3E-108E-4FB1-9A4F-882437538B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2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4C63-43E5-F151-FCAA-E4851624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B9761-D462-8404-AAA2-58A145F0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2B03-444C-4D5F-A880-873D797C617E}" type="datetimeFigureOut">
              <a:rPr lang="en-SG" smtClean="0"/>
              <a:t>31/8/2022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2DF58-BDB3-2692-8BCA-DF4436584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A9C4E-9748-2530-F236-5BD5F7B0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4D3E-108E-4FB1-9A4F-882437538B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127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DCF8FE-D9AC-5EAC-23BF-03A3552CA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2B03-444C-4D5F-A880-873D797C617E}" type="datetimeFigureOut">
              <a:rPr lang="en-SG" smtClean="0"/>
              <a:t>31/8/2022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E73973-C640-5352-BAF9-99715DDD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77EB9-4031-90C4-EB6C-5385ABEFB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4D3E-108E-4FB1-9A4F-882437538B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824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9BD9C-6F0F-D035-417D-1B93E958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3937C-934F-29FB-EF27-91A8A80A1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CCF03-5465-467C-4D5B-605C3AE9C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A701B-0292-4026-F380-AA7FF6640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2B03-444C-4D5F-A880-873D797C617E}" type="datetimeFigureOut">
              <a:rPr lang="en-SG" smtClean="0"/>
              <a:t>31/8/2022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C0590-38E6-805B-5F9F-17ACD62E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0AE96-7DFA-E014-5DED-6C843567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4D3E-108E-4FB1-9A4F-882437538B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796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2B617-C760-010D-005E-E82883F47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8F191C-BB41-D5B2-2386-E07F4E215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10C75-FFD6-DAA7-D6A0-97CB167F7A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4C138-82F2-0B28-1561-E2B7EAD8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F2B03-444C-4D5F-A880-873D797C617E}" type="datetimeFigureOut">
              <a:rPr lang="en-SG" smtClean="0"/>
              <a:t>31/8/2022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B2AC6-97AB-29BA-3F41-28059B728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9EDFD-CF43-C3C9-E727-60D8CE73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64D3E-108E-4FB1-9A4F-882437538B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993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74245-34D0-78FD-F369-824AA5499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A59B1-0E80-4DB0-B27C-4D0D15E9F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61B43-3326-B1D5-6E53-351AB7E0B9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F2B03-444C-4D5F-A880-873D797C617E}" type="datetimeFigureOut">
              <a:rPr lang="en-SG" smtClean="0"/>
              <a:t>31/8/2022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A669-C411-AA49-D879-9CC01A14A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3C21D-42DB-E2B3-F7A6-677A60E79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64D3E-108E-4FB1-9A4F-882437538B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55926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4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svg"/><Relationship Id="rId3" Type="http://schemas.openxmlformats.org/officeDocument/2006/relationships/image" Target="../media/image4.svg"/><Relationship Id="rId7" Type="http://schemas.openxmlformats.org/officeDocument/2006/relationships/image" Target="../media/image36.svg"/><Relationship Id="rId12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14.svg"/><Relationship Id="rId10" Type="http://schemas.openxmlformats.org/officeDocument/2006/relationships/image" Target="../media/image39.png"/><Relationship Id="rId4" Type="http://schemas.openxmlformats.org/officeDocument/2006/relationships/image" Target="../media/image13.png"/><Relationship Id="rId9" Type="http://schemas.openxmlformats.org/officeDocument/2006/relationships/image" Target="../media/image3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A9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906ABC81-7D9B-BA5D-11F7-2522E43FB590}"/>
              </a:ext>
            </a:extLst>
          </p:cNvPr>
          <p:cNvSpPr txBox="1"/>
          <p:nvPr/>
        </p:nvSpPr>
        <p:spPr>
          <a:xfrm>
            <a:off x="4695470" y="550157"/>
            <a:ext cx="2702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3200" b="1" spc="300" dirty="0">
                <a:solidFill>
                  <a:schemeClr val="bg1"/>
                </a:solidFill>
                <a:latin typeface="Montserrat" pitchFamily="2" charset="77"/>
              </a:rPr>
              <a:t>THE TEAM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7992E5C-BD8B-1443-0389-B46C42850697}"/>
              </a:ext>
            </a:extLst>
          </p:cNvPr>
          <p:cNvSpPr txBox="1"/>
          <p:nvPr/>
        </p:nvSpPr>
        <p:spPr>
          <a:xfrm>
            <a:off x="1888863" y="2622691"/>
            <a:ext cx="18838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 dirty="0">
                <a:solidFill>
                  <a:schemeClr val="bg1"/>
                </a:solidFill>
                <a:latin typeface="Montserrat" pitchFamily="2" charset="77"/>
              </a:rPr>
              <a:t>MEMBER 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9DC54B-9AEE-D462-B5E4-0DA863DF51AC}"/>
              </a:ext>
            </a:extLst>
          </p:cNvPr>
          <p:cNvSpPr txBox="1"/>
          <p:nvPr/>
        </p:nvSpPr>
        <p:spPr>
          <a:xfrm>
            <a:off x="2270379" y="2946577"/>
            <a:ext cx="11208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dirty="0">
                <a:solidFill>
                  <a:schemeClr val="bg1"/>
                </a:solidFill>
                <a:latin typeface="Montserrat" pitchFamily="2" charset="77"/>
              </a:rPr>
              <a:t>Karthik</a:t>
            </a:r>
            <a:endParaRPr lang="en-LT" sz="20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BB33A95-2105-F5C8-3F7E-7AB76B428454}"/>
              </a:ext>
            </a:extLst>
          </p:cNvPr>
          <p:cNvSpPr txBox="1"/>
          <p:nvPr/>
        </p:nvSpPr>
        <p:spPr>
          <a:xfrm>
            <a:off x="1864017" y="5102012"/>
            <a:ext cx="1933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MEMBER 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E9D53D-A67C-D244-9545-22715A15241F}"/>
              </a:ext>
            </a:extLst>
          </p:cNvPr>
          <p:cNvSpPr txBox="1"/>
          <p:nvPr/>
        </p:nvSpPr>
        <p:spPr>
          <a:xfrm>
            <a:off x="2135724" y="5425898"/>
            <a:ext cx="1390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dirty="0">
                <a:solidFill>
                  <a:schemeClr val="bg1"/>
                </a:solidFill>
                <a:latin typeface="Montserrat" pitchFamily="2" charset="77"/>
              </a:rPr>
              <a:t>Jun Ming</a:t>
            </a:r>
            <a:endParaRPr lang="en-LT" sz="20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2189359-B4B1-D868-4DDA-1FE010D6B034}"/>
              </a:ext>
            </a:extLst>
          </p:cNvPr>
          <p:cNvSpPr txBox="1"/>
          <p:nvPr/>
        </p:nvSpPr>
        <p:spPr>
          <a:xfrm>
            <a:off x="8138863" y="2622691"/>
            <a:ext cx="1935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 dirty="0">
                <a:solidFill>
                  <a:schemeClr val="bg1"/>
                </a:solidFill>
                <a:latin typeface="Montserrat" pitchFamily="2" charset="77"/>
              </a:rPr>
              <a:t>MEMBER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338C5C-71D5-68D1-DF22-101E0D445CB1}"/>
              </a:ext>
            </a:extLst>
          </p:cNvPr>
          <p:cNvSpPr txBox="1"/>
          <p:nvPr/>
        </p:nvSpPr>
        <p:spPr>
          <a:xfrm>
            <a:off x="8804909" y="2946577"/>
            <a:ext cx="6030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dirty="0">
                <a:solidFill>
                  <a:schemeClr val="bg1"/>
                </a:solidFill>
                <a:latin typeface="Montserrat" pitchFamily="2" charset="77"/>
              </a:rPr>
              <a:t>Jay</a:t>
            </a:r>
            <a:endParaRPr lang="en-LT" sz="2000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10A318-FF53-0811-215F-5BD135AFAC38}"/>
              </a:ext>
            </a:extLst>
          </p:cNvPr>
          <p:cNvSpPr txBox="1"/>
          <p:nvPr/>
        </p:nvSpPr>
        <p:spPr>
          <a:xfrm>
            <a:off x="8126840" y="5102012"/>
            <a:ext cx="1959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>
                <a:solidFill>
                  <a:schemeClr val="bg1"/>
                </a:solidFill>
                <a:latin typeface="Montserrat" pitchFamily="2" charset="77"/>
              </a:rPr>
              <a:t>MEMBER 4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D6CB78-2724-51E8-81A3-A376B96F15D5}"/>
              </a:ext>
            </a:extLst>
          </p:cNvPr>
          <p:cNvSpPr txBox="1"/>
          <p:nvPr/>
        </p:nvSpPr>
        <p:spPr>
          <a:xfrm>
            <a:off x="8413779" y="5425898"/>
            <a:ext cx="13853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dirty="0">
                <a:solidFill>
                  <a:schemeClr val="bg1"/>
                </a:solidFill>
                <a:latin typeface="Montserrat" pitchFamily="2" charset="77"/>
              </a:rPr>
              <a:t>Pin</a:t>
            </a:r>
            <a:r>
              <a:rPr lang="en-SG" sz="1400" dirty="0">
                <a:solidFill>
                  <a:schemeClr val="bg1"/>
                </a:solidFill>
                <a:latin typeface="Montserrat" pitchFamily="2" charset="77"/>
              </a:rPr>
              <a:t> </a:t>
            </a:r>
            <a:r>
              <a:rPr lang="en-SG" sz="2000" dirty="0">
                <a:solidFill>
                  <a:schemeClr val="bg1"/>
                </a:solidFill>
                <a:latin typeface="Montserrat" pitchFamily="2" charset="77"/>
              </a:rPr>
              <a:t>Shien</a:t>
            </a:r>
            <a:endParaRPr lang="en-LT" sz="2000" dirty="0">
              <a:solidFill>
                <a:schemeClr val="bg1"/>
              </a:solidFill>
              <a:latin typeface="Montserrat" pitchFamily="2" charset="77"/>
            </a:endParaRPr>
          </a:p>
        </p:txBody>
      </p:sp>
      <p:grpSp>
        <p:nvGrpSpPr>
          <p:cNvPr id="56" name="Graphic 43">
            <a:extLst>
              <a:ext uri="{FF2B5EF4-FFF2-40B4-BE49-F238E27FC236}">
                <a16:creationId xmlns:a16="http://schemas.microsoft.com/office/drawing/2014/main" id="{C27B3563-29FB-C139-B55F-8CA77CC9F9DF}"/>
              </a:ext>
            </a:extLst>
          </p:cNvPr>
          <p:cNvGrpSpPr/>
          <p:nvPr/>
        </p:nvGrpSpPr>
        <p:grpSpPr>
          <a:xfrm rot="269299" flipV="1">
            <a:off x="7026238" y="2205740"/>
            <a:ext cx="1458826" cy="482830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1061736D-EB56-624C-EFBC-6BE37435F4BC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31C84951-B8A3-CB9C-5E77-0A7AE65DC278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59" name="Graphic 43">
            <a:extLst>
              <a:ext uri="{FF2B5EF4-FFF2-40B4-BE49-F238E27FC236}">
                <a16:creationId xmlns:a16="http://schemas.microsoft.com/office/drawing/2014/main" id="{20ACD17E-CAE5-9D7B-DDEE-0ADCF96F6610}"/>
              </a:ext>
            </a:extLst>
          </p:cNvPr>
          <p:cNvGrpSpPr/>
          <p:nvPr/>
        </p:nvGrpSpPr>
        <p:grpSpPr>
          <a:xfrm rot="2571606" flipV="1">
            <a:off x="6959858" y="4099151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605E6D0D-7132-9A75-B573-329F6A784645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1041361B-6A16-C741-5902-645D4E35C545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2" name="Graphic 43">
            <a:extLst>
              <a:ext uri="{FF2B5EF4-FFF2-40B4-BE49-F238E27FC236}">
                <a16:creationId xmlns:a16="http://schemas.microsoft.com/office/drawing/2014/main" id="{59804387-CE69-B9A7-FA8A-A8563F4FECEF}"/>
              </a:ext>
            </a:extLst>
          </p:cNvPr>
          <p:cNvGrpSpPr/>
          <p:nvPr/>
        </p:nvGrpSpPr>
        <p:grpSpPr>
          <a:xfrm rot="417027" flipH="1" flipV="1">
            <a:off x="3411729" y="2362465"/>
            <a:ext cx="1396237" cy="528243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3" name="Freeform 61">
              <a:extLst>
                <a:ext uri="{FF2B5EF4-FFF2-40B4-BE49-F238E27FC236}">
                  <a16:creationId xmlns:a16="http://schemas.microsoft.com/office/drawing/2014/main" id="{6301B448-839B-EB77-061D-1AC46113371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4" name="Freeform 62">
              <a:extLst>
                <a:ext uri="{FF2B5EF4-FFF2-40B4-BE49-F238E27FC236}">
                  <a16:creationId xmlns:a16="http://schemas.microsoft.com/office/drawing/2014/main" id="{7F181833-1EAA-5F8C-73B2-19CB3CBECD4B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65" name="Graphic 43">
            <a:extLst>
              <a:ext uri="{FF2B5EF4-FFF2-40B4-BE49-F238E27FC236}">
                <a16:creationId xmlns:a16="http://schemas.microsoft.com/office/drawing/2014/main" id="{4157CC81-E780-5400-956B-31E2E0E9AC6F}"/>
              </a:ext>
            </a:extLst>
          </p:cNvPr>
          <p:cNvGrpSpPr/>
          <p:nvPr/>
        </p:nvGrpSpPr>
        <p:grpSpPr>
          <a:xfrm rot="19028394" flipH="1" flipV="1">
            <a:off x="3615520" y="4099151"/>
            <a:ext cx="1356455" cy="777212"/>
            <a:chOff x="5270499" y="2952750"/>
            <a:chExt cx="1652160" cy="946643"/>
          </a:xfrm>
          <a:solidFill>
            <a:schemeClr val="bg1"/>
          </a:solidFill>
        </p:grpSpPr>
        <p:sp>
          <p:nvSpPr>
            <p:cNvPr id="66" name="Freeform 64">
              <a:extLst>
                <a:ext uri="{FF2B5EF4-FFF2-40B4-BE49-F238E27FC236}">
                  <a16:creationId xmlns:a16="http://schemas.microsoft.com/office/drawing/2014/main" id="{A769EBBA-78E7-D60F-EBD7-ED03D951888C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67" name="Freeform 65">
              <a:extLst>
                <a:ext uri="{FF2B5EF4-FFF2-40B4-BE49-F238E27FC236}">
                  <a16:creationId xmlns:a16="http://schemas.microsoft.com/office/drawing/2014/main" id="{9B248112-9EC9-7E7A-A819-0DF81E522B04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pic>
        <p:nvPicPr>
          <p:cNvPr id="68" name="Graphic 67">
            <a:extLst>
              <a:ext uri="{FF2B5EF4-FFF2-40B4-BE49-F238E27FC236}">
                <a16:creationId xmlns:a16="http://schemas.microsoft.com/office/drawing/2014/main" id="{0F828C44-A5D7-C114-BBF0-63B33BF2F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540000">
            <a:off x="4698281" y="1093094"/>
            <a:ext cx="2565887" cy="134841"/>
          </a:xfrm>
          <a:prstGeom prst="rect">
            <a:avLst/>
          </a:prstGeom>
        </p:spPr>
      </p:pic>
      <p:grpSp>
        <p:nvGrpSpPr>
          <p:cNvPr id="69" name="!!lamp">
            <a:extLst>
              <a:ext uri="{FF2B5EF4-FFF2-40B4-BE49-F238E27FC236}">
                <a16:creationId xmlns:a16="http://schemas.microsoft.com/office/drawing/2014/main" id="{4359B6B9-000C-0B45-1187-C40F4A1A84F1}"/>
              </a:ext>
            </a:extLst>
          </p:cNvPr>
          <p:cNvGrpSpPr/>
          <p:nvPr/>
        </p:nvGrpSpPr>
        <p:grpSpPr>
          <a:xfrm>
            <a:off x="4439390" y="2028767"/>
            <a:ext cx="2487465" cy="3024801"/>
            <a:chOff x="5016550" y="1928671"/>
            <a:chExt cx="2487465" cy="3024801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A441636-574C-F044-A496-9E06847A289D}"/>
                </a:ext>
              </a:extLst>
            </p:cNvPr>
            <p:cNvGrpSpPr/>
            <p:nvPr/>
          </p:nvGrpSpPr>
          <p:grpSpPr>
            <a:xfrm>
              <a:off x="6331258" y="2054460"/>
              <a:ext cx="1172757" cy="2760218"/>
              <a:chOff x="6136180" y="2021920"/>
              <a:chExt cx="1063695" cy="2503528"/>
            </a:xfrm>
          </p:grpSpPr>
          <p:sp>
            <p:nvSpPr>
              <p:cNvPr id="132" name="Freeform 130">
                <a:extLst>
                  <a:ext uri="{FF2B5EF4-FFF2-40B4-BE49-F238E27FC236}">
                    <a16:creationId xmlns:a16="http://schemas.microsoft.com/office/drawing/2014/main" id="{EAA1A16B-8E74-82CF-13F9-AB54E839EB45}"/>
                  </a:ext>
                </a:extLst>
              </p:cNvPr>
              <p:cNvSpPr/>
              <p:nvPr/>
            </p:nvSpPr>
            <p:spPr>
              <a:xfrm>
                <a:off x="6220308" y="2674119"/>
                <a:ext cx="194530" cy="512316"/>
              </a:xfrm>
              <a:custGeom>
                <a:avLst/>
                <a:gdLst>
                  <a:gd name="connsiteX0" fmla="*/ 70802 w 71393"/>
                  <a:gd name="connsiteY0" fmla="*/ 138873 h 188021"/>
                  <a:gd name="connsiteX1" fmla="*/ 64456 w 71393"/>
                  <a:gd name="connsiteY1" fmla="*/ 87599 h 188021"/>
                  <a:gd name="connsiteX2" fmla="*/ 47485 w 71393"/>
                  <a:gd name="connsiteY2" fmla="*/ -12 h 188021"/>
                  <a:gd name="connsiteX3" fmla="*/ 47485 w 71393"/>
                  <a:gd name="connsiteY3" fmla="*/ 12797 h 188021"/>
                  <a:gd name="connsiteX4" fmla="*/ 46433 w 71393"/>
                  <a:gd name="connsiteY4" fmla="*/ 4254 h 188021"/>
                  <a:gd name="connsiteX5" fmla="*/ 26279 w 71393"/>
                  <a:gd name="connsiteY5" fmla="*/ 30960 h 188021"/>
                  <a:gd name="connsiteX6" fmla="*/ 24158 w 71393"/>
                  <a:gd name="connsiteY6" fmla="*/ 27772 h 188021"/>
                  <a:gd name="connsiteX7" fmla="*/ -220 w 71393"/>
                  <a:gd name="connsiteY7" fmla="*/ 100408 h 188021"/>
                  <a:gd name="connsiteX8" fmla="*/ 50657 w 71393"/>
                  <a:gd name="connsiteY8" fmla="*/ 188009 h 188021"/>
                  <a:gd name="connsiteX9" fmla="*/ 70802 w 71393"/>
                  <a:gd name="connsiteY9" fmla="*/ 138873 h 188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1393" h="188021">
                    <a:moveTo>
                      <a:pt x="70802" y="138873"/>
                    </a:moveTo>
                    <a:cubicBezTo>
                      <a:pt x="72548" y="123699"/>
                      <a:pt x="67760" y="104126"/>
                      <a:pt x="64456" y="87599"/>
                    </a:cubicBezTo>
                    <a:cubicBezTo>
                      <a:pt x="58655" y="58792"/>
                      <a:pt x="51136" y="31178"/>
                      <a:pt x="47485" y="-12"/>
                    </a:cubicBezTo>
                    <a:cubicBezTo>
                      <a:pt x="46001" y="5087"/>
                      <a:pt x="50169" y="10025"/>
                      <a:pt x="47485" y="12797"/>
                    </a:cubicBezTo>
                    <a:cubicBezTo>
                      <a:pt x="47710" y="9372"/>
                      <a:pt x="45617" y="8275"/>
                      <a:pt x="46433" y="4254"/>
                    </a:cubicBezTo>
                    <a:cubicBezTo>
                      <a:pt x="36943" y="10356"/>
                      <a:pt x="32390" y="21443"/>
                      <a:pt x="26279" y="30960"/>
                    </a:cubicBezTo>
                    <a:cubicBezTo>
                      <a:pt x="26176" y="29305"/>
                      <a:pt x="26420" y="27271"/>
                      <a:pt x="24158" y="27772"/>
                    </a:cubicBezTo>
                    <a:cubicBezTo>
                      <a:pt x="23088" y="59067"/>
                      <a:pt x="2624" y="70873"/>
                      <a:pt x="-220" y="100408"/>
                    </a:cubicBezTo>
                    <a:cubicBezTo>
                      <a:pt x="16198" y="130141"/>
                      <a:pt x="34906" y="157595"/>
                      <a:pt x="50657" y="188009"/>
                    </a:cubicBezTo>
                    <a:cubicBezTo>
                      <a:pt x="50545" y="167471"/>
                      <a:pt x="68690" y="157235"/>
                      <a:pt x="70802" y="13887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3" name="Freeform 131">
                <a:extLst>
                  <a:ext uri="{FF2B5EF4-FFF2-40B4-BE49-F238E27FC236}">
                    <a16:creationId xmlns:a16="http://schemas.microsoft.com/office/drawing/2014/main" id="{7028399B-422D-EF7A-FCDD-75A239B890D6}"/>
                  </a:ext>
                </a:extLst>
              </p:cNvPr>
              <p:cNvSpPr/>
              <p:nvPr/>
            </p:nvSpPr>
            <p:spPr>
              <a:xfrm>
                <a:off x="6405359" y="3212650"/>
                <a:ext cx="10169" cy="72741"/>
              </a:xfrm>
              <a:custGeom>
                <a:avLst/>
                <a:gdLst>
                  <a:gd name="connsiteX0" fmla="*/ 776 w 3732"/>
                  <a:gd name="connsiteY0" fmla="*/ 26684 h 26696"/>
                  <a:gd name="connsiteX1" fmla="*/ 2888 w 3732"/>
                  <a:gd name="connsiteY1" fmla="*/ -12 h 26696"/>
                  <a:gd name="connsiteX2" fmla="*/ 776 w 3732"/>
                  <a:gd name="connsiteY2" fmla="*/ 26684 h 26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32" h="26696">
                    <a:moveTo>
                      <a:pt x="776" y="26684"/>
                    </a:moveTo>
                    <a:cubicBezTo>
                      <a:pt x="851" y="17839"/>
                      <a:pt x="5066" y="7528"/>
                      <a:pt x="2888" y="-12"/>
                    </a:cubicBezTo>
                    <a:cubicBezTo>
                      <a:pt x="2391" y="8379"/>
                      <a:pt x="-2199" y="18322"/>
                      <a:pt x="776" y="2668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4" name="Freeform 132">
                <a:extLst>
                  <a:ext uri="{FF2B5EF4-FFF2-40B4-BE49-F238E27FC236}">
                    <a16:creationId xmlns:a16="http://schemas.microsoft.com/office/drawing/2014/main" id="{37F39FF2-1A1F-CEB5-717B-9646E012BD9E}"/>
                  </a:ext>
                </a:extLst>
              </p:cNvPr>
              <p:cNvSpPr/>
              <p:nvPr/>
            </p:nvSpPr>
            <p:spPr>
              <a:xfrm>
                <a:off x="6419609" y="3110765"/>
                <a:ext cx="219503" cy="47567"/>
              </a:xfrm>
              <a:custGeom>
                <a:avLst/>
                <a:gdLst>
                  <a:gd name="connsiteX0" fmla="*/ 54910 w 80558"/>
                  <a:gd name="connsiteY0" fmla="*/ 6389 h 17457"/>
                  <a:gd name="connsiteX1" fmla="*/ 59134 w 80558"/>
                  <a:gd name="connsiteY1" fmla="*/ 7458 h 17457"/>
                  <a:gd name="connsiteX2" fmla="*/ 54910 w 80558"/>
                  <a:gd name="connsiteY2" fmla="*/ 7458 h 17457"/>
                  <a:gd name="connsiteX3" fmla="*/ 33695 w 80558"/>
                  <a:gd name="connsiteY3" fmla="*/ 9596 h 17457"/>
                  <a:gd name="connsiteX4" fmla="*/ 31583 w 80558"/>
                  <a:gd name="connsiteY4" fmla="*/ 7458 h 17457"/>
                  <a:gd name="connsiteX5" fmla="*/ 54910 w 80558"/>
                  <a:gd name="connsiteY5" fmla="*/ 6389 h 17457"/>
                  <a:gd name="connsiteX6" fmla="*/ 16733 w 80558"/>
                  <a:gd name="connsiteY6" fmla="*/ 17069 h 17457"/>
                  <a:gd name="connsiteX7" fmla="*/ 17794 w 80558"/>
                  <a:gd name="connsiteY7" fmla="*/ 11734 h 17457"/>
                  <a:gd name="connsiteX8" fmla="*/ 80339 w 80558"/>
                  <a:gd name="connsiteY8" fmla="*/ 2122 h 17457"/>
                  <a:gd name="connsiteX9" fmla="*/ 8266 w 80558"/>
                  <a:gd name="connsiteY9" fmla="*/ 1053 h 17457"/>
                  <a:gd name="connsiteX10" fmla="*/ 8266 w 80558"/>
                  <a:gd name="connsiteY10" fmla="*/ 2122 h 17457"/>
                  <a:gd name="connsiteX11" fmla="*/ 30503 w 80558"/>
                  <a:gd name="connsiteY11" fmla="*/ 5329 h 17457"/>
                  <a:gd name="connsiteX12" fmla="*/ 30503 w 80558"/>
                  <a:gd name="connsiteY12" fmla="*/ 9596 h 17457"/>
                  <a:gd name="connsiteX13" fmla="*/ 14621 w 80558"/>
                  <a:gd name="connsiteY13" fmla="*/ 6389 h 17457"/>
                  <a:gd name="connsiteX14" fmla="*/ -220 w 80558"/>
                  <a:gd name="connsiteY14" fmla="*/ 7458 h 17457"/>
                  <a:gd name="connsiteX15" fmla="*/ 11439 w 80558"/>
                  <a:gd name="connsiteY15" fmla="*/ 11734 h 17457"/>
                  <a:gd name="connsiteX16" fmla="*/ 16733 w 80558"/>
                  <a:gd name="connsiteY16" fmla="*/ 17069 h 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558" h="17457">
                    <a:moveTo>
                      <a:pt x="54910" y="6389"/>
                    </a:moveTo>
                    <a:cubicBezTo>
                      <a:pt x="56580" y="6483"/>
                      <a:pt x="58927" y="5878"/>
                      <a:pt x="59134" y="7458"/>
                    </a:cubicBezTo>
                    <a:lnTo>
                      <a:pt x="54910" y="7458"/>
                    </a:lnTo>
                    <a:cubicBezTo>
                      <a:pt x="49503" y="9870"/>
                      <a:pt x="38839" y="6947"/>
                      <a:pt x="33695" y="9596"/>
                    </a:cubicBezTo>
                    <a:cubicBezTo>
                      <a:pt x="32766" y="9113"/>
                      <a:pt x="31818" y="8650"/>
                      <a:pt x="31583" y="7458"/>
                    </a:cubicBezTo>
                    <a:cubicBezTo>
                      <a:pt x="36352" y="1867"/>
                      <a:pt x="46630" y="8432"/>
                      <a:pt x="54910" y="6389"/>
                    </a:cubicBezTo>
                    <a:close/>
                    <a:moveTo>
                      <a:pt x="16733" y="17069"/>
                    </a:moveTo>
                    <a:cubicBezTo>
                      <a:pt x="20262" y="16729"/>
                      <a:pt x="13945" y="12405"/>
                      <a:pt x="17794" y="11734"/>
                    </a:cubicBezTo>
                    <a:cubicBezTo>
                      <a:pt x="42491" y="12405"/>
                      <a:pt x="62992" y="8848"/>
                      <a:pt x="80339" y="2122"/>
                    </a:cubicBezTo>
                    <a:cubicBezTo>
                      <a:pt x="63424" y="7562"/>
                      <a:pt x="30654" y="3570"/>
                      <a:pt x="8266" y="1053"/>
                    </a:cubicBezTo>
                    <a:cubicBezTo>
                      <a:pt x="6173" y="-1463"/>
                      <a:pt x="6173" y="1138"/>
                      <a:pt x="8266" y="2122"/>
                    </a:cubicBezTo>
                    <a:cubicBezTo>
                      <a:pt x="15944" y="2917"/>
                      <a:pt x="24430" y="2917"/>
                      <a:pt x="30503" y="5329"/>
                    </a:cubicBezTo>
                    <a:lnTo>
                      <a:pt x="30503" y="9596"/>
                    </a:lnTo>
                    <a:cubicBezTo>
                      <a:pt x="25097" y="8650"/>
                      <a:pt x="15278" y="12131"/>
                      <a:pt x="14621" y="6389"/>
                    </a:cubicBezTo>
                    <a:cubicBezTo>
                      <a:pt x="10791" y="13068"/>
                      <a:pt x="4558" y="4951"/>
                      <a:pt x="-220" y="7458"/>
                    </a:cubicBezTo>
                    <a:cubicBezTo>
                      <a:pt x="3563" y="8990"/>
                      <a:pt x="6604" y="11251"/>
                      <a:pt x="11439" y="11734"/>
                    </a:cubicBezTo>
                    <a:cubicBezTo>
                      <a:pt x="13025" y="13683"/>
                      <a:pt x="11410" y="18876"/>
                      <a:pt x="16733" y="17069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5" name="Freeform 133">
                <a:extLst>
                  <a:ext uri="{FF2B5EF4-FFF2-40B4-BE49-F238E27FC236}">
                    <a16:creationId xmlns:a16="http://schemas.microsoft.com/office/drawing/2014/main" id="{CC563D43-0583-BB0E-24FD-1549D9F97345}"/>
                  </a:ext>
                </a:extLst>
              </p:cNvPr>
              <p:cNvSpPr/>
              <p:nvPr/>
            </p:nvSpPr>
            <p:spPr>
              <a:xfrm>
                <a:off x="6789253" y="2583847"/>
                <a:ext cx="15087" cy="142108"/>
              </a:xfrm>
              <a:custGeom>
                <a:avLst/>
                <a:gdLst>
                  <a:gd name="connsiteX0" fmla="*/ -220 w 5537"/>
                  <a:gd name="connsiteY0" fmla="*/ 52142 h 52154"/>
                  <a:gd name="connsiteX1" fmla="*/ 5102 w 5537"/>
                  <a:gd name="connsiteY1" fmla="*/ -12 h 52154"/>
                  <a:gd name="connsiteX2" fmla="*/ -220 w 5537"/>
                  <a:gd name="connsiteY2" fmla="*/ 52142 h 52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537" h="52154">
                    <a:moveTo>
                      <a:pt x="-220" y="52142"/>
                    </a:moveTo>
                    <a:cubicBezTo>
                      <a:pt x="1911" y="34924"/>
                      <a:pt x="6342" y="16988"/>
                      <a:pt x="5102" y="-12"/>
                    </a:cubicBezTo>
                    <a:cubicBezTo>
                      <a:pt x="2408" y="16449"/>
                      <a:pt x="794" y="33988"/>
                      <a:pt x="-220" y="5214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6" name="Freeform 134">
                <a:extLst>
                  <a:ext uri="{FF2B5EF4-FFF2-40B4-BE49-F238E27FC236}">
                    <a16:creationId xmlns:a16="http://schemas.microsoft.com/office/drawing/2014/main" id="{74042E68-0044-8065-7409-E45C5A18D661}"/>
                  </a:ext>
                </a:extLst>
              </p:cNvPr>
              <p:cNvSpPr/>
              <p:nvPr/>
            </p:nvSpPr>
            <p:spPr>
              <a:xfrm>
                <a:off x="6845280" y="3780260"/>
                <a:ext cx="8024" cy="20681"/>
              </a:xfrm>
              <a:custGeom>
                <a:avLst/>
                <a:gdLst>
                  <a:gd name="connsiteX0" fmla="*/ 2554 w 2945"/>
                  <a:gd name="connsiteY0" fmla="*/ -12 h 7590"/>
                  <a:gd name="connsiteX1" fmla="*/ 2554 w 2945"/>
                  <a:gd name="connsiteY1" fmla="*/ -12 h 7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945" h="7590">
                    <a:moveTo>
                      <a:pt x="2554" y="-12"/>
                    </a:moveTo>
                    <a:cubicBezTo>
                      <a:pt x="-4355" y="14121"/>
                      <a:pt x="3999" y="5144"/>
                      <a:pt x="255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7" name="Freeform 135">
                <a:extLst>
                  <a:ext uri="{FF2B5EF4-FFF2-40B4-BE49-F238E27FC236}">
                    <a16:creationId xmlns:a16="http://schemas.microsoft.com/office/drawing/2014/main" id="{A62F5423-B01D-8D93-2A62-D565DE7947A4}"/>
                  </a:ext>
                </a:extLst>
              </p:cNvPr>
              <p:cNvSpPr/>
              <p:nvPr/>
            </p:nvSpPr>
            <p:spPr>
              <a:xfrm>
                <a:off x="7024881" y="3853029"/>
                <a:ext cx="18608" cy="20338"/>
              </a:xfrm>
              <a:custGeom>
                <a:avLst/>
                <a:gdLst>
                  <a:gd name="connsiteX0" fmla="*/ 245 w 6829"/>
                  <a:gd name="connsiteY0" fmla="*/ 7452 h 7464"/>
                  <a:gd name="connsiteX1" fmla="*/ 6610 w 6829"/>
                  <a:gd name="connsiteY1" fmla="*/ -12 h 7464"/>
                  <a:gd name="connsiteX2" fmla="*/ 245 w 6829"/>
                  <a:gd name="connsiteY2" fmla="*/ 7452 h 7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9" h="7464">
                    <a:moveTo>
                      <a:pt x="245" y="7452"/>
                    </a:moveTo>
                    <a:cubicBezTo>
                      <a:pt x="1710" y="4311"/>
                      <a:pt x="5155" y="3138"/>
                      <a:pt x="6610" y="-12"/>
                    </a:cubicBezTo>
                    <a:cubicBezTo>
                      <a:pt x="3475" y="792"/>
                      <a:pt x="-1820" y="4945"/>
                      <a:pt x="245" y="745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8" name="Freeform 136">
                <a:extLst>
                  <a:ext uri="{FF2B5EF4-FFF2-40B4-BE49-F238E27FC236}">
                    <a16:creationId xmlns:a16="http://schemas.microsoft.com/office/drawing/2014/main" id="{C9A485ED-032D-B390-3C9F-E92A10BF6E90}"/>
                  </a:ext>
                </a:extLst>
              </p:cNvPr>
              <p:cNvSpPr/>
              <p:nvPr/>
            </p:nvSpPr>
            <p:spPr>
              <a:xfrm>
                <a:off x="7080549" y="3786062"/>
                <a:ext cx="21594" cy="26471"/>
              </a:xfrm>
              <a:custGeom>
                <a:avLst/>
                <a:gdLst>
                  <a:gd name="connsiteX0" fmla="*/ 7366 w 7925"/>
                  <a:gd name="connsiteY0" fmla="*/ -12 h 9715"/>
                  <a:gd name="connsiteX1" fmla="*/ -49 w 7925"/>
                  <a:gd name="connsiteY1" fmla="*/ 9599 h 9715"/>
                  <a:gd name="connsiteX2" fmla="*/ 7366 w 7925"/>
                  <a:gd name="connsiteY2" fmla="*/ -12 h 9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25" h="9715">
                    <a:moveTo>
                      <a:pt x="7366" y="-12"/>
                    </a:moveTo>
                    <a:cubicBezTo>
                      <a:pt x="4175" y="1359"/>
                      <a:pt x="-1251" y="10791"/>
                      <a:pt x="-49" y="9599"/>
                    </a:cubicBezTo>
                    <a:cubicBezTo>
                      <a:pt x="2372" y="6998"/>
                      <a:pt x="9310" y="3403"/>
                      <a:pt x="7366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9" name="Freeform 137">
                <a:extLst>
                  <a:ext uri="{FF2B5EF4-FFF2-40B4-BE49-F238E27FC236}">
                    <a16:creationId xmlns:a16="http://schemas.microsoft.com/office/drawing/2014/main" id="{97EA2487-85B2-37C4-0051-94162929C06D}"/>
                  </a:ext>
                </a:extLst>
              </p:cNvPr>
              <p:cNvSpPr/>
              <p:nvPr/>
            </p:nvSpPr>
            <p:spPr>
              <a:xfrm>
                <a:off x="6893002" y="3981115"/>
                <a:ext cx="14725" cy="11891"/>
              </a:xfrm>
              <a:custGeom>
                <a:avLst/>
                <a:gdLst>
                  <a:gd name="connsiteX0" fmla="*/ 4133 w 5404"/>
                  <a:gd name="connsiteY0" fmla="*/ 4254 h 4364"/>
                  <a:gd name="connsiteX1" fmla="*/ 5184 w 5404"/>
                  <a:gd name="connsiteY1" fmla="*/ 1057 h 4364"/>
                  <a:gd name="connsiteX2" fmla="*/ -129 w 5404"/>
                  <a:gd name="connsiteY2" fmla="*/ -12 h 4364"/>
                  <a:gd name="connsiteX3" fmla="*/ 4133 w 5404"/>
                  <a:gd name="connsiteY3" fmla="*/ 4254 h 4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404" h="4364">
                    <a:moveTo>
                      <a:pt x="4133" y="4254"/>
                    </a:moveTo>
                    <a:cubicBezTo>
                      <a:pt x="4076" y="2760"/>
                      <a:pt x="4630" y="1918"/>
                      <a:pt x="5184" y="1057"/>
                    </a:cubicBezTo>
                    <a:cubicBezTo>
                      <a:pt x="2725" y="1369"/>
                      <a:pt x="1110" y="877"/>
                      <a:pt x="-129" y="-12"/>
                    </a:cubicBezTo>
                    <a:cubicBezTo>
                      <a:pt x="-608" y="3327"/>
                      <a:pt x="800" y="4756"/>
                      <a:pt x="4133" y="425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0" name="Freeform 138">
                <a:extLst>
                  <a:ext uri="{FF2B5EF4-FFF2-40B4-BE49-F238E27FC236}">
                    <a16:creationId xmlns:a16="http://schemas.microsoft.com/office/drawing/2014/main" id="{2FDBC09C-CD65-DDA1-32F2-E03B943BE3E6}"/>
                  </a:ext>
                </a:extLst>
              </p:cNvPr>
              <p:cNvSpPr/>
              <p:nvPr/>
            </p:nvSpPr>
            <p:spPr>
              <a:xfrm>
                <a:off x="6883882" y="3835527"/>
                <a:ext cx="9232" cy="26240"/>
              </a:xfrm>
              <a:custGeom>
                <a:avLst/>
                <a:gdLst>
                  <a:gd name="connsiteX0" fmla="*/ 2157 w 3388"/>
                  <a:gd name="connsiteY0" fmla="*/ -12 h 9630"/>
                  <a:gd name="connsiteX1" fmla="*/ 1106 w 3388"/>
                  <a:gd name="connsiteY1" fmla="*/ 9618 h 9630"/>
                  <a:gd name="connsiteX2" fmla="*/ 2157 w 3388"/>
                  <a:gd name="connsiteY2" fmla="*/ -12 h 96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88" h="9630">
                    <a:moveTo>
                      <a:pt x="2157" y="-12"/>
                    </a:moveTo>
                    <a:cubicBezTo>
                      <a:pt x="1697" y="2438"/>
                      <a:pt x="-2217" y="6865"/>
                      <a:pt x="1106" y="9618"/>
                    </a:cubicBezTo>
                    <a:cubicBezTo>
                      <a:pt x="186" y="5749"/>
                      <a:pt x="5246" y="2485"/>
                      <a:pt x="215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1" name="Freeform 139">
                <a:extLst>
                  <a:ext uri="{FF2B5EF4-FFF2-40B4-BE49-F238E27FC236}">
                    <a16:creationId xmlns:a16="http://schemas.microsoft.com/office/drawing/2014/main" id="{86F77BA2-5D1E-836C-E9DD-2CB11CD420CF}"/>
                  </a:ext>
                </a:extLst>
              </p:cNvPr>
              <p:cNvSpPr/>
              <p:nvPr/>
            </p:nvSpPr>
            <p:spPr>
              <a:xfrm>
                <a:off x="6382571" y="3372366"/>
                <a:ext cx="26114" cy="26986"/>
              </a:xfrm>
              <a:custGeom>
                <a:avLst/>
                <a:gdLst>
                  <a:gd name="connsiteX0" fmla="*/ -220 w 9584"/>
                  <a:gd name="connsiteY0" fmla="*/ 9893 h 9904"/>
                  <a:gd name="connsiteX1" fmla="*/ 9364 w 9584"/>
                  <a:gd name="connsiteY1" fmla="*/ -12 h 9904"/>
                  <a:gd name="connsiteX2" fmla="*/ -220 w 9584"/>
                  <a:gd name="connsiteY2" fmla="*/ 9893 h 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84" h="9904">
                    <a:moveTo>
                      <a:pt x="-220" y="9893"/>
                    </a:moveTo>
                    <a:cubicBezTo>
                      <a:pt x="3000" y="6563"/>
                      <a:pt x="6191" y="3233"/>
                      <a:pt x="9364" y="-12"/>
                    </a:cubicBezTo>
                    <a:cubicBezTo>
                      <a:pt x="5590" y="2958"/>
                      <a:pt x="2099" y="6118"/>
                      <a:pt x="-220" y="989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2" name="Freeform 140">
                <a:extLst>
                  <a:ext uri="{FF2B5EF4-FFF2-40B4-BE49-F238E27FC236}">
                    <a16:creationId xmlns:a16="http://schemas.microsoft.com/office/drawing/2014/main" id="{C7335799-2A9A-DE28-0586-87F894F1C7C5}"/>
                  </a:ext>
                </a:extLst>
              </p:cNvPr>
              <p:cNvSpPr/>
              <p:nvPr/>
            </p:nvSpPr>
            <p:spPr>
              <a:xfrm>
                <a:off x="6786468" y="2725955"/>
                <a:ext cx="2782" cy="54389"/>
              </a:xfrm>
              <a:custGeom>
                <a:avLst/>
                <a:gdLst>
                  <a:gd name="connsiteX0" fmla="*/ -71 w 1021"/>
                  <a:gd name="connsiteY0" fmla="*/ 19949 h 19961"/>
                  <a:gd name="connsiteX1" fmla="*/ 802 w 1021"/>
                  <a:gd name="connsiteY1" fmla="*/ -12 h 19961"/>
                  <a:gd name="connsiteX2" fmla="*/ -71 w 1021"/>
                  <a:gd name="connsiteY2" fmla="*/ 19949 h 19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21" h="19961">
                    <a:moveTo>
                      <a:pt x="-71" y="19949"/>
                    </a:moveTo>
                    <a:cubicBezTo>
                      <a:pt x="145" y="13213"/>
                      <a:pt x="436" y="6563"/>
                      <a:pt x="802" y="-12"/>
                    </a:cubicBezTo>
                    <a:cubicBezTo>
                      <a:pt x="-43" y="6790"/>
                      <a:pt x="-465" y="13469"/>
                      <a:pt x="-71" y="199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3" name="Freeform 141">
                <a:extLst>
                  <a:ext uri="{FF2B5EF4-FFF2-40B4-BE49-F238E27FC236}">
                    <a16:creationId xmlns:a16="http://schemas.microsoft.com/office/drawing/2014/main" id="{2611D962-8E50-16D6-A74F-2B68A8FD3D2A}"/>
                  </a:ext>
                </a:extLst>
              </p:cNvPr>
              <p:cNvSpPr/>
              <p:nvPr/>
            </p:nvSpPr>
            <p:spPr>
              <a:xfrm>
                <a:off x="6552159" y="3547341"/>
                <a:ext cx="6101" cy="29101"/>
              </a:xfrm>
              <a:custGeom>
                <a:avLst/>
                <a:gdLst>
                  <a:gd name="connsiteX0" fmla="*/ 2020 w 2239"/>
                  <a:gd name="connsiteY0" fmla="*/ 10668 h 10680"/>
                  <a:gd name="connsiteX1" fmla="*/ -101 w 2239"/>
                  <a:gd name="connsiteY1" fmla="*/ -12 h 10680"/>
                  <a:gd name="connsiteX2" fmla="*/ 2020 w 2239"/>
                  <a:gd name="connsiteY2" fmla="*/ 10668 h 1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9" h="10680">
                    <a:moveTo>
                      <a:pt x="2020" y="10668"/>
                    </a:moveTo>
                    <a:cubicBezTo>
                      <a:pt x="1935" y="6487"/>
                      <a:pt x="1494" y="2646"/>
                      <a:pt x="-101" y="-12"/>
                    </a:cubicBezTo>
                    <a:cubicBezTo>
                      <a:pt x="452" y="3687"/>
                      <a:pt x="-1678" y="10139"/>
                      <a:pt x="2020" y="10668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4" name="Freeform 142">
                <a:extLst>
                  <a:ext uri="{FF2B5EF4-FFF2-40B4-BE49-F238E27FC236}">
                    <a16:creationId xmlns:a16="http://schemas.microsoft.com/office/drawing/2014/main" id="{07FE438B-2723-92DB-4E40-698F29C2ABC1}"/>
                  </a:ext>
                </a:extLst>
              </p:cNvPr>
              <p:cNvSpPr/>
              <p:nvPr/>
            </p:nvSpPr>
            <p:spPr>
              <a:xfrm>
                <a:off x="6612608" y="2639217"/>
                <a:ext cx="17858" cy="205669"/>
              </a:xfrm>
              <a:custGeom>
                <a:avLst/>
                <a:gdLst>
                  <a:gd name="connsiteX0" fmla="*/ 1031 w 6554"/>
                  <a:gd name="connsiteY0" fmla="*/ 72623 h 75481"/>
                  <a:gd name="connsiteX1" fmla="*/ 6334 w 6554"/>
                  <a:gd name="connsiteY1" fmla="*/ -12 h 75481"/>
                  <a:gd name="connsiteX2" fmla="*/ -39 w 6554"/>
                  <a:gd name="connsiteY2" fmla="*/ 71554 h 75481"/>
                  <a:gd name="connsiteX3" fmla="*/ 1031 w 6554"/>
                  <a:gd name="connsiteY3" fmla="*/ 72623 h 75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54" h="75481">
                    <a:moveTo>
                      <a:pt x="1031" y="72623"/>
                    </a:moveTo>
                    <a:cubicBezTo>
                      <a:pt x="26" y="46314"/>
                      <a:pt x="5856" y="21216"/>
                      <a:pt x="6334" y="-12"/>
                    </a:cubicBezTo>
                    <a:cubicBezTo>
                      <a:pt x="-1494" y="18104"/>
                      <a:pt x="-20" y="45558"/>
                      <a:pt x="-39" y="71554"/>
                    </a:cubicBezTo>
                    <a:cubicBezTo>
                      <a:pt x="-884" y="75206"/>
                      <a:pt x="1538" y="77647"/>
                      <a:pt x="1031" y="7262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5" name="Freeform 143">
                <a:extLst>
                  <a:ext uri="{FF2B5EF4-FFF2-40B4-BE49-F238E27FC236}">
                    <a16:creationId xmlns:a16="http://schemas.microsoft.com/office/drawing/2014/main" id="{D3234E1B-8AF3-5B8D-9943-C58929886D7E}"/>
                  </a:ext>
                </a:extLst>
              </p:cNvPr>
              <p:cNvSpPr/>
              <p:nvPr/>
            </p:nvSpPr>
            <p:spPr>
              <a:xfrm>
                <a:off x="6657513" y="2586787"/>
                <a:ext cx="8150" cy="26188"/>
              </a:xfrm>
              <a:custGeom>
                <a:avLst/>
                <a:gdLst>
                  <a:gd name="connsiteX0" fmla="*/ 1494 w 2991"/>
                  <a:gd name="connsiteY0" fmla="*/ -12 h 9611"/>
                  <a:gd name="connsiteX1" fmla="*/ 1494 w 2991"/>
                  <a:gd name="connsiteY1" fmla="*/ 9599 h 9611"/>
                  <a:gd name="connsiteX2" fmla="*/ 1494 w 2991"/>
                  <a:gd name="connsiteY2" fmla="*/ -12 h 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91" h="9611">
                    <a:moveTo>
                      <a:pt x="1494" y="-12"/>
                    </a:moveTo>
                    <a:cubicBezTo>
                      <a:pt x="-1312" y="1918"/>
                      <a:pt x="-205" y="6667"/>
                      <a:pt x="1494" y="9599"/>
                    </a:cubicBezTo>
                    <a:cubicBezTo>
                      <a:pt x="1936" y="7461"/>
                      <a:pt x="4132" y="1681"/>
                      <a:pt x="149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6" name="Freeform 144">
                <a:extLst>
                  <a:ext uri="{FF2B5EF4-FFF2-40B4-BE49-F238E27FC236}">
                    <a16:creationId xmlns:a16="http://schemas.microsoft.com/office/drawing/2014/main" id="{677CED62-4294-7779-8CC2-90B8BE5CB429}"/>
                  </a:ext>
                </a:extLst>
              </p:cNvPr>
              <p:cNvSpPr/>
              <p:nvPr/>
            </p:nvSpPr>
            <p:spPr>
              <a:xfrm>
                <a:off x="6679063" y="2755625"/>
                <a:ext cx="7561" cy="36231"/>
              </a:xfrm>
              <a:custGeom>
                <a:avLst/>
                <a:gdLst>
                  <a:gd name="connsiteX0" fmla="*/ 2081 w 2775"/>
                  <a:gd name="connsiteY0" fmla="*/ -12 h 13297"/>
                  <a:gd name="connsiteX1" fmla="*/ -31 w 2775"/>
                  <a:gd name="connsiteY1" fmla="*/ 5323 h 13297"/>
                  <a:gd name="connsiteX2" fmla="*/ 2081 w 2775"/>
                  <a:gd name="connsiteY2" fmla="*/ -12 h 13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75" h="13297">
                    <a:moveTo>
                      <a:pt x="2081" y="-12"/>
                    </a:moveTo>
                    <a:cubicBezTo>
                      <a:pt x="1490" y="1889"/>
                      <a:pt x="1518" y="4425"/>
                      <a:pt x="-31" y="5323"/>
                    </a:cubicBezTo>
                    <a:cubicBezTo>
                      <a:pt x="-1280" y="25956"/>
                      <a:pt x="4146" y="-31"/>
                      <a:pt x="2081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7" name="Freeform 145">
                <a:extLst>
                  <a:ext uri="{FF2B5EF4-FFF2-40B4-BE49-F238E27FC236}">
                    <a16:creationId xmlns:a16="http://schemas.microsoft.com/office/drawing/2014/main" id="{12071E4E-0213-586A-D25C-A6C01EA7063B}"/>
                  </a:ext>
                </a:extLst>
              </p:cNvPr>
              <p:cNvSpPr/>
              <p:nvPr/>
            </p:nvSpPr>
            <p:spPr>
              <a:xfrm>
                <a:off x="6522933" y="2775276"/>
                <a:ext cx="29948" cy="44850"/>
              </a:xfrm>
              <a:custGeom>
                <a:avLst/>
                <a:gdLst>
                  <a:gd name="connsiteX0" fmla="*/ 8503 w 10991"/>
                  <a:gd name="connsiteY0" fmla="*/ 16294 h 16460"/>
                  <a:gd name="connsiteX1" fmla="*/ 8503 w 10991"/>
                  <a:gd name="connsiteY1" fmla="*/ 1318 h 16460"/>
                  <a:gd name="connsiteX2" fmla="*/ 1087 w 10991"/>
                  <a:gd name="connsiteY2" fmla="*/ 15215 h 16460"/>
                  <a:gd name="connsiteX3" fmla="*/ 8503 w 10991"/>
                  <a:gd name="connsiteY3" fmla="*/ 16294 h 164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91" h="16460">
                    <a:moveTo>
                      <a:pt x="8503" y="16294"/>
                    </a:moveTo>
                    <a:cubicBezTo>
                      <a:pt x="11901" y="13730"/>
                      <a:pt x="11131" y="4071"/>
                      <a:pt x="8503" y="1318"/>
                    </a:cubicBezTo>
                    <a:cubicBezTo>
                      <a:pt x="-405" y="-4235"/>
                      <a:pt x="-1691" y="9000"/>
                      <a:pt x="1087" y="15215"/>
                    </a:cubicBezTo>
                    <a:cubicBezTo>
                      <a:pt x="3575" y="15556"/>
                      <a:pt x="5058" y="16899"/>
                      <a:pt x="8503" y="162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8" name="Freeform 146">
                <a:extLst>
                  <a:ext uri="{FF2B5EF4-FFF2-40B4-BE49-F238E27FC236}">
                    <a16:creationId xmlns:a16="http://schemas.microsoft.com/office/drawing/2014/main" id="{4EDBB7FD-8436-8496-8668-3660904224A6}"/>
                  </a:ext>
                </a:extLst>
              </p:cNvPr>
              <p:cNvSpPr/>
              <p:nvPr/>
            </p:nvSpPr>
            <p:spPr>
              <a:xfrm>
                <a:off x="6408686" y="3326148"/>
                <a:ext cx="51357" cy="46218"/>
              </a:xfrm>
              <a:custGeom>
                <a:avLst/>
                <a:gdLst>
                  <a:gd name="connsiteX0" fmla="*/ 18629 w 18848"/>
                  <a:gd name="connsiteY0" fmla="*/ -12 h 16962"/>
                  <a:gd name="connsiteX1" fmla="*/ -220 w 18848"/>
                  <a:gd name="connsiteY1" fmla="*/ 16950 h 16962"/>
                  <a:gd name="connsiteX2" fmla="*/ 18629 w 18848"/>
                  <a:gd name="connsiteY2" fmla="*/ -12 h 16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848" h="16962">
                    <a:moveTo>
                      <a:pt x="18629" y="-12"/>
                    </a:moveTo>
                    <a:cubicBezTo>
                      <a:pt x="12349" y="4491"/>
                      <a:pt x="6097" y="10507"/>
                      <a:pt x="-220" y="16950"/>
                    </a:cubicBezTo>
                    <a:cubicBezTo>
                      <a:pt x="6867" y="11397"/>
                      <a:pt x="14978" y="6553"/>
                      <a:pt x="18629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49" name="Freeform 147">
                <a:extLst>
                  <a:ext uri="{FF2B5EF4-FFF2-40B4-BE49-F238E27FC236}">
                    <a16:creationId xmlns:a16="http://schemas.microsoft.com/office/drawing/2014/main" id="{D8BBB2A7-E3BD-6F42-94FF-E8BD4B3F570B}"/>
                  </a:ext>
                </a:extLst>
              </p:cNvPr>
              <p:cNvSpPr/>
              <p:nvPr/>
            </p:nvSpPr>
            <p:spPr>
              <a:xfrm>
                <a:off x="6382086" y="3136945"/>
                <a:ext cx="326315" cy="285274"/>
              </a:xfrm>
              <a:custGeom>
                <a:avLst/>
                <a:gdLst>
                  <a:gd name="connsiteX0" fmla="*/ -220 w 119758"/>
                  <a:gd name="connsiteY0" fmla="*/ 104684 h 104696"/>
                  <a:gd name="connsiteX1" fmla="*/ 119539 w 119758"/>
                  <a:gd name="connsiteY1" fmla="*/ -12 h 104696"/>
                  <a:gd name="connsiteX2" fmla="*/ -220 w 119758"/>
                  <a:gd name="connsiteY2" fmla="*/ 104684 h 104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9758" h="104696">
                    <a:moveTo>
                      <a:pt x="-220" y="104684"/>
                    </a:moveTo>
                    <a:cubicBezTo>
                      <a:pt x="35910" y="66663"/>
                      <a:pt x="81465" y="32465"/>
                      <a:pt x="119539" y="-12"/>
                    </a:cubicBezTo>
                    <a:cubicBezTo>
                      <a:pt x="77542" y="32077"/>
                      <a:pt x="32550" y="66852"/>
                      <a:pt x="-220" y="10468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0" name="Freeform 148">
                <a:extLst>
                  <a:ext uri="{FF2B5EF4-FFF2-40B4-BE49-F238E27FC236}">
                    <a16:creationId xmlns:a16="http://schemas.microsoft.com/office/drawing/2014/main" id="{3CD91166-7089-0F0A-D7BD-70E94C74CADF}"/>
                  </a:ext>
                </a:extLst>
              </p:cNvPr>
              <p:cNvSpPr/>
              <p:nvPr/>
            </p:nvSpPr>
            <p:spPr>
              <a:xfrm>
                <a:off x="6521759" y="2856090"/>
                <a:ext cx="36613" cy="48321"/>
              </a:xfrm>
              <a:custGeom>
                <a:avLst/>
                <a:gdLst>
                  <a:gd name="connsiteX0" fmla="*/ 11056 w 13437"/>
                  <a:gd name="connsiteY0" fmla="*/ 17580 h 17734"/>
                  <a:gd name="connsiteX1" fmla="*/ 2570 w 13437"/>
                  <a:gd name="connsiteY1" fmla="*/ 16520 h 17734"/>
                  <a:gd name="connsiteX2" fmla="*/ 11056 w 13437"/>
                  <a:gd name="connsiteY2" fmla="*/ 17580 h 1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437" h="17734">
                    <a:moveTo>
                      <a:pt x="11056" y="17580"/>
                    </a:moveTo>
                    <a:cubicBezTo>
                      <a:pt x="21391" y="-3753"/>
                      <a:pt x="-9342" y="-7518"/>
                      <a:pt x="2570" y="16520"/>
                    </a:cubicBezTo>
                    <a:cubicBezTo>
                      <a:pt x="5114" y="17182"/>
                      <a:pt x="7404" y="18072"/>
                      <a:pt x="11056" y="1758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1" name="Freeform 149">
                <a:extLst>
                  <a:ext uri="{FF2B5EF4-FFF2-40B4-BE49-F238E27FC236}">
                    <a16:creationId xmlns:a16="http://schemas.microsoft.com/office/drawing/2014/main" id="{F5494E7F-A78F-94D7-E4AE-FFED1BEB4463}"/>
                  </a:ext>
                </a:extLst>
              </p:cNvPr>
              <p:cNvSpPr/>
              <p:nvPr/>
            </p:nvSpPr>
            <p:spPr>
              <a:xfrm>
                <a:off x="6706273" y="2473288"/>
                <a:ext cx="13477" cy="58177"/>
              </a:xfrm>
              <a:custGeom>
                <a:avLst/>
                <a:gdLst>
                  <a:gd name="connsiteX0" fmla="*/ 2693 w 4946"/>
                  <a:gd name="connsiteY0" fmla="*/ -12 h 21351"/>
                  <a:gd name="connsiteX1" fmla="*/ 562 w 4946"/>
                  <a:gd name="connsiteY1" fmla="*/ 21339 h 21351"/>
                  <a:gd name="connsiteX2" fmla="*/ 2693 w 4946"/>
                  <a:gd name="connsiteY2" fmla="*/ -12 h 21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46" h="21351">
                    <a:moveTo>
                      <a:pt x="2693" y="-12"/>
                    </a:moveTo>
                    <a:cubicBezTo>
                      <a:pt x="2852" y="7282"/>
                      <a:pt x="-2085" y="15096"/>
                      <a:pt x="562" y="21339"/>
                    </a:cubicBezTo>
                    <a:cubicBezTo>
                      <a:pt x="3068" y="15162"/>
                      <a:pt x="7255" y="4169"/>
                      <a:pt x="2693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2" name="Freeform 150">
                <a:extLst>
                  <a:ext uri="{FF2B5EF4-FFF2-40B4-BE49-F238E27FC236}">
                    <a16:creationId xmlns:a16="http://schemas.microsoft.com/office/drawing/2014/main" id="{E5C24A63-D691-A547-E202-C97D82663A87}"/>
                  </a:ext>
                </a:extLst>
              </p:cNvPr>
              <p:cNvSpPr/>
              <p:nvPr/>
            </p:nvSpPr>
            <p:spPr>
              <a:xfrm>
                <a:off x="6512020" y="3629169"/>
                <a:ext cx="71556" cy="11390"/>
              </a:xfrm>
              <a:custGeom>
                <a:avLst/>
                <a:gdLst>
                  <a:gd name="connsiteX0" fmla="*/ 15691 w 26261"/>
                  <a:gd name="connsiteY0" fmla="*/ 3086 h 4180"/>
                  <a:gd name="connsiteX1" fmla="*/ -220 w 26261"/>
                  <a:gd name="connsiteY1" fmla="*/ 4146 h 4180"/>
                  <a:gd name="connsiteX2" fmla="*/ 19915 w 26261"/>
                  <a:gd name="connsiteY2" fmla="*/ 4146 h 4180"/>
                  <a:gd name="connsiteX3" fmla="*/ 15691 w 26261"/>
                  <a:gd name="connsiteY3" fmla="*/ 3086 h 4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261" h="4180">
                    <a:moveTo>
                      <a:pt x="15691" y="3086"/>
                    </a:moveTo>
                    <a:cubicBezTo>
                      <a:pt x="11561" y="731"/>
                      <a:pt x="1526" y="-2997"/>
                      <a:pt x="-220" y="4146"/>
                    </a:cubicBezTo>
                    <a:lnTo>
                      <a:pt x="19915" y="4146"/>
                    </a:lnTo>
                    <a:cubicBezTo>
                      <a:pt x="32484" y="4411"/>
                      <a:pt x="22975" y="2263"/>
                      <a:pt x="15691" y="308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3" name="Freeform 151">
                <a:extLst>
                  <a:ext uri="{FF2B5EF4-FFF2-40B4-BE49-F238E27FC236}">
                    <a16:creationId xmlns:a16="http://schemas.microsoft.com/office/drawing/2014/main" id="{BFDCD42D-E792-9762-330D-F1E9257CF2DA}"/>
                  </a:ext>
                </a:extLst>
              </p:cNvPr>
              <p:cNvSpPr/>
              <p:nvPr/>
            </p:nvSpPr>
            <p:spPr>
              <a:xfrm>
                <a:off x="6528723" y="2950044"/>
                <a:ext cx="29831" cy="42242"/>
              </a:xfrm>
              <a:custGeom>
                <a:avLst/>
                <a:gdLst>
                  <a:gd name="connsiteX0" fmla="*/ 8499 w 10948"/>
                  <a:gd name="connsiteY0" fmla="*/ 15158 h 15503"/>
                  <a:gd name="connsiteX1" fmla="*/ 7429 w 10948"/>
                  <a:gd name="connsiteY1" fmla="*/ 211 h 15503"/>
                  <a:gd name="connsiteX2" fmla="*/ 8499 w 10948"/>
                  <a:gd name="connsiteY2" fmla="*/ 15158 h 15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48" h="15503">
                    <a:moveTo>
                      <a:pt x="8499" y="15158"/>
                    </a:moveTo>
                    <a:cubicBezTo>
                      <a:pt x="12339" y="12027"/>
                      <a:pt x="10715" y="2529"/>
                      <a:pt x="7429" y="211"/>
                    </a:cubicBezTo>
                    <a:cubicBezTo>
                      <a:pt x="-3985" y="-2371"/>
                      <a:pt x="-1789" y="18337"/>
                      <a:pt x="8499" y="15158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4" name="Freeform 152">
                <a:extLst>
                  <a:ext uri="{FF2B5EF4-FFF2-40B4-BE49-F238E27FC236}">
                    <a16:creationId xmlns:a16="http://schemas.microsoft.com/office/drawing/2014/main" id="{0CBD47B5-FFD5-C5EC-B81D-8A37C8C2EEA3}"/>
                  </a:ext>
                </a:extLst>
              </p:cNvPr>
              <p:cNvSpPr/>
              <p:nvPr/>
            </p:nvSpPr>
            <p:spPr>
              <a:xfrm>
                <a:off x="6505595" y="3544428"/>
                <a:ext cx="8343" cy="29152"/>
              </a:xfrm>
              <a:custGeom>
                <a:avLst/>
                <a:gdLst>
                  <a:gd name="connsiteX0" fmla="*/ 1086 w 3062"/>
                  <a:gd name="connsiteY0" fmla="*/ -12 h 10699"/>
                  <a:gd name="connsiteX1" fmla="*/ 2138 w 3062"/>
                  <a:gd name="connsiteY1" fmla="*/ 10687 h 10699"/>
                  <a:gd name="connsiteX2" fmla="*/ 1086 w 3062"/>
                  <a:gd name="connsiteY2" fmla="*/ -12 h 10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" h="10699">
                    <a:moveTo>
                      <a:pt x="1086" y="-12"/>
                    </a:moveTo>
                    <a:cubicBezTo>
                      <a:pt x="2063" y="3469"/>
                      <a:pt x="-3035" y="9845"/>
                      <a:pt x="2138" y="10687"/>
                    </a:cubicBezTo>
                    <a:cubicBezTo>
                      <a:pt x="3809" y="9259"/>
                      <a:pt x="2119" y="2230"/>
                      <a:pt x="1086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5" name="Freeform 153">
                <a:extLst>
                  <a:ext uri="{FF2B5EF4-FFF2-40B4-BE49-F238E27FC236}">
                    <a16:creationId xmlns:a16="http://schemas.microsoft.com/office/drawing/2014/main" id="{03F1C450-6B7E-0E7F-A090-976F9B0E8EDE}"/>
                  </a:ext>
                </a:extLst>
              </p:cNvPr>
              <p:cNvSpPr/>
              <p:nvPr/>
            </p:nvSpPr>
            <p:spPr>
              <a:xfrm>
                <a:off x="6676687" y="3340712"/>
                <a:ext cx="17313" cy="84419"/>
              </a:xfrm>
              <a:custGeom>
                <a:avLst/>
                <a:gdLst>
                  <a:gd name="connsiteX0" fmla="*/ 6135 w 6354"/>
                  <a:gd name="connsiteY0" fmla="*/ 30970 h 30982"/>
                  <a:gd name="connsiteX1" fmla="*/ -220 w 6354"/>
                  <a:gd name="connsiteY1" fmla="*/ -12 h 30982"/>
                  <a:gd name="connsiteX2" fmla="*/ 6135 w 6354"/>
                  <a:gd name="connsiteY2" fmla="*/ 30970 h 30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54" h="30982">
                    <a:moveTo>
                      <a:pt x="6135" y="30970"/>
                    </a:moveTo>
                    <a:cubicBezTo>
                      <a:pt x="4258" y="20393"/>
                      <a:pt x="3563" y="8615"/>
                      <a:pt x="-220" y="-12"/>
                    </a:cubicBezTo>
                    <a:cubicBezTo>
                      <a:pt x="784" y="10716"/>
                      <a:pt x="3366" y="25559"/>
                      <a:pt x="6135" y="309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6" name="Freeform 154">
                <a:extLst>
                  <a:ext uri="{FF2B5EF4-FFF2-40B4-BE49-F238E27FC236}">
                    <a16:creationId xmlns:a16="http://schemas.microsoft.com/office/drawing/2014/main" id="{CCA5B69B-3CD4-FD0F-2FE1-CB9291E0653E}"/>
                  </a:ext>
                </a:extLst>
              </p:cNvPr>
              <p:cNvSpPr/>
              <p:nvPr/>
            </p:nvSpPr>
            <p:spPr>
              <a:xfrm>
                <a:off x="6740068" y="3489161"/>
                <a:ext cx="9158" cy="69855"/>
              </a:xfrm>
              <a:custGeom>
                <a:avLst/>
                <a:gdLst>
                  <a:gd name="connsiteX0" fmla="*/ 887 w 3361"/>
                  <a:gd name="connsiteY0" fmla="*/ 25625 h 25637"/>
                  <a:gd name="connsiteX1" fmla="*/ -174 w 3361"/>
                  <a:gd name="connsiteY1" fmla="*/ -12 h 25637"/>
                  <a:gd name="connsiteX2" fmla="*/ 887 w 3361"/>
                  <a:gd name="connsiteY2" fmla="*/ 25625 h 25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61" h="25637">
                    <a:moveTo>
                      <a:pt x="887" y="25625"/>
                    </a:moveTo>
                    <a:cubicBezTo>
                      <a:pt x="6003" y="19883"/>
                      <a:pt x="972" y="6468"/>
                      <a:pt x="-174" y="-12"/>
                    </a:cubicBezTo>
                    <a:cubicBezTo>
                      <a:pt x="-568" y="9297"/>
                      <a:pt x="1704" y="15871"/>
                      <a:pt x="887" y="256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7" name="Freeform 155">
                <a:extLst>
                  <a:ext uri="{FF2B5EF4-FFF2-40B4-BE49-F238E27FC236}">
                    <a16:creationId xmlns:a16="http://schemas.microsoft.com/office/drawing/2014/main" id="{611D864D-2D84-CE22-A5C4-EC33EF2F3093}"/>
                  </a:ext>
                </a:extLst>
              </p:cNvPr>
              <p:cNvSpPr/>
              <p:nvPr/>
            </p:nvSpPr>
            <p:spPr>
              <a:xfrm>
                <a:off x="6616017" y="2021920"/>
                <a:ext cx="29139" cy="125288"/>
              </a:xfrm>
              <a:custGeom>
                <a:avLst/>
                <a:gdLst>
                  <a:gd name="connsiteX0" fmla="*/ 5084 w 10694"/>
                  <a:gd name="connsiteY0" fmla="*/ 39565 h 45981"/>
                  <a:gd name="connsiteX1" fmla="*/ 9317 w 10694"/>
                  <a:gd name="connsiteY1" fmla="*/ 45969 h 45981"/>
                  <a:gd name="connsiteX2" fmla="*/ 10368 w 10694"/>
                  <a:gd name="connsiteY2" fmla="*/ 1118 h 45981"/>
                  <a:gd name="connsiteX3" fmla="*/ -220 w 10694"/>
                  <a:gd name="connsiteY3" fmla="*/ 49 h 45981"/>
                  <a:gd name="connsiteX4" fmla="*/ 8256 w 10694"/>
                  <a:gd name="connsiteY4" fmla="*/ 36367 h 45981"/>
                  <a:gd name="connsiteX5" fmla="*/ 5084 w 10694"/>
                  <a:gd name="connsiteY5" fmla="*/ 39565 h 45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94" h="45981">
                    <a:moveTo>
                      <a:pt x="5084" y="39565"/>
                    </a:moveTo>
                    <a:cubicBezTo>
                      <a:pt x="6341" y="41844"/>
                      <a:pt x="6370" y="45392"/>
                      <a:pt x="9317" y="45969"/>
                    </a:cubicBezTo>
                    <a:cubicBezTo>
                      <a:pt x="11410" y="32801"/>
                      <a:pt x="9937" y="15990"/>
                      <a:pt x="10368" y="1118"/>
                    </a:cubicBezTo>
                    <a:cubicBezTo>
                      <a:pt x="8378" y="-764"/>
                      <a:pt x="3366" y="343"/>
                      <a:pt x="-220" y="49"/>
                    </a:cubicBezTo>
                    <a:cubicBezTo>
                      <a:pt x="3103" y="11657"/>
                      <a:pt x="3563" y="26159"/>
                      <a:pt x="8256" y="36367"/>
                    </a:cubicBezTo>
                    <a:cubicBezTo>
                      <a:pt x="8679" y="38931"/>
                      <a:pt x="3422" y="35790"/>
                      <a:pt x="5084" y="3956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8" name="Freeform 156">
                <a:extLst>
                  <a:ext uri="{FF2B5EF4-FFF2-40B4-BE49-F238E27FC236}">
                    <a16:creationId xmlns:a16="http://schemas.microsoft.com/office/drawing/2014/main" id="{BCBCE234-6819-8BF3-FBF6-E8C5F2EBF5FA}"/>
                  </a:ext>
                </a:extLst>
              </p:cNvPr>
              <p:cNvSpPr/>
              <p:nvPr/>
            </p:nvSpPr>
            <p:spPr>
              <a:xfrm>
                <a:off x="6605769" y="2025002"/>
                <a:ext cx="21809" cy="87332"/>
              </a:xfrm>
              <a:custGeom>
                <a:avLst/>
                <a:gdLst>
                  <a:gd name="connsiteX0" fmla="*/ 1411 w 8004"/>
                  <a:gd name="connsiteY0" fmla="*/ -12 h 32051"/>
                  <a:gd name="connsiteX1" fmla="*/ 7784 w 8004"/>
                  <a:gd name="connsiteY1" fmla="*/ 32039 h 32051"/>
                  <a:gd name="connsiteX2" fmla="*/ 1411 w 8004"/>
                  <a:gd name="connsiteY2" fmla="*/ -12 h 32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004" h="32051">
                    <a:moveTo>
                      <a:pt x="1411" y="-12"/>
                    </a:moveTo>
                    <a:cubicBezTo>
                      <a:pt x="-3058" y="9420"/>
                      <a:pt x="2518" y="25474"/>
                      <a:pt x="7784" y="32039"/>
                    </a:cubicBezTo>
                    <a:cubicBezTo>
                      <a:pt x="7521" y="19476"/>
                      <a:pt x="5024" y="9183"/>
                      <a:pt x="1411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59" name="Freeform 157">
                <a:extLst>
                  <a:ext uri="{FF2B5EF4-FFF2-40B4-BE49-F238E27FC236}">
                    <a16:creationId xmlns:a16="http://schemas.microsoft.com/office/drawing/2014/main" id="{948A1699-09C4-FA4E-2B49-DDCC7807350E}"/>
                  </a:ext>
                </a:extLst>
              </p:cNvPr>
              <p:cNvSpPr/>
              <p:nvPr/>
            </p:nvSpPr>
            <p:spPr>
              <a:xfrm>
                <a:off x="6393582" y="2031792"/>
                <a:ext cx="167569" cy="229015"/>
              </a:xfrm>
              <a:custGeom>
                <a:avLst/>
                <a:gdLst>
                  <a:gd name="connsiteX0" fmla="*/ 44307 w 61498"/>
                  <a:gd name="connsiteY0" fmla="*/ 22073 h 84049"/>
                  <a:gd name="connsiteX1" fmla="*/ 26284 w 61498"/>
                  <a:gd name="connsiteY1" fmla="*/ 28477 h 84049"/>
                  <a:gd name="connsiteX2" fmla="*/ 47480 w 61498"/>
                  <a:gd name="connsiteY2" fmla="*/ 19935 h 84049"/>
                  <a:gd name="connsiteX3" fmla="*/ 61279 w 61498"/>
                  <a:gd name="connsiteY3" fmla="*/ 3900 h 84049"/>
                  <a:gd name="connsiteX4" fmla="*/ 2967 w 61498"/>
                  <a:gd name="connsiteY4" fmla="*/ 84037 h 84049"/>
                  <a:gd name="connsiteX5" fmla="*/ 44307 w 61498"/>
                  <a:gd name="connsiteY5" fmla="*/ 22073 h 84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498" h="84049">
                    <a:moveTo>
                      <a:pt x="44307" y="22073"/>
                    </a:moveTo>
                    <a:cubicBezTo>
                      <a:pt x="37098" y="22281"/>
                      <a:pt x="28772" y="27058"/>
                      <a:pt x="26284" y="28477"/>
                    </a:cubicBezTo>
                    <a:cubicBezTo>
                      <a:pt x="31616" y="23870"/>
                      <a:pt x="36075" y="18383"/>
                      <a:pt x="47480" y="19935"/>
                    </a:cubicBezTo>
                    <a:cubicBezTo>
                      <a:pt x="50868" y="13370"/>
                      <a:pt x="57158" y="9737"/>
                      <a:pt x="61279" y="3900"/>
                    </a:cubicBezTo>
                    <a:cubicBezTo>
                      <a:pt x="17263" y="-15087"/>
                      <a:pt x="-9846" y="38827"/>
                      <a:pt x="2967" y="84037"/>
                    </a:cubicBezTo>
                    <a:cubicBezTo>
                      <a:pt x="16099" y="62704"/>
                      <a:pt x="28509" y="40681"/>
                      <a:pt x="44307" y="2207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0" name="Freeform 158">
                <a:extLst>
                  <a:ext uri="{FF2B5EF4-FFF2-40B4-BE49-F238E27FC236}">
                    <a16:creationId xmlns:a16="http://schemas.microsoft.com/office/drawing/2014/main" id="{66F35723-6F6B-2B7E-62A4-905B0CF86532}"/>
                  </a:ext>
                </a:extLst>
              </p:cNvPr>
              <p:cNvSpPr/>
              <p:nvPr/>
            </p:nvSpPr>
            <p:spPr>
              <a:xfrm>
                <a:off x="6647785" y="2027915"/>
                <a:ext cx="48741" cy="142648"/>
              </a:xfrm>
              <a:custGeom>
                <a:avLst/>
                <a:gdLst>
                  <a:gd name="connsiteX0" fmla="*/ 2962 w 17888"/>
                  <a:gd name="connsiteY0" fmla="*/ 52341 h 52352"/>
                  <a:gd name="connsiteX1" fmla="*/ 9317 w 17888"/>
                  <a:gd name="connsiteY1" fmla="*/ 7461 h 52352"/>
                  <a:gd name="connsiteX2" fmla="*/ 6154 w 17888"/>
                  <a:gd name="connsiteY2" fmla="*/ 49133 h 52352"/>
                  <a:gd name="connsiteX3" fmla="*/ -220 w 17888"/>
                  <a:gd name="connsiteY3" fmla="*/ -12 h 52352"/>
                  <a:gd name="connsiteX4" fmla="*/ 2962 w 17888"/>
                  <a:gd name="connsiteY4" fmla="*/ 52341 h 52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88" h="52352">
                    <a:moveTo>
                      <a:pt x="2962" y="52341"/>
                    </a:moveTo>
                    <a:cubicBezTo>
                      <a:pt x="8069" y="40383"/>
                      <a:pt x="5572" y="20772"/>
                      <a:pt x="9317" y="7461"/>
                    </a:cubicBezTo>
                    <a:cubicBezTo>
                      <a:pt x="10040" y="23165"/>
                      <a:pt x="8735" y="36788"/>
                      <a:pt x="6154" y="49133"/>
                    </a:cubicBezTo>
                    <a:cubicBezTo>
                      <a:pt x="25378" y="41405"/>
                      <a:pt x="18657" y="2258"/>
                      <a:pt x="-220" y="-12"/>
                    </a:cubicBezTo>
                    <a:cubicBezTo>
                      <a:pt x="4624" y="15900"/>
                      <a:pt x="-4472" y="44120"/>
                      <a:pt x="2962" y="52341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1" name="Freeform 159">
                <a:extLst>
                  <a:ext uri="{FF2B5EF4-FFF2-40B4-BE49-F238E27FC236}">
                    <a16:creationId xmlns:a16="http://schemas.microsoft.com/office/drawing/2014/main" id="{801D75A5-F6A0-EA52-4727-88B2C201BDB5}"/>
                  </a:ext>
                </a:extLst>
              </p:cNvPr>
              <p:cNvSpPr/>
              <p:nvPr/>
            </p:nvSpPr>
            <p:spPr>
              <a:xfrm>
                <a:off x="6593614" y="2033740"/>
                <a:ext cx="8390" cy="26215"/>
              </a:xfrm>
              <a:custGeom>
                <a:avLst/>
                <a:gdLst>
                  <a:gd name="connsiteX0" fmla="*/ 1647 w 3079"/>
                  <a:gd name="connsiteY0" fmla="*/ -12 h 9621"/>
                  <a:gd name="connsiteX1" fmla="*/ 2698 w 3079"/>
                  <a:gd name="connsiteY1" fmla="*/ 9609 h 9621"/>
                  <a:gd name="connsiteX2" fmla="*/ 1647 w 3079"/>
                  <a:gd name="connsiteY2" fmla="*/ -12 h 9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9" h="9621">
                    <a:moveTo>
                      <a:pt x="1647" y="-12"/>
                    </a:moveTo>
                    <a:cubicBezTo>
                      <a:pt x="-1788" y="2419"/>
                      <a:pt x="89" y="7452"/>
                      <a:pt x="2698" y="9609"/>
                    </a:cubicBezTo>
                    <a:cubicBezTo>
                      <a:pt x="2032" y="6704"/>
                      <a:pt x="4041" y="1123"/>
                      <a:pt x="164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2" name="Freeform 160">
                <a:extLst>
                  <a:ext uri="{FF2B5EF4-FFF2-40B4-BE49-F238E27FC236}">
                    <a16:creationId xmlns:a16="http://schemas.microsoft.com/office/drawing/2014/main" id="{90CA6447-90A8-7F0B-A292-34E40D9BECE9}"/>
                  </a:ext>
                </a:extLst>
              </p:cNvPr>
              <p:cNvSpPr/>
              <p:nvPr/>
            </p:nvSpPr>
            <p:spPr>
              <a:xfrm>
                <a:off x="6409443" y="2045367"/>
                <a:ext cx="166135" cy="250345"/>
              </a:xfrm>
              <a:custGeom>
                <a:avLst/>
                <a:gdLst>
                  <a:gd name="connsiteX0" fmla="*/ 10926 w 60972"/>
                  <a:gd name="connsiteY0" fmla="*/ 59814 h 91877"/>
                  <a:gd name="connsiteX1" fmla="*/ 4562 w 60972"/>
                  <a:gd name="connsiteY1" fmla="*/ 91865 h 91877"/>
                  <a:gd name="connsiteX2" fmla="*/ 60752 w 60972"/>
                  <a:gd name="connsiteY2" fmla="*/ 3204 h 91877"/>
                  <a:gd name="connsiteX3" fmla="*/ 55458 w 60972"/>
                  <a:gd name="connsiteY3" fmla="*/ -12 h 91877"/>
                  <a:gd name="connsiteX4" fmla="*/ 10926 w 60972"/>
                  <a:gd name="connsiteY4" fmla="*/ 59814 h 91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972" h="91877">
                    <a:moveTo>
                      <a:pt x="10926" y="59814"/>
                    </a:moveTo>
                    <a:cubicBezTo>
                      <a:pt x="4121" y="71270"/>
                      <a:pt x="-6468" y="83408"/>
                      <a:pt x="4562" y="91865"/>
                    </a:cubicBezTo>
                    <a:cubicBezTo>
                      <a:pt x="19769" y="59474"/>
                      <a:pt x="45790" y="32285"/>
                      <a:pt x="60752" y="3204"/>
                    </a:cubicBezTo>
                    <a:cubicBezTo>
                      <a:pt x="60020" y="1085"/>
                      <a:pt x="57927" y="357"/>
                      <a:pt x="55458" y="-12"/>
                    </a:cubicBezTo>
                    <a:cubicBezTo>
                      <a:pt x="41218" y="15616"/>
                      <a:pt x="24378" y="37157"/>
                      <a:pt x="10926" y="5981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3" name="Freeform 161">
                <a:extLst>
                  <a:ext uri="{FF2B5EF4-FFF2-40B4-BE49-F238E27FC236}">
                    <a16:creationId xmlns:a16="http://schemas.microsoft.com/office/drawing/2014/main" id="{41E20437-A9DC-8461-C297-A03B77AF01FF}"/>
                  </a:ext>
                </a:extLst>
              </p:cNvPr>
              <p:cNvSpPr/>
              <p:nvPr/>
            </p:nvSpPr>
            <p:spPr>
              <a:xfrm>
                <a:off x="6427939" y="2062893"/>
                <a:ext cx="209277" cy="346878"/>
              </a:xfrm>
              <a:custGeom>
                <a:avLst/>
                <a:gdLst>
                  <a:gd name="connsiteX0" fmla="*/ -104 w 76805"/>
                  <a:gd name="connsiteY0" fmla="*/ 90777 h 127305"/>
                  <a:gd name="connsiteX1" fmla="*/ 60310 w 76805"/>
                  <a:gd name="connsiteY1" fmla="*/ 10659 h 127305"/>
                  <a:gd name="connsiteX2" fmla="*/ 13676 w 76805"/>
                  <a:gd name="connsiteY2" fmla="*/ 77959 h 127305"/>
                  <a:gd name="connsiteX3" fmla="*/ 11564 w 76805"/>
                  <a:gd name="connsiteY3" fmla="*/ 76890 h 127305"/>
                  <a:gd name="connsiteX4" fmla="*/ 2017 w 76805"/>
                  <a:gd name="connsiteY4" fmla="*/ 98251 h 127305"/>
                  <a:gd name="connsiteX5" fmla="*/ 15797 w 76805"/>
                  <a:gd name="connsiteY5" fmla="*/ 79018 h 127305"/>
                  <a:gd name="connsiteX6" fmla="*/ 17928 w 76805"/>
                  <a:gd name="connsiteY6" fmla="*/ 80097 h 127305"/>
                  <a:gd name="connsiteX7" fmla="*/ 60310 w 76805"/>
                  <a:gd name="connsiteY7" fmla="*/ 22399 h 127305"/>
                  <a:gd name="connsiteX8" fmla="*/ 56077 w 76805"/>
                  <a:gd name="connsiteY8" fmla="*/ 32011 h 127305"/>
                  <a:gd name="connsiteX9" fmla="*/ 59259 w 76805"/>
                  <a:gd name="connsiteY9" fmla="*/ 33098 h 127305"/>
                  <a:gd name="connsiteX10" fmla="*/ 7330 w 76805"/>
                  <a:gd name="connsiteY10" fmla="*/ 110010 h 127305"/>
                  <a:gd name="connsiteX11" fmla="*/ 29587 w 76805"/>
                  <a:gd name="connsiteY11" fmla="*/ 127095 h 127305"/>
                  <a:gd name="connsiteX12" fmla="*/ 67735 w 76805"/>
                  <a:gd name="connsiteY12" fmla="*/ 29873 h 127305"/>
                  <a:gd name="connsiteX13" fmla="*/ 57147 w 76805"/>
                  <a:gd name="connsiteY13" fmla="*/ -12 h 127305"/>
                  <a:gd name="connsiteX14" fmla="*/ 11564 w 76805"/>
                  <a:gd name="connsiteY14" fmla="*/ 66209 h 127305"/>
                  <a:gd name="connsiteX15" fmla="*/ -104 w 76805"/>
                  <a:gd name="connsiteY15" fmla="*/ 90777 h 127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6805" h="127305">
                    <a:moveTo>
                      <a:pt x="-104" y="90777"/>
                    </a:moveTo>
                    <a:cubicBezTo>
                      <a:pt x="19130" y="63154"/>
                      <a:pt x="37068" y="34215"/>
                      <a:pt x="60310" y="10659"/>
                    </a:cubicBezTo>
                    <a:cubicBezTo>
                      <a:pt x="45976" y="33647"/>
                      <a:pt x="22678" y="53116"/>
                      <a:pt x="13676" y="77959"/>
                    </a:cubicBezTo>
                    <a:cubicBezTo>
                      <a:pt x="13741" y="75963"/>
                      <a:pt x="12869" y="75698"/>
                      <a:pt x="11564" y="76890"/>
                    </a:cubicBezTo>
                    <a:cubicBezTo>
                      <a:pt x="9386" y="85026"/>
                      <a:pt x="2073" y="87977"/>
                      <a:pt x="2017" y="98251"/>
                    </a:cubicBezTo>
                    <a:cubicBezTo>
                      <a:pt x="8588" y="93975"/>
                      <a:pt x="14549" y="85309"/>
                      <a:pt x="15797" y="79018"/>
                    </a:cubicBezTo>
                    <a:cubicBezTo>
                      <a:pt x="15750" y="81014"/>
                      <a:pt x="16614" y="81289"/>
                      <a:pt x="17928" y="80097"/>
                    </a:cubicBezTo>
                    <a:cubicBezTo>
                      <a:pt x="29521" y="58319"/>
                      <a:pt x="47901" y="43363"/>
                      <a:pt x="60310" y="22399"/>
                    </a:cubicBezTo>
                    <a:cubicBezTo>
                      <a:pt x="59672" y="26363"/>
                      <a:pt x="57335" y="28662"/>
                      <a:pt x="56077" y="32011"/>
                    </a:cubicBezTo>
                    <a:cubicBezTo>
                      <a:pt x="55767" y="35359"/>
                      <a:pt x="59137" y="29305"/>
                      <a:pt x="59259" y="33098"/>
                    </a:cubicBezTo>
                    <a:cubicBezTo>
                      <a:pt x="43921" y="60713"/>
                      <a:pt x="20725" y="80428"/>
                      <a:pt x="7330" y="110010"/>
                    </a:cubicBezTo>
                    <a:cubicBezTo>
                      <a:pt x="13122" y="120170"/>
                      <a:pt x="18501" y="125913"/>
                      <a:pt x="29587" y="127095"/>
                    </a:cubicBezTo>
                    <a:cubicBezTo>
                      <a:pt x="70213" y="131466"/>
                      <a:pt x="89016" y="62378"/>
                      <a:pt x="67735" y="29873"/>
                    </a:cubicBezTo>
                    <a:cubicBezTo>
                      <a:pt x="66628" y="17470"/>
                      <a:pt x="61577" y="9041"/>
                      <a:pt x="57147" y="-12"/>
                    </a:cubicBezTo>
                    <a:cubicBezTo>
                      <a:pt x="39969" y="19627"/>
                      <a:pt x="25212" y="43770"/>
                      <a:pt x="11564" y="66209"/>
                    </a:cubicBezTo>
                    <a:cubicBezTo>
                      <a:pt x="6880" y="73900"/>
                      <a:pt x="-1287" y="81014"/>
                      <a:pt x="-104" y="90777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4" name="Freeform 162">
                <a:extLst>
                  <a:ext uri="{FF2B5EF4-FFF2-40B4-BE49-F238E27FC236}">
                    <a16:creationId xmlns:a16="http://schemas.microsoft.com/office/drawing/2014/main" id="{0108F486-C603-D00D-E9CB-BCB63E556F23}"/>
                  </a:ext>
                </a:extLst>
              </p:cNvPr>
              <p:cNvSpPr/>
              <p:nvPr/>
            </p:nvSpPr>
            <p:spPr>
              <a:xfrm>
                <a:off x="6517036" y="2470351"/>
                <a:ext cx="9060" cy="37815"/>
              </a:xfrm>
              <a:custGeom>
                <a:avLst/>
                <a:gdLst>
                  <a:gd name="connsiteX0" fmla="*/ 2172 w 3325"/>
                  <a:gd name="connsiteY0" fmla="*/ 13866 h 13878"/>
                  <a:gd name="connsiteX1" fmla="*/ 50 w 3325"/>
                  <a:gd name="connsiteY1" fmla="*/ -12 h 13878"/>
                  <a:gd name="connsiteX2" fmla="*/ 2172 w 3325"/>
                  <a:gd name="connsiteY2" fmla="*/ 13866 h 13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5" h="13878">
                    <a:moveTo>
                      <a:pt x="2172" y="13866"/>
                    </a:moveTo>
                    <a:cubicBezTo>
                      <a:pt x="4753" y="10176"/>
                      <a:pt x="1299" y="3412"/>
                      <a:pt x="50" y="-12"/>
                    </a:cubicBezTo>
                    <a:cubicBezTo>
                      <a:pt x="1205" y="4169"/>
                      <a:pt x="-2400" y="13137"/>
                      <a:pt x="2172" y="1386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5" name="Freeform 163">
                <a:extLst>
                  <a:ext uri="{FF2B5EF4-FFF2-40B4-BE49-F238E27FC236}">
                    <a16:creationId xmlns:a16="http://schemas.microsoft.com/office/drawing/2014/main" id="{4F40A0D5-EE6D-FB36-2BE5-35297F234EB3}"/>
                  </a:ext>
                </a:extLst>
              </p:cNvPr>
              <p:cNvSpPr/>
              <p:nvPr/>
            </p:nvSpPr>
            <p:spPr>
              <a:xfrm>
                <a:off x="6506265" y="3124814"/>
                <a:ext cx="75068" cy="12128"/>
              </a:xfrm>
              <a:custGeom>
                <a:avLst/>
                <a:gdLst>
                  <a:gd name="connsiteX0" fmla="*/ 1892 w 27550"/>
                  <a:gd name="connsiteY0" fmla="*/ 4440 h 4451"/>
                  <a:gd name="connsiteX1" fmla="*/ 23107 w 27550"/>
                  <a:gd name="connsiteY1" fmla="*/ 2302 h 4451"/>
                  <a:gd name="connsiteX2" fmla="*/ 27331 w 27550"/>
                  <a:gd name="connsiteY2" fmla="*/ 2302 h 4451"/>
                  <a:gd name="connsiteX3" fmla="*/ 23107 w 27550"/>
                  <a:gd name="connsiteY3" fmla="*/ 1233 h 4451"/>
                  <a:gd name="connsiteX4" fmla="*/ -220 w 27550"/>
                  <a:gd name="connsiteY4" fmla="*/ 2302 h 4451"/>
                  <a:gd name="connsiteX5" fmla="*/ 1892 w 27550"/>
                  <a:gd name="connsiteY5" fmla="*/ 4440 h 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50" h="4451">
                    <a:moveTo>
                      <a:pt x="1892" y="4440"/>
                    </a:moveTo>
                    <a:cubicBezTo>
                      <a:pt x="7036" y="1791"/>
                      <a:pt x="17700" y="4714"/>
                      <a:pt x="23107" y="2302"/>
                    </a:cubicBezTo>
                    <a:lnTo>
                      <a:pt x="27331" y="2302"/>
                    </a:lnTo>
                    <a:cubicBezTo>
                      <a:pt x="27124" y="722"/>
                      <a:pt x="24777" y="1327"/>
                      <a:pt x="23107" y="1233"/>
                    </a:cubicBezTo>
                    <a:cubicBezTo>
                      <a:pt x="14827" y="3276"/>
                      <a:pt x="4549" y="-3289"/>
                      <a:pt x="-220" y="2302"/>
                    </a:cubicBezTo>
                    <a:cubicBezTo>
                      <a:pt x="15" y="3494"/>
                      <a:pt x="963" y="3957"/>
                      <a:pt x="1892" y="444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6" name="Freeform 164">
                <a:extLst>
                  <a:ext uri="{FF2B5EF4-FFF2-40B4-BE49-F238E27FC236}">
                    <a16:creationId xmlns:a16="http://schemas.microsoft.com/office/drawing/2014/main" id="{260DBDA8-4987-A54D-B3AC-96F171B1F39C}"/>
                  </a:ext>
                </a:extLst>
              </p:cNvPr>
              <p:cNvSpPr/>
              <p:nvPr/>
            </p:nvSpPr>
            <p:spPr>
              <a:xfrm>
                <a:off x="6939495" y="3564714"/>
                <a:ext cx="60643" cy="433851"/>
              </a:xfrm>
              <a:custGeom>
                <a:avLst/>
                <a:gdLst>
                  <a:gd name="connsiteX0" fmla="*/ 22037 w 22256"/>
                  <a:gd name="connsiteY0" fmla="*/ 1085 h 159224"/>
                  <a:gd name="connsiteX1" fmla="*/ 20976 w 22256"/>
                  <a:gd name="connsiteY1" fmla="*/ 25 h 159224"/>
                  <a:gd name="connsiteX2" fmla="*/ 15682 w 22256"/>
                  <a:gd name="connsiteY2" fmla="*/ 8587 h 159224"/>
                  <a:gd name="connsiteX3" fmla="*/ 8266 w 22256"/>
                  <a:gd name="connsiteY3" fmla="*/ 84429 h 159224"/>
                  <a:gd name="connsiteX4" fmla="*/ -220 w 22256"/>
                  <a:gd name="connsiteY4" fmla="*/ 159212 h 159224"/>
                  <a:gd name="connsiteX5" fmla="*/ 9317 w 22256"/>
                  <a:gd name="connsiteY5" fmla="*/ 126082 h 159224"/>
                  <a:gd name="connsiteX6" fmla="*/ 22037 w 22256"/>
                  <a:gd name="connsiteY6" fmla="*/ 1085 h 159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56" h="159224">
                    <a:moveTo>
                      <a:pt x="22037" y="1085"/>
                    </a:moveTo>
                    <a:cubicBezTo>
                      <a:pt x="21980" y="451"/>
                      <a:pt x="21886" y="-173"/>
                      <a:pt x="20976" y="25"/>
                    </a:cubicBezTo>
                    <a:cubicBezTo>
                      <a:pt x="19098" y="3005"/>
                      <a:pt x="16414" y="5209"/>
                      <a:pt x="15682" y="8587"/>
                    </a:cubicBezTo>
                    <a:cubicBezTo>
                      <a:pt x="11129" y="29636"/>
                      <a:pt x="10735" y="57761"/>
                      <a:pt x="8266" y="84429"/>
                    </a:cubicBezTo>
                    <a:cubicBezTo>
                      <a:pt x="5788" y="110833"/>
                      <a:pt x="2305" y="137151"/>
                      <a:pt x="-220" y="159212"/>
                    </a:cubicBezTo>
                    <a:cubicBezTo>
                      <a:pt x="9317" y="153877"/>
                      <a:pt x="7543" y="138513"/>
                      <a:pt x="9317" y="126082"/>
                    </a:cubicBezTo>
                    <a:cubicBezTo>
                      <a:pt x="15062" y="85877"/>
                      <a:pt x="15503" y="37904"/>
                      <a:pt x="22037" y="108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7" name="Freeform 165">
                <a:extLst>
                  <a:ext uri="{FF2B5EF4-FFF2-40B4-BE49-F238E27FC236}">
                    <a16:creationId xmlns:a16="http://schemas.microsoft.com/office/drawing/2014/main" id="{64A19CA7-B0A6-4162-A319-94940227E188}"/>
                  </a:ext>
                </a:extLst>
              </p:cNvPr>
              <p:cNvSpPr/>
              <p:nvPr/>
            </p:nvSpPr>
            <p:spPr>
              <a:xfrm>
                <a:off x="6425364" y="3803410"/>
                <a:ext cx="106861" cy="116509"/>
              </a:xfrm>
              <a:custGeom>
                <a:avLst/>
                <a:gdLst>
                  <a:gd name="connsiteX0" fmla="*/ 36896 w 39218"/>
                  <a:gd name="connsiteY0" fmla="*/ 25 h 42759"/>
                  <a:gd name="connsiteX1" fmla="*/ 16742 w 39218"/>
                  <a:gd name="connsiteY1" fmla="*/ 19258 h 42759"/>
                  <a:gd name="connsiteX2" fmla="*/ -220 w 39218"/>
                  <a:gd name="connsiteY2" fmla="*/ 42748 h 42759"/>
                  <a:gd name="connsiteX3" fmla="*/ 19925 w 39218"/>
                  <a:gd name="connsiteY3" fmla="*/ 23534 h 42759"/>
                  <a:gd name="connsiteX4" fmla="*/ 38999 w 39218"/>
                  <a:gd name="connsiteY4" fmla="*/ 1094 h 42759"/>
                  <a:gd name="connsiteX5" fmla="*/ 36896 w 39218"/>
                  <a:gd name="connsiteY5" fmla="*/ 25 h 427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218" h="42759">
                    <a:moveTo>
                      <a:pt x="36896" y="25"/>
                    </a:moveTo>
                    <a:cubicBezTo>
                      <a:pt x="31208" y="7452"/>
                      <a:pt x="23623" y="12967"/>
                      <a:pt x="16742" y="19258"/>
                    </a:cubicBezTo>
                    <a:cubicBezTo>
                      <a:pt x="10209" y="25256"/>
                      <a:pt x="-4" y="30970"/>
                      <a:pt x="-220" y="42748"/>
                    </a:cubicBezTo>
                    <a:cubicBezTo>
                      <a:pt x="6942" y="39087"/>
                      <a:pt x="13081" y="30431"/>
                      <a:pt x="19925" y="23534"/>
                    </a:cubicBezTo>
                    <a:cubicBezTo>
                      <a:pt x="26561" y="16827"/>
                      <a:pt x="37121" y="11198"/>
                      <a:pt x="38999" y="1094"/>
                    </a:cubicBezTo>
                    <a:cubicBezTo>
                      <a:pt x="38774" y="271"/>
                      <a:pt x="38126" y="-145"/>
                      <a:pt x="36896" y="25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8" name="Freeform 166">
                <a:extLst>
                  <a:ext uri="{FF2B5EF4-FFF2-40B4-BE49-F238E27FC236}">
                    <a16:creationId xmlns:a16="http://schemas.microsoft.com/office/drawing/2014/main" id="{5736004F-ABF0-1A51-FDAE-F5789357B9D3}"/>
                  </a:ext>
                </a:extLst>
              </p:cNvPr>
              <p:cNvSpPr/>
              <p:nvPr/>
            </p:nvSpPr>
            <p:spPr>
              <a:xfrm>
                <a:off x="6427601" y="3832614"/>
                <a:ext cx="100149" cy="133961"/>
              </a:xfrm>
              <a:custGeom>
                <a:avLst/>
                <a:gdLst>
                  <a:gd name="connsiteX0" fmla="*/ 36075 w 36755"/>
                  <a:gd name="connsiteY0" fmla="*/ -12 h 49164"/>
                  <a:gd name="connsiteX1" fmla="*/ 18052 w 36755"/>
                  <a:gd name="connsiteY1" fmla="*/ 18161 h 49164"/>
                  <a:gd name="connsiteX2" fmla="*/ 1080 w 36755"/>
                  <a:gd name="connsiteY2" fmla="*/ 49152 h 49164"/>
                  <a:gd name="connsiteX3" fmla="*/ 36075 w 36755"/>
                  <a:gd name="connsiteY3" fmla="*/ -12 h 49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55" h="49164">
                    <a:moveTo>
                      <a:pt x="36075" y="-12"/>
                    </a:moveTo>
                    <a:cubicBezTo>
                      <a:pt x="30499" y="4311"/>
                      <a:pt x="24970" y="11170"/>
                      <a:pt x="18052" y="18161"/>
                    </a:cubicBezTo>
                    <a:cubicBezTo>
                      <a:pt x="9519" y="26713"/>
                      <a:pt x="-4571" y="33212"/>
                      <a:pt x="1080" y="49152"/>
                    </a:cubicBezTo>
                    <a:cubicBezTo>
                      <a:pt x="10711" y="35690"/>
                      <a:pt x="40590" y="27706"/>
                      <a:pt x="36075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69" name="Freeform 167">
                <a:extLst>
                  <a:ext uri="{FF2B5EF4-FFF2-40B4-BE49-F238E27FC236}">
                    <a16:creationId xmlns:a16="http://schemas.microsoft.com/office/drawing/2014/main" id="{D012ADBB-257A-751F-4FB1-09A03EEF6700}"/>
                  </a:ext>
                </a:extLst>
              </p:cNvPr>
              <p:cNvSpPr/>
              <p:nvPr/>
            </p:nvSpPr>
            <p:spPr>
              <a:xfrm>
                <a:off x="6431143" y="3887958"/>
                <a:ext cx="95757" cy="110607"/>
              </a:xfrm>
              <a:custGeom>
                <a:avLst/>
                <a:gdLst>
                  <a:gd name="connsiteX0" fmla="*/ 33695 w 35143"/>
                  <a:gd name="connsiteY0" fmla="*/ -12 h 40593"/>
                  <a:gd name="connsiteX1" fmla="*/ 14621 w 35143"/>
                  <a:gd name="connsiteY1" fmla="*/ 18132 h 40593"/>
                  <a:gd name="connsiteX2" fmla="*/ -220 w 35143"/>
                  <a:gd name="connsiteY2" fmla="*/ 40581 h 40593"/>
                  <a:gd name="connsiteX3" fmla="*/ 34775 w 35143"/>
                  <a:gd name="connsiteY3" fmla="*/ 10649 h 40593"/>
                  <a:gd name="connsiteX4" fmla="*/ 33695 w 35143"/>
                  <a:gd name="connsiteY4" fmla="*/ -12 h 4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143" h="40593">
                    <a:moveTo>
                      <a:pt x="33695" y="-12"/>
                    </a:moveTo>
                    <a:cubicBezTo>
                      <a:pt x="28551" y="7253"/>
                      <a:pt x="20957" y="12002"/>
                      <a:pt x="14621" y="18132"/>
                    </a:cubicBezTo>
                    <a:cubicBezTo>
                      <a:pt x="8810" y="23771"/>
                      <a:pt x="-41" y="29863"/>
                      <a:pt x="-220" y="40581"/>
                    </a:cubicBezTo>
                    <a:cubicBezTo>
                      <a:pt x="10875" y="34281"/>
                      <a:pt x="23623" y="20441"/>
                      <a:pt x="34775" y="10649"/>
                    </a:cubicBezTo>
                    <a:cubicBezTo>
                      <a:pt x="34089" y="7395"/>
                      <a:pt x="36117" y="1464"/>
                      <a:pt x="33695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0" name="Freeform 168">
                <a:extLst>
                  <a:ext uri="{FF2B5EF4-FFF2-40B4-BE49-F238E27FC236}">
                    <a16:creationId xmlns:a16="http://schemas.microsoft.com/office/drawing/2014/main" id="{09E35CD5-0A61-2E8A-1504-21701980785C}"/>
                  </a:ext>
                </a:extLst>
              </p:cNvPr>
              <p:cNvSpPr/>
              <p:nvPr/>
            </p:nvSpPr>
            <p:spPr>
              <a:xfrm>
                <a:off x="6434034" y="3928633"/>
                <a:ext cx="90024" cy="116484"/>
              </a:xfrm>
              <a:custGeom>
                <a:avLst/>
                <a:gdLst>
                  <a:gd name="connsiteX0" fmla="*/ 31583 w 33039"/>
                  <a:gd name="connsiteY0" fmla="*/ -12 h 42750"/>
                  <a:gd name="connsiteX1" fmla="*/ -220 w 33039"/>
                  <a:gd name="connsiteY1" fmla="*/ 28851 h 42750"/>
                  <a:gd name="connsiteX2" fmla="*/ -220 w 33039"/>
                  <a:gd name="connsiteY2" fmla="*/ 42738 h 42750"/>
                  <a:gd name="connsiteX3" fmla="*/ 32634 w 33039"/>
                  <a:gd name="connsiteY3" fmla="*/ 13913 h 42750"/>
                  <a:gd name="connsiteX4" fmla="*/ 31583 w 33039"/>
                  <a:gd name="connsiteY4" fmla="*/ -12 h 42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039" h="42750">
                    <a:moveTo>
                      <a:pt x="31583" y="-12"/>
                    </a:moveTo>
                    <a:cubicBezTo>
                      <a:pt x="21483" y="10110"/>
                      <a:pt x="10829" y="19665"/>
                      <a:pt x="-220" y="28851"/>
                    </a:cubicBezTo>
                    <a:lnTo>
                      <a:pt x="-220" y="42738"/>
                    </a:lnTo>
                    <a:cubicBezTo>
                      <a:pt x="11880" y="34262"/>
                      <a:pt x="20807" y="22588"/>
                      <a:pt x="32634" y="13913"/>
                    </a:cubicBezTo>
                    <a:cubicBezTo>
                      <a:pt x="31968" y="9599"/>
                      <a:pt x="34033" y="2523"/>
                      <a:pt x="31583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1" name="Freeform 169">
                <a:extLst>
                  <a:ext uri="{FF2B5EF4-FFF2-40B4-BE49-F238E27FC236}">
                    <a16:creationId xmlns:a16="http://schemas.microsoft.com/office/drawing/2014/main" id="{D118CB6E-CBEE-DF27-DBEF-267D4791E14C}"/>
                  </a:ext>
                </a:extLst>
              </p:cNvPr>
              <p:cNvSpPr/>
              <p:nvPr/>
            </p:nvSpPr>
            <p:spPr>
              <a:xfrm>
                <a:off x="6436925" y="3975290"/>
                <a:ext cx="89572" cy="98931"/>
              </a:xfrm>
              <a:custGeom>
                <a:avLst/>
                <a:gdLst>
                  <a:gd name="connsiteX0" fmla="*/ 32653 w 32873"/>
                  <a:gd name="connsiteY0" fmla="*/ 2126 h 36308"/>
                  <a:gd name="connsiteX1" fmla="*/ 30522 w 32873"/>
                  <a:gd name="connsiteY1" fmla="*/ -12 h 36308"/>
                  <a:gd name="connsiteX2" fmla="*/ -220 w 32873"/>
                  <a:gd name="connsiteY2" fmla="*/ 36296 h 36308"/>
                  <a:gd name="connsiteX3" fmla="*/ 32653 w 32873"/>
                  <a:gd name="connsiteY3" fmla="*/ 2126 h 3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873" h="36308">
                    <a:moveTo>
                      <a:pt x="32653" y="2126"/>
                    </a:moveTo>
                    <a:cubicBezTo>
                      <a:pt x="31245" y="2088"/>
                      <a:pt x="31667" y="234"/>
                      <a:pt x="30522" y="-12"/>
                    </a:cubicBezTo>
                    <a:cubicBezTo>
                      <a:pt x="21698" y="13516"/>
                      <a:pt x="3037" y="17139"/>
                      <a:pt x="-220" y="36296"/>
                    </a:cubicBezTo>
                    <a:cubicBezTo>
                      <a:pt x="11936" y="26117"/>
                      <a:pt x="24017" y="15824"/>
                      <a:pt x="32653" y="212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2" name="Freeform 170">
                <a:extLst>
                  <a:ext uri="{FF2B5EF4-FFF2-40B4-BE49-F238E27FC236}">
                    <a16:creationId xmlns:a16="http://schemas.microsoft.com/office/drawing/2014/main" id="{1AB64671-F168-7652-1920-66B1063BD52D}"/>
                  </a:ext>
                </a:extLst>
              </p:cNvPr>
              <p:cNvSpPr/>
              <p:nvPr/>
            </p:nvSpPr>
            <p:spPr>
              <a:xfrm>
                <a:off x="6437985" y="4004393"/>
                <a:ext cx="94348" cy="521055"/>
              </a:xfrm>
              <a:custGeom>
                <a:avLst/>
                <a:gdLst>
                  <a:gd name="connsiteX0" fmla="*/ 32264 w 34626"/>
                  <a:gd name="connsiteY0" fmla="*/ -12 h 191228"/>
                  <a:gd name="connsiteX1" fmla="*/ 30133 w 34626"/>
                  <a:gd name="connsiteY1" fmla="*/ -12 h 191228"/>
                  <a:gd name="connsiteX2" fmla="*/ 452 w 34626"/>
                  <a:gd name="connsiteY2" fmla="*/ 30951 h 191228"/>
                  <a:gd name="connsiteX3" fmla="*/ 5746 w 34626"/>
                  <a:gd name="connsiteY3" fmla="*/ 86511 h 191228"/>
                  <a:gd name="connsiteX4" fmla="*/ 11050 w 34626"/>
                  <a:gd name="connsiteY4" fmla="*/ 142042 h 191228"/>
                  <a:gd name="connsiteX5" fmla="*/ 24839 w 34626"/>
                  <a:gd name="connsiteY5" fmla="*/ 191207 h 191228"/>
                  <a:gd name="connsiteX6" fmla="*/ 32264 w 34626"/>
                  <a:gd name="connsiteY6" fmla="*/ 163413 h 191228"/>
                  <a:gd name="connsiteX7" fmla="*/ 32264 w 34626"/>
                  <a:gd name="connsiteY7" fmla="*/ -12 h 19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626" h="191228">
                    <a:moveTo>
                      <a:pt x="32264" y="-12"/>
                    </a:moveTo>
                    <a:lnTo>
                      <a:pt x="30133" y="-12"/>
                    </a:lnTo>
                    <a:cubicBezTo>
                      <a:pt x="23910" y="11009"/>
                      <a:pt x="3624" y="17849"/>
                      <a:pt x="452" y="30951"/>
                    </a:cubicBezTo>
                    <a:cubicBezTo>
                      <a:pt x="-2374" y="42701"/>
                      <a:pt x="4554" y="66540"/>
                      <a:pt x="5746" y="86511"/>
                    </a:cubicBezTo>
                    <a:cubicBezTo>
                      <a:pt x="6994" y="107333"/>
                      <a:pt x="9773" y="128297"/>
                      <a:pt x="11050" y="142042"/>
                    </a:cubicBezTo>
                    <a:cubicBezTo>
                      <a:pt x="12627" y="159023"/>
                      <a:pt x="10308" y="191841"/>
                      <a:pt x="24839" y="191207"/>
                    </a:cubicBezTo>
                    <a:cubicBezTo>
                      <a:pt x="34188" y="190791"/>
                      <a:pt x="32602" y="173743"/>
                      <a:pt x="32264" y="163413"/>
                    </a:cubicBezTo>
                    <a:cubicBezTo>
                      <a:pt x="30527" y="113368"/>
                      <a:pt x="37859" y="51972"/>
                      <a:pt x="32264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3" name="Freeform 171">
                <a:extLst>
                  <a:ext uri="{FF2B5EF4-FFF2-40B4-BE49-F238E27FC236}">
                    <a16:creationId xmlns:a16="http://schemas.microsoft.com/office/drawing/2014/main" id="{40F77DFB-29B9-B4DD-C3CC-96EB930EBC8F}"/>
                  </a:ext>
                </a:extLst>
              </p:cNvPr>
              <p:cNvSpPr/>
              <p:nvPr/>
            </p:nvSpPr>
            <p:spPr>
              <a:xfrm>
                <a:off x="6512020" y="2156001"/>
                <a:ext cx="72229" cy="96070"/>
              </a:xfrm>
              <a:custGeom>
                <a:avLst/>
                <a:gdLst>
                  <a:gd name="connsiteX0" fmla="*/ -220 w 26508"/>
                  <a:gd name="connsiteY0" fmla="*/ 35246 h 35258"/>
                  <a:gd name="connsiteX1" fmla="*/ 26289 w 26508"/>
                  <a:gd name="connsiteY1" fmla="*/ -12 h 35258"/>
                  <a:gd name="connsiteX2" fmla="*/ -220 w 26508"/>
                  <a:gd name="connsiteY2" fmla="*/ 35246 h 35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8" h="35258">
                    <a:moveTo>
                      <a:pt x="-220" y="35246"/>
                    </a:moveTo>
                    <a:cubicBezTo>
                      <a:pt x="8256" y="23137"/>
                      <a:pt x="18432" y="12731"/>
                      <a:pt x="26289" y="-12"/>
                    </a:cubicBezTo>
                    <a:cubicBezTo>
                      <a:pt x="15287" y="8814"/>
                      <a:pt x="5281" y="24395"/>
                      <a:pt x="-220" y="35246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4" name="Freeform 172">
                <a:extLst>
                  <a:ext uri="{FF2B5EF4-FFF2-40B4-BE49-F238E27FC236}">
                    <a16:creationId xmlns:a16="http://schemas.microsoft.com/office/drawing/2014/main" id="{9C02CA78-882B-EC7E-0C54-BF20D8E9F4B0}"/>
                  </a:ext>
                </a:extLst>
              </p:cNvPr>
              <p:cNvSpPr/>
              <p:nvPr/>
            </p:nvSpPr>
            <p:spPr>
              <a:xfrm>
                <a:off x="6439813" y="2304477"/>
                <a:ext cx="25986" cy="43640"/>
              </a:xfrm>
              <a:custGeom>
                <a:avLst/>
                <a:gdLst>
                  <a:gd name="connsiteX0" fmla="*/ 9317 w 9537"/>
                  <a:gd name="connsiteY0" fmla="*/ -12 h 16016"/>
                  <a:gd name="connsiteX1" fmla="*/ -220 w 9537"/>
                  <a:gd name="connsiteY1" fmla="*/ 16004 h 16016"/>
                  <a:gd name="connsiteX2" fmla="*/ 9317 w 9537"/>
                  <a:gd name="connsiteY2" fmla="*/ -12 h 16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37" h="16016">
                    <a:moveTo>
                      <a:pt x="9317" y="-12"/>
                    </a:moveTo>
                    <a:cubicBezTo>
                      <a:pt x="6501" y="5664"/>
                      <a:pt x="1038" y="8738"/>
                      <a:pt x="-220" y="16004"/>
                    </a:cubicBezTo>
                    <a:cubicBezTo>
                      <a:pt x="4173" y="12589"/>
                      <a:pt x="9101" y="4046"/>
                      <a:pt x="9317" y="-12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5" name="Freeform 173">
                <a:extLst>
                  <a:ext uri="{FF2B5EF4-FFF2-40B4-BE49-F238E27FC236}">
                    <a16:creationId xmlns:a16="http://schemas.microsoft.com/office/drawing/2014/main" id="{4DBF8844-8744-F08C-1873-79806F91BDE9}"/>
                  </a:ext>
                </a:extLst>
              </p:cNvPr>
              <p:cNvSpPr/>
              <p:nvPr/>
            </p:nvSpPr>
            <p:spPr>
              <a:xfrm>
                <a:off x="6745975" y="2476201"/>
                <a:ext cx="453900" cy="1564093"/>
              </a:xfrm>
              <a:custGeom>
                <a:avLst/>
                <a:gdLst>
                  <a:gd name="connsiteX0" fmla="*/ 52769 w 166582"/>
                  <a:gd name="connsiteY0" fmla="*/ 498862 h 574025"/>
                  <a:gd name="connsiteX1" fmla="*/ 51718 w 166582"/>
                  <a:gd name="connsiteY1" fmla="*/ 508493 h 574025"/>
                  <a:gd name="connsiteX2" fmla="*/ 52769 w 166582"/>
                  <a:gd name="connsiteY2" fmla="*/ 498862 h 574025"/>
                  <a:gd name="connsiteX3" fmla="*/ 53830 w 166582"/>
                  <a:gd name="connsiteY3" fmla="*/ 552293 h 574025"/>
                  <a:gd name="connsiteX4" fmla="*/ 59143 w 166582"/>
                  <a:gd name="connsiteY4" fmla="*/ 553362 h 574025"/>
                  <a:gd name="connsiteX5" fmla="*/ 58092 w 166582"/>
                  <a:gd name="connsiteY5" fmla="*/ 556560 h 574025"/>
                  <a:gd name="connsiteX6" fmla="*/ 53830 w 166582"/>
                  <a:gd name="connsiteY6" fmla="*/ 552293 h 574025"/>
                  <a:gd name="connsiteX7" fmla="*/ 102605 w 166582"/>
                  <a:gd name="connsiteY7" fmla="*/ 512750 h 574025"/>
                  <a:gd name="connsiteX8" fmla="*/ 108969 w 166582"/>
                  <a:gd name="connsiteY8" fmla="*/ 505286 h 574025"/>
                  <a:gd name="connsiteX9" fmla="*/ 102605 w 166582"/>
                  <a:gd name="connsiteY9" fmla="*/ 512750 h 574025"/>
                  <a:gd name="connsiteX10" fmla="*/ 130156 w 166582"/>
                  <a:gd name="connsiteY10" fmla="*/ 480708 h 574025"/>
                  <a:gd name="connsiteX11" fmla="*/ 122740 w 166582"/>
                  <a:gd name="connsiteY11" fmla="*/ 490320 h 574025"/>
                  <a:gd name="connsiteX12" fmla="*/ 130156 w 166582"/>
                  <a:gd name="connsiteY12" fmla="*/ 480708 h 574025"/>
                  <a:gd name="connsiteX13" fmla="*/ 38999 w 166582"/>
                  <a:gd name="connsiteY13" fmla="*/ 478579 h 574025"/>
                  <a:gd name="connsiteX14" fmla="*/ 38999 w 166582"/>
                  <a:gd name="connsiteY14" fmla="*/ 478579 h 574025"/>
                  <a:gd name="connsiteX15" fmla="*/ 14611 w 166582"/>
                  <a:gd name="connsiteY15" fmla="*/ 116424 h 574025"/>
                  <a:gd name="connsiteX16" fmla="*/ 14790 w 166582"/>
                  <a:gd name="connsiteY16" fmla="*/ 111609 h 574025"/>
                  <a:gd name="connsiteX17" fmla="*/ 15663 w 166582"/>
                  <a:gd name="connsiteY17" fmla="*/ 91648 h 574025"/>
                  <a:gd name="connsiteX18" fmla="*/ 20985 w 166582"/>
                  <a:gd name="connsiteY18" fmla="*/ 39494 h 574025"/>
                  <a:gd name="connsiteX19" fmla="*/ 15663 w 166582"/>
                  <a:gd name="connsiteY19" fmla="*/ 91648 h 574025"/>
                  <a:gd name="connsiteX20" fmla="*/ 14790 w 166582"/>
                  <a:gd name="connsiteY20" fmla="*/ 111609 h 574025"/>
                  <a:gd name="connsiteX21" fmla="*/ 15682 w 166582"/>
                  <a:gd name="connsiteY21" fmla="*/ 119631 h 574025"/>
                  <a:gd name="connsiteX22" fmla="*/ 34765 w 166582"/>
                  <a:gd name="connsiteY22" fmla="*/ 163432 h 574025"/>
                  <a:gd name="connsiteX23" fmla="*/ 37957 w 166582"/>
                  <a:gd name="connsiteY23" fmla="*/ 200818 h 574025"/>
                  <a:gd name="connsiteX24" fmla="*/ 33695 w 166582"/>
                  <a:gd name="connsiteY24" fmla="*/ 318333 h 574025"/>
                  <a:gd name="connsiteX25" fmla="*/ 46424 w 166582"/>
                  <a:gd name="connsiteY25" fmla="*/ 347177 h 574025"/>
                  <a:gd name="connsiteX26" fmla="*/ 48536 w 166582"/>
                  <a:gd name="connsiteY26" fmla="*/ 445459 h 574025"/>
                  <a:gd name="connsiteX27" fmla="*/ 18864 w 166582"/>
                  <a:gd name="connsiteY27" fmla="*/ 477510 h 574025"/>
                  <a:gd name="connsiteX28" fmla="*/ 32653 w 166582"/>
                  <a:gd name="connsiteY28" fmla="*/ 526637 h 574025"/>
                  <a:gd name="connsiteX29" fmla="*/ 51718 w 166582"/>
                  <a:gd name="connsiteY29" fmla="*/ 573655 h 574025"/>
                  <a:gd name="connsiteX30" fmla="*/ 72914 w 166582"/>
                  <a:gd name="connsiteY30" fmla="*/ 523430 h 574025"/>
                  <a:gd name="connsiteX31" fmla="*/ 85652 w 166582"/>
                  <a:gd name="connsiteY31" fmla="*/ 410192 h 574025"/>
                  <a:gd name="connsiteX32" fmla="*/ 75035 w 166582"/>
                  <a:gd name="connsiteY32" fmla="*/ 440124 h 574025"/>
                  <a:gd name="connsiteX33" fmla="*/ 62325 w 166582"/>
                  <a:gd name="connsiteY33" fmla="*/ 561895 h 574025"/>
                  <a:gd name="connsiteX34" fmla="*/ 70802 w 166582"/>
                  <a:gd name="connsiteY34" fmla="*/ 457190 h 574025"/>
                  <a:gd name="connsiteX35" fmla="*/ 64428 w 166582"/>
                  <a:gd name="connsiteY35" fmla="*/ 461466 h 574025"/>
                  <a:gd name="connsiteX36" fmla="*/ 76115 w 166582"/>
                  <a:gd name="connsiteY36" fmla="*/ 419813 h 574025"/>
                  <a:gd name="connsiteX37" fmla="*/ 66550 w 166582"/>
                  <a:gd name="connsiteY37" fmla="*/ 425167 h 574025"/>
                  <a:gd name="connsiteX38" fmla="*/ 61274 w 166582"/>
                  <a:gd name="connsiteY38" fmla="*/ 357858 h 574025"/>
                  <a:gd name="connsiteX39" fmla="*/ 86703 w 166582"/>
                  <a:gd name="connsiteY39" fmla="*/ 352503 h 574025"/>
                  <a:gd name="connsiteX40" fmla="*/ 95180 w 166582"/>
                  <a:gd name="connsiteY40" fmla="*/ 380288 h 574025"/>
                  <a:gd name="connsiteX41" fmla="*/ 98371 w 166582"/>
                  <a:gd name="connsiteY41" fmla="*/ 379238 h 574025"/>
                  <a:gd name="connsiteX42" fmla="*/ 100483 w 166582"/>
                  <a:gd name="connsiteY42" fmla="*/ 392028 h 574025"/>
                  <a:gd name="connsiteX43" fmla="*/ 95180 w 166582"/>
                  <a:gd name="connsiteY43" fmla="*/ 398461 h 574025"/>
                  <a:gd name="connsiteX44" fmla="*/ 79288 w 166582"/>
                  <a:gd name="connsiteY44" fmla="*/ 551234 h 574025"/>
                  <a:gd name="connsiteX45" fmla="*/ 87764 w 166582"/>
                  <a:gd name="connsiteY45" fmla="*/ 517026 h 574025"/>
                  <a:gd name="connsiteX46" fmla="*/ 99432 w 166582"/>
                  <a:gd name="connsiteY46" fmla="*/ 394176 h 574025"/>
                  <a:gd name="connsiteX47" fmla="*/ 86703 w 166582"/>
                  <a:gd name="connsiteY47" fmla="*/ 544810 h 574025"/>
                  <a:gd name="connsiteX48" fmla="*/ 96250 w 166582"/>
                  <a:gd name="connsiteY48" fmla="*/ 511681 h 574025"/>
                  <a:gd name="connsiteX49" fmla="*/ 106838 w 166582"/>
                  <a:gd name="connsiteY49" fmla="*/ 390959 h 574025"/>
                  <a:gd name="connsiteX50" fmla="*/ 95180 w 166582"/>
                  <a:gd name="connsiteY50" fmla="*/ 536249 h 574025"/>
                  <a:gd name="connsiteX51" fmla="*/ 130156 w 166582"/>
                  <a:gd name="connsiteY51" fmla="*/ 502060 h 574025"/>
                  <a:gd name="connsiteX52" fmla="*/ 166211 w 166582"/>
                  <a:gd name="connsiteY52" fmla="*/ 465761 h 574025"/>
                  <a:gd name="connsiteX53" fmla="*/ 159818 w 166582"/>
                  <a:gd name="connsiteY53" fmla="*/ 437976 h 574025"/>
                  <a:gd name="connsiteX54" fmla="*/ 139712 w 166582"/>
                  <a:gd name="connsiteY54" fmla="*/ 353572 h 574025"/>
                  <a:gd name="connsiteX55" fmla="*/ 112142 w 166582"/>
                  <a:gd name="connsiteY55" fmla="*/ 378169 h 574025"/>
                  <a:gd name="connsiteX56" fmla="*/ 76115 w 166582"/>
                  <a:gd name="connsiteY56" fmla="*/ 330073 h 574025"/>
                  <a:gd name="connsiteX57" fmla="*/ 59143 w 166582"/>
                  <a:gd name="connsiteY57" fmla="*/ 324738 h 574025"/>
                  <a:gd name="connsiteX58" fmla="*/ 68680 w 166582"/>
                  <a:gd name="connsiteY58" fmla="*/ 320462 h 574025"/>
                  <a:gd name="connsiteX59" fmla="*/ 72914 w 166582"/>
                  <a:gd name="connsiteY59" fmla="*/ 204025 h 574025"/>
                  <a:gd name="connsiteX60" fmla="*/ 66550 w 166582"/>
                  <a:gd name="connsiteY60" fmla="*/ 174112 h 574025"/>
                  <a:gd name="connsiteX61" fmla="*/ 22027 w 166582"/>
                  <a:gd name="connsiteY61" fmla="*/ 30970 h 574025"/>
                  <a:gd name="connsiteX62" fmla="*/ 20985 w 166582"/>
                  <a:gd name="connsiteY62" fmla="*/ 37365 h 574025"/>
                  <a:gd name="connsiteX63" fmla="*/ 6144 w 166582"/>
                  <a:gd name="connsiteY63" fmla="*/ -12 h 574025"/>
                  <a:gd name="connsiteX64" fmla="*/ -220 w 166582"/>
                  <a:gd name="connsiteY64" fmla="*/ 96132 h 574025"/>
                  <a:gd name="connsiteX65" fmla="*/ 14611 w 166582"/>
                  <a:gd name="connsiteY65" fmla="*/ 116424 h 57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166582" h="574025">
                    <a:moveTo>
                      <a:pt x="52769" y="498862"/>
                    </a:moveTo>
                    <a:cubicBezTo>
                      <a:pt x="55858" y="501360"/>
                      <a:pt x="50798" y="504623"/>
                      <a:pt x="51718" y="508493"/>
                    </a:cubicBezTo>
                    <a:cubicBezTo>
                      <a:pt x="48395" y="505740"/>
                      <a:pt x="52309" y="501312"/>
                      <a:pt x="52769" y="498862"/>
                    </a:cubicBezTo>
                    <a:close/>
                    <a:moveTo>
                      <a:pt x="53830" y="552293"/>
                    </a:moveTo>
                    <a:cubicBezTo>
                      <a:pt x="55069" y="553183"/>
                      <a:pt x="56684" y="553675"/>
                      <a:pt x="59143" y="553362"/>
                    </a:cubicBezTo>
                    <a:cubicBezTo>
                      <a:pt x="58589" y="554223"/>
                      <a:pt x="58035" y="555065"/>
                      <a:pt x="58092" y="556560"/>
                    </a:cubicBezTo>
                    <a:cubicBezTo>
                      <a:pt x="54759" y="557061"/>
                      <a:pt x="53351" y="555633"/>
                      <a:pt x="53830" y="552293"/>
                    </a:cubicBezTo>
                    <a:close/>
                    <a:moveTo>
                      <a:pt x="102605" y="512750"/>
                    </a:moveTo>
                    <a:cubicBezTo>
                      <a:pt x="100540" y="510243"/>
                      <a:pt x="105834" y="506090"/>
                      <a:pt x="108969" y="505286"/>
                    </a:cubicBezTo>
                    <a:cubicBezTo>
                      <a:pt x="107514" y="508436"/>
                      <a:pt x="104069" y="509609"/>
                      <a:pt x="102605" y="512750"/>
                    </a:cubicBezTo>
                    <a:close/>
                    <a:moveTo>
                      <a:pt x="130156" y="480708"/>
                    </a:moveTo>
                    <a:cubicBezTo>
                      <a:pt x="132099" y="484123"/>
                      <a:pt x="125162" y="487718"/>
                      <a:pt x="122740" y="490320"/>
                    </a:cubicBezTo>
                    <a:cubicBezTo>
                      <a:pt x="121538" y="491512"/>
                      <a:pt x="126964" y="482080"/>
                      <a:pt x="130156" y="480708"/>
                    </a:cubicBezTo>
                    <a:close/>
                    <a:moveTo>
                      <a:pt x="38999" y="478579"/>
                    </a:moveTo>
                    <a:cubicBezTo>
                      <a:pt x="40444" y="483735"/>
                      <a:pt x="32090" y="492713"/>
                      <a:pt x="38999" y="478579"/>
                    </a:cubicBezTo>
                    <a:close/>
                    <a:moveTo>
                      <a:pt x="14611" y="116424"/>
                    </a:moveTo>
                    <a:cubicBezTo>
                      <a:pt x="14658" y="114797"/>
                      <a:pt x="14733" y="113217"/>
                      <a:pt x="14790" y="111609"/>
                    </a:cubicBezTo>
                    <a:cubicBezTo>
                      <a:pt x="14396" y="105128"/>
                      <a:pt x="14818" y="98450"/>
                      <a:pt x="15663" y="91648"/>
                    </a:cubicBezTo>
                    <a:cubicBezTo>
                      <a:pt x="16677" y="73494"/>
                      <a:pt x="18291" y="55954"/>
                      <a:pt x="20985" y="39494"/>
                    </a:cubicBezTo>
                    <a:cubicBezTo>
                      <a:pt x="22224" y="56494"/>
                      <a:pt x="17794" y="74430"/>
                      <a:pt x="15663" y="91648"/>
                    </a:cubicBezTo>
                    <a:cubicBezTo>
                      <a:pt x="15297" y="98223"/>
                      <a:pt x="15006" y="104873"/>
                      <a:pt x="14790" y="111609"/>
                    </a:cubicBezTo>
                    <a:cubicBezTo>
                      <a:pt x="14959" y="114314"/>
                      <a:pt x="15175" y="117001"/>
                      <a:pt x="15682" y="119631"/>
                    </a:cubicBezTo>
                    <a:cubicBezTo>
                      <a:pt x="18282" y="133197"/>
                      <a:pt x="30250" y="147434"/>
                      <a:pt x="34765" y="163432"/>
                    </a:cubicBezTo>
                    <a:cubicBezTo>
                      <a:pt x="38445" y="176468"/>
                      <a:pt x="38802" y="187990"/>
                      <a:pt x="37957" y="200818"/>
                    </a:cubicBezTo>
                    <a:cubicBezTo>
                      <a:pt x="35441" y="237865"/>
                      <a:pt x="36934" y="274570"/>
                      <a:pt x="33695" y="318333"/>
                    </a:cubicBezTo>
                    <a:cubicBezTo>
                      <a:pt x="43429" y="322410"/>
                      <a:pt x="40210" y="339543"/>
                      <a:pt x="46424" y="347177"/>
                    </a:cubicBezTo>
                    <a:cubicBezTo>
                      <a:pt x="32897" y="371755"/>
                      <a:pt x="39365" y="421165"/>
                      <a:pt x="48536" y="445459"/>
                    </a:cubicBezTo>
                    <a:cubicBezTo>
                      <a:pt x="40576" y="455345"/>
                      <a:pt x="21558" y="463472"/>
                      <a:pt x="18864" y="477510"/>
                    </a:cubicBezTo>
                    <a:cubicBezTo>
                      <a:pt x="16207" y="491322"/>
                      <a:pt x="27528" y="512598"/>
                      <a:pt x="32653" y="526637"/>
                    </a:cubicBezTo>
                    <a:cubicBezTo>
                      <a:pt x="37206" y="539163"/>
                      <a:pt x="42613" y="571592"/>
                      <a:pt x="51718" y="573655"/>
                    </a:cubicBezTo>
                    <a:cubicBezTo>
                      <a:pt x="71412" y="578101"/>
                      <a:pt x="70886" y="540090"/>
                      <a:pt x="72914" y="523430"/>
                    </a:cubicBezTo>
                    <a:cubicBezTo>
                      <a:pt x="77495" y="486148"/>
                      <a:pt x="80132" y="444088"/>
                      <a:pt x="85652" y="410192"/>
                    </a:cubicBezTo>
                    <a:cubicBezTo>
                      <a:pt x="76246" y="409350"/>
                      <a:pt x="76500" y="428147"/>
                      <a:pt x="75035" y="440124"/>
                    </a:cubicBezTo>
                    <a:cubicBezTo>
                      <a:pt x="70145" y="480263"/>
                      <a:pt x="67188" y="525180"/>
                      <a:pt x="62325" y="561895"/>
                    </a:cubicBezTo>
                    <a:cubicBezTo>
                      <a:pt x="63330" y="525180"/>
                      <a:pt x="67385" y="491512"/>
                      <a:pt x="70802" y="457190"/>
                    </a:cubicBezTo>
                    <a:cubicBezTo>
                      <a:pt x="68774" y="453860"/>
                      <a:pt x="66099" y="464437"/>
                      <a:pt x="64428" y="461466"/>
                    </a:cubicBezTo>
                    <a:cubicBezTo>
                      <a:pt x="75354" y="454683"/>
                      <a:pt x="71712" y="433189"/>
                      <a:pt x="76115" y="419813"/>
                    </a:cubicBezTo>
                    <a:cubicBezTo>
                      <a:pt x="74228" y="414922"/>
                      <a:pt x="71046" y="425744"/>
                      <a:pt x="66550" y="425167"/>
                    </a:cubicBezTo>
                    <a:cubicBezTo>
                      <a:pt x="60185" y="408252"/>
                      <a:pt x="54196" y="378216"/>
                      <a:pt x="61274" y="357858"/>
                    </a:cubicBezTo>
                    <a:cubicBezTo>
                      <a:pt x="69863" y="364035"/>
                      <a:pt x="83418" y="360753"/>
                      <a:pt x="86703" y="352503"/>
                    </a:cubicBezTo>
                    <a:cubicBezTo>
                      <a:pt x="91153" y="360138"/>
                      <a:pt x="93734" y="369626"/>
                      <a:pt x="95180" y="380288"/>
                    </a:cubicBezTo>
                    <a:cubicBezTo>
                      <a:pt x="98024" y="382208"/>
                      <a:pt x="97235" y="375577"/>
                      <a:pt x="98371" y="379238"/>
                    </a:cubicBezTo>
                    <a:cubicBezTo>
                      <a:pt x="97470" y="385094"/>
                      <a:pt x="101028" y="386513"/>
                      <a:pt x="100483" y="392028"/>
                    </a:cubicBezTo>
                    <a:cubicBezTo>
                      <a:pt x="98897" y="394346"/>
                      <a:pt x="95170" y="394535"/>
                      <a:pt x="95180" y="398461"/>
                    </a:cubicBezTo>
                    <a:cubicBezTo>
                      <a:pt x="87642" y="447115"/>
                      <a:pt x="88290" y="504037"/>
                      <a:pt x="79288" y="551234"/>
                    </a:cubicBezTo>
                    <a:cubicBezTo>
                      <a:pt x="88599" y="544782"/>
                      <a:pt x="86722" y="529400"/>
                      <a:pt x="87764" y="517026"/>
                    </a:cubicBezTo>
                    <a:cubicBezTo>
                      <a:pt x="91106" y="476536"/>
                      <a:pt x="91537" y="429292"/>
                      <a:pt x="99432" y="394176"/>
                    </a:cubicBezTo>
                    <a:cubicBezTo>
                      <a:pt x="93415" y="442612"/>
                      <a:pt x="93068" y="496743"/>
                      <a:pt x="86703" y="544810"/>
                    </a:cubicBezTo>
                    <a:cubicBezTo>
                      <a:pt x="96954" y="539503"/>
                      <a:pt x="95170" y="523856"/>
                      <a:pt x="96250" y="511681"/>
                    </a:cubicBezTo>
                    <a:cubicBezTo>
                      <a:pt x="99676" y="472345"/>
                      <a:pt x="100052" y="425091"/>
                      <a:pt x="106838" y="390959"/>
                    </a:cubicBezTo>
                    <a:cubicBezTo>
                      <a:pt x="101788" y="438222"/>
                      <a:pt x="101112" y="489856"/>
                      <a:pt x="95180" y="536249"/>
                    </a:cubicBezTo>
                    <a:cubicBezTo>
                      <a:pt x="106716" y="527271"/>
                      <a:pt x="116263" y="517215"/>
                      <a:pt x="130156" y="502060"/>
                    </a:cubicBezTo>
                    <a:cubicBezTo>
                      <a:pt x="136501" y="495173"/>
                      <a:pt x="164840" y="473660"/>
                      <a:pt x="166211" y="465761"/>
                    </a:cubicBezTo>
                    <a:cubicBezTo>
                      <a:pt x="167375" y="458874"/>
                      <a:pt x="161498" y="447380"/>
                      <a:pt x="159818" y="437976"/>
                    </a:cubicBezTo>
                    <a:cubicBezTo>
                      <a:pt x="155998" y="416208"/>
                      <a:pt x="159274" y="355956"/>
                      <a:pt x="139712" y="353572"/>
                    </a:cubicBezTo>
                    <a:cubicBezTo>
                      <a:pt x="123247" y="351576"/>
                      <a:pt x="122993" y="375634"/>
                      <a:pt x="112142" y="378169"/>
                    </a:cubicBezTo>
                    <a:cubicBezTo>
                      <a:pt x="105993" y="356760"/>
                      <a:pt x="98418" y="333630"/>
                      <a:pt x="76115" y="330073"/>
                    </a:cubicBezTo>
                    <a:cubicBezTo>
                      <a:pt x="69356" y="329004"/>
                      <a:pt x="59894" y="334529"/>
                      <a:pt x="59143" y="324738"/>
                    </a:cubicBezTo>
                    <a:cubicBezTo>
                      <a:pt x="60645" y="321635"/>
                      <a:pt x="69957" y="326374"/>
                      <a:pt x="68680" y="320462"/>
                    </a:cubicBezTo>
                    <a:cubicBezTo>
                      <a:pt x="61340" y="285024"/>
                      <a:pt x="70942" y="240031"/>
                      <a:pt x="72914" y="204025"/>
                    </a:cubicBezTo>
                    <a:cubicBezTo>
                      <a:pt x="73740" y="189305"/>
                      <a:pt x="68652" y="183572"/>
                      <a:pt x="66550" y="174112"/>
                    </a:cubicBezTo>
                    <a:cubicBezTo>
                      <a:pt x="55426" y="123718"/>
                      <a:pt x="42585" y="72481"/>
                      <a:pt x="22027" y="30970"/>
                    </a:cubicBezTo>
                    <a:cubicBezTo>
                      <a:pt x="21445" y="32834"/>
                      <a:pt x="23322" y="37251"/>
                      <a:pt x="20985" y="37365"/>
                    </a:cubicBezTo>
                    <a:cubicBezTo>
                      <a:pt x="23238" y="20838"/>
                      <a:pt x="12997" y="10574"/>
                      <a:pt x="6144" y="-12"/>
                    </a:cubicBezTo>
                    <a:cubicBezTo>
                      <a:pt x="-558" y="26798"/>
                      <a:pt x="1967" y="68262"/>
                      <a:pt x="-220" y="96132"/>
                    </a:cubicBezTo>
                    <a:cubicBezTo>
                      <a:pt x="5102" y="102499"/>
                      <a:pt x="8209" y="111136"/>
                      <a:pt x="14611" y="11642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6" name="Freeform 174">
                <a:extLst>
                  <a:ext uri="{FF2B5EF4-FFF2-40B4-BE49-F238E27FC236}">
                    <a16:creationId xmlns:a16="http://schemas.microsoft.com/office/drawing/2014/main" id="{82E9303D-BD5A-0F39-2101-824231A5E3FE}"/>
                  </a:ext>
                </a:extLst>
              </p:cNvPr>
              <p:cNvSpPr/>
              <p:nvPr/>
            </p:nvSpPr>
            <p:spPr>
              <a:xfrm>
                <a:off x="6616017" y="3812249"/>
                <a:ext cx="127544" cy="707345"/>
              </a:xfrm>
              <a:custGeom>
                <a:avLst/>
                <a:gdLst>
                  <a:gd name="connsiteX0" fmla="*/ 841 w 46809"/>
                  <a:gd name="connsiteY0" fmla="*/ 39503 h 259597"/>
                  <a:gd name="connsiteX1" fmla="*/ 5084 w 46809"/>
                  <a:gd name="connsiteY1" fmla="*/ 63031 h 259597"/>
                  <a:gd name="connsiteX2" fmla="*/ 15672 w 46809"/>
                  <a:gd name="connsiteY2" fmla="*/ 136744 h 259597"/>
                  <a:gd name="connsiteX3" fmla="*/ 31564 w 46809"/>
                  <a:gd name="connsiteY3" fmla="*/ 246738 h 259597"/>
                  <a:gd name="connsiteX4" fmla="*/ 38989 w 46809"/>
                  <a:gd name="connsiteY4" fmla="*/ 259585 h 259597"/>
                  <a:gd name="connsiteX5" fmla="*/ 43232 w 46809"/>
                  <a:gd name="connsiteY5" fmla="*/ 194423 h 259597"/>
                  <a:gd name="connsiteX6" fmla="*/ 36877 w 46809"/>
                  <a:gd name="connsiteY6" fmla="*/ -12 h 259597"/>
                  <a:gd name="connsiteX7" fmla="*/ 16723 w 46809"/>
                  <a:gd name="connsiteY7" fmla="*/ 14954 h 259597"/>
                  <a:gd name="connsiteX8" fmla="*/ -220 w 46809"/>
                  <a:gd name="connsiteY8" fmla="*/ 33098 h 259597"/>
                  <a:gd name="connsiteX9" fmla="*/ 12499 w 46809"/>
                  <a:gd name="connsiteY9" fmla="*/ 21349 h 259597"/>
                  <a:gd name="connsiteX10" fmla="*/ 22046 w 46809"/>
                  <a:gd name="connsiteY10" fmla="*/ 17082 h 259597"/>
                  <a:gd name="connsiteX11" fmla="*/ 841 w 46809"/>
                  <a:gd name="connsiteY11" fmla="*/ 39503 h 25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809" h="259597">
                    <a:moveTo>
                      <a:pt x="841" y="39503"/>
                    </a:moveTo>
                    <a:cubicBezTo>
                      <a:pt x="-51" y="43798"/>
                      <a:pt x="3816" y="54355"/>
                      <a:pt x="5084" y="63031"/>
                    </a:cubicBezTo>
                    <a:cubicBezTo>
                      <a:pt x="8876" y="89339"/>
                      <a:pt x="12574" y="112242"/>
                      <a:pt x="15672" y="136744"/>
                    </a:cubicBezTo>
                    <a:cubicBezTo>
                      <a:pt x="20056" y="171104"/>
                      <a:pt x="22243" y="220666"/>
                      <a:pt x="31564" y="246738"/>
                    </a:cubicBezTo>
                    <a:cubicBezTo>
                      <a:pt x="33179" y="251913"/>
                      <a:pt x="32212" y="259632"/>
                      <a:pt x="38989" y="259585"/>
                    </a:cubicBezTo>
                    <a:cubicBezTo>
                      <a:pt x="52347" y="246294"/>
                      <a:pt x="44246" y="217563"/>
                      <a:pt x="43232" y="194423"/>
                    </a:cubicBezTo>
                    <a:cubicBezTo>
                      <a:pt x="40369" y="128836"/>
                      <a:pt x="38107" y="63570"/>
                      <a:pt x="36877" y="-12"/>
                    </a:cubicBezTo>
                    <a:cubicBezTo>
                      <a:pt x="31085" y="5910"/>
                      <a:pt x="23426" y="9722"/>
                      <a:pt x="16723" y="14954"/>
                    </a:cubicBezTo>
                    <a:cubicBezTo>
                      <a:pt x="10594" y="19741"/>
                      <a:pt x="2746" y="25209"/>
                      <a:pt x="-220" y="33098"/>
                    </a:cubicBezTo>
                    <a:cubicBezTo>
                      <a:pt x="2943" y="33411"/>
                      <a:pt x="16620" y="21689"/>
                      <a:pt x="12499" y="21349"/>
                    </a:cubicBezTo>
                    <a:cubicBezTo>
                      <a:pt x="15484" y="19741"/>
                      <a:pt x="17399" y="17044"/>
                      <a:pt x="22046" y="17082"/>
                    </a:cubicBezTo>
                    <a:cubicBezTo>
                      <a:pt x="20610" y="25502"/>
                      <a:pt x="2953" y="29154"/>
                      <a:pt x="841" y="39503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77" name="Freeform 175">
                <a:extLst>
                  <a:ext uri="{FF2B5EF4-FFF2-40B4-BE49-F238E27FC236}">
                    <a16:creationId xmlns:a16="http://schemas.microsoft.com/office/drawing/2014/main" id="{4A6DA7DC-B974-E572-F376-336876975520}"/>
                  </a:ext>
                </a:extLst>
              </p:cNvPr>
              <p:cNvSpPr/>
              <p:nvPr/>
            </p:nvSpPr>
            <p:spPr>
              <a:xfrm>
                <a:off x="6136180" y="2432509"/>
                <a:ext cx="664765" cy="1461271"/>
              </a:xfrm>
              <a:custGeom>
                <a:avLst/>
                <a:gdLst>
                  <a:gd name="connsiteX0" fmla="*/ 55033 w 243970"/>
                  <a:gd name="connsiteY0" fmla="*/ 116443 h 536289"/>
                  <a:gd name="connsiteX1" fmla="*/ 57155 w 243970"/>
                  <a:gd name="connsiteY1" fmla="*/ 119631 h 536289"/>
                  <a:gd name="connsiteX2" fmla="*/ 77308 w 243970"/>
                  <a:gd name="connsiteY2" fmla="*/ 92925 h 536289"/>
                  <a:gd name="connsiteX3" fmla="*/ 78360 w 243970"/>
                  <a:gd name="connsiteY3" fmla="*/ 101467 h 536289"/>
                  <a:gd name="connsiteX4" fmla="*/ 78360 w 243970"/>
                  <a:gd name="connsiteY4" fmla="*/ 88658 h 536289"/>
                  <a:gd name="connsiteX5" fmla="*/ 95331 w 243970"/>
                  <a:gd name="connsiteY5" fmla="*/ 176269 h 536289"/>
                  <a:gd name="connsiteX6" fmla="*/ 101677 w 243970"/>
                  <a:gd name="connsiteY6" fmla="*/ 227543 h 536289"/>
                  <a:gd name="connsiteX7" fmla="*/ 81533 w 243970"/>
                  <a:gd name="connsiteY7" fmla="*/ 276680 h 536289"/>
                  <a:gd name="connsiteX8" fmla="*/ 30655 w 243970"/>
                  <a:gd name="connsiteY8" fmla="*/ 189078 h 536289"/>
                  <a:gd name="connsiteX9" fmla="*/ 55033 w 243970"/>
                  <a:gd name="connsiteY9" fmla="*/ 116443 h 536289"/>
                  <a:gd name="connsiteX10" fmla="*/ 99565 w 243970"/>
                  <a:gd name="connsiteY10" fmla="*/ 312998 h 536289"/>
                  <a:gd name="connsiteX11" fmla="*/ 101677 w 243970"/>
                  <a:gd name="connsiteY11" fmla="*/ 286301 h 536289"/>
                  <a:gd name="connsiteX12" fmla="*/ 99565 w 243970"/>
                  <a:gd name="connsiteY12" fmla="*/ 312998 h 536289"/>
                  <a:gd name="connsiteX13" fmla="*/ 118639 w 243970"/>
                  <a:gd name="connsiteY13" fmla="*/ 255309 h 536289"/>
                  <a:gd name="connsiteX14" fmla="*/ 134522 w 243970"/>
                  <a:gd name="connsiteY14" fmla="*/ 258516 h 536289"/>
                  <a:gd name="connsiteX15" fmla="*/ 134522 w 243970"/>
                  <a:gd name="connsiteY15" fmla="*/ 254250 h 536289"/>
                  <a:gd name="connsiteX16" fmla="*/ 112284 w 243970"/>
                  <a:gd name="connsiteY16" fmla="*/ 251043 h 536289"/>
                  <a:gd name="connsiteX17" fmla="*/ 112284 w 243970"/>
                  <a:gd name="connsiteY17" fmla="*/ 249974 h 536289"/>
                  <a:gd name="connsiteX18" fmla="*/ 184357 w 243970"/>
                  <a:gd name="connsiteY18" fmla="*/ 251043 h 536289"/>
                  <a:gd name="connsiteX19" fmla="*/ 121812 w 243970"/>
                  <a:gd name="connsiteY19" fmla="*/ 260654 h 536289"/>
                  <a:gd name="connsiteX20" fmla="*/ 120751 w 243970"/>
                  <a:gd name="connsiteY20" fmla="*/ 265990 h 536289"/>
                  <a:gd name="connsiteX21" fmla="*/ 115457 w 243970"/>
                  <a:gd name="connsiteY21" fmla="*/ 260654 h 536289"/>
                  <a:gd name="connsiteX22" fmla="*/ 103799 w 243970"/>
                  <a:gd name="connsiteY22" fmla="*/ 256378 h 536289"/>
                  <a:gd name="connsiteX23" fmla="*/ 118639 w 243970"/>
                  <a:gd name="connsiteY23" fmla="*/ 255309 h 536289"/>
                  <a:gd name="connsiteX24" fmla="*/ 152564 w 243970"/>
                  <a:gd name="connsiteY24" fmla="*/ 205094 h 536289"/>
                  <a:gd name="connsiteX25" fmla="*/ 151494 w 243970"/>
                  <a:gd name="connsiteY25" fmla="*/ 190147 h 536289"/>
                  <a:gd name="connsiteX26" fmla="*/ 152564 w 243970"/>
                  <a:gd name="connsiteY26" fmla="*/ 205094 h 536289"/>
                  <a:gd name="connsiteX27" fmla="*/ 152564 w 243970"/>
                  <a:gd name="connsiteY27" fmla="*/ 173034 h 536289"/>
                  <a:gd name="connsiteX28" fmla="*/ 144078 w 243970"/>
                  <a:gd name="connsiteY28" fmla="*/ 171974 h 536289"/>
                  <a:gd name="connsiteX29" fmla="*/ 152564 w 243970"/>
                  <a:gd name="connsiteY29" fmla="*/ 173034 h 536289"/>
                  <a:gd name="connsiteX30" fmla="*/ 150442 w 243970"/>
                  <a:gd name="connsiteY30" fmla="*/ 127114 h 536289"/>
                  <a:gd name="connsiteX31" fmla="*/ 150442 w 243970"/>
                  <a:gd name="connsiteY31" fmla="*/ 142089 h 536289"/>
                  <a:gd name="connsiteX32" fmla="*/ 143027 w 243970"/>
                  <a:gd name="connsiteY32" fmla="*/ 141011 h 536289"/>
                  <a:gd name="connsiteX33" fmla="*/ 150442 w 243970"/>
                  <a:gd name="connsiteY33" fmla="*/ 127114 h 536289"/>
                  <a:gd name="connsiteX34" fmla="*/ 181184 w 243970"/>
                  <a:gd name="connsiteY34" fmla="*/ 75849 h 536289"/>
                  <a:gd name="connsiteX35" fmla="*/ 175881 w 243970"/>
                  <a:gd name="connsiteY35" fmla="*/ 148485 h 536289"/>
                  <a:gd name="connsiteX36" fmla="*/ 174811 w 243970"/>
                  <a:gd name="connsiteY36" fmla="*/ 147416 h 536289"/>
                  <a:gd name="connsiteX37" fmla="*/ 181184 w 243970"/>
                  <a:gd name="connsiteY37" fmla="*/ 75849 h 536289"/>
                  <a:gd name="connsiteX38" fmla="*/ 192824 w 243970"/>
                  <a:gd name="connsiteY38" fmla="*/ 56607 h 536289"/>
                  <a:gd name="connsiteX39" fmla="*/ 192824 w 243970"/>
                  <a:gd name="connsiteY39" fmla="*/ 66219 h 536289"/>
                  <a:gd name="connsiteX40" fmla="*/ 192824 w 243970"/>
                  <a:gd name="connsiteY40" fmla="*/ 56607 h 536289"/>
                  <a:gd name="connsiteX41" fmla="*/ 199208 w 243970"/>
                  <a:gd name="connsiteY41" fmla="*/ 123907 h 536289"/>
                  <a:gd name="connsiteX42" fmla="*/ 201320 w 243970"/>
                  <a:gd name="connsiteY42" fmla="*/ 118571 h 536289"/>
                  <a:gd name="connsiteX43" fmla="*/ 199208 w 243970"/>
                  <a:gd name="connsiteY43" fmla="*/ 123907 h 536289"/>
                  <a:gd name="connsiteX44" fmla="*/ 209787 w 243970"/>
                  <a:gd name="connsiteY44" fmla="*/ 258516 h 536289"/>
                  <a:gd name="connsiteX45" fmla="*/ 90028 w 243970"/>
                  <a:gd name="connsiteY45" fmla="*/ 363212 h 536289"/>
                  <a:gd name="connsiteX46" fmla="*/ 209787 w 243970"/>
                  <a:gd name="connsiteY46" fmla="*/ 258516 h 536289"/>
                  <a:gd name="connsiteX47" fmla="*/ 211917 w 243970"/>
                  <a:gd name="connsiteY47" fmla="*/ 14954 h 536289"/>
                  <a:gd name="connsiteX48" fmla="*/ 209787 w 243970"/>
                  <a:gd name="connsiteY48" fmla="*/ 36305 h 536289"/>
                  <a:gd name="connsiteX49" fmla="*/ 211917 w 243970"/>
                  <a:gd name="connsiteY49" fmla="*/ 14954 h 536289"/>
                  <a:gd name="connsiteX50" fmla="*/ 222515 w 243970"/>
                  <a:gd name="connsiteY50" fmla="*/ 413418 h 536289"/>
                  <a:gd name="connsiteX51" fmla="*/ 221455 w 243970"/>
                  <a:gd name="connsiteY51" fmla="*/ 387780 h 536289"/>
                  <a:gd name="connsiteX52" fmla="*/ 222515 w 243970"/>
                  <a:gd name="connsiteY52" fmla="*/ 413418 h 536289"/>
                  <a:gd name="connsiteX53" fmla="*/ 198147 w 243970"/>
                  <a:gd name="connsiteY53" fmla="*/ 333299 h 536289"/>
                  <a:gd name="connsiteX54" fmla="*/ 204502 w 243970"/>
                  <a:gd name="connsiteY54" fmla="*/ 364281 h 536289"/>
                  <a:gd name="connsiteX55" fmla="*/ 198147 w 243970"/>
                  <a:gd name="connsiteY55" fmla="*/ 333299 h 536289"/>
                  <a:gd name="connsiteX56" fmla="*/ 157849 w 243970"/>
                  <a:gd name="connsiteY56" fmla="*/ 443321 h 536289"/>
                  <a:gd name="connsiteX57" fmla="*/ 137714 w 243970"/>
                  <a:gd name="connsiteY57" fmla="*/ 443321 h 536289"/>
                  <a:gd name="connsiteX58" fmla="*/ 153624 w 243970"/>
                  <a:gd name="connsiteY58" fmla="*/ 442262 h 536289"/>
                  <a:gd name="connsiteX59" fmla="*/ 157849 w 243970"/>
                  <a:gd name="connsiteY59" fmla="*/ 443321 h 536289"/>
                  <a:gd name="connsiteX60" fmla="*/ 136662 w 243970"/>
                  <a:gd name="connsiteY60" fmla="*/ 408063 h 536289"/>
                  <a:gd name="connsiteX61" fmla="*/ 137714 w 243970"/>
                  <a:gd name="connsiteY61" fmla="*/ 418763 h 536289"/>
                  <a:gd name="connsiteX62" fmla="*/ 136662 w 243970"/>
                  <a:gd name="connsiteY62" fmla="*/ 408063 h 536289"/>
                  <a:gd name="connsiteX63" fmla="*/ 152564 w 243970"/>
                  <a:gd name="connsiteY63" fmla="*/ 409132 h 536289"/>
                  <a:gd name="connsiteX64" fmla="*/ 154685 w 243970"/>
                  <a:gd name="connsiteY64" fmla="*/ 419813 h 536289"/>
                  <a:gd name="connsiteX65" fmla="*/ 152564 w 243970"/>
                  <a:gd name="connsiteY65" fmla="*/ 409132 h 536289"/>
                  <a:gd name="connsiteX66" fmla="*/ 50800 w 243970"/>
                  <a:gd name="connsiteY66" fmla="*/ 283094 h 536289"/>
                  <a:gd name="connsiteX67" fmla="*/ 65641 w 243970"/>
                  <a:gd name="connsiteY67" fmla="*/ 312998 h 536289"/>
                  <a:gd name="connsiteX68" fmla="*/ 40183 w 243970"/>
                  <a:gd name="connsiteY68" fmla="*/ 338616 h 536289"/>
                  <a:gd name="connsiteX69" fmla="*/ 69874 w 243970"/>
                  <a:gd name="connsiteY69" fmla="*/ 358927 h 536289"/>
                  <a:gd name="connsiteX70" fmla="*/ 69874 w 243970"/>
                  <a:gd name="connsiteY70" fmla="*/ 373893 h 536289"/>
                  <a:gd name="connsiteX71" fmla="*/ 90206 w 243970"/>
                  <a:gd name="connsiteY71" fmla="*/ 354821 h 536289"/>
                  <a:gd name="connsiteX72" fmla="*/ 99790 w 243970"/>
                  <a:gd name="connsiteY72" fmla="*/ 344916 h 536289"/>
                  <a:gd name="connsiteX73" fmla="*/ 118639 w 243970"/>
                  <a:gd name="connsiteY73" fmla="*/ 327954 h 536289"/>
                  <a:gd name="connsiteX74" fmla="*/ 99790 w 243970"/>
                  <a:gd name="connsiteY74" fmla="*/ 344916 h 536289"/>
                  <a:gd name="connsiteX75" fmla="*/ 90206 w 243970"/>
                  <a:gd name="connsiteY75" fmla="*/ 354821 h 536289"/>
                  <a:gd name="connsiteX76" fmla="*/ 87906 w 243970"/>
                  <a:gd name="connsiteY76" fmla="*/ 360005 h 536289"/>
                  <a:gd name="connsiteX77" fmla="*/ 85776 w 243970"/>
                  <a:gd name="connsiteY77" fmla="*/ 379219 h 536289"/>
                  <a:gd name="connsiteX78" fmla="*/ 86836 w 243970"/>
                  <a:gd name="connsiteY78" fmla="*/ 361065 h 536289"/>
                  <a:gd name="connsiteX79" fmla="*/ 71995 w 243970"/>
                  <a:gd name="connsiteY79" fmla="*/ 397383 h 536289"/>
                  <a:gd name="connsiteX80" fmla="*/ 214030 w 243970"/>
                  <a:gd name="connsiteY80" fmla="*/ 269197 h 536289"/>
                  <a:gd name="connsiteX81" fmla="*/ 87906 w 243970"/>
                  <a:gd name="connsiteY81" fmla="*/ 384564 h 536289"/>
                  <a:gd name="connsiteX82" fmla="*/ 73056 w 243970"/>
                  <a:gd name="connsiteY82" fmla="*/ 404866 h 536289"/>
                  <a:gd name="connsiteX83" fmla="*/ 218282 w 243970"/>
                  <a:gd name="connsiteY83" fmla="*/ 280965 h 536289"/>
                  <a:gd name="connsiteX84" fmla="*/ 91079 w 243970"/>
                  <a:gd name="connsiteY84" fmla="*/ 392047 h 536289"/>
                  <a:gd name="connsiteX85" fmla="*/ 75178 w 243970"/>
                  <a:gd name="connsiteY85" fmla="*/ 420910 h 536289"/>
                  <a:gd name="connsiteX86" fmla="*/ 225688 w 243970"/>
                  <a:gd name="connsiteY86" fmla="*/ 289498 h 536289"/>
                  <a:gd name="connsiteX87" fmla="*/ 147260 w 243970"/>
                  <a:gd name="connsiteY87" fmla="*/ 356808 h 536289"/>
                  <a:gd name="connsiteX88" fmla="*/ 144078 w 243970"/>
                  <a:gd name="connsiteY88" fmla="*/ 355748 h 536289"/>
                  <a:gd name="connsiteX89" fmla="*/ 76248 w 243970"/>
                  <a:gd name="connsiteY89" fmla="*/ 426227 h 536289"/>
                  <a:gd name="connsiteX90" fmla="*/ 79411 w 243970"/>
                  <a:gd name="connsiteY90" fmla="*/ 454011 h 536289"/>
                  <a:gd name="connsiteX91" fmla="*/ 92149 w 243970"/>
                  <a:gd name="connsiteY91" fmla="*/ 459366 h 536289"/>
                  <a:gd name="connsiteX92" fmla="*/ 104850 w 243970"/>
                  <a:gd name="connsiteY92" fmla="*/ 536277 h 536289"/>
                  <a:gd name="connsiteX93" fmla="*/ 145129 w 243970"/>
                  <a:gd name="connsiteY93" fmla="*/ 499950 h 536289"/>
                  <a:gd name="connsiteX94" fmla="*/ 144078 w 243970"/>
                  <a:gd name="connsiteY94" fmla="*/ 460425 h 536289"/>
                  <a:gd name="connsiteX95" fmla="*/ 166334 w 243970"/>
                  <a:gd name="connsiteY95" fmla="*/ 461494 h 536289"/>
                  <a:gd name="connsiteX96" fmla="*/ 169526 w 243970"/>
                  <a:gd name="connsiteY96" fmla="*/ 486072 h 536289"/>
                  <a:gd name="connsiteX97" fmla="*/ 209787 w 243970"/>
                  <a:gd name="connsiteY97" fmla="*/ 457218 h 536289"/>
                  <a:gd name="connsiteX98" fmla="*/ 188600 w 243970"/>
                  <a:gd name="connsiteY98" fmla="*/ 473225 h 536289"/>
                  <a:gd name="connsiteX99" fmla="*/ 171629 w 243970"/>
                  <a:gd name="connsiteY99" fmla="*/ 505286 h 536289"/>
                  <a:gd name="connsiteX100" fmla="*/ 214030 w 243970"/>
                  <a:gd name="connsiteY100" fmla="*/ 472156 h 536289"/>
                  <a:gd name="connsiteX101" fmla="*/ 212978 w 243970"/>
                  <a:gd name="connsiteY101" fmla="*/ 456159 h 536289"/>
                  <a:gd name="connsiteX102" fmla="*/ 236286 w 243970"/>
                  <a:gd name="connsiteY102" fmla="*/ 451873 h 536289"/>
                  <a:gd name="connsiteX103" fmla="*/ 242660 w 243970"/>
                  <a:gd name="connsiteY103" fmla="*/ 390987 h 536289"/>
                  <a:gd name="connsiteX104" fmla="*/ 242660 w 243970"/>
                  <a:gd name="connsiteY104" fmla="*/ 340773 h 536289"/>
                  <a:gd name="connsiteX105" fmla="*/ 237356 w 243970"/>
                  <a:gd name="connsiteY105" fmla="*/ 319412 h 536289"/>
                  <a:gd name="connsiteX106" fmla="*/ 226758 w 243970"/>
                  <a:gd name="connsiteY106" fmla="*/ 265990 h 536289"/>
                  <a:gd name="connsiteX107" fmla="*/ 208726 w 243970"/>
                  <a:gd name="connsiteY107" fmla="*/ 218991 h 536289"/>
                  <a:gd name="connsiteX108" fmla="*/ 211917 w 243970"/>
                  <a:gd name="connsiteY108" fmla="*/ 95063 h 536289"/>
                  <a:gd name="connsiteX109" fmla="*/ 222515 w 243970"/>
                  <a:gd name="connsiteY109" fmla="*/ 110029 h 536289"/>
                  <a:gd name="connsiteX110" fmla="*/ 228880 w 243970"/>
                  <a:gd name="connsiteY110" fmla="*/ 13875 h 536289"/>
                  <a:gd name="connsiteX111" fmla="*/ 206614 w 243970"/>
                  <a:gd name="connsiteY111" fmla="*/ -12 h 536289"/>
                  <a:gd name="connsiteX112" fmla="*/ 167386 w 243970"/>
                  <a:gd name="connsiteY112" fmla="*/ 3214 h 536289"/>
                  <a:gd name="connsiteX113" fmla="*/ 159979 w 243970"/>
                  <a:gd name="connsiteY113" fmla="*/ 105762 h 536289"/>
                  <a:gd name="connsiteX114" fmla="*/ 147260 w 243970"/>
                  <a:gd name="connsiteY114" fmla="*/ 47005 h 536289"/>
                  <a:gd name="connsiteX115" fmla="*/ 140896 w 243970"/>
                  <a:gd name="connsiteY115" fmla="*/ 28832 h 536289"/>
                  <a:gd name="connsiteX116" fmla="*/ 141947 w 243970"/>
                  <a:gd name="connsiteY116" fmla="*/ 102536 h 536289"/>
                  <a:gd name="connsiteX117" fmla="*/ 114406 w 243970"/>
                  <a:gd name="connsiteY117" fmla="*/ 7471 h 536289"/>
                  <a:gd name="connsiteX118" fmla="*/ 64570 w 243970"/>
                  <a:gd name="connsiteY118" fmla="*/ 9609 h 536289"/>
                  <a:gd name="connsiteX119" fmla="*/ 75178 w 243970"/>
                  <a:gd name="connsiteY119" fmla="*/ 72642 h 536289"/>
                  <a:gd name="connsiteX120" fmla="*/ 63519 w 243970"/>
                  <a:gd name="connsiteY120" fmla="*/ 21358 h 536289"/>
                  <a:gd name="connsiteX121" fmla="*/ 67752 w 243970"/>
                  <a:gd name="connsiteY121" fmla="*/ 82254 h 536289"/>
                  <a:gd name="connsiteX122" fmla="*/ 60337 w 243970"/>
                  <a:gd name="connsiteY122" fmla="*/ 16023 h 536289"/>
                  <a:gd name="connsiteX123" fmla="*/ 55033 w 243970"/>
                  <a:gd name="connsiteY123" fmla="*/ 102536 h 536289"/>
                  <a:gd name="connsiteX124" fmla="*/ 50800 w 243970"/>
                  <a:gd name="connsiteY124" fmla="*/ 33098 h 536289"/>
                  <a:gd name="connsiteX125" fmla="*/ 48669 w 243970"/>
                  <a:gd name="connsiteY125" fmla="*/ 111098 h 536289"/>
                  <a:gd name="connsiteX126" fmla="*/ 42314 w 243970"/>
                  <a:gd name="connsiteY126" fmla="*/ 55529 h 536289"/>
                  <a:gd name="connsiteX127" fmla="*/ -96 w 243970"/>
                  <a:gd name="connsiteY127" fmla="*/ 185890 h 536289"/>
                  <a:gd name="connsiteX128" fmla="*/ 14763 w 243970"/>
                  <a:gd name="connsiteY128" fmla="*/ 229672 h 536289"/>
                  <a:gd name="connsiteX129" fmla="*/ 50800 w 243970"/>
                  <a:gd name="connsiteY129" fmla="*/ 283094 h 536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</a:cxnLst>
                <a:rect l="l" t="t" r="r" b="b"/>
                <a:pathLst>
                  <a:path w="243970" h="536289">
                    <a:moveTo>
                      <a:pt x="55033" y="116443"/>
                    </a:moveTo>
                    <a:cubicBezTo>
                      <a:pt x="57295" y="115941"/>
                      <a:pt x="57051" y="117975"/>
                      <a:pt x="57155" y="119631"/>
                    </a:cubicBezTo>
                    <a:cubicBezTo>
                      <a:pt x="63266" y="110114"/>
                      <a:pt x="67818" y="99027"/>
                      <a:pt x="77308" y="92925"/>
                    </a:cubicBezTo>
                    <a:cubicBezTo>
                      <a:pt x="76492" y="96945"/>
                      <a:pt x="78585" y="98043"/>
                      <a:pt x="78360" y="101467"/>
                    </a:cubicBezTo>
                    <a:cubicBezTo>
                      <a:pt x="81044" y="98696"/>
                      <a:pt x="76877" y="93757"/>
                      <a:pt x="78360" y="88658"/>
                    </a:cubicBezTo>
                    <a:cubicBezTo>
                      <a:pt x="82011" y="119849"/>
                      <a:pt x="89530" y="147463"/>
                      <a:pt x="95331" y="176269"/>
                    </a:cubicBezTo>
                    <a:cubicBezTo>
                      <a:pt x="98636" y="192796"/>
                      <a:pt x="103423" y="212369"/>
                      <a:pt x="101677" y="227543"/>
                    </a:cubicBezTo>
                    <a:cubicBezTo>
                      <a:pt x="99565" y="245906"/>
                      <a:pt x="81420" y="256142"/>
                      <a:pt x="81533" y="276680"/>
                    </a:cubicBezTo>
                    <a:cubicBezTo>
                      <a:pt x="65781" y="246265"/>
                      <a:pt x="47073" y="218812"/>
                      <a:pt x="30655" y="189078"/>
                    </a:cubicBezTo>
                    <a:cubicBezTo>
                      <a:pt x="33500" y="159544"/>
                      <a:pt x="53963" y="147737"/>
                      <a:pt x="55033" y="116443"/>
                    </a:cubicBezTo>
                    <a:close/>
                    <a:moveTo>
                      <a:pt x="99565" y="312998"/>
                    </a:moveTo>
                    <a:cubicBezTo>
                      <a:pt x="96589" y="304635"/>
                      <a:pt x="101179" y="294692"/>
                      <a:pt x="101677" y="286301"/>
                    </a:cubicBezTo>
                    <a:cubicBezTo>
                      <a:pt x="103855" y="293841"/>
                      <a:pt x="99640" y="304152"/>
                      <a:pt x="99565" y="312998"/>
                    </a:cubicBezTo>
                    <a:close/>
                    <a:moveTo>
                      <a:pt x="118639" y="255309"/>
                    </a:moveTo>
                    <a:cubicBezTo>
                      <a:pt x="119296" y="261052"/>
                      <a:pt x="129115" y="257570"/>
                      <a:pt x="134522" y="258516"/>
                    </a:cubicBezTo>
                    <a:lnTo>
                      <a:pt x="134522" y="254250"/>
                    </a:lnTo>
                    <a:cubicBezTo>
                      <a:pt x="128449" y="251837"/>
                      <a:pt x="119963" y="251837"/>
                      <a:pt x="112284" y="251043"/>
                    </a:cubicBezTo>
                    <a:cubicBezTo>
                      <a:pt x="110191" y="250059"/>
                      <a:pt x="110191" y="247457"/>
                      <a:pt x="112284" y="249974"/>
                    </a:cubicBezTo>
                    <a:cubicBezTo>
                      <a:pt x="134672" y="252490"/>
                      <a:pt x="167442" y="256482"/>
                      <a:pt x="184357" y="251043"/>
                    </a:cubicBezTo>
                    <a:cubicBezTo>
                      <a:pt x="167010" y="257769"/>
                      <a:pt x="146509" y="261326"/>
                      <a:pt x="121812" y="260654"/>
                    </a:cubicBezTo>
                    <a:cubicBezTo>
                      <a:pt x="117963" y="261326"/>
                      <a:pt x="124281" y="265649"/>
                      <a:pt x="120751" y="265990"/>
                    </a:cubicBezTo>
                    <a:cubicBezTo>
                      <a:pt x="115429" y="267797"/>
                      <a:pt x="117043" y="262603"/>
                      <a:pt x="115457" y="260654"/>
                    </a:cubicBezTo>
                    <a:cubicBezTo>
                      <a:pt x="110623" y="260172"/>
                      <a:pt x="107581" y="257911"/>
                      <a:pt x="103799" y="256378"/>
                    </a:cubicBezTo>
                    <a:cubicBezTo>
                      <a:pt x="108576" y="253871"/>
                      <a:pt x="114809" y="261988"/>
                      <a:pt x="118639" y="255309"/>
                    </a:cubicBezTo>
                    <a:close/>
                    <a:moveTo>
                      <a:pt x="152564" y="205094"/>
                    </a:moveTo>
                    <a:cubicBezTo>
                      <a:pt x="142276" y="208273"/>
                      <a:pt x="140079" y="187565"/>
                      <a:pt x="151494" y="190147"/>
                    </a:cubicBezTo>
                    <a:cubicBezTo>
                      <a:pt x="154779" y="192465"/>
                      <a:pt x="156403" y="201963"/>
                      <a:pt x="152564" y="205094"/>
                    </a:cubicBezTo>
                    <a:close/>
                    <a:moveTo>
                      <a:pt x="152564" y="173034"/>
                    </a:moveTo>
                    <a:cubicBezTo>
                      <a:pt x="148912" y="173526"/>
                      <a:pt x="146622" y="172636"/>
                      <a:pt x="144078" y="171974"/>
                    </a:cubicBezTo>
                    <a:cubicBezTo>
                      <a:pt x="132166" y="147936"/>
                      <a:pt x="162899" y="151701"/>
                      <a:pt x="152564" y="173034"/>
                    </a:cubicBezTo>
                    <a:close/>
                    <a:moveTo>
                      <a:pt x="150442" y="127114"/>
                    </a:moveTo>
                    <a:cubicBezTo>
                      <a:pt x="153071" y="129867"/>
                      <a:pt x="153840" y="139526"/>
                      <a:pt x="150442" y="142089"/>
                    </a:cubicBezTo>
                    <a:cubicBezTo>
                      <a:pt x="146997" y="142695"/>
                      <a:pt x="145514" y="141352"/>
                      <a:pt x="143027" y="141011"/>
                    </a:cubicBezTo>
                    <a:cubicBezTo>
                      <a:pt x="140248" y="134796"/>
                      <a:pt x="141534" y="121561"/>
                      <a:pt x="150442" y="127114"/>
                    </a:cubicBezTo>
                    <a:close/>
                    <a:moveTo>
                      <a:pt x="181184" y="75849"/>
                    </a:moveTo>
                    <a:cubicBezTo>
                      <a:pt x="180706" y="97078"/>
                      <a:pt x="174876" y="122176"/>
                      <a:pt x="175881" y="148485"/>
                    </a:cubicBezTo>
                    <a:cubicBezTo>
                      <a:pt x="176388" y="153508"/>
                      <a:pt x="173966" y="151067"/>
                      <a:pt x="174811" y="147416"/>
                    </a:cubicBezTo>
                    <a:cubicBezTo>
                      <a:pt x="174830" y="121419"/>
                      <a:pt x="173356" y="93965"/>
                      <a:pt x="181184" y="75849"/>
                    </a:cubicBezTo>
                    <a:close/>
                    <a:moveTo>
                      <a:pt x="192824" y="56607"/>
                    </a:moveTo>
                    <a:cubicBezTo>
                      <a:pt x="195462" y="58300"/>
                      <a:pt x="193266" y="64081"/>
                      <a:pt x="192824" y="66219"/>
                    </a:cubicBezTo>
                    <a:cubicBezTo>
                      <a:pt x="191125" y="63286"/>
                      <a:pt x="190018" y="58537"/>
                      <a:pt x="192824" y="56607"/>
                    </a:cubicBezTo>
                    <a:close/>
                    <a:moveTo>
                      <a:pt x="199208" y="123907"/>
                    </a:moveTo>
                    <a:cubicBezTo>
                      <a:pt x="200756" y="123008"/>
                      <a:pt x="200728" y="120473"/>
                      <a:pt x="201320" y="118571"/>
                    </a:cubicBezTo>
                    <a:cubicBezTo>
                      <a:pt x="203385" y="118552"/>
                      <a:pt x="197959" y="144540"/>
                      <a:pt x="199208" y="123907"/>
                    </a:cubicBezTo>
                    <a:close/>
                    <a:moveTo>
                      <a:pt x="209787" y="258516"/>
                    </a:moveTo>
                    <a:cubicBezTo>
                      <a:pt x="171713" y="290993"/>
                      <a:pt x="126158" y="325192"/>
                      <a:pt x="90028" y="363212"/>
                    </a:cubicBezTo>
                    <a:cubicBezTo>
                      <a:pt x="122798" y="325381"/>
                      <a:pt x="167789" y="290605"/>
                      <a:pt x="209787" y="258516"/>
                    </a:cubicBezTo>
                    <a:close/>
                    <a:moveTo>
                      <a:pt x="211917" y="14954"/>
                    </a:moveTo>
                    <a:cubicBezTo>
                      <a:pt x="216480" y="19135"/>
                      <a:pt x="212293" y="30128"/>
                      <a:pt x="209787" y="36305"/>
                    </a:cubicBezTo>
                    <a:cubicBezTo>
                      <a:pt x="207139" y="30062"/>
                      <a:pt x="212077" y="22248"/>
                      <a:pt x="211917" y="14954"/>
                    </a:cubicBezTo>
                    <a:close/>
                    <a:moveTo>
                      <a:pt x="222515" y="413418"/>
                    </a:moveTo>
                    <a:cubicBezTo>
                      <a:pt x="223332" y="403664"/>
                      <a:pt x="221060" y="397089"/>
                      <a:pt x="221455" y="387780"/>
                    </a:cubicBezTo>
                    <a:cubicBezTo>
                      <a:pt x="222600" y="394261"/>
                      <a:pt x="227631" y="407675"/>
                      <a:pt x="222515" y="413418"/>
                    </a:cubicBezTo>
                    <a:close/>
                    <a:moveTo>
                      <a:pt x="198147" y="333299"/>
                    </a:moveTo>
                    <a:cubicBezTo>
                      <a:pt x="201930" y="341927"/>
                      <a:pt x="202624" y="353705"/>
                      <a:pt x="204502" y="364281"/>
                    </a:cubicBezTo>
                    <a:cubicBezTo>
                      <a:pt x="201733" y="358870"/>
                      <a:pt x="199151" y="344027"/>
                      <a:pt x="198147" y="333299"/>
                    </a:cubicBezTo>
                    <a:close/>
                    <a:moveTo>
                      <a:pt x="157849" y="443321"/>
                    </a:moveTo>
                    <a:lnTo>
                      <a:pt x="137714" y="443321"/>
                    </a:lnTo>
                    <a:cubicBezTo>
                      <a:pt x="139460" y="436179"/>
                      <a:pt x="149494" y="439906"/>
                      <a:pt x="153624" y="442262"/>
                    </a:cubicBezTo>
                    <a:cubicBezTo>
                      <a:pt x="160909" y="441439"/>
                      <a:pt x="170418" y="443586"/>
                      <a:pt x="157849" y="443321"/>
                    </a:cubicBezTo>
                    <a:close/>
                    <a:moveTo>
                      <a:pt x="136662" y="408063"/>
                    </a:moveTo>
                    <a:cubicBezTo>
                      <a:pt x="137695" y="410305"/>
                      <a:pt x="139384" y="417334"/>
                      <a:pt x="137714" y="418763"/>
                    </a:cubicBezTo>
                    <a:cubicBezTo>
                      <a:pt x="132541" y="417921"/>
                      <a:pt x="137638" y="411544"/>
                      <a:pt x="136662" y="408063"/>
                    </a:cubicBezTo>
                    <a:close/>
                    <a:moveTo>
                      <a:pt x="152564" y="409132"/>
                    </a:moveTo>
                    <a:cubicBezTo>
                      <a:pt x="154159" y="411790"/>
                      <a:pt x="154601" y="415631"/>
                      <a:pt x="154685" y="419813"/>
                    </a:cubicBezTo>
                    <a:cubicBezTo>
                      <a:pt x="150987" y="419283"/>
                      <a:pt x="153118" y="412831"/>
                      <a:pt x="152564" y="409132"/>
                    </a:cubicBezTo>
                    <a:close/>
                    <a:moveTo>
                      <a:pt x="50800" y="283094"/>
                    </a:moveTo>
                    <a:cubicBezTo>
                      <a:pt x="56188" y="291211"/>
                      <a:pt x="66786" y="304029"/>
                      <a:pt x="65641" y="312998"/>
                    </a:cubicBezTo>
                    <a:cubicBezTo>
                      <a:pt x="64148" y="324709"/>
                      <a:pt x="41685" y="328039"/>
                      <a:pt x="40183" y="338616"/>
                    </a:cubicBezTo>
                    <a:cubicBezTo>
                      <a:pt x="38005" y="354405"/>
                      <a:pt x="54667" y="358643"/>
                      <a:pt x="69874" y="358927"/>
                    </a:cubicBezTo>
                    <a:lnTo>
                      <a:pt x="69874" y="373893"/>
                    </a:lnTo>
                    <a:cubicBezTo>
                      <a:pt x="76877" y="368368"/>
                      <a:pt x="83607" y="361632"/>
                      <a:pt x="90206" y="354821"/>
                    </a:cubicBezTo>
                    <a:cubicBezTo>
                      <a:pt x="92525" y="351046"/>
                      <a:pt x="96017" y="347887"/>
                      <a:pt x="99790" y="344916"/>
                    </a:cubicBezTo>
                    <a:cubicBezTo>
                      <a:pt x="106108" y="338474"/>
                      <a:pt x="112359" y="332457"/>
                      <a:pt x="118639" y="327954"/>
                    </a:cubicBezTo>
                    <a:cubicBezTo>
                      <a:pt x="114988" y="334520"/>
                      <a:pt x="106877" y="339363"/>
                      <a:pt x="99790" y="344916"/>
                    </a:cubicBezTo>
                    <a:cubicBezTo>
                      <a:pt x="96617" y="348161"/>
                      <a:pt x="93426" y="351491"/>
                      <a:pt x="90206" y="354821"/>
                    </a:cubicBezTo>
                    <a:cubicBezTo>
                      <a:pt x="89202" y="356429"/>
                      <a:pt x="88404" y="358142"/>
                      <a:pt x="87906" y="360005"/>
                    </a:cubicBezTo>
                    <a:cubicBezTo>
                      <a:pt x="86404" y="365473"/>
                      <a:pt x="90535" y="373524"/>
                      <a:pt x="85776" y="379219"/>
                    </a:cubicBezTo>
                    <a:cubicBezTo>
                      <a:pt x="85757" y="372777"/>
                      <a:pt x="85438" y="366088"/>
                      <a:pt x="86836" y="361065"/>
                    </a:cubicBezTo>
                    <a:cubicBezTo>
                      <a:pt x="77618" y="365038"/>
                      <a:pt x="66288" y="377876"/>
                      <a:pt x="71995" y="397383"/>
                    </a:cubicBezTo>
                    <a:cubicBezTo>
                      <a:pt x="117700" y="353005"/>
                      <a:pt x="162091" y="307293"/>
                      <a:pt x="214030" y="269197"/>
                    </a:cubicBezTo>
                    <a:cubicBezTo>
                      <a:pt x="169742" y="305240"/>
                      <a:pt x="127078" y="345058"/>
                      <a:pt x="87906" y="384564"/>
                    </a:cubicBezTo>
                    <a:cubicBezTo>
                      <a:pt x="82349" y="390155"/>
                      <a:pt x="74164" y="396200"/>
                      <a:pt x="73056" y="404866"/>
                    </a:cubicBezTo>
                    <a:cubicBezTo>
                      <a:pt x="118855" y="365208"/>
                      <a:pt x="164926" y="316536"/>
                      <a:pt x="218282" y="280965"/>
                    </a:cubicBezTo>
                    <a:cubicBezTo>
                      <a:pt x="176791" y="314445"/>
                      <a:pt x="130504" y="353090"/>
                      <a:pt x="91079" y="392047"/>
                    </a:cubicBezTo>
                    <a:cubicBezTo>
                      <a:pt x="81908" y="401100"/>
                      <a:pt x="70109" y="406966"/>
                      <a:pt x="75178" y="420910"/>
                    </a:cubicBezTo>
                    <a:cubicBezTo>
                      <a:pt x="122338" y="374792"/>
                      <a:pt x="170155" y="323602"/>
                      <a:pt x="225688" y="289498"/>
                    </a:cubicBezTo>
                    <a:cubicBezTo>
                      <a:pt x="200531" y="312903"/>
                      <a:pt x="167649" y="328550"/>
                      <a:pt x="147260" y="356808"/>
                    </a:cubicBezTo>
                    <a:cubicBezTo>
                      <a:pt x="147983" y="353241"/>
                      <a:pt x="145064" y="355076"/>
                      <a:pt x="144078" y="355748"/>
                    </a:cubicBezTo>
                    <a:cubicBezTo>
                      <a:pt x="121981" y="379749"/>
                      <a:pt x="95960" y="399833"/>
                      <a:pt x="76248" y="426227"/>
                    </a:cubicBezTo>
                    <a:cubicBezTo>
                      <a:pt x="78031" y="435327"/>
                      <a:pt x="81279" y="444182"/>
                      <a:pt x="79411" y="454011"/>
                    </a:cubicBezTo>
                    <a:cubicBezTo>
                      <a:pt x="81805" y="457663"/>
                      <a:pt x="88366" y="457105"/>
                      <a:pt x="92149" y="459366"/>
                    </a:cubicBezTo>
                    <a:cubicBezTo>
                      <a:pt x="97481" y="483887"/>
                      <a:pt x="102118" y="509108"/>
                      <a:pt x="104850" y="536277"/>
                    </a:cubicBezTo>
                    <a:cubicBezTo>
                      <a:pt x="117372" y="527498"/>
                      <a:pt x="132203" y="511832"/>
                      <a:pt x="145129" y="499950"/>
                    </a:cubicBezTo>
                    <a:cubicBezTo>
                      <a:pt x="145946" y="485590"/>
                      <a:pt x="143749" y="474285"/>
                      <a:pt x="144078" y="460425"/>
                    </a:cubicBezTo>
                    <a:cubicBezTo>
                      <a:pt x="151165" y="461116"/>
                      <a:pt x="161040" y="459016"/>
                      <a:pt x="166334" y="461494"/>
                    </a:cubicBezTo>
                    <a:cubicBezTo>
                      <a:pt x="168493" y="468580"/>
                      <a:pt x="167527" y="478807"/>
                      <a:pt x="169526" y="486072"/>
                    </a:cubicBezTo>
                    <a:cubicBezTo>
                      <a:pt x="181260" y="479724"/>
                      <a:pt x="197677" y="463150"/>
                      <a:pt x="209787" y="457218"/>
                    </a:cubicBezTo>
                    <a:cubicBezTo>
                      <a:pt x="204455" y="461580"/>
                      <a:pt x="196851" y="466603"/>
                      <a:pt x="188600" y="473225"/>
                    </a:cubicBezTo>
                    <a:cubicBezTo>
                      <a:pt x="177880" y="481862"/>
                      <a:pt x="164626" y="488380"/>
                      <a:pt x="171629" y="505286"/>
                    </a:cubicBezTo>
                    <a:cubicBezTo>
                      <a:pt x="186329" y="494813"/>
                      <a:pt x="200334" y="483650"/>
                      <a:pt x="214030" y="472156"/>
                    </a:cubicBezTo>
                    <a:cubicBezTo>
                      <a:pt x="212856" y="467653"/>
                      <a:pt x="212809" y="462015"/>
                      <a:pt x="212978" y="456159"/>
                    </a:cubicBezTo>
                    <a:cubicBezTo>
                      <a:pt x="222628" y="456613"/>
                      <a:pt x="230447" y="455232"/>
                      <a:pt x="236286" y="451873"/>
                    </a:cubicBezTo>
                    <a:cubicBezTo>
                      <a:pt x="242416" y="433208"/>
                      <a:pt x="241055" y="412226"/>
                      <a:pt x="242660" y="390987"/>
                    </a:cubicBezTo>
                    <a:cubicBezTo>
                      <a:pt x="243946" y="374044"/>
                      <a:pt x="244274" y="355341"/>
                      <a:pt x="242660" y="340773"/>
                    </a:cubicBezTo>
                    <a:cubicBezTo>
                      <a:pt x="241815" y="333138"/>
                      <a:pt x="238342" y="326459"/>
                      <a:pt x="237356" y="319412"/>
                    </a:cubicBezTo>
                    <a:cubicBezTo>
                      <a:pt x="234596" y="299668"/>
                      <a:pt x="232634" y="283661"/>
                      <a:pt x="226758" y="265990"/>
                    </a:cubicBezTo>
                    <a:cubicBezTo>
                      <a:pt x="221558" y="250390"/>
                      <a:pt x="214086" y="235263"/>
                      <a:pt x="208726" y="218991"/>
                    </a:cubicBezTo>
                    <a:cubicBezTo>
                      <a:pt x="196758" y="182428"/>
                      <a:pt x="208604" y="138551"/>
                      <a:pt x="211917" y="95063"/>
                    </a:cubicBezTo>
                    <a:cubicBezTo>
                      <a:pt x="217146" y="98336"/>
                      <a:pt x="217634" y="106396"/>
                      <a:pt x="222515" y="110029"/>
                    </a:cubicBezTo>
                    <a:cubicBezTo>
                      <a:pt x="222074" y="75376"/>
                      <a:pt x="222938" y="42086"/>
                      <a:pt x="228880" y="13875"/>
                    </a:cubicBezTo>
                    <a:cubicBezTo>
                      <a:pt x="224731" y="3989"/>
                      <a:pt x="212359" y="6411"/>
                      <a:pt x="206614" y="-12"/>
                    </a:cubicBezTo>
                    <a:cubicBezTo>
                      <a:pt x="194354" y="1899"/>
                      <a:pt x="180837" y="2495"/>
                      <a:pt x="167386" y="3214"/>
                    </a:cubicBezTo>
                    <a:cubicBezTo>
                      <a:pt x="167376" y="39863"/>
                      <a:pt x="162195" y="71308"/>
                      <a:pt x="159979" y="105762"/>
                    </a:cubicBezTo>
                    <a:cubicBezTo>
                      <a:pt x="155098" y="88138"/>
                      <a:pt x="150611" y="64658"/>
                      <a:pt x="147260" y="47005"/>
                    </a:cubicBezTo>
                    <a:cubicBezTo>
                      <a:pt x="146077" y="40771"/>
                      <a:pt x="147833" y="31339"/>
                      <a:pt x="140896" y="28832"/>
                    </a:cubicBezTo>
                    <a:cubicBezTo>
                      <a:pt x="140323" y="49370"/>
                      <a:pt x="141074" y="83484"/>
                      <a:pt x="141947" y="102536"/>
                    </a:cubicBezTo>
                    <a:cubicBezTo>
                      <a:pt x="128195" y="73531"/>
                      <a:pt x="127200" y="37829"/>
                      <a:pt x="114406" y="7471"/>
                    </a:cubicBezTo>
                    <a:cubicBezTo>
                      <a:pt x="96326" y="8133"/>
                      <a:pt x="75713" y="7745"/>
                      <a:pt x="64570" y="9609"/>
                    </a:cubicBezTo>
                    <a:cubicBezTo>
                      <a:pt x="65237" y="28633"/>
                      <a:pt x="75422" y="52728"/>
                      <a:pt x="75178" y="72642"/>
                    </a:cubicBezTo>
                    <a:cubicBezTo>
                      <a:pt x="69799" y="57042"/>
                      <a:pt x="69273" y="36580"/>
                      <a:pt x="63519" y="21358"/>
                    </a:cubicBezTo>
                    <a:cubicBezTo>
                      <a:pt x="63735" y="41518"/>
                      <a:pt x="72286" y="64412"/>
                      <a:pt x="67752" y="82254"/>
                    </a:cubicBezTo>
                    <a:cubicBezTo>
                      <a:pt x="66823" y="58622"/>
                      <a:pt x="64148" y="36760"/>
                      <a:pt x="60337" y="16023"/>
                    </a:cubicBezTo>
                    <a:cubicBezTo>
                      <a:pt x="46069" y="35539"/>
                      <a:pt x="59361" y="76559"/>
                      <a:pt x="55033" y="102536"/>
                    </a:cubicBezTo>
                    <a:cubicBezTo>
                      <a:pt x="52593" y="80456"/>
                      <a:pt x="53775" y="54668"/>
                      <a:pt x="50800" y="33098"/>
                    </a:cubicBezTo>
                    <a:cubicBezTo>
                      <a:pt x="37949" y="53353"/>
                      <a:pt x="53240" y="84108"/>
                      <a:pt x="48669" y="111098"/>
                    </a:cubicBezTo>
                    <a:cubicBezTo>
                      <a:pt x="47120" y="92007"/>
                      <a:pt x="46773" y="71696"/>
                      <a:pt x="42314" y="55529"/>
                    </a:cubicBezTo>
                    <a:cubicBezTo>
                      <a:pt x="29623" y="102026"/>
                      <a:pt x="2804" y="138107"/>
                      <a:pt x="-96" y="185890"/>
                    </a:cubicBezTo>
                    <a:cubicBezTo>
                      <a:pt x="-1298" y="206305"/>
                      <a:pt x="6456" y="215160"/>
                      <a:pt x="14763" y="229672"/>
                    </a:cubicBezTo>
                    <a:cubicBezTo>
                      <a:pt x="26929" y="251005"/>
                      <a:pt x="37311" y="262802"/>
                      <a:pt x="50800" y="283094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 dirty="0"/>
              </a:p>
            </p:txBody>
          </p:sp>
          <p:sp>
            <p:nvSpPr>
              <p:cNvPr id="178" name="Freeform 176">
                <a:extLst>
                  <a:ext uri="{FF2B5EF4-FFF2-40B4-BE49-F238E27FC236}">
                    <a16:creationId xmlns:a16="http://schemas.microsoft.com/office/drawing/2014/main" id="{01FFA4B7-2030-D367-C332-B7C08DEE6E3C}"/>
                  </a:ext>
                </a:extLst>
              </p:cNvPr>
              <p:cNvSpPr/>
              <p:nvPr/>
            </p:nvSpPr>
            <p:spPr>
              <a:xfrm>
                <a:off x="6606499" y="3730743"/>
                <a:ext cx="113463" cy="154274"/>
              </a:xfrm>
              <a:custGeom>
                <a:avLst/>
                <a:gdLst>
                  <a:gd name="connsiteX0" fmla="*/ 1142 w 41641"/>
                  <a:gd name="connsiteY0" fmla="*/ 43770 h 56619"/>
                  <a:gd name="connsiteX1" fmla="*/ 7516 w 41641"/>
                  <a:gd name="connsiteY1" fmla="*/ 41641 h 56619"/>
                  <a:gd name="connsiteX2" fmla="*/ 2203 w 41641"/>
                  <a:gd name="connsiteY2" fmla="*/ 56607 h 56619"/>
                  <a:gd name="connsiteX3" fmla="*/ 41422 w 41641"/>
                  <a:gd name="connsiteY3" fmla="*/ 27763 h 56619"/>
                  <a:gd name="connsiteX4" fmla="*/ 41422 w 41641"/>
                  <a:gd name="connsiteY4" fmla="*/ -12 h 56619"/>
                  <a:gd name="connsiteX5" fmla="*/ 81 w 41641"/>
                  <a:gd name="connsiteY5" fmla="*/ 33108 h 56619"/>
                  <a:gd name="connsiteX6" fmla="*/ 1142 w 41641"/>
                  <a:gd name="connsiteY6" fmla="*/ 43770 h 56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641" h="56619">
                    <a:moveTo>
                      <a:pt x="1142" y="43770"/>
                    </a:moveTo>
                    <a:cubicBezTo>
                      <a:pt x="2043" y="46664"/>
                      <a:pt x="6615" y="38784"/>
                      <a:pt x="7516" y="41641"/>
                    </a:cubicBezTo>
                    <a:cubicBezTo>
                      <a:pt x="1011" y="43770"/>
                      <a:pt x="832" y="48490"/>
                      <a:pt x="2203" y="56607"/>
                    </a:cubicBezTo>
                    <a:cubicBezTo>
                      <a:pt x="16133" y="47856"/>
                      <a:pt x="27670" y="36693"/>
                      <a:pt x="41422" y="27763"/>
                    </a:cubicBezTo>
                    <a:lnTo>
                      <a:pt x="41422" y="-12"/>
                    </a:lnTo>
                    <a:cubicBezTo>
                      <a:pt x="26365" y="9713"/>
                      <a:pt x="12575" y="20753"/>
                      <a:pt x="81" y="33108"/>
                    </a:cubicBezTo>
                    <a:cubicBezTo>
                      <a:pt x="-548" y="33486"/>
                      <a:pt x="-191" y="41868"/>
                      <a:pt x="1142" y="43770"/>
                    </a:cubicBezTo>
                    <a:close/>
                  </a:path>
                </a:pathLst>
              </a:custGeom>
              <a:solidFill>
                <a:schemeClr val="bg1"/>
              </a:solidFill>
              <a:ln w="931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  <p:grpSp>
          <p:nvGrpSpPr>
            <p:cNvPr id="71" name="Graphic 177">
              <a:extLst>
                <a:ext uri="{FF2B5EF4-FFF2-40B4-BE49-F238E27FC236}">
                  <a16:creationId xmlns:a16="http://schemas.microsoft.com/office/drawing/2014/main" id="{35B08AF2-617D-B1BB-947B-17C7CF0A297D}"/>
                </a:ext>
              </a:extLst>
            </p:cNvPr>
            <p:cNvGrpSpPr/>
            <p:nvPr/>
          </p:nvGrpSpPr>
          <p:grpSpPr>
            <a:xfrm>
              <a:off x="5016550" y="1928671"/>
              <a:ext cx="1895585" cy="3024801"/>
              <a:chOff x="4990387" y="1748539"/>
              <a:chExt cx="1648380" cy="2630334"/>
            </a:xfrm>
            <a:solidFill>
              <a:schemeClr val="bg1"/>
            </a:solidFill>
          </p:grpSpPr>
          <p:sp>
            <p:nvSpPr>
              <p:cNvPr id="72" name="Freeform 70">
                <a:extLst>
                  <a:ext uri="{FF2B5EF4-FFF2-40B4-BE49-F238E27FC236}">
                    <a16:creationId xmlns:a16="http://schemas.microsoft.com/office/drawing/2014/main" id="{96A90702-EF2A-0182-60BE-7F20CB718AAD}"/>
                  </a:ext>
                </a:extLst>
              </p:cNvPr>
              <p:cNvSpPr/>
              <p:nvPr/>
            </p:nvSpPr>
            <p:spPr>
              <a:xfrm rot="-1917689">
                <a:off x="5846942" y="3093935"/>
                <a:ext cx="12114" cy="34638"/>
              </a:xfrm>
              <a:custGeom>
                <a:avLst/>
                <a:gdLst>
                  <a:gd name="connsiteX0" fmla="*/ 7272 w 12114"/>
                  <a:gd name="connsiteY0" fmla="*/ 34535 h 34638"/>
                  <a:gd name="connsiteX1" fmla="*/ 1768 w 12114"/>
                  <a:gd name="connsiteY1" fmla="*/ -103 h 34638"/>
                  <a:gd name="connsiteX2" fmla="*/ 7272 w 12114"/>
                  <a:gd name="connsiteY2" fmla="*/ 34535 h 34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14" h="34638">
                    <a:moveTo>
                      <a:pt x="7272" y="34535"/>
                    </a:moveTo>
                    <a:cubicBezTo>
                      <a:pt x="19236" y="19985"/>
                      <a:pt x="5644" y="11023"/>
                      <a:pt x="1768" y="-103"/>
                    </a:cubicBezTo>
                    <a:cubicBezTo>
                      <a:pt x="-1798" y="12645"/>
                      <a:pt x="-67" y="24234"/>
                      <a:pt x="7272" y="3453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3" name="Freeform 71">
                <a:extLst>
                  <a:ext uri="{FF2B5EF4-FFF2-40B4-BE49-F238E27FC236}">
                    <a16:creationId xmlns:a16="http://schemas.microsoft.com/office/drawing/2014/main" id="{DAA1F640-3822-0C2C-5EF7-C41136629A1C}"/>
                  </a:ext>
                </a:extLst>
              </p:cNvPr>
              <p:cNvSpPr/>
              <p:nvPr/>
            </p:nvSpPr>
            <p:spPr>
              <a:xfrm rot="-1917689">
                <a:off x="5750093" y="1800622"/>
                <a:ext cx="30621" cy="81741"/>
              </a:xfrm>
              <a:custGeom>
                <a:avLst/>
                <a:gdLst>
                  <a:gd name="connsiteX0" fmla="*/ -47 w 30621"/>
                  <a:gd name="connsiteY0" fmla="*/ -109 h 81741"/>
                  <a:gd name="connsiteX1" fmla="*/ 30574 w 30621"/>
                  <a:gd name="connsiteY1" fmla="*/ 81633 h 81741"/>
                  <a:gd name="connsiteX2" fmla="*/ -47 w 30621"/>
                  <a:gd name="connsiteY2" fmla="*/ -109 h 81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621" h="81741">
                    <a:moveTo>
                      <a:pt x="-47" y="-109"/>
                    </a:moveTo>
                    <a:cubicBezTo>
                      <a:pt x="26594" y="20880"/>
                      <a:pt x="26336" y="69735"/>
                      <a:pt x="30574" y="81633"/>
                    </a:cubicBezTo>
                    <a:cubicBezTo>
                      <a:pt x="29463" y="53793"/>
                      <a:pt x="31426" y="14081"/>
                      <a:pt x="-47" y="-1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4" name="Freeform 72">
                <a:extLst>
                  <a:ext uri="{FF2B5EF4-FFF2-40B4-BE49-F238E27FC236}">
                    <a16:creationId xmlns:a16="http://schemas.microsoft.com/office/drawing/2014/main" id="{AED84C26-75E9-3D1A-FC9D-6C89EA63DF4F}"/>
                  </a:ext>
                </a:extLst>
              </p:cNvPr>
              <p:cNvSpPr/>
              <p:nvPr/>
            </p:nvSpPr>
            <p:spPr>
              <a:xfrm rot="-1917689">
                <a:off x="5446056" y="3054622"/>
                <a:ext cx="18631" cy="21864"/>
              </a:xfrm>
              <a:custGeom>
                <a:avLst/>
                <a:gdLst>
                  <a:gd name="connsiteX0" fmla="*/ 9460 w 18631"/>
                  <a:gd name="connsiteY0" fmla="*/ -95 h 21864"/>
                  <a:gd name="connsiteX1" fmla="*/ -24 w 18631"/>
                  <a:gd name="connsiteY1" fmla="*/ 14584 h 21864"/>
                  <a:gd name="connsiteX2" fmla="*/ 5790 w 18631"/>
                  <a:gd name="connsiteY2" fmla="*/ 21769 h 21864"/>
                  <a:gd name="connsiteX3" fmla="*/ 18607 w 18631"/>
                  <a:gd name="connsiteY3" fmla="*/ 12679 h 21864"/>
                  <a:gd name="connsiteX4" fmla="*/ 9460 w 18631"/>
                  <a:gd name="connsiteY4" fmla="*/ -95 h 21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1" h="21864">
                    <a:moveTo>
                      <a:pt x="9460" y="-95"/>
                    </a:moveTo>
                    <a:cubicBezTo>
                      <a:pt x="6281" y="4798"/>
                      <a:pt x="3154" y="9717"/>
                      <a:pt x="-24" y="14584"/>
                    </a:cubicBezTo>
                    <a:cubicBezTo>
                      <a:pt x="3439" y="16645"/>
                      <a:pt x="4679" y="19194"/>
                      <a:pt x="5790" y="21769"/>
                    </a:cubicBezTo>
                    <a:cubicBezTo>
                      <a:pt x="10390" y="20147"/>
                      <a:pt x="14007" y="14275"/>
                      <a:pt x="18607" y="12679"/>
                    </a:cubicBezTo>
                    <a:cubicBezTo>
                      <a:pt x="14602" y="8609"/>
                      <a:pt x="15868" y="3433"/>
                      <a:pt x="9460" y="-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5" name="Freeform 73">
                <a:extLst>
                  <a:ext uri="{FF2B5EF4-FFF2-40B4-BE49-F238E27FC236}">
                    <a16:creationId xmlns:a16="http://schemas.microsoft.com/office/drawing/2014/main" id="{E4206BB8-E852-FED0-47ED-1725B7C0147B}"/>
                  </a:ext>
                </a:extLst>
              </p:cNvPr>
              <p:cNvSpPr/>
              <p:nvPr/>
            </p:nvSpPr>
            <p:spPr>
              <a:xfrm rot="-1917689">
                <a:off x="5500118" y="2744212"/>
                <a:ext cx="21617" cy="19191"/>
              </a:xfrm>
              <a:custGeom>
                <a:avLst/>
                <a:gdLst>
                  <a:gd name="connsiteX0" fmla="*/ 21573 w 21617"/>
                  <a:gd name="connsiteY0" fmla="*/ -98 h 19191"/>
                  <a:gd name="connsiteX1" fmla="*/ -30 w 21617"/>
                  <a:gd name="connsiteY1" fmla="*/ 17234 h 19191"/>
                  <a:gd name="connsiteX2" fmla="*/ 21573 w 21617"/>
                  <a:gd name="connsiteY2" fmla="*/ -98 h 191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17" h="19191">
                    <a:moveTo>
                      <a:pt x="21573" y="-98"/>
                    </a:moveTo>
                    <a:cubicBezTo>
                      <a:pt x="14131" y="4666"/>
                      <a:pt x="6378" y="7757"/>
                      <a:pt x="-30" y="17234"/>
                    </a:cubicBezTo>
                    <a:cubicBezTo>
                      <a:pt x="8988" y="25655"/>
                      <a:pt x="22089" y="2915"/>
                      <a:pt x="21573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6" name="Freeform 74">
                <a:extLst>
                  <a:ext uri="{FF2B5EF4-FFF2-40B4-BE49-F238E27FC236}">
                    <a16:creationId xmlns:a16="http://schemas.microsoft.com/office/drawing/2014/main" id="{297BF050-B548-7F8B-CAEA-A64B1090059E}"/>
                  </a:ext>
                </a:extLst>
              </p:cNvPr>
              <p:cNvSpPr/>
              <p:nvPr/>
            </p:nvSpPr>
            <p:spPr>
              <a:xfrm rot="-1917689">
                <a:off x="5804793" y="3071917"/>
                <a:ext cx="15788" cy="24103"/>
              </a:xfrm>
              <a:custGeom>
                <a:avLst/>
                <a:gdLst>
                  <a:gd name="connsiteX0" fmla="*/ -21 w 15788"/>
                  <a:gd name="connsiteY0" fmla="*/ -21 h 24103"/>
                  <a:gd name="connsiteX1" fmla="*/ 15767 w 15788"/>
                  <a:gd name="connsiteY1" fmla="*/ 23878 h 24103"/>
                  <a:gd name="connsiteX2" fmla="*/ -21 w 15788"/>
                  <a:gd name="connsiteY2" fmla="*/ -21 h 2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88" h="24103">
                    <a:moveTo>
                      <a:pt x="-21" y="-21"/>
                    </a:moveTo>
                    <a:cubicBezTo>
                      <a:pt x="5121" y="6675"/>
                      <a:pt x="3364" y="25706"/>
                      <a:pt x="15767" y="23878"/>
                    </a:cubicBezTo>
                    <a:cubicBezTo>
                      <a:pt x="10289" y="17337"/>
                      <a:pt x="10392" y="-1489"/>
                      <a:pt x="-21" y="-2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7" name="Freeform 75">
                <a:extLst>
                  <a:ext uri="{FF2B5EF4-FFF2-40B4-BE49-F238E27FC236}">
                    <a16:creationId xmlns:a16="http://schemas.microsoft.com/office/drawing/2014/main" id="{79D846EB-A6FC-B431-8542-62DC229FAF72}"/>
                  </a:ext>
                </a:extLst>
              </p:cNvPr>
              <p:cNvSpPr/>
              <p:nvPr/>
            </p:nvSpPr>
            <p:spPr>
              <a:xfrm rot="-1917689">
                <a:off x="5673228" y="1831202"/>
                <a:ext cx="138556" cy="290473"/>
              </a:xfrm>
              <a:custGeom>
                <a:avLst/>
                <a:gdLst>
                  <a:gd name="connsiteX0" fmla="*/ 59983 w 138556"/>
                  <a:gd name="connsiteY0" fmla="*/ 134017 h 290473"/>
                  <a:gd name="connsiteX1" fmla="*/ 72412 w 138556"/>
                  <a:gd name="connsiteY1" fmla="*/ 103962 h 290473"/>
                  <a:gd name="connsiteX2" fmla="*/ 28483 w 138556"/>
                  <a:gd name="connsiteY2" fmla="*/ -108 h 290473"/>
                  <a:gd name="connsiteX3" fmla="*/ -45 w 138556"/>
                  <a:gd name="connsiteY3" fmla="*/ 33501 h 290473"/>
                  <a:gd name="connsiteX4" fmla="*/ 15046 w 138556"/>
                  <a:gd name="connsiteY4" fmla="*/ 63838 h 290473"/>
                  <a:gd name="connsiteX5" fmla="*/ 28509 w 138556"/>
                  <a:gd name="connsiteY5" fmla="*/ 48309 h 290473"/>
                  <a:gd name="connsiteX6" fmla="*/ 15925 w 138556"/>
                  <a:gd name="connsiteY6" fmla="*/ 67856 h 290473"/>
                  <a:gd name="connsiteX7" fmla="*/ 115411 w 138556"/>
                  <a:gd name="connsiteY7" fmla="*/ 290366 h 290473"/>
                  <a:gd name="connsiteX8" fmla="*/ 138512 w 138556"/>
                  <a:gd name="connsiteY8" fmla="*/ 270613 h 290473"/>
                  <a:gd name="connsiteX9" fmla="*/ 74143 w 138556"/>
                  <a:gd name="connsiteY9" fmla="*/ 111997 h 290473"/>
                  <a:gd name="connsiteX10" fmla="*/ 59983 w 138556"/>
                  <a:gd name="connsiteY10" fmla="*/ 134017 h 290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556" h="290473">
                    <a:moveTo>
                      <a:pt x="59983" y="134017"/>
                    </a:moveTo>
                    <a:cubicBezTo>
                      <a:pt x="58820" y="125132"/>
                      <a:pt x="64376" y="114856"/>
                      <a:pt x="72412" y="103962"/>
                    </a:cubicBezTo>
                    <a:cubicBezTo>
                      <a:pt x="58872" y="68989"/>
                      <a:pt x="43781" y="34428"/>
                      <a:pt x="28483" y="-108"/>
                    </a:cubicBezTo>
                    <a:cubicBezTo>
                      <a:pt x="18121" y="7335"/>
                      <a:pt x="8612" y="18435"/>
                      <a:pt x="-45" y="33501"/>
                    </a:cubicBezTo>
                    <a:cubicBezTo>
                      <a:pt x="6700" y="43184"/>
                      <a:pt x="8224" y="54104"/>
                      <a:pt x="15046" y="63838"/>
                    </a:cubicBezTo>
                    <a:cubicBezTo>
                      <a:pt x="19749" y="59718"/>
                      <a:pt x="22385" y="45811"/>
                      <a:pt x="28509" y="48309"/>
                    </a:cubicBezTo>
                    <a:cubicBezTo>
                      <a:pt x="24323" y="54799"/>
                      <a:pt x="20111" y="61366"/>
                      <a:pt x="15925" y="67856"/>
                    </a:cubicBezTo>
                    <a:cubicBezTo>
                      <a:pt x="49828" y="141897"/>
                      <a:pt x="77425" y="217303"/>
                      <a:pt x="115411" y="290366"/>
                    </a:cubicBezTo>
                    <a:cubicBezTo>
                      <a:pt x="122698" y="281893"/>
                      <a:pt x="131819" y="281687"/>
                      <a:pt x="138512" y="270613"/>
                    </a:cubicBezTo>
                    <a:cubicBezTo>
                      <a:pt x="120475" y="216994"/>
                      <a:pt x="99054" y="164122"/>
                      <a:pt x="74143" y="111997"/>
                    </a:cubicBezTo>
                    <a:cubicBezTo>
                      <a:pt x="66546" y="118745"/>
                      <a:pt x="70991" y="133579"/>
                      <a:pt x="59983" y="13401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8" name="Freeform 76">
                <a:extLst>
                  <a:ext uri="{FF2B5EF4-FFF2-40B4-BE49-F238E27FC236}">
                    <a16:creationId xmlns:a16="http://schemas.microsoft.com/office/drawing/2014/main" id="{698EDAC0-4896-7198-963F-19678461014D}"/>
                  </a:ext>
                </a:extLst>
              </p:cNvPr>
              <p:cNvSpPr/>
              <p:nvPr/>
            </p:nvSpPr>
            <p:spPr>
              <a:xfrm rot="-1917689">
                <a:off x="5637861" y="1895610"/>
                <a:ext cx="163883" cy="281205"/>
              </a:xfrm>
              <a:custGeom>
                <a:avLst/>
                <a:gdLst>
                  <a:gd name="connsiteX0" fmla="*/ 33578 w 163883"/>
                  <a:gd name="connsiteY0" fmla="*/ 171283 h 281205"/>
                  <a:gd name="connsiteX1" fmla="*/ 59005 w 163883"/>
                  <a:gd name="connsiteY1" fmla="*/ 228971 h 281205"/>
                  <a:gd name="connsiteX2" fmla="*/ 59884 w 163883"/>
                  <a:gd name="connsiteY2" fmla="*/ 233014 h 281205"/>
                  <a:gd name="connsiteX3" fmla="*/ 32958 w 163883"/>
                  <a:gd name="connsiteY3" fmla="*/ 177747 h 281205"/>
                  <a:gd name="connsiteX4" fmla="*/ 33578 w 163883"/>
                  <a:gd name="connsiteY4" fmla="*/ 171283 h 281205"/>
                  <a:gd name="connsiteX5" fmla="*/ 114536 w 163883"/>
                  <a:gd name="connsiteY5" fmla="*/ 212617 h 281205"/>
                  <a:gd name="connsiteX6" fmla="*/ 99316 w 163883"/>
                  <a:gd name="connsiteY6" fmla="*/ 220189 h 281205"/>
                  <a:gd name="connsiteX7" fmla="*/ 114536 w 163883"/>
                  <a:gd name="connsiteY7" fmla="*/ 212617 h 281205"/>
                  <a:gd name="connsiteX8" fmla="*/ 163840 w 163883"/>
                  <a:gd name="connsiteY8" fmla="*/ 254518 h 281205"/>
                  <a:gd name="connsiteX9" fmla="*/ 57325 w 163883"/>
                  <a:gd name="connsiteY9" fmla="*/ -107 h 281205"/>
                  <a:gd name="connsiteX10" fmla="*/ 14792 w 163883"/>
                  <a:gd name="connsiteY10" fmla="*/ 249058 h 281205"/>
                  <a:gd name="connsiteX11" fmla="*/ 163840 w 163883"/>
                  <a:gd name="connsiteY11" fmla="*/ 254518 h 281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3883" h="281205">
                    <a:moveTo>
                      <a:pt x="33578" y="171283"/>
                    </a:moveTo>
                    <a:cubicBezTo>
                      <a:pt x="39030" y="191216"/>
                      <a:pt x="42932" y="211433"/>
                      <a:pt x="59005" y="228971"/>
                    </a:cubicBezTo>
                    <a:cubicBezTo>
                      <a:pt x="63760" y="231057"/>
                      <a:pt x="62494" y="234508"/>
                      <a:pt x="59884" y="233014"/>
                    </a:cubicBezTo>
                    <a:cubicBezTo>
                      <a:pt x="40994" y="216712"/>
                      <a:pt x="34508" y="197809"/>
                      <a:pt x="32958" y="177747"/>
                    </a:cubicBezTo>
                    <a:cubicBezTo>
                      <a:pt x="30581" y="176202"/>
                      <a:pt x="32984" y="173601"/>
                      <a:pt x="33578" y="171283"/>
                    </a:cubicBezTo>
                    <a:close/>
                    <a:moveTo>
                      <a:pt x="114536" y="212617"/>
                    </a:moveTo>
                    <a:cubicBezTo>
                      <a:pt x="110738" y="221090"/>
                      <a:pt x="103735" y="214883"/>
                      <a:pt x="99316" y="220189"/>
                    </a:cubicBezTo>
                    <a:cubicBezTo>
                      <a:pt x="95569" y="214729"/>
                      <a:pt x="108877" y="207029"/>
                      <a:pt x="114536" y="212617"/>
                    </a:cubicBezTo>
                    <a:close/>
                    <a:moveTo>
                      <a:pt x="163840" y="254518"/>
                    </a:moveTo>
                    <a:cubicBezTo>
                      <a:pt x="133684" y="168450"/>
                      <a:pt x="91719" y="84983"/>
                      <a:pt x="57325" y="-107"/>
                    </a:cubicBezTo>
                    <a:cubicBezTo>
                      <a:pt x="2259" y="52070"/>
                      <a:pt x="-15855" y="210660"/>
                      <a:pt x="14792" y="249058"/>
                    </a:cubicBezTo>
                    <a:cubicBezTo>
                      <a:pt x="56990" y="302059"/>
                      <a:pt x="120531" y="278675"/>
                      <a:pt x="163840" y="25451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79" name="Freeform 77">
                <a:extLst>
                  <a:ext uri="{FF2B5EF4-FFF2-40B4-BE49-F238E27FC236}">
                    <a16:creationId xmlns:a16="http://schemas.microsoft.com/office/drawing/2014/main" id="{2302A7E8-FD6C-771F-8EB1-E36E967691AD}"/>
                  </a:ext>
                </a:extLst>
              </p:cNvPr>
              <p:cNvSpPr/>
              <p:nvPr/>
            </p:nvSpPr>
            <p:spPr>
              <a:xfrm rot="-1917689">
                <a:off x="5622252" y="2299690"/>
                <a:ext cx="34186" cy="45750"/>
              </a:xfrm>
              <a:custGeom>
                <a:avLst/>
                <a:gdLst>
                  <a:gd name="connsiteX0" fmla="*/ 34149 w 34186"/>
                  <a:gd name="connsiteY0" fmla="*/ 13146 h 45750"/>
                  <a:gd name="connsiteX1" fmla="*/ -38 w 34186"/>
                  <a:gd name="connsiteY1" fmla="*/ 1660 h 45750"/>
                  <a:gd name="connsiteX2" fmla="*/ 20169 w 34186"/>
                  <a:gd name="connsiteY2" fmla="*/ 45647 h 45750"/>
                  <a:gd name="connsiteX3" fmla="*/ 34149 w 34186"/>
                  <a:gd name="connsiteY3" fmla="*/ 13146 h 4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186" h="45750">
                    <a:moveTo>
                      <a:pt x="34149" y="13146"/>
                    </a:moveTo>
                    <a:cubicBezTo>
                      <a:pt x="22443" y="7789"/>
                      <a:pt x="9109" y="-4701"/>
                      <a:pt x="-38" y="1660"/>
                    </a:cubicBezTo>
                    <a:cubicBezTo>
                      <a:pt x="10169" y="15567"/>
                      <a:pt x="11125" y="31534"/>
                      <a:pt x="20169" y="45647"/>
                    </a:cubicBezTo>
                    <a:cubicBezTo>
                      <a:pt x="26836" y="34367"/>
                      <a:pt x="31668" y="23473"/>
                      <a:pt x="34149" y="1314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0" name="Freeform 78">
                <a:extLst>
                  <a:ext uri="{FF2B5EF4-FFF2-40B4-BE49-F238E27FC236}">
                    <a16:creationId xmlns:a16="http://schemas.microsoft.com/office/drawing/2014/main" id="{B7B47858-F4E9-8EEA-9028-EB8109F64816}"/>
                  </a:ext>
                </a:extLst>
              </p:cNvPr>
              <p:cNvSpPr/>
              <p:nvPr/>
            </p:nvSpPr>
            <p:spPr>
              <a:xfrm rot="-1917689">
                <a:off x="5598406" y="2289163"/>
                <a:ext cx="41249" cy="96910"/>
              </a:xfrm>
              <a:custGeom>
                <a:avLst/>
                <a:gdLst>
                  <a:gd name="connsiteX0" fmla="*/ -38 w 41249"/>
                  <a:gd name="connsiteY0" fmla="*/ -103 h 96910"/>
                  <a:gd name="connsiteX1" fmla="*/ 38103 w 41249"/>
                  <a:gd name="connsiteY1" fmla="*/ 96807 h 96910"/>
                  <a:gd name="connsiteX2" fmla="*/ -38 w 41249"/>
                  <a:gd name="connsiteY2" fmla="*/ -103 h 96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249" h="96910">
                    <a:moveTo>
                      <a:pt x="-38" y="-103"/>
                    </a:moveTo>
                    <a:cubicBezTo>
                      <a:pt x="7404" y="33325"/>
                      <a:pt x="22934" y="65028"/>
                      <a:pt x="38103" y="96807"/>
                    </a:cubicBezTo>
                    <a:cubicBezTo>
                      <a:pt x="48103" y="59542"/>
                      <a:pt x="33606" y="27634"/>
                      <a:pt x="-38" y="-1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1" name="Freeform 79">
                <a:extLst>
                  <a:ext uri="{FF2B5EF4-FFF2-40B4-BE49-F238E27FC236}">
                    <a16:creationId xmlns:a16="http://schemas.microsoft.com/office/drawing/2014/main" id="{27A7AA18-4C00-D1EE-321C-247301F8BDF6}"/>
                  </a:ext>
                </a:extLst>
              </p:cNvPr>
              <p:cNvSpPr/>
              <p:nvPr/>
            </p:nvSpPr>
            <p:spPr>
              <a:xfrm rot="-1917689">
                <a:off x="5583680" y="2288598"/>
                <a:ext cx="58657" cy="140407"/>
              </a:xfrm>
              <a:custGeom>
                <a:avLst/>
                <a:gdLst>
                  <a:gd name="connsiteX0" fmla="*/ 50067 w 58657"/>
                  <a:gd name="connsiteY0" fmla="*/ 140305 h 140407"/>
                  <a:gd name="connsiteX1" fmla="*/ 58620 w 58657"/>
                  <a:gd name="connsiteY1" fmla="*/ 121608 h 140407"/>
                  <a:gd name="connsiteX2" fmla="*/ 8696 w 58657"/>
                  <a:gd name="connsiteY2" fmla="*/ -103 h 140407"/>
                  <a:gd name="connsiteX3" fmla="*/ -38 w 58657"/>
                  <a:gd name="connsiteY3" fmla="*/ 8087 h 140407"/>
                  <a:gd name="connsiteX4" fmla="*/ 50067 w 58657"/>
                  <a:gd name="connsiteY4" fmla="*/ 140305 h 140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657" h="140407">
                    <a:moveTo>
                      <a:pt x="50067" y="140305"/>
                    </a:moveTo>
                    <a:cubicBezTo>
                      <a:pt x="52987" y="134099"/>
                      <a:pt x="52134" y="128639"/>
                      <a:pt x="58620" y="121608"/>
                    </a:cubicBezTo>
                    <a:cubicBezTo>
                      <a:pt x="42082" y="81021"/>
                      <a:pt x="28749" y="39712"/>
                      <a:pt x="8696" y="-103"/>
                    </a:cubicBezTo>
                    <a:cubicBezTo>
                      <a:pt x="5802" y="2653"/>
                      <a:pt x="2236" y="2318"/>
                      <a:pt x="-38" y="8087"/>
                    </a:cubicBezTo>
                    <a:cubicBezTo>
                      <a:pt x="13193" y="52949"/>
                      <a:pt x="34692" y="95906"/>
                      <a:pt x="50067" y="1403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2" name="Freeform 80">
                <a:extLst>
                  <a:ext uri="{FF2B5EF4-FFF2-40B4-BE49-F238E27FC236}">
                    <a16:creationId xmlns:a16="http://schemas.microsoft.com/office/drawing/2014/main" id="{A2BBC27D-846F-3E41-D9B1-626F0469333E}"/>
                  </a:ext>
                </a:extLst>
              </p:cNvPr>
              <p:cNvSpPr/>
              <p:nvPr/>
            </p:nvSpPr>
            <p:spPr>
              <a:xfrm rot="-1917689">
                <a:off x="5715833" y="2310043"/>
                <a:ext cx="70828" cy="68150"/>
              </a:xfrm>
              <a:custGeom>
                <a:avLst/>
                <a:gdLst>
                  <a:gd name="connsiteX0" fmla="*/ 35494 w 70828"/>
                  <a:gd name="connsiteY0" fmla="*/ -106 h 68150"/>
                  <a:gd name="connsiteX1" fmla="*/ -37 w 70828"/>
                  <a:gd name="connsiteY1" fmla="*/ 49702 h 68150"/>
                  <a:gd name="connsiteX2" fmla="*/ 58569 w 70828"/>
                  <a:gd name="connsiteY2" fmla="*/ 66441 h 68150"/>
                  <a:gd name="connsiteX3" fmla="*/ 70792 w 70828"/>
                  <a:gd name="connsiteY3" fmla="*/ 25931 h 68150"/>
                  <a:gd name="connsiteX4" fmla="*/ 35494 w 70828"/>
                  <a:gd name="connsiteY4" fmla="*/ -106 h 6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8" h="68150">
                    <a:moveTo>
                      <a:pt x="35494" y="-106"/>
                    </a:moveTo>
                    <a:cubicBezTo>
                      <a:pt x="23245" y="13389"/>
                      <a:pt x="4666" y="32292"/>
                      <a:pt x="-37" y="49702"/>
                    </a:cubicBezTo>
                    <a:cubicBezTo>
                      <a:pt x="12651" y="57428"/>
                      <a:pt x="42316" y="73086"/>
                      <a:pt x="58569" y="66441"/>
                    </a:cubicBezTo>
                    <a:cubicBezTo>
                      <a:pt x="63014" y="52818"/>
                      <a:pt x="68854" y="38937"/>
                      <a:pt x="70792" y="25931"/>
                    </a:cubicBezTo>
                    <a:cubicBezTo>
                      <a:pt x="65055" y="16634"/>
                      <a:pt x="49602" y="616"/>
                      <a:pt x="35494" y="-10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3" name="Freeform 81">
                <a:extLst>
                  <a:ext uri="{FF2B5EF4-FFF2-40B4-BE49-F238E27FC236}">
                    <a16:creationId xmlns:a16="http://schemas.microsoft.com/office/drawing/2014/main" id="{0B2BDF7A-2FD7-65F8-C0CC-1CED86B912AE}"/>
                  </a:ext>
                </a:extLst>
              </p:cNvPr>
              <p:cNvSpPr/>
              <p:nvPr/>
            </p:nvSpPr>
            <p:spPr>
              <a:xfrm rot="-1917689">
                <a:off x="5556386" y="2306445"/>
                <a:ext cx="89847" cy="172863"/>
              </a:xfrm>
              <a:custGeom>
                <a:avLst/>
                <a:gdLst>
                  <a:gd name="connsiteX0" fmla="*/ 34718 w 89847"/>
                  <a:gd name="connsiteY0" fmla="*/ 47754 h 172863"/>
                  <a:gd name="connsiteX1" fmla="*/ 47897 w 89847"/>
                  <a:gd name="connsiteY1" fmla="*/ 59601 h 172863"/>
                  <a:gd name="connsiteX2" fmla="*/ 34718 w 89847"/>
                  <a:gd name="connsiteY2" fmla="*/ 47754 h 172863"/>
                  <a:gd name="connsiteX3" fmla="*/ -37 w 89847"/>
                  <a:gd name="connsiteY3" fmla="*/ 4771 h 172863"/>
                  <a:gd name="connsiteX4" fmla="*/ 78983 w 89847"/>
                  <a:gd name="connsiteY4" fmla="*/ 172761 h 172863"/>
                  <a:gd name="connsiteX5" fmla="*/ 89810 w 89847"/>
                  <a:gd name="connsiteY5" fmla="*/ 145153 h 172863"/>
                  <a:gd name="connsiteX6" fmla="*/ 30584 w 89847"/>
                  <a:gd name="connsiteY6" fmla="*/ 187 h 172863"/>
                  <a:gd name="connsiteX7" fmla="*/ -37 w 89847"/>
                  <a:gd name="connsiteY7" fmla="*/ 4771 h 172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9847" h="172863">
                    <a:moveTo>
                      <a:pt x="34718" y="47754"/>
                    </a:moveTo>
                    <a:cubicBezTo>
                      <a:pt x="43272" y="45642"/>
                      <a:pt x="45882" y="54167"/>
                      <a:pt x="47897" y="59601"/>
                    </a:cubicBezTo>
                    <a:cubicBezTo>
                      <a:pt x="45339" y="63283"/>
                      <a:pt x="26140" y="53265"/>
                      <a:pt x="34718" y="47754"/>
                    </a:cubicBezTo>
                    <a:close/>
                    <a:moveTo>
                      <a:pt x="-37" y="4771"/>
                    </a:moveTo>
                    <a:cubicBezTo>
                      <a:pt x="28439" y="60296"/>
                      <a:pt x="52419" y="116799"/>
                      <a:pt x="78983" y="172761"/>
                    </a:cubicBezTo>
                    <a:cubicBezTo>
                      <a:pt x="86167" y="162820"/>
                      <a:pt x="85392" y="154554"/>
                      <a:pt x="89810" y="145153"/>
                    </a:cubicBezTo>
                    <a:cubicBezTo>
                      <a:pt x="68983" y="97072"/>
                      <a:pt x="55830" y="47342"/>
                      <a:pt x="30584" y="187"/>
                    </a:cubicBezTo>
                    <a:cubicBezTo>
                      <a:pt x="20868" y="4076"/>
                      <a:pt x="8284" y="-5350"/>
                      <a:pt x="-37" y="477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4" name="Freeform 82">
                <a:extLst>
                  <a:ext uri="{FF2B5EF4-FFF2-40B4-BE49-F238E27FC236}">
                    <a16:creationId xmlns:a16="http://schemas.microsoft.com/office/drawing/2014/main" id="{43FCA61B-BA61-080D-E9ED-77FFBB18284D}"/>
                  </a:ext>
                </a:extLst>
              </p:cNvPr>
              <p:cNvSpPr/>
              <p:nvPr/>
            </p:nvSpPr>
            <p:spPr>
              <a:xfrm rot="-1917689">
                <a:off x="5751954" y="2396151"/>
                <a:ext cx="22043" cy="49781"/>
              </a:xfrm>
              <a:custGeom>
                <a:avLst/>
                <a:gdLst>
                  <a:gd name="connsiteX0" fmla="*/ 22008 w 22043"/>
                  <a:gd name="connsiteY0" fmla="*/ 20472 h 49781"/>
                  <a:gd name="connsiteX1" fmla="*/ 587 w 22043"/>
                  <a:gd name="connsiteY1" fmla="*/ -105 h 49781"/>
                  <a:gd name="connsiteX2" fmla="*/ 13610 w 22043"/>
                  <a:gd name="connsiteY2" fmla="*/ 49676 h 49781"/>
                  <a:gd name="connsiteX3" fmla="*/ 22008 w 22043"/>
                  <a:gd name="connsiteY3" fmla="*/ 20472 h 4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43" h="49781">
                    <a:moveTo>
                      <a:pt x="22008" y="20472"/>
                    </a:moveTo>
                    <a:cubicBezTo>
                      <a:pt x="13843" y="13801"/>
                      <a:pt x="13042" y="5586"/>
                      <a:pt x="587" y="-105"/>
                    </a:cubicBezTo>
                    <a:cubicBezTo>
                      <a:pt x="-2979" y="18231"/>
                      <a:pt x="9786" y="32936"/>
                      <a:pt x="13610" y="49676"/>
                    </a:cubicBezTo>
                    <a:cubicBezTo>
                      <a:pt x="20561" y="39040"/>
                      <a:pt x="16117" y="30876"/>
                      <a:pt x="22008" y="2047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5" name="Freeform 83">
                <a:extLst>
                  <a:ext uri="{FF2B5EF4-FFF2-40B4-BE49-F238E27FC236}">
                    <a16:creationId xmlns:a16="http://schemas.microsoft.com/office/drawing/2014/main" id="{B2A9CFD9-C367-DC2D-38EA-91DD16E37F25}"/>
                  </a:ext>
                </a:extLst>
              </p:cNvPr>
              <p:cNvSpPr/>
              <p:nvPr/>
            </p:nvSpPr>
            <p:spPr>
              <a:xfrm rot="-1917689">
                <a:off x="5751957" y="2410671"/>
                <a:ext cx="19656" cy="63353"/>
              </a:xfrm>
              <a:custGeom>
                <a:avLst/>
                <a:gdLst>
                  <a:gd name="connsiteX0" fmla="*/ 19523 w 19656"/>
                  <a:gd name="connsiteY0" fmla="*/ 63248 h 63353"/>
                  <a:gd name="connsiteX1" fmla="*/ 1357 w 19656"/>
                  <a:gd name="connsiteY1" fmla="*/ -105 h 63353"/>
                  <a:gd name="connsiteX2" fmla="*/ 19523 w 19656"/>
                  <a:gd name="connsiteY2" fmla="*/ 63248 h 63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656" h="63353">
                    <a:moveTo>
                      <a:pt x="19523" y="63248"/>
                    </a:moveTo>
                    <a:cubicBezTo>
                      <a:pt x="20738" y="40533"/>
                      <a:pt x="10402" y="20343"/>
                      <a:pt x="1357" y="-105"/>
                    </a:cubicBezTo>
                    <a:cubicBezTo>
                      <a:pt x="-4922" y="23665"/>
                      <a:pt x="11616" y="42568"/>
                      <a:pt x="19523" y="632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6" name="Freeform 84">
                <a:extLst>
                  <a:ext uri="{FF2B5EF4-FFF2-40B4-BE49-F238E27FC236}">
                    <a16:creationId xmlns:a16="http://schemas.microsoft.com/office/drawing/2014/main" id="{550A9BBB-E499-1A4F-B7F6-42AD394054D5}"/>
                  </a:ext>
                </a:extLst>
              </p:cNvPr>
              <p:cNvSpPr/>
              <p:nvPr/>
            </p:nvSpPr>
            <p:spPr>
              <a:xfrm rot="-1917689">
                <a:off x="5746692" y="2429871"/>
                <a:ext cx="35126" cy="90909"/>
              </a:xfrm>
              <a:custGeom>
                <a:avLst/>
                <a:gdLst>
                  <a:gd name="connsiteX0" fmla="*/ 10974 w 35126"/>
                  <a:gd name="connsiteY0" fmla="*/ -105 h 90909"/>
                  <a:gd name="connsiteX1" fmla="*/ -34 w 35126"/>
                  <a:gd name="connsiteY1" fmla="*/ 17047 h 90909"/>
                  <a:gd name="connsiteX2" fmla="*/ 28830 w 35126"/>
                  <a:gd name="connsiteY2" fmla="*/ 90805 h 90909"/>
                  <a:gd name="connsiteX3" fmla="*/ 10974 w 35126"/>
                  <a:gd name="connsiteY3" fmla="*/ -105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26" h="90909">
                    <a:moveTo>
                      <a:pt x="10974" y="-105"/>
                    </a:moveTo>
                    <a:cubicBezTo>
                      <a:pt x="7330" y="5612"/>
                      <a:pt x="3661" y="11355"/>
                      <a:pt x="-34" y="17047"/>
                    </a:cubicBezTo>
                    <a:cubicBezTo>
                      <a:pt x="12421" y="41023"/>
                      <a:pt x="15987" y="66931"/>
                      <a:pt x="28830" y="90805"/>
                    </a:cubicBezTo>
                    <a:cubicBezTo>
                      <a:pt x="46970" y="55265"/>
                      <a:pt x="20922" y="29383"/>
                      <a:pt x="10974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7" name="Freeform 85">
                <a:extLst>
                  <a:ext uri="{FF2B5EF4-FFF2-40B4-BE49-F238E27FC236}">
                    <a16:creationId xmlns:a16="http://schemas.microsoft.com/office/drawing/2014/main" id="{C7905035-C21C-F40F-384D-779AF70F3531}"/>
                  </a:ext>
                </a:extLst>
              </p:cNvPr>
              <p:cNvSpPr/>
              <p:nvPr/>
            </p:nvSpPr>
            <p:spPr>
              <a:xfrm rot="-1917689">
                <a:off x="5743303" y="2458407"/>
                <a:ext cx="37823" cy="94051"/>
              </a:xfrm>
              <a:custGeom>
                <a:avLst/>
                <a:gdLst>
                  <a:gd name="connsiteX0" fmla="*/ 11905 w 37823"/>
                  <a:gd name="connsiteY0" fmla="*/ -105 h 94051"/>
                  <a:gd name="connsiteX1" fmla="*/ -34 w 37823"/>
                  <a:gd name="connsiteY1" fmla="*/ 13081 h 94051"/>
                  <a:gd name="connsiteX2" fmla="*/ 34644 w 37823"/>
                  <a:gd name="connsiteY2" fmla="*/ 93947 h 94051"/>
                  <a:gd name="connsiteX3" fmla="*/ 11905 w 37823"/>
                  <a:gd name="connsiteY3" fmla="*/ -105 h 94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7823" h="94051">
                    <a:moveTo>
                      <a:pt x="11905" y="-105"/>
                    </a:moveTo>
                    <a:cubicBezTo>
                      <a:pt x="8804" y="8548"/>
                      <a:pt x="3610" y="7286"/>
                      <a:pt x="-34" y="13081"/>
                    </a:cubicBezTo>
                    <a:cubicBezTo>
                      <a:pt x="12473" y="39839"/>
                      <a:pt x="20923" y="67472"/>
                      <a:pt x="34644" y="93947"/>
                    </a:cubicBezTo>
                    <a:cubicBezTo>
                      <a:pt x="46944" y="58278"/>
                      <a:pt x="19734" y="31237"/>
                      <a:pt x="11905" y="-10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8" name="Freeform 86">
                <a:extLst>
                  <a:ext uri="{FF2B5EF4-FFF2-40B4-BE49-F238E27FC236}">
                    <a16:creationId xmlns:a16="http://schemas.microsoft.com/office/drawing/2014/main" id="{DBEB120D-D797-37F4-8352-7CC41CD11D55}"/>
                  </a:ext>
                </a:extLst>
              </p:cNvPr>
              <p:cNvSpPr/>
              <p:nvPr/>
            </p:nvSpPr>
            <p:spPr>
              <a:xfrm rot="-1917689">
                <a:off x="5747722" y="2484533"/>
                <a:ext cx="35820" cy="95313"/>
              </a:xfrm>
              <a:custGeom>
                <a:avLst/>
                <a:gdLst>
                  <a:gd name="connsiteX0" fmla="*/ 35653 w 35820"/>
                  <a:gd name="connsiteY0" fmla="*/ 95209 h 95313"/>
                  <a:gd name="connsiteX1" fmla="*/ -33 w 35820"/>
                  <a:gd name="connsiteY1" fmla="*/ -105 h 95313"/>
                  <a:gd name="connsiteX2" fmla="*/ 35653 w 35820"/>
                  <a:gd name="connsiteY2" fmla="*/ 95209 h 95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820" h="95313">
                    <a:moveTo>
                      <a:pt x="35653" y="95209"/>
                    </a:moveTo>
                    <a:cubicBezTo>
                      <a:pt x="37720" y="61703"/>
                      <a:pt x="15471" y="22584"/>
                      <a:pt x="-33" y="-105"/>
                    </a:cubicBezTo>
                    <a:cubicBezTo>
                      <a:pt x="2938" y="33581"/>
                      <a:pt x="24386" y="63326"/>
                      <a:pt x="35653" y="9520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89" name="Freeform 87">
                <a:extLst>
                  <a:ext uri="{FF2B5EF4-FFF2-40B4-BE49-F238E27FC236}">
                    <a16:creationId xmlns:a16="http://schemas.microsoft.com/office/drawing/2014/main" id="{B7486972-DD96-7311-02A0-FC563EE309BC}"/>
                  </a:ext>
                </a:extLst>
              </p:cNvPr>
              <p:cNvSpPr/>
              <p:nvPr/>
            </p:nvSpPr>
            <p:spPr>
              <a:xfrm rot="-1917689">
                <a:off x="5862367" y="2500713"/>
                <a:ext cx="61319" cy="150941"/>
              </a:xfrm>
              <a:custGeom>
                <a:avLst/>
                <a:gdLst>
                  <a:gd name="connsiteX0" fmla="*/ 51856 w 61319"/>
                  <a:gd name="connsiteY0" fmla="*/ 150834 h 150941"/>
                  <a:gd name="connsiteX1" fmla="*/ 61288 w 61319"/>
                  <a:gd name="connsiteY1" fmla="*/ 136181 h 150941"/>
                  <a:gd name="connsiteX2" fmla="*/ 10279 w 61319"/>
                  <a:gd name="connsiteY2" fmla="*/ -107 h 150941"/>
                  <a:gd name="connsiteX3" fmla="*/ -31 w 61319"/>
                  <a:gd name="connsiteY3" fmla="*/ 10581 h 150941"/>
                  <a:gd name="connsiteX4" fmla="*/ 39169 w 61319"/>
                  <a:gd name="connsiteY4" fmla="*/ 122042 h 150941"/>
                  <a:gd name="connsiteX5" fmla="*/ 51856 w 61319"/>
                  <a:gd name="connsiteY5" fmla="*/ 150834 h 15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19" h="150941">
                    <a:moveTo>
                      <a:pt x="51856" y="150834"/>
                    </a:moveTo>
                    <a:cubicBezTo>
                      <a:pt x="55009" y="145941"/>
                      <a:pt x="58135" y="141074"/>
                      <a:pt x="61288" y="136181"/>
                    </a:cubicBezTo>
                    <a:cubicBezTo>
                      <a:pt x="45241" y="91885"/>
                      <a:pt x="33380" y="35690"/>
                      <a:pt x="10279" y="-107"/>
                    </a:cubicBezTo>
                    <a:cubicBezTo>
                      <a:pt x="7462" y="6099"/>
                      <a:pt x="3870" y="9036"/>
                      <a:pt x="-31" y="10581"/>
                    </a:cubicBezTo>
                    <a:cubicBezTo>
                      <a:pt x="10021" y="45348"/>
                      <a:pt x="27850" y="87893"/>
                      <a:pt x="39169" y="122042"/>
                    </a:cubicBezTo>
                    <a:cubicBezTo>
                      <a:pt x="42786" y="132781"/>
                      <a:pt x="40538" y="150139"/>
                      <a:pt x="51856" y="15083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0" name="Freeform 88">
                <a:extLst>
                  <a:ext uri="{FF2B5EF4-FFF2-40B4-BE49-F238E27FC236}">
                    <a16:creationId xmlns:a16="http://schemas.microsoft.com/office/drawing/2014/main" id="{7FBE8143-CBEA-AFE5-1BE5-A19BB64BA6E4}"/>
                  </a:ext>
                </a:extLst>
              </p:cNvPr>
              <p:cNvSpPr/>
              <p:nvPr/>
            </p:nvSpPr>
            <p:spPr>
              <a:xfrm rot="-1917689">
                <a:off x="5861367" y="2525953"/>
                <a:ext cx="55246" cy="155628"/>
              </a:xfrm>
              <a:custGeom>
                <a:avLst/>
                <a:gdLst>
                  <a:gd name="connsiteX0" fmla="*/ 6274 w 55246"/>
                  <a:gd name="connsiteY0" fmla="*/ -107 h 155628"/>
                  <a:gd name="connsiteX1" fmla="*/ -31 w 55246"/>
                  <a:gd name="connsiteY1" fmla="*/ 9705 h 155628"/>
                  <a:gd name="connsiteX2" fmla="*/ 55216 w 55246"/>
                  <a:gd name="connsiteY2" fmla="*/ 155521 h 155628"/>
                  <a:gd name="connsiteX3" fmla="*/ 6274 w 55246"/>
                  <a:gd name="connsiteY3" fmla="*/ -107 h 155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246" h="155628">
                    <a:moveTo>
                      <a:pt x="6274" y="-107"/>
                    </a:moveTo>
                    <a:cubicBezTo>
                      <a:pt x="4155" y="3138"/>
                      <a:pt x="2062" y="6409"/>
                      <a:pt x="-31" y="9705"/>
                    </a:cubicBezTo>
                    <a:cubicBezTo>
                      <a:pt x="21003" y="57710"/>
                      <a:pt x="36714" y="106899"/>
                      <a:pt x="55216" y="155521"/>
                    </a:cubicBezTo>
                    <a:cubicBezTo>
                      <a:pt x="47929" y="101645"/>
                      <a:pt x="25189" y="51168"/>
                      <a:pt x="6274" y="-10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1" name="Freeform 89">
                <a:extLst>
                  <a:ext uri="{FF2B5EF4-FFF2-40B4-BE49-F238E27FC236}">
                    <a16:creationId xmlns:a16="http://schemas.microsoft.com/office/drawing/2014/main" id="{A8FE8E75-B680-7FCF-5B87-9B5158B7CE03}"/>
                  </a:ext>
                </a:extLst>
              </p:cNvPr>
              <p:cNvSpPr/>
              <p:nvPr/>
            </p:nvSpPr>
            <p:spPr>
              <a:xfrm rot="-1917689">
                <a:off x="6008260" y="2610868"/>
                <a:ext cx="57402" cy="175200"/>
              </a:xfrm>
              <a:custGeom>
                <a:avLst/>
                <a:gdLst>
                  <a:gd name="connsiteX0" fmla="*/ 35348 w 57402"/>
                  <a:gd name="connsiteY0" fmla="*/ 62420 h 175200"/>
                  <a:gd name="connsiteX1" fmla="*/ 22427 w 57402"/>
                  <a:gd name="connsiteY1" fmla="*/ 61055 h 175200"/>
                  <a:gd name="connsiteX2" fmla="*/ 13280 w 57402"/>
                  <a:gd name="connsiteY2" fmla="*/ -109 h 175200"/>
                  <a:gd name="connsiteX3" fmla="*/ -28 w 57402"/>
                  <a:gd name="connsiteY3" fmla="*/ 25927 h 175200"/>
                  <a:gd name="connsiteX4" fmla="*/ 49586 w 57402"/>
                  <a:gd name="connsiteY4" fmla="*/ 175092 h 175200"/>
                  <a:gd name="connsiteX5" fmla="*/ 35348 w 57402"/>
                  <a:gd name="connsiteY5" fmla="*/ 62420 h 175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7402" h="175200">
                    <a:moveTo>
                      <a:pt x="35348" y="62420"/>
                    </a:moveTo>
                    <a:cubicBezTo>
                      <a:pt x="29456" y="54308"/>
                      <a:pt x="28422" y="69142"/>
                      <a:pt x="22427" y="61055"/>
                    </a:cubicBezTo>
                    <a:cubicBezTo>
                      <a:pt x="29921" y="38392"/>
                      <a:pt x="19404" y="19644"/>
                      <a:pt x="13280" y="-109"/>
                    </a:cubicBezTo>
                    <a:cubicBezTo>
                      <a:pt x="4313" y="9548"/>
                      <a:pt x="7052" y="16630"/>
                      <a:pt x="-28" y="25927"/>
                    </a:cubicBezTo>
                    <a:cubicBezTo>
                      <a:pt x="19869" y="74910"/>
                      <a:pt x="31110" y="125799"/>
                      <a:pt x="49586" y="175092"/>
                    </a:cubicBezTo>
                    <a:cubicBezTo>
                      <a:pt x="73411" y="131311"/>
                      <a:pt x="34934" y="101128"/>
                      <a:pt x="35348" y="624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2" name="Freeform 90">
                <a:extLst>
                  <a:ext uri="{FF2B5EF4-FFF2-40B4-BE49-F238E27FC236}">
                    <a16:creationId xmlns:a16="http://schemas.microsoft.com/office/drawing/2014/main" id="{C9B2C525-829D-4C2C-716D-4DB50B10C9C1}"/>
                  </a:ext>
                </a:extLst>
              </p:cNvPr>
              <p:cNvSpPr/>
              <p:nvPr/>
            </p:nvSpPr>
            <p:spPr>
              <a:xfrm rot="-1917689">
                <a:off x="5424791" y="2640998"/>
                <a:ext cx="138453" cy="219110"/>
              </a:xfrm>
              <a:custGeom>
                <a:avLst/>
                <a:gdLst>
                  <a:gd name="connsiteX0" fmla="*/ 71005 w 138453"/>
                  <a:gd name="connsiteY0" fmla="*/ 128875 h 219110"/>
                  <a:gd name="connsiteX1" fmla="*/ 92608 w 138453"/>
                  <a:gd name="connsiteY1" fmla="*/ 111543 h 219110"/>
                  <a:gd name="connsiteX2" fmla="*/ 71005 w 138453"/>
                  <a:gd name="connsiteY2" fmla="*/ 128875 h 219110"/>
                  <a:gd name="connsiteX3" fmla="*/ 138423 w 138453"/>
                  <a:gd name="connsiteY3" fmla="*/ 137348 h 219110"/>
                  <a:gd name="connsiteX4" fmla="*/ 63873 w 138453"/>
                  <a:gd name="connsiteY4" fmla="*/ -98 h 219110"/>
                  <a:gd name="connsiteX5" fmla="*/ -30 w 138453"/>
                  <a:gd name="connsiteY5" fmla="*/ 93851 h 219110"/>
                  <a:gd name="connsiteX6" fmla="*/ 21572 w 138453"/>
                  <a:gd name="connsiteY6" fmla="*/ 124858 h 219110"/>
                  <a:gd name="connsiteX7" fmla="*/ 44493 w 138453"/>
                  <a:gd name="connsiteY7" fmla="*/ 94598 h 219110"/>
                  <a:gd name="connsiteX8" fmla="*/ 24906 w 138453"/>
                  <a:gd name="connsiteY8" fmla="*/ 130472 h 219110"/>
                  <a:gd name="connsiteX9" fmla="*/ 82349 w 138453"/>
                  <a:gd name="connsiteY9" fmla="*/ 219013 h 219110"/>
                  <a:gd name="connsiteX10" fmla="*/ 138423 w 138453"/>
                  <a:gd name="connsiteY10" fmla="*/ 137348 h 219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8453" h="219110">
                    <a:moveTo>
                      <a:pt x="71005" y="128875"/>
                    </a:moveTo>
                    <a:cubicBezTo>
                      <a:pt x="77414" y="119398"/>
                      <a:pt x="85166" y="116308"/>
                      <a:pt x="92608" y="111543"/>
                    </a:cubicBezTo>
                    <a:cubicBezTo>
                      <a:pt x="93125" y="114557"/>
                      <a:pt x="80024" y="137297"/>
                      <a:pt x="71005" y="128875"/>
                    </a:cubicBezTo>
                    <a:close/>
                    <a:moveTo>
                      <a:pt x="138423" y="137348"/>
                    </a:moveTo>
                    <a:cubicBezTo>
                      <a:pt x="112764" y="91687"/>
                      <a:pt x="94029" y="44533"/>
                      <a:pt x="63873" y="-98"/>
                    </a:cubicBezTo>
                    <a:cubicBezTo>
                      <a:pt x="41651" y="27046"/>
                      <a:pt x="21004" y="61221"/>
                      <a:pt x="-30" y="93851"/>
                    </a:cubicBezTo>
                    <a:cubicBezTo>
                      <a:pt x="6998" y="104255"/>
                      <a:pt x="13097" y="114788"/>
                      <a:pt x="21572" y="124858"/>
                    </a:cubicBezTo>
                    <a:cubicBezTo>
                      <a:pt x="29480" y="116050"/>
                      <a:pt x="35139" y="96761"/>
                      <a:pt x="44493" y="94598"/>
                    </a:cubicBezTo>
                    <a:cubicBezTo>
                      <a:pt x="35733" y="107088"/>
                      <a:pt x="28834" y="119115"/>
                      <a:pt x="24906" y="130472"/>
                    </a:cubicBezTo>
                    <a:cubicBezTo>
                      <a:pt x="43433" y="160114"/>
                      <a:pt x="58860" y="190452"/>
                      <a:pt x="82349" y="219013"/>
                    </a:cubicBezTo>
                    <a:cubicBezTo>
                      <a:pt x="100877" y="191096"/>
                      <a:pt x="118578" y="159445"/>
                      <a:pt x="138423" y="13734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3" name="Freeform 91">
                <a:extLst>
                  <a:ext uri="{FF2B5EF4-FFF2-40B4-BE49-F238E27FC236}">
                    <a16:creationId xmlns:a16="http://schemas.microsoft.com/office/drawing/2014/main" id="{98E56AB7-404D-5BE0-F8CD-46F296A91B33}"/>
                  </a:ext>
                </a:extLst>
              </p:cNvPr>
              <p:cNvSpPr/>
              <p:nvPr/>
            </p:nvSpPr>
            <p:spPr>
              <a:xfrm rot="-1917689">
                <a:off x="5981341" y="2688688"/>
                <a:ext cx="49573" cy="111667"/>
              </a:xfrm>
              <a:custGeom>
                <a:avLst/>
                <a:gdLst>
                  <a:gd name="connsiteX0" fmla="*/ 49547 w 49573"/>
                  <a:gd name="connsiteY0" fmla="*/ 42308 h 111667"/>
                  <a:gd name="connsiteX1" fmla="*/ 31794 w 49573"/>
                  <a:gd name="connsiteY1" fmla="*/ -108 h 111667"/>
                  <a:gd name="connsiteX2" fmla="*/ 11949 w 49573"/>
                  <a:gd name="connsiteY2" fmla="*/ 111559 h 111667"/>
                  <a:gd name="connsiteX3" fmla="*/ 49547 w 49573"/>
                  <a:gd name="connsiteY3" fmla="*/ 42308 h 111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9573" h="111667">
                    <a:moveTo>
                      <a:pt x="49547" y="42308"/>
                    </a:moveTo>
                    <a:cubicBezTo>
                      <a:pt x="42260" y="28478"/>
                      <a:pt x="42828" y="12897"/>
                      <a:pt x="31794" y="-108"/>
                    </a:cubicBezTo>
                    <a:cubicBezTo>
                      <a:pt x="13344" y="39732"/>
                      <a:pt x="-17019" y="82045"/>
                      <a:pt x="11949" y="111559"/>
                    </a:cubicBezTo>
                    <a:cubicBezTo>
                      <a:pt x="24765" y="88381"/>
                      <a:pt x="31975" y="66490"/>
                      <a:pt x="49547" y="423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4" name="Freeform 92">
                <a:extLst>
                  <a:ext uri="{FF2B5EF4-FFF2-40B4-BE49-F238E27FC236}">
                    <a16:creationId xmlns:a16="http://schemas.microsoft.com/office/drawing/2014/main" id="{E9BB6B0F-750D-AB4E-0079-09D2D5082F45}"/>
                  </a:ext>
                </a:extLst>
              </p:cNvPr>
              <p:cNvSpPr/>
              <p:nvPr/>
            </p:nvSpPr>
            <p:spPr>
              <a:xfrm rot="-1917689">
                <a:off x="5652202" y="2687059"/>
                <a:ext cx="234605" cy="458927"/>
              </a:xfrm>
              <a:custGeom>
                <a:avLst/>
                <a:gdLst>
                  <a:gd name="connsiteX0" fmla="*/ 234581 w 234605"/>
                  <a:gd name="connsiteY0" fmla="*/ 392020 h 458927"/>
                  <a:gd name="connsiteX1" fmla="*/ 53542 w 234605"/>
                  <a:gd name="connsiteY1" fmla="*/ -103 h 458927"/>
                  <a:gd name="connsiteX2" fmla="*/ -25 w 234605"/>
                  <a:gd name="connsiteY2" fmla="*/ 83133 h 458927"/>
                  <a:gd name="connsiteX3" fmla="*/ 198533 w 234605"/>
                  <a:gd name="connsiteY3" fmla="*/ 458824 h 458927"/>
                  <a:gd name="connsiteX4" fmla="*/ 234581 w 234605"/>
                  <a:gd name="connsiteY4" fmla="*/ 392020 h 458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605" h="458927">
                    <a:moveTo>
                      <a:pt x="234581" y="392020"/>
                    </a:moveTo>
                    <a:cubicBezTo>
                      <a:pt x="180367" y="259930"/>
                      <a:pt x="121270" y="129000"/>
                      <a:pt x="53542" y="-103"/>
                    </a:cubicBezTo>
                    <a:cubicBezTo>
                      <a:pt x="35660" y="27659"/>
                      <a:pt x="17831" y="55396"/>
                      <a:pt x="-25" y="83133"/>
                    </a:cubicBezTo>
                    <a:cubicBezTo>
                      <a:pt x="73724" y="206775"/>
                      <a:pt x="133338" y="333379"/>
                      <a:pt x="198533" y="458824"/>
                    </a:cubicBezTo>
                    <a:cubicBezTo>
                      <a:pt x="208895" y="436882"/>
                      <a:pt x="219748" y="414863"/>
                      <a:pt x="234581" y="39202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5" name="Freeform 93">
                <a:extLst>
                  <a:ext uri="{FF2B5EF4-FFF2-40B4-BE49-F238E27FC236}">
                    <a16:creationId xmlns:a16="http://schemas.microsoft.com/office/drawing/2014/main" id="{7667727E-8485-3552-1DB1-9ACEDA49DEC7}"/>
                  </a:ext>
                </a:extLst>
              </p:cNvPr>
              <p:cNvSpPr/>
              <p:nvPr/>
            </p:nvSpPr>
            <p:spPr>
              <a:xfrm rot="-1917689">
                <a:off x="5423845" y="2777213"/>
                <a:ext cx="40440" cy="60468"/>
              </a:xfrm>
              <a:custGeom>
                <a:avLst/>
                <a:gdLst>
                  <a:gd name="connsiteX0" fmla="*/ 40411 w 40440"/>
                  <a:gd name="connsiteY0" fmla="*/ 30988 h 60468"/>
                  <a:gd name="connsiteX1" fmla="*/ 18860 w 40440"/>
                  <a:gd name="connsiteY1" fmla="*/ -97 h 60468"/>
                  <a:gd name="connsiteX2" fmla="*/ -29 w 40440"/>
                  <a:gd name="connsiteY2" fmla="*/ 29262 h 60468"/>
                  <a:gd name="connsiteX3" fmla="*/ 21547 w 40440"/>
                  <a:gd name="connsiteY3" fmla="*/ 60372 h 60468"/>
                  <a:gd name="connsiteX4" fmla="*/ 40411 w 40440"/>
                  <a:gd name="connsiteY4" fmla="*/ 30988 h 60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40" h="60468">
                    <a:moveTo>
                      <a:pt x="40411" y="30988"/>
                    </a:moveTo>
                    <a:cubicBezTo>
                      <a:pt x="29971" y="21356"/>
                      <a:pt x="29351" y="9561"/>
                      <a:pt x="18860" y="-97"/>
                    </a:cubicBezTo>
                    <a:cubicBezTo>
                      <a:pt x="12555" y="9741"/>
                      <a:pt x="6276" y="19502"/>
                      <a:pt x="-29" y="29262"/>
                    </a:cubicBezTo>
                    <a:cubicBezTo>
                      <a:pt x="6973" y="39667"/>
                      <a:pt x="13072" y="50277"/>
                      <a:pt x="21547" y="60372"/>
                    </a:cubicBezTo>
                    <a:cubicBezTo>
                      <a:pt x="27827" y="50560"/>
                      <a:pt x="34132" y="40774"/>
                      <a:pt x="40411" y="3098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6" name="Freeform 94">
                <a:extLst>
                  <a:ext uri="{FF2B5EF4-FFF2-40B4-BE49-F238E27FC236}">
                    <a16:creationId xmlns:a16="http://schemas.microsoft.com/office/drawing/2014/main" id="{92E3D7FA-2C93-9C2E-08E2-DE5AA70F4045}"/>
                  </a:ext>
                </a:extLst>
              </p:cNvPr>
              <p:cNvSpPr/>
              <p:nvPr/>
            </p:nvSpPr>
            <p:spPr>
              <a:xfrm rot="-1917689">
                <a:off x="5477106" y="2781773"/>
                <a:ext cx="74782" cy="117899"/>
              </a:xfrm>
              <a:custGeom>
                <a:avLst/>
                <a:gdLst>
                  <a:gd name="connsiteX0" fmla="*/ 74754 w 74782"/>
                  <a:gd name="connsiteY0" fmla="*/ 90863 h 117899"/>
                  <a:gd name="connsiteX1" fmla="*/ 18861 w 74782"/>
                  <a:gd name="connsiteY1" fmla="*/ -98 h 117899"/>
                  <a:gd name="connsiteX2" fmla="*/ -28 w 74782"/>
                  <a:gd name="connsiteY2" fmla="*/ 29261 h 117899"/>
                  <a:gd name="connsiteX3" fmla="*/ 57415 w 74782"/>
                  <a:gd name="connsiteY3" fmla="*/ 117802 h 117899"/>
                  <a:gd name="connsiteX4" fmla="*/ 74754 w 74782"/>
                  <a:gd name="connsiteY4" fmla="*/ 90863 h 117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782" h="117899">
                    <a:moveTo>
                      <a:pt x="74754" y="90863"/>
                    </a:moveTo>
                    <a:cubicBezTo>
                      <a:pt x="57622" y="60243"/>
                      <a:pt x="36407" y="30446"/>
                      <a:pt x="18861" y="-98"/>
                    </a:cubicBezTo>
                    <a:cubicBezTo>
                      <a:pt x="12582" y="9689"/>
                      <a:pt x="6277" y="19501"/>
                      <a:pt x="-28" y="29261"/>
                    </a:cubicBezTo>
                    <a:cubicBezTo>
                      <a:pt x="20593" y="58440"/>
                      <a:pt x="34340" y="89164"/>
                      <a:pt x="57415" y="117802"/>
                    </a:cubicBezTo>
                    <a:cubicBezTo>
                      <a:pt x="63178" y="108839"/>
                      <a:pt x="68940" y="99851"/>
                      <a:pt x="74754" y="908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7" name="Freeform 95">
                <a:extLst>
                  <a:ext uri="{FF2B5EF4-FFF2-40B4-BE49-F238E27FC236}">
                    <a16:creationId xmlns:a16="http://schemas.microsoft.com/office/drawing/2014/main" id="{7A7E9E6A-162A-F029-A6E7-0DA9FFAC40EC}"/>
                  </a:ext>
                </a:extLst>
              </p:cNvPr>
              <p:cNvSpPr/>
              <p:nvPr/>
            </p:nvSpPr>
            <p:spPr>
              <a:xfrm rot="-1917689">
                <a:off x="5437816" y="2932768"/>
                <a:ext cx="98633" cy="162993"/>
              </a:xfrm>
              <a:custGeom>
                <a:avLst/>
                <a:gdLst>
                  <a:gd name="connsiteX0" fmla="*/ 26720 w 98633"/>
                  <a:gd name="connsiteY0" fmla="*/ -96 h 162993"/>
                  <a:gd name="connsiteX1" fmla="*/ -25 w 98633"/>
                  <a:gd name="connsiteY1" fmla="*/ 41521 h 162993"/>
                  <a:gd name="connsiteX2" fmla="*/ 70933 w 98633"/>
                  <a:gd name="connsiteY2" fmla="*/ 162897 h 162993"/>
                  <a:gd name="connsiteX3" fmla="*/ 98608 w 98633"/>
                  <a:gd name="connsiteY3" fmla="*/ 125272 h 162993"/>
                  <a:gd name="connsiteX4" fmla="*/ 26720 w 98633"/>
                  <a:gd name="connsiteY4" fmla="*/ -96 h 16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633" h="162993">
                    <a:moveTo>
                      <a:pt x="26720" y="-96"/>
                    </a:moveTo>
                    <a:cubicBezTo>
                      <a:pt x="17831" y="13759"/>
                      <a:pt x="8890" y="27640"/>
                      <a:pt x="-25" y="41521"/>
                    </a:cubicBezTo>
                    <a:cubicBezTo>
                      <a:pt x="22508" y="82212"/>
                      <a:pt x="45299" y="122825"/>
                      <a:pt x="70933" y="162897"/>
                    </a:cubicBezTo>
                    <a:cubicBezTo>
                      <a:pt x="79305" y="146209"/>
                      <a:pt x="90262" y="141934"/>
                      <a:pt x="98608" y="125272"/>
                    </a:cubicBezTo>
                    <a:cubicBezTo>
                      <a:pt x="73130" y="83757"/>
                      <a:pt x="53232" y="41109"/>
                      <a:pt x="26720" y="-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8" name="Freeform 96">
                <a:extLst>
                  <a:ext uri="{FF2B5EF4-FFF2-40B4-BE49-F238E27FC236}">
                    <a16:creationId xmlns:a16="http://schemas.microsoft.com/office/drawing/2014/main" id="{295A53D9-4999-FA33-F693-4B7C82E11814}"/>
                  </a:ext>
                </a:extLst>
              </p:cNvPr>
              <p:cNvSpPr/>
              <p:nvPr/>
            </p:nvSpPr>
            <p:spPr>
              <a:xfrm rot="-1917689">
                <a:off x="5363617" y="3012543"/>
                <a:ext cx="220677" cy="318982"/>
              </a:xfrm>
              <a:custGeom>
                <a:avLst/>
                <a:gdLst>
                  <a:gd name="connsiteX0" fmla="*/ 147605 w 220677"/>
                  <a:gd name="connsiteY0" fmla="*/ 70186 h 318982"/>
                  <a:gd name="connsiteX1" fmla="*/ 141791 w 220677"/>
                  <a:gd name="connsiteY1" fmla="*/ 63001 h 318982"/>
                  <a:gd name="connsiteX2" fmla="*/ 151274 w 220677"/>
                  <a:gd name="connsiteY2" fmla="*/ 48322 h 318982"/>
                  <a:gd name="connsiteX3" fmla="*/ 160422 w 220677"/>
                  <a:gd name="connsiteY3" fmla="*/ 61095 h 318982"/>
                  <a:gd name="connsiteX4" fmla="*/ 147605 w 220677"/>
                  <a:gd name="connsiteY4" fmla="*/ 70186 h 318982"/>
                  <a:gd name="connsiteX5" fmla="*/ 164091 w 220677"/>
                  <a:gd name="connsiteY5" fmla="*/ 87596 h 318982"/>
                  <a:gd name="connsiteX6" fmla="*/ 200862 w 220677"/>
                  <a:gd name="connsiteY6" fmla="*/ 149069 h 318982"/>
                  <a:gd name="connsiteX7" fmla="*/ 171275 w 220677"/>
                  <a:gd name="connsiteY7" fmla="*/ 81853 h 318982"/>
                  <a:gd name="connsiteX8" fmla="*/ 209622 w 220677"/>
                  <a:gd name="connsiteY8" fmla="*/ 140880 h 318982"/>
                  <a:gd name="connsiteX9" fmla="*/ 220656 w 220677"/>
                  <a:gd name="connsiteY9" fmla="*/ 123754 h 318982"/>
                  <a:gd name="connsiteX10" fmla="*/ 151274 w 220677"/>
                  <a:gd name="connsiteY10" fmla="*/ -95 h 318982"/>
                  <a:gd name="connsiteX11" fmla="*/ 142153 w 220677"/>
                  <a:gd name="connsiteY11" fmla="*/ 35625 h 318982"/>
                  <a:gd name="connsiteX12" fmla="*/ 126028 w 220677"/>
                  <a:gd name="connsiteY12" fmla="*/ 39102 h 318982"/>
                  <a:gd name="connsiteX13" fmla="*/ -22 w 220677"/>
                  <a:gd name="connsiteY13" fmla="*/ 186541 h 318982"/>
                  <a:gd name="connsiteX14" fmla="*/ 31194 w 220677"/>
                  <a:gd name="connsiteY14" fmla="*/ 213376 h 318982"/>
                  <a:gd name="connsiteX15" fmla="*/ 88146 w 220677"/>
                  <a:gd name="connsiteY15" fmla="*/ 318888 h 318982"/>
                  <a:gd name="connsiteX16" fmla="*/ 112074 w 220677"/>
                  <a:gd name="connsiteY16" fmla="*/ 254736 h 318982"/>
                  <a:gd name="connsiteX17" fmla="*/ 190526 w 220677"/>
                  <a:gd name="connsiteY17" fmla="*/ 159757 h 318982"/>
                  <a:gd name="connsiteX18" fmla="*/ 164091 w 220677"/>
                  <a:gd name="connsiteY18" fmla="*/ 87596 h 318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20677" h="318982">
                    <a:moveTo>
                      <a:pt x="147605" y="70186"/>
                    </a:moveTo>
                    <a:cubicBezTo>
                      <a:pt x="146494" y="67611"/>
                      <a:pt x="145254" y="65062"/>
                      <a:pt x="141791" y="63001"/>
                    </a:cubicBezTo>
                    <a:cubicBezTo>
                      <a:pt x="144969" y="58134"/>
                      <a:pt x="148096" y="53215"/>
                      <a:pt x="151274" y="48322"/>
                    </a:cubicBezTo>
                    <a:cubicBezTo>
                      <a:pt x="157683" y="51850"/>
                      <a:pt x="156417" y="57026"/>
                      <a:pt x="160422" y="61095"/>
                    </a:cubicBezTo>
                    <a:cubicBezTo>
                      <a:pt x="155822" y="62692"/>
                      <a:pt x="152205" y="68564"/>
                      <a:pt x="147605" y="70186"/>
                    </a:cubicBezTo>
                    <a:close/>
                    <a:moveTo>
                      <a:pt x="164091" y="87596"/>
                    </a:moveTo>
                    <a:cubicBezTo>
                      <a:pt x="178950" y="104954"/>
                      <a:pt x="184764" y="146005"/>
                      <a:pt x="200862" y="149069"/>
                    </a:cubicBezTo>
                    <a:cubicBezTo>
                      <a:pt x="195384" y="127102"/>
                      <a:pt x="167864" y="98747"/>
                      <a:pt x="171275" y="81853"/>
                    </a:cubicBezTo>
                    <a:cubicBezTo>
                      <a:pt x="186650" y="99777"/>
                      <a:pt x="192077" y="130372"/>
                      <a:pt x="209622" y="140880"/>
                    </a:cubicBezTo>
                    <a:cubicBezTo>
                      <a:pt x="213292" y="135163"/>
                      <a:pt x="216961" y="129471"/>
                      <a:pt x="220656" y="123754"/>
                    </a:cubicBezTo>
                    <a:cubicBezTo>
                      <a:pt x="197193" y="82574"/>
                      <a:pt x="176185" y="40827"/>
                      <a:pt x="151274" y="-95"/>
                    </a:cubicBezTo>
                    <a:cubicBezTo>
                      <a:pt x="140912" y="13374"/>
                      <a:pt x="133083" y="26328"/>
                      <a:pt x="142153" y="35625"/>
                    </a:cubicBezTo>
                    <a:cubicBezTo>
                      <a:pt x="133625" y="42193"/>
                      <a:pt x="131377" y="32097"/>
                      <a:pt x="126028" y="39102"/>
                    </a:cubicBezTo>
                    <a:cubicBezTo>
                      <a:pt x="85381" y="94524"/>
                      <a:pt x="39902" y="127977"/>
                      <a:pt x="-22" y="186541"/>
                    </a:cubicBezTo>
                    <a:cubicBezTo>
                      <a:pt x="4449" y="196816"/>
                      <a:pt x="17291" y="205238"/>
                      <a:pt x="31194" y="213376"/>
                    </a:cubicBezTo>
                    <a:cubicBezTo>
                      <a:pt x="13984" y="255251"/>
                      <a:pt x="37654" y="298697"/>
                      <a:pt x="88146" y="318888"/>
                    </a:cubicBezTo>
                    <a:cubicBezTo>
                      <a:pt x="117966" y="311986"/>
                      <a:pt x="119284" y="272686"/>
                      <a:pt x="112074" y="254736"/>
                    </a:cubicBezTo>
                    <a:cubicBezTo>
                      <a:pt x="135357" y="229060"/>
                      <a:pt x="162954" y="191923"/>
                      <a:pt x="190526" y="159757"/>
                    </a:cubicBezTo>
                    <a:cubicBezTo>
                      <a:pt x="182076" y="135626"/>
                      <a:pt x="157760" y="114998"/>
                      <a:pt x="164091" y="8759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99" name="Freeform 97">
                <a:extLst>
                  <a:ext uri="{FF2B5EF4-FFF2-40B4-BE49-F238E27FC236}">
                    <a16:creationId xmlns:a16="http://schemas.microsoft.com/office/drawing/2014/main" id="{78843080-DDD9-5D1A-B2EB-0FAE583997A8}"/>
                  </a:ext>
                </a:extLst>
              </p:cNvPr>
              <p:cNvSpPr/>
              <p:nvPr/>
            </p:nvSpPr>
            <p:spPr>
              <a:xfrm rot="-1917689">
                <a:off x="5606714" y="3094781"/>
                <a:ext cx="66332" cy="106362"/>
              </a:xfrm>
              <a:custGeom>
                <a:avLst/>
                <a:gdLst>
                  <a:gd name="connsiteX0" fmla="*/ 66311 w 66332"/>
                  <a:gd name="connsiteY0" fmla="*/ 106263 h 106362"/>
                  <a:gd name="connsiteX1" fmla="*/ 13468 w 66332"/>
                  <a:gd name="connsiteY1" fmla="*/ -99 h 106362"/>
                  <a:gd name="connsiteX2" fmla="*/ -21 w 66332"/>
                  <a:gd name="connsiteY2" fmla="*/ 15457 h 106362"/>
                  <a:gd name="connsiteX3" fmla="*/ 66311 w 66332"/>
                  <a:gd name="connsiteY3" fmla="*/ 106263 h 106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332" h="106362">
                    <a:moveTo>
                      <a:pt x="66311" y="106263"/>
                    </a:moveTo>
                    <a:cubicBezTo>
                      <a:pt x="48171" y="70904"/>
                      <a:pt x="35122" y="34514"/>
                      <a:pt x="13468" y="-99"/>
                    </a:cubicBezTo>
                    <a:cubicBezTo>
                      <a:pt x="9617" y="8374"/>
                      <a:pt x="3493" y="5748"/>
                      <a:pt x="-21" y="15457"/>
                    </a:cubicBezTo>
                    <a:cubicBezTo>
                      <a:pt x="16956" y="45459"/>
                      <a:pt x="17654" y="90168"/>
                      <a:pt x="66311" y="10626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0" name="Freeform 98">
                <a:extLst>
                  <a:ext uri="{FF2B5EF4-FFF2-40B4-BE49-F238E27FC236}">
                    <a16:creationId xmlns:a16="http://schemas.microsoft.com/office/drawing/2014/main" id="{77822297-3D06-B252-BA0F-49D31A0C180C}"/>
                  </a:ext>
                </a:extLst>
              </p:cNvPr>
              <p:cNvSpPr/>
              <p:nvPr/>
            </p:nvSpPr>
            <p:spPr>
              <a:xfrm rot="-1917689">
                <a:off x="5603413" y="3133769"/>
                <a:ext cx="28480" cy="52691"/>
              </a:xfrm>
              <a:custGeom>
                <a:avLst/>
                <a:gdLst>
                  <a:gd name="connsiteX0" fmla="*/ 34 w 28480"/>
                  <a:gd name="connsiteY0" fmla="*/ -98 h 52691"/>
                  <a:gd name="connsiteX1" fmla="*/ 28459 w 28480"/>
                  <a:gd name="connsiteY1" fmla="*/ 52594 h 52691"/>
                  <a:gd name="connsiteX2" fmla="*/ 34 w 28480"/>
                  <a:gd name="connsiteY2" fmla="*/ -98 h 5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480" h="52691">
                    <a:moveTo>
                      <a:pt x="34" y="-98"/>
                    </a:moveTo>
                    <a:cubicBezTo>
                      <a:pt x="-947" y="18342"/>
                      <a:pt x="11198" y="45074"/>
                      <a:pt x="28459" y="52594"/>
                    </a:cubicBezTo>
                    <a:cubicBezTo>
                      <a:pt x="19286" y="34952"/>
                      <a:pt x="15074" y="16204"/>
                      <a:pt x="34" y="-9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1" name="Freeform 99">
                <a:extLst>
                  <a:ext uri="{FF2B5EF4-FFF2-40B4-BE49-F238E27FC236}">
                    <a16:creationId xmlns:a16="http://schemas.microsoft.com/office/drawing/2014/main" id="{D948D9DF-8506-616A-91A0-64B292125F35}"/>
                  </a:ext>
                </a:extLst>
              </p:cNvPr>
              <p:cNvSpPr/>
              <p:nvPr/>
            </p:nvSpPr>
            <p:spPr>
              <a:xfrm rot="-1917689">
                <a:off x="5588774" y="3158973"/>
                <a:ext cx="16528" cy="18719"/>
              </a:xfrm>
              <a:custGeom>
                <a:avLst/>
                <a:gdLst>
                  <a:gd name="connsiteX0" fmla="*/ 16507 w 16528"/>
                  <a:gd name="connsiteY0" fmla="*/ 18239 h 18719"/>
                  <a:gd name="connsiteX1" fmla="*/ 4000 w 16528"/>
                  <a:gd name="connsiteY1" fmla="*/ -98 h 18719"/>
                  <a:gd name="connsiteX2" fmla="*/ 16507 w 16528"/>
                  <a:gd name="connsiteY2" fmla="*/ 18239 h 18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8" h="18719">
                    <a:moveTo>
                      <a:pt x="16507" y="18239"/>
                    </a:moveTo>
                    <a:cubicBezTo>
                      <a:pt x="8341" y="13011"/>
                      <a:pt x="13251" y="4925"/>
                      <a:pt x="4000" y="-98"/>
                    </a:cubicBezTo>
                    <a:cubicBezTo>
                      <a:pt x="-7705" y="8247"/>
                      <a:pt x="9143" y="20995"/>
                      <a:pt x="16507" y="1823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2" name="Freeform 100">
                <a:extLst>
                  <a:ext uri="{FF2B5EF4-FFF2-40B4-BE49-F238E27FC236}">
                    <a16:creationId xmlns:a16="http://schemas.microsoft.com/office/drawing/2014/main" id="{EC272241-7235-6625-24E9-29AE83112297}"/>
                  </a:ext>
                </a:extLst>
              </p:cNvPr>
              <p:cNvSpPr/>
              <p:nvPr/>
            </p:nvSpPr>
            <p:spPr>
              <a:xfrm rot="-1917689">
                <a:off x="5588974" y="3169080"/>
                <a:ext cx="58916" cy="54803"/>
              </a:xfrm>
              <a:custGeom>
                <a:avLst/>
                <a:gdLst>
                  <a:gd name="connsiteX0" fmla="*/ -20 w 58916"/>
                  <a:gd name="connsiteY0" fmla="*/ 17003 h 54803"/>
                  <a:gd name="connsiteX1" fmla="*/ 58896 w 58916"/>
                  <a:gd name="connsiteY1" fmla="*/ 54705 h 54803"/>
                  <a:gd name="connsiteX2" fmla="*/ 10988 w 58916"/>
                  <a:gd name="connsiteY2" fmla="*/ -98 h 54803"/>
                  <a:gd name="connsiteX3" fmla="*/ -20 w 58916"/>
                  <a:gd name="connsiteY3" fmla="*/ 17003 h 5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916" h="54803">
                    <a:moveTo>
                      <a:pt x="-20" y="17003"/>
                    </a:moveTo>
                    <a:cubicBezTo>
                      <a:pt x="23805" y="27278"/>
                      <a:pt x="37707" y="50868"/>
                      <a:pt x="58896" y="54705"/>
                    </a:cubicBezTo>
                    <a:cubicBezTo>
                      <a:pt x="50705" y="34772"/>
                      <a:pt x="31428" y="17182"/>
                      <a:pt x="10988" y="-98"/>
                    </a:cubicBezTo>
                    <a:cubicBezTo>
                      <a:pt x="7318" y="5619"/>
                      <a:pt x="3623" y="11311"/>
                      <a:pt x="-20" y="1700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3" name="Freeform 101">
                <a:extLst>
                  <a:ext uri="{FF2B5EF4-FFF2-40B4-BE49-F238E27FC236}">
                    <a16:creationId xmlns:a16="http://schemas.microsoft.com/office/drawing/2014/main" id="{3E0001EC-A49A-A640-4D17-E1B3242856BA}"/>
                  </a:ext>
                </a:extLst>
              </p:cNvPr>
              <p:cNvSpPr/>
              <p:nvPr/>
            </p:nvSpPr>
            <p:spPr>
              <a:xfrm rot="-1917689">
                <a:off x="5676546" y="3175694"/>
                <a:ext cx="31877" cy="25378"/>
              </a:xfrm>
              <a:custGeom>
                <a:avLst/>
                <a:gdLst>
                  <a:gd name="connsiteX0" fmla="*/ 22100 w 31877"/>
                  <a:gd name="connsiteY0" fmla="*/ 15108 h 25378"/>
                  <a:gd name="connsiteX1" fmla="*/ 6466 w 31877"/>
                  <a:gd name="connsiteY1" fmla="*/ 1613 h 25378"/>
                  <a:gd name="connsiteX2" fmla="*/ -20 w 31877"/>
                  <a:gd name="connsiteY2" fmla="*/ 969 h 25378"/>
                  <a:gd name="connsiteX3" fmla="*/ 22100 w 31877"/>
                  <a:gd name="connsiteY3" fmla="*/ 15108 h 25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877" h="25378">
                    <a:moveTo>
                      <a:pt x="22100" y="15108"/>
                    </a:moveTo>
                    <a:cubicBezTo>
                      <a:pt x="15356" y="9159"/>
                      <a:pt x="24942" y="9365"/>
                      <a:pt x="6466" y="1613"/>
                    </a:cubicBezTo>
                    <a:cubicBezTo>
                      <a:pt x="5407" y="1175"/>
                      <a:pt x="84" y="-1580"/>
                      <a:pt x="-20" y="969"/>
                    </a:cubicBezTo>
                    <a:cubicBezTo>
                      <a:pt x="-200" y="6403"/>
                      <a:pt x="53264" y="42535"/>
                      <a:pt x="22100" y="1510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4" name="Freeform 102">
                <a:extLst>
                  <a:ext uri="{FF2B5EF4-FFF2-40B4-BE49-F238E27FC236}">
                    <a16:creationId xmlns:a16="http://schemas.microsoft.com/office/drawing/2014/main" id="{C2765987-E928-F4DC-939C-F6FDCA3A72D9}"/>
                  </a:ext>
                </a:extLst>
              </p:cNvPr>
              <p:cNvSpPr/>
              <p:nvPr/>
            </p:nvSpPr>
            <p:spPr>
              <a:xfrm rot="-1917689">
                <a:off x="5889555" y="3182606"/>
                <a:ext cx="68763" cy="47308"/>
              </a:xfrm>
              <a:custGeom>
                <a:avLst/>
                <a:gdLst>
                  <a:gd name="connsiteX0" fmla="*/ 68255 w 68763"/>
                  <a:gd name="connsiteY0" fmla="*/ 29383 h 47308"/>
                  <a:gd name="connsiteX1" fmla="*/ 527 w 68763"/>
                  <a:gd name="connsiteY1" fmla="*/ -104 h 47308"/>
                  <a:gd name="connsiteX2" fmla="*/ 63733 w 68763"/>
                  <a:gd name="connsiteY2" fmla="*/ 47205 h 47308"/>
                  <a:gd name="connsiteX3" fmla="*/ 68255 w 68763"/>
                  <a:gd name="connsiteY3" fmla="*/ 29383 h 47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763" h="47308">
                    <a:moveTo>
                      <a:pt x="68255" y="29383"/>
                    </a:moveTo>
                    <a:cubicBezTo>
                      <a:pt x="46291" y="22482"/>
                      <a:pt x="23965" y="13468"/>
                      <a:pt x="527" y="-104"/>
                    </a:cubicBezTo>
                    <a:cubicBezTo>
                      <a:pt x="-5700" y="25675"/>
                      <a:pt x="43009" y="39428"/>
                      <a:pt x="63733" y="47205"/>
                    </a:cubicBezTo>
                    <a:cubicBezTo>
                      <a:pt x="67506" y="40741"/>
                      <a:pt x="69806" y="34637"/>
                      <a:pt x="68255" y="2938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5" name="Freeform 103">
                <a:extLst>
                  <a:ext uri="{FF2B5EF4-FFF2-40B4-BE49-F238E27FC236}">
                    <a16:creationId xmlns:a16="http://schemas.microsoft.com/office/drawing/2014/main" id="{78665A69-7921-3B91-3809-B0591D46ED58}"/>
                  </a:ext>
                </a:extLst>
              </p:cNvPr>
              <p:cNvSpPr/>
              <p:nvPr/>
            </p:nvSpPr>
            <p:spPr>
              <a:xfrm rot="-1917689">
                <a:off x="5823948" y="3192074"/>
                <a:ext cx="22164" cy="12543"/>
              </a:xfrm>
              <a:custGeom>
                <a:avLst/>
                <a:gdLst>
                  <a:gd name="connsiteX0" fmla="*/ 22146 w 22164"/>
                  <a:gd name="connsiteY0" fmla="*/ 12441 h 12543"/>
                  <a:gd name="connsiteX1" fmla="*/ 22146 w 22164"/>
                  <a:gd name="connsiteY1" fmla="*/ 12441 h 12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164" h="12543">
                    <a:moveTo>
                      <a:pt x="22146" y="12441"/>
                    </a:moveTo>
                    <a:cubicBezTo>
                      <a:pt x="-8811" y="-11381"/>
                      <a:pt x="-5969" y="4637"/>
                      <a:pt x="22146" y="12441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6" name="Freeform 104">
                <a:extLst>
                  <a:ext uri="{FF2B5EF4-FFF2-40B4-BE49-F238E27FC236}">
                    <a16:creationId xmlns:a16="http://schemas.microsoft.com/office/drawing/2014/main" id="{D77552C8-090E-AE59-C98B-CCE7654649AC}"/>
                  </a:ext>
                </a:extLst>
              </p:cNvPr>
              <p:cNvSpPr/>
              <p:nvPr/>
            </p:nvSpPr>
            <p:spPr>
              <a:xfrm rot="-1917689">
                <a:off x="5675727" y="3196137"/>
                <a:ext cx="14798" cy="13377"/>
              </a:xfrm>
              <a:custGeom>
                <a:avLst/>
                <a:gdLst>
                  <a:gd name="connsiteX0" fmla="*/ 14779 w 14798"/>
                  <a:gd name="connsiteY0" fmla="*/ 13278 h 13377"/>
                  <a:gd name="connsiteX1" fmla="*/ 14779 w 14798"/>
                  <a:gd name="connsiteY1" fmla="*/ 13278 h 1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798" h="13377">
                    <a:moveTo>
                      <a:pt x="14779" y="13278"/>
                    </a:moveTo>
                    <a:cubicBezTo>
                      <a:pt x="4365" y="-13969"/>
                      <a:pt x="-12535" y="7973"/>
                      <a:pt x="14779" y="13278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7" name="Freeform 105">
                <a:extLst>
                  <a:ext uri="{FF2B5EF4-FFF2-40B4-BE49-F238E27FC236}">
                    <a16:creationId xmlns:a16="http://schemas.microsoft.com/office/drawing/2014/main" id="{8A022ACA-0F81-AC5B-025C-C9FDBC80157C}"/>
                  </a:ext>
                </a:extLst>
              </p:cNvPr>
              <p:cNvSpPr/>
              <p:nvPr/>
            </p:nvSpPr>
            <p:spPr>
              <a:xfrm rot="-1917689">
                <a:off x="5700177" y="3191848"/>
                <a:ext cx="30440" cy="24698"/>
              </a:xfrm>
              <a:custGeom>
                <a:avLst/>
                <a:gdLst>
                  <a:gd name="connsiteX0" fmla="*/ 30421 w 30440"/>
                  <a:gd name="connsiteY0" fmla="*/ 22769 h 24698"/>
                  <a:gd name="connsiteX1" fmla="*/ -20 w 30440"/>
                  <a:gd name="connsiteY1" fmla="*/ -100 h 24698"/>
                  <a:gd name="connsiteX2" fmla="*/ 30421 w 30440"/>
                  <a:gd name="connsiteY2" fmla="*/ 22769 h 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440" h="24698">
                    <a:moveTo>
                      <a:pt x="30421" y="22769"/>
                    </a:moveTo>
                    <a:cubicBezTo>
                      <a:pt x="26570" y="15146"/>
                      <a:pt x="4012" y="570"/>
                      <a:pt x="-20" y="-100"/>
                    </a:cubicBezTo>
                    <a:cubicBezTo>
                      <a:pt x="4864" y="6647"/>
                      <a:pt x="17836" y="31474"/>
                      <a:pt x="30421" y="2276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8" name="Freeform 106">
                <a:extLst>
                  <a:ext uri="{FF2B5EF4-FFF2-40B4-BE49-F238E27FC236}">
                    <a16:creationId xmlns:a16="http://schemas.microsoft.com/office/drawing/2014/main" id="{FA46B78D-EDB8-B574-1448-C3E1AD505701}"/>
                  </a:ext>
                </a:extLst>
              </p:cNvPr>
              <p:cNvSpPr/>
              <p:nvPr/>
            </p:nvSpPr>
            <p:spPr>
              <a:xfrm rot="-1917689">
                <a:off x="5770119" y="3191559"/>
                <a:ext cx="47135" cy="29510"/>
              </a:xfrm>
              <a:custGeom>
                <a:avLst/>
                <a:gdLst>
                  <a:gd name="connsiteX0" fmla="*/ 47117 w 47135"/>
                  <a:gd name="connsiteY0" fmla="*/ 29152 h 29510"/>
                  <a:gd name="connsiteX1" fmla="*/ 2929 w 47135"/>
                  <a:gd name="connsiteY1" fmla="*/ 926 h 29510"/>
                  <a:gd name="connsiteX2" fmla="*/ 47117 w 47135"/>
                  <a:gd name="connsiteY2" fmla="*/ 29152 h 295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135" h="29510">
                    <a:moveTo>
                      <a:pt x="47117" y="29152"/>
                    </a:moveTo>
                    <a:cubicBezTo>
                      <a:pt x="34403" y="21142"/>
                      <a:pt x="4997" y="2085"/>
                      <a:pt x="2929" y="926"/>
                    </a:cubicBezTo>
                    <a:cubicBezTo>
                      <a:pt x="-11179" y="-6929"/>
                      <a:pt x="28951" y="32963"/>
                      <a:pt x="47117" y="291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09" name="Freeform 107">
                <a:extLst>
                  <a:ext uri="{FF2B5EF4-FFF2-40B4-BE49-F238E27FC236}">
                    <a16:creationId xmlns:a16="http://schemas.microsoft.com/office/drawing/2014/main" id="{F0C92AF0-36FA-4293-F6A3-E980889A214F}"/>
                  </a:ext>
                </a:extLst>
              </p:cNvPr>
              <p:cNvSpPr/>
              <p:nvPr/>
            </p:nvSpPr>
            <p:spPr>
              <a:xfrm rot="-1917689">
                <a:off x="5597240" y="3190566"/>
                <a:ext cx="68761" cy="43991"/>
              </a:xfrm>
              <a:custGeom>
                <a:avLst/>
                <a:gdLst>
                  <a:gd name="connsiteX0" fmla="*/ -20 w 68761"/>
                  <a:gd name="connsiteY0" fmla="*/ -67 h 43991"/>
                  <a:gd name="connsiteX1" fmla="*/ 68742 w 68761"/>
                  <a:gd name="connsiteY1" fmla="*/ 43894 h 43991"/>
                  <a:gd name="connsiteX2" fmla="*/ -20 w 68761"/>
                  <a:gd name="connsiteY2" fmla="*/ -67 h 4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761" h="43991">
                    <a:moveTo>
                      <a:pt x="-20" y="-67"/>
                    </a:moveTo>
                    <a:cubicBezTo>
                      <a:pt x="17216" y="14380"/>
                      <a:pt x="47061" y="37352"/>
                      <a:pt x="68742" y="43894"/>
                    </a:cubicBezTo>
                    <a:cubicBezTo>
                      <a:pt x="49000" y="30708"/>
                      <a:pt x="22306" y="-1227"/>
                      <a:pt x="-20" y="-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0" name="Freeform 108">
                <a:extLst>
                  <a:ext uri="{FF2B5EF4-FFF2-40B4-BE49-F238E27FC236}">
                    <a16:creationId xmlns:a16="http://schemas.microsoft.com/office/drawing/2014/main" id="{113773CA-8AB4-BDE7-93E9-6AC1C40E1AC1}"/>
                  </a:ext>
                </a:extLst>
              </p:cNvPr>
              <p:cNvSpPr/>
              <p:nvPr/>
            </p:nvSpPr>
            <p:spPr>
              <a:xfrm rot="-1917689">
                <a:off x="5822172" y="3202226"/>
                <a:ext cx="50699" cy="28947"/>
              </a:xfrm>
              <a:custGeom>
                <a:avLst/>
                <a:gdLst>
                  <a:gd name="connsiteX0" fmla="*/ -19 w 50699"/>
                  <a:gd name="connsiteY0" fmla="*/ -102 h 28947"/>
                  <a:gd name="connsiteX1" fmla="*/ 50681 w 50699"/>
                  <a:gd name="connsiteY1" fmla="*/ 28845 h 28947"/>
                  <a:gd name="connsiteX2" fmla="*/ -19 w 50699"/>
                  <a:gd name="connsiteY2" fmla="*/ -102 h 28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699" h="28947">
                    <a:moveTo>
                      <a:pt x="-19" y="-102"/>
                    </a:moveTo>
                    <a:cubicBezTo>
                      <a:pt x="16571" y="8267"/>
                      <a:pt x="35512" y="27196"/>
                      <a:pt x="50681" y="28845"/>
                    </a:cubicBezTo>
                    <a:cubicBezTo>
                      <a:pt x="46133" y="12363"/>
                      <a:pt x="14426" y="1391"/>
                      <a:pt x="-19" y="-1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1" name="Freeform 109">
                <a:extLst>
                  <a:ext uri="{FF2B5EF4-FFF2-40B4-BE49-F238E27FC236}">
                    <a16:creationId xmlns:a16="http://schemas.microsoft.com/office/drawing/2014/main" id="{7DEA6A90-6E44-5886-C928-D5BADA34587B}"/>
                  </a:ext>
                </a:extLst>
              </p:cNvPr>
              <p:cNvSpPr/>
              <p:nvPr/>
            </p:nvSpPr>
            <p:spPr>
              <a:xfrm rot="-1917689">
                <a:off x="5919505" y="3210199"/>
                <a:ext cx="48993" cy="55583"/>
              </a:xfrm>
              <a:custGeom>
                <a:avLst/>
                <a:gdLst>
                  <a:gd name="connsiteX0" fmla="*/ 48976 w 48993"/>
                  <a:gd name="connsiteY0" fmla="*/ 21202 h 55583"/>
                  <a:gd name="connsiteX1" fmla="*/ -18 w 48993"/>
                  <a:gd name="connsiteY1" fmla="*/ 213 h 55583"/>
                  <a:gd name="connsiteX2" fmla="*/ 26908 w 48993"/>
                  <a:gd name="connsiteY2" fmla="*/ 55480 h 55583"/>
                  <a:gd name="connsiteX3" fmla="*/ 48976 w 48993"/>
                  <a:gd name="connsiteY3" fmla="*/ 21202 h 55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993" h="55583">
                    <a:moveTo>
                      <a:pt x="48976" y="21202"/>
                    </a:moveTo>
                    <a:cubicBezTo>
                      <a:pt x="33058" y="16206"/>
                      <a:pt x="14091" y="-2775"/>
                      <a:pt x="-18" y="213"/>
                    </a:cubicBezTo>
                    <a:cubicBezTo>
                      <a:pt x="11869" y="18034"/>
                      <a:pt x="16727" y="37272"/>
                      <a:pt x="26908" y="55480"/>
                    </a:cubicBezTo>
                    <a:cubicBezTo>
                      <a:pt x="34221" y="44071"/>
                      <a:pt x="41611" y="32585"/>
                      <a:pt x="48976" y="2120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2" name="Freeform 110">
                <a:extLst>
                  <a:ext uri="{FF2B5EF4-FFF2-40B4-BE49-F238E27FC236}">
                    <a16:creationId xmlns:a16="http://schemas.microsoft.com/office/drawing/2014/main" id="{CFB4B584-ADE6-6C25-C3B4-D0FBFBBDFFD5}"/>
                  </a:ext>
                </a:extLst>
              </p:cNvPr>
              <p:cNvSpPr/>
              <p:nvPr/>
            </p:nvSpPr>
            <p:spPr>
              <a:xfrm rot="-1917689">
                <a:off x="5824356" y="3176492"/>
                <a:ext cx="122384" cy="189725"/>
              </a:xfrm>
              <a:custGeom>
                <a:avLst/>
                <a:gdLst>
                  <a:gd name="connsiteX0" fmla="*/ 122363 w 122384"/>
                  <a:gd name="connsiteY0" fmla="*/ 143782 h 189725"/>
                  <a:gd name="connsiteX1" fmla="*/ 90864 w 122384"/>
                  <a:gd name="connsiteY1" fmla="*/ 57971 h 189725"/>
                  <a:gd name="connsiteX2" fmla="*/ -17 w 122384"/>
                  <a:gd name="connsiteY2" fmla="*/ -103 h 189725"/>
                  <a:gd name="connsiteX3" fmla="*/ 85954 w 122384"/>
                  <a:gd name="connsiteY3" fmla="*/ 189623 h 189725"/>
                  <a:gd name="connsiteX4" fmla="*/ 122363 w 122384"/>
                  <a:gd name="connsiteY4" fmla="*/ 143782 h 189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384" h="189725">
                    <a:moveTo>
                      <a:pt x="122363" y="143782"/>
                    </a:moveTo>
                    <a:cubicBezTo>
                      <a:pt x="122699" y="112852"/>
                      <a:pt x="99675" y="86944"/>
                      <a:pt x="90864" y="57971"/>
                    </a:cubicBezTo>
                    <a:cubicBezTo>
                      <a:pt x="56806" y="40819"/>
                      <a:pt x="29544" y="11048"/>
                      <a:pt x="-17" y="-103"/>
                    </a:cubicBezTo>
                    <a:cubicBezTo>
                      <a:pt x="32464" y="62246"/>
                      <a:pt x="54584" y="126913"/>
                      <a:pt x="85954" y="189623"/>
                    </a:cubicBezTo>
                    <a:cubicBezTo>
                      <a:pt x="97660" y="177081"/>
                      <a:pt x="112880" y="135309"/>
                      <a:pt x="122363" y="14378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3" name="Freeform 111">
                <a:extLst>
                  <a:ext uri="{FF2B5EF4-FFF2-40B4-BE49-F238E27FC236}">
                    <a16:creationId xmlns:a16="http://schemas.microsoft.com/office/drawing/2014/main" id="{75238998-5E38-D80F-7539-C5C42E436AB8}"/>
                  </a:ext>
                </a:extLst>
              </p:cNvPr>
              <p:cNvSpPr/>
              <p:nvPr/>
            </p:nvSpPr>
            <p:spPr>
              <a:xfrm rot="-1917689">
                <a:off x="5712989" y="3218388"/>
                <a:ext cx="17713" cy="26496"/>
              </a:xfrm>
              <a:custGeom>
                <a:avLst/>
                <a:gdLst>
                  <a:gd name="connsiteX0" fmla="*/ -19 w 17713"/>
                  <a:gd name="connsiteY0" fmla="*/ -52 h 26496"/>
                  <a:gd name="connsiteX1" fmla="*/ 14219 w 17713"/>
                  <a:gd name="connsiteY1" fmla="*/ 26397 h 26496"/>
                  <a:gd name="connsiteX2" fmla="*/ -19 w 17713"/>
                  <a:gd name="connsiteY2" fmla="*/ -52 h 26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713" h="26496">
                    <a:moveTo>
                      <a:pt x="-19" y="-52"/>
                    </a:moveTo>
                    <a:cubicBezTo>
                      <a:pt x="7242" y="8214"/>
                      <a:pt x="9542" y="17589"/>
                      <a:pt x="14219" y="26397"/>
                    </a:cubicBezTo>
                    <a:cubicBezTo>
                      <a:pt x="23703" y="15761"/>
                      <a:pt x="12049" y="-1108"/>
                      <a:pt x="-19" y="-5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4" name="Freeform 112">
                <a:extLst>
                  <a:ext uri="{FF2B5EF4-FFF2-40B4-BE49-F238E27FC236}">
                    <a16:creationId xmlns:a16="http://schemas.microsoft.com/office/drawing/2014/main" id="{A79FBF50-30E7-EEC4-046B-C70D214F442F}"/>
                  </a:ext>
                </a:extLst>
              </p:cNvPr>
              <p:cNvSpPr/>
              <p:nvPr/>
            </p:nvSpPr>
            <p:spPr>
              <a:xfrm rot="-1917689">
                <a:off x="5683451" y="1771367"/>
                <a:ext cx="172365" cy="298678"/>
              </a:xfrm>
              <a:custGeom>
                <a:avLst/>
                <a:gdLst>
                  <a:gd name="connsiteX0" fmla="*/ 139932 w 172365"/>
                  <a:gd name="connsiteY0" fmla="*/ 120665 h 298678"/>
                  <a:gd name="connsiteX1" fmla="*/ 109311 w 172365"/>
                  <a:gd name="connsiteY1" fmla="*/ 38924 h 298678"/>
                  <a:gd name="connsiteX2" fmla="*/ 139932 w 172365"/>
                  <a:gd name="connsiteY2" fmla="*/ 120665 h 298678"/>
                  <a:gd name="connsiteX3" fmla="*/ 164119 w 172365"/>
                  <a:gd name="connsiteY3" fmla="*/ 66995 h 298678"/>
                  <a:gd name="connsiteX4" fmla="*/ -46 w 172365"/>
                  <a:gd name="connsiteY4" fmla="*/ 31198 h 298678"/>
                  <a:gd name="connsiteX5" fmla="*/ 115565 w 172365"/>
                  <a:gd name="connsiteY5" fmla="*/ 298570 h 298678"/>
                  <a:gd name="connsiteX6" fmla="*/ 132232 w 172365"/>
                  <a:gd name="connsiteY6" fmla="*/ 278122 h 298678"/>
                  <a:gd name="connsiteX7" fmla="*/ 109182 w 172365"/>
                  <a:gd name="connsiteY7" fmla="*/ 211549 h 298678"/>
                  <a:gd name="connsiteX8" fmla="*/ 136961 w 172365"/>
                  <a:gd name="connsiteY8" fmla="*/ 270731 h 298678"/>
                  <a:gd name="connsiteX9" fmla="*/ 164119 w 172365"/>
                  <a:gd name="connsiteY9" fmla="*/ 66995 h 298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2365" h="298678">
                    <a:moveTo>
                      <a:pt x="139932" y="120665"/>
                    </a:moveTo>
                    <a:cubicBezTo>
                      <a:pt x="135695" y="108767"/>
                      <a:pt x="135953" y="59913"/>
                      <a:pt x="109311" y="38924"/>
                    </a:cubicBezTo>
                    <a:cubicBezTo>
                      <a:pt x="140785" y="53114"/>
                      <a:pt x="138821" y="92826"/>
                      <a:pt x="139932" y="120665"/>
                    </a:cubicBezTo>
                    <a:close/>
                    <a:moveTo>
                      <a:pt x="164119" y="66995"/>
                    </a:moveTo>
                    <a:cubicBezTo>
                      <a:pt x="142465" y="-8179"/>
                      <a:pt x="55382" y="-20309"/>
                      <a:pt x="-46" y="31198"/>
                    </a:cubicBezTo>
                    <a:cubicBezTo>
                      <a:pt x="43366" y="119275"/>
                      <a:pt x="70344" y="210931"/>
                      <a:pt x="115565" y="298570"/>
                    </a:cubicBezTo>
                    <a:cubicBezTo>
                      <a:pt x="120578" y="289196"/>
                      <a:pt x="126263" y="282887"/>
                      <a:pt x="132232" y="278122"/>
                    </a:cubicBezTo>
                    <a:cubicBezTo>
                      <a:pt x="126392" y="255536"/>
                      <a:pt x="113601" y="234419"/>
                      <a:pt x="109182" y="211549"/>
                    </a:cubicBezTo>
                    <a:cubicBezTo>
                      <a:pt x="120113" y="230916"/>
                      <a:pt x="122438" y="252214"/>
                      <a:pt x="136961" y="270731"/>
                    </a:cubicBezTo>
                    <a:cubicBezTo>
                      <a:pt x="173809" y="212502"/>
                      <a:pt x="179985" y="122391"/>
                      <a:pt x="164119" y="6699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 dirty="0"/>
              </a:p>
            </p:txBody>
          </p:sp>
          <p:sp>
            <p:nvSpPr>
              <p:cNvPr id="115" name="Freeform 113">
                <a:extLst>
                  <a:ext uri="{FF2B5EF4-FFF2-40B4-BE49-F238E27FC236}">
                    <a16:creationId xmlns:a16="http://schemas.microsoft.com/office/drawing/2014/main" id="{1BDD8BE0-4AF4-DC70-1CAD-0F8FF55E99AD}"/>
                  </a:ext>
                </a:extLst>
              </p:cNvPr>
              <p:cNvSpPr/>
              <p:nvPr/>
            </p:nvSpPr>
            <p:spPr>
              <a:xfrm rot="-1917689">
                <a:off x="5535033" y="2320352"/>
                <a:ext cx="123646" cy="252255"/>
              </a:xfrm>
              <a:custGeom>
                <a:avLst/>
                <a:gdLst>
                  <a:gd name="connsiteX0" fmla="*/ -36 w 123646"/>
                  <a:gd name="connsiteY0" fmla="*/ 18364 h 252255"/>
                  <a:gd name="connsiteX1" fmla="*/ 95600 w 123646"/>
                  <a:gd name="connsiteY1" fmla="*/ 252154 h 252255"/>
                  <a:gd name="connsiteX2" fmla="*/ 108882 w 123646"/>
                  <a:gd name="connsiteY2" fmla="*/ 177726 h 252255"/>
                  <a:gd name="connsiteX3" fmla="*/ 118882 w 123646"/>
                  <a:gd name="connsiteY3" fmla="*/ 194466 h 252255"/>
                  <a:gd name="connsiteX4" fmla="*/ 123611 w 123646"/>
                  <a:gd name="connsiteY4" fmla="*/ 187152 h 252255"/>
                  <a:gd name="connsiteX5" fmla="*/ 36037 w 123646"/>
                  <a:gd name="connsiteY5" fmla="*/ -102 h 252255"/>
                  <a:gd name="connsiteX6" fmla="*/ -36 w 123646"/>
                  <a:gd name="connsiteY6" fmla="*/ 18364 h 252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3646" h="252255">
                    <a:moveTo>
                      <a:pt x="-36" y="18364"/>
                    </a:moveTo>
                    <a:cubicBezTo>
                      <a:pt x="39190" y="94697"/>
                      <a:pt x="59837" y="175099"/>
                      <a:pt x="95600" y="252154"/>
                    </a:cubicBezTo>
                    <a:cubicBezTo>
                      <a:pt x="109631" y="225293"/>
                      <a:pt x="121285" y="198895"/>
                      <a:pt x="108882" y="177726"/>
                    </a:cubicBezTo>
                    <a:cubicBezTo>
                      <a:pt x="114618" y="182799"/>
                      <a:pt x="111595" y="189830"/>
                      <a:pt x="118882" y="194466"/>
                    </a:cubicBezTo>
                    <a:cubicBezTo>
                      <a:pt x="120458" y="192045"/>
                      <a:pt x="122035" y="189599"/>
                      <a:pt x="123611" y="187152"/>
                    </a:cubicBezTo>
                    <a:cubicBezTo>
                      <a:pt x="96892" y="124210"/>
                      <a:pt x="72059" y="60857"/>
                      <a:pt x="36037" y="-102"/>
                    </a:cubicBezTo>
                    <a:cubicBezTo>
                      <a:pt x="24590" y="8526"/>
                      <a:pt x="10791" y="6491"/>
                      <a:pt x="-36" y="183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6" name="Freeform 114">
                <a:extLst>
                  <a:ext uri="{FF2B5EF4-FFF2-40B4-BE49-F238E27FC236}">
                    <a16:creationId xmlns:a16="http://schemas.microsoft.com/office/drawing/2014/main" id="{8DB2992F-C34F-802D-24B5-B2917621A25A}"/>
                  </a:ext>
                </a:extLst>
              </p:cNvPr>
              <p:cNvSpPr/>
              <p:nvPr/>
            </p:nvSpPr>
            <p:spPr>
              <a:xfrm rot="-1917689">
                <a:off x="5853419" y="2498660"/>
                <a:ext cx="12474" cy="47575"/>
              </a:xfrm>
              <a:custGeom>
                <a:avLst/>
                <a:gdLst>
                  <a:gd name="connsiteX0" fmla="*/ 10407 w 12474"/>
                  <a:gd name="connsiteY0" fmla="*/ 37622 h 47575"/>
                  <a:gd name="connsiteX1" fmla="*/ -33 w 12474"/>
                  <a:gd name="connsiteY1" fmla="*/ -107 h 47575"/>
                  <a:gd name="connsiteX2" fmla="*/ 10407 w 12474"/>
                  <a:gd name="connsiteY2" fmla="*/ 37622 h 47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474" h="47575">
                    <a:moveTo>
                      <a:pt x="10407" y="37622"/>
                    </a:moveTo>
                    <a:cubicBezTo>
                      <a:pt x="8598" y="30334"/>
                      <a:pt x="7332" y="15345"/>
                      <a:pt x="-33" y="-107"/>
                    </a:cubicBezTo>
                    <a:cubicBezTo>
                      <a:pt x="794" y="15525"/>
                      <a:pt x="18288" y="69376"/>
                      <a:pt x="10407" y="3762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7" name="Freeform 115">
                <a:extLst>
                  <a:ext uri="{FF2B5EF4-FFF2-40B4-BE49-F238E27FC236}">
                    <a16:creationId xmlns:a16="http://schemas.microsoft.com/office/drawing/2014/main" id="{A17253F4-EC67-BEDA-6444-30F87CF8023C}"/>
                  </a:ext>
                </a:extLst>
              </p:cNvPr>
              <p:cNvSpPr/>
              <p:nvPr/>
            </p:nvSpPr>
            <p:spPr>
              <a:xfrm rot="-1917689">
                <a:off x="5773209" y="2467034"/>
                <a:ext cx="144009" cy="324571"/>
              </a:xfrm>
              <a:custGeom>
                <a:avLst/>
                <a:gdLst>
                  <a:gd name="connsiteX0" fmla="*/ 102375 w 144009"/>
                  <a:gd name="connsiteY0" fmla="*/ 234998 h 324571"/>
                  <a:gd name="connsiteX1" fmla="*/ 89765 w 144009"/>
                  <a:gd name="connsiteY1" fmla="*/ 206154 h 324571"/>
                  <a:gd name="connsiteX2" fmla="*/ 99352 w 144009"/>
                  <a:gd name="connsiteY2" fmla="*/ 201982 h 324571"/>
                  <a:gd name="connsiteX3" fmla="*/ 102375 w 144009"/>
                  <a:gd name="connsiteY3" fmla="*/ 234998 h 324571"/>
                  <a:gd name="connsiteX4" fmla="*/ 143979 w 144009"/>
                  <a:gd name="connsiteY4" fmla="*/ 251223 h 324571"/>
                  <a:gd name="connsiteX5" fmla="*/ 114288 w 144009"/>
                  <a:gd name="connsiteY5" fmla="*/ 173524 h 324571"/>
                  <a:gd name="connsiteX6" fmla="*/ 79791 w 144009"/>
                  <a:gd name="connsiteY6" fmla="*/ 103114 h 324571"/>
                  <a:gd name="connsiteX7" fmla="*/ 113771 w 144009"/>
                  <a:gd name="connsiteY7" fmla="*/ 190470 h 324571"/>
                  <a:gd name="connsiteX8" fmla="*/ 31831 w 144009"/>
                  <a:gd name="connsiteY8" fmla="*/ -106 h 324571"/>
                  <a:gd name="connsiteX9" fmla="*/ -31 w 144009"/>
                  <a:gd name="connsiteY9" fmla="*/ 27888 h 324571"/>
                  <a:gd name="connsiteX10" fmla="*/ 107259 w 144009"/>
                  <a:gd name="connsiteY10" fmla="*/ 324465 h 324571"/>
                  <a:gd name="connsiteX11" fmla="*/ 143979 w 144009"/>
                  <a:gd name="connsiteY11" fmla="*/ 251223 h 324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44009" h="324571">
                    <a:moveTo>
                      <a:pt x="102375" y="234998"/>
                    </a:moveTo>
                    <a:cubicBezTo>
                      <a:pt x="98396" y="225340"/>
                      <a:pt x="96070" y="215348"/>
                      <a:pt x="89765" y="206154"/>
                    </a:cubicBezTo>
                    <a:cubicBezTo>
                      <a:pt x="92711" y="203553"/>
                      <a:pt x="96484" y="205098"/>
                      <a:pt x="99352" y="201982"/>
                    </a:cubicBezTo>
                    <a:cubicBezTo>
                      <a:pt x="103771" y="212258"/>
                      <a:pt x="105967" y="222997"/>
                      <a:pt x="102375" y="234998"/>
                    </a:cubicBezTo>
                    <a:close/>
                    <a:moveTo>
                      <a:pt x="143979" y="251223"/>
                    </a:moveTo>
                    <a:cubicBezTo>
                      <a:pt x="136381" y="227349"/>
                      <a:pt x="124081" y="199793"/>
                      <a:pt x="114288" y="173524"/>
                    </a:cubicBezTo>
                    <a:cubicBezTo>
                      <a:pt x="105114" y="149007"/>
                      <a:pt x="100721" y="110351"/>
                      <a:pt x="79791" y="103114"/>
                    </a:cubicBezTo>
                    <a:cubicBezTo>
                      <a:pt x="92866" y="131803"/>
                      <a:pt x="105450" y="160673"/>
                      <a:pt x="113771" y="190470"/>
                    </a:cubicBezTo>
                    <a:cubicBezTo>
                      <a:pt x="85760" y="127091"/>
                      <a:pt x="63873" y="62398"/>
                      <a:pt x="31831" y="-106"/>
                    </a:cubicBezTo>
                    <a:cubicBezTo>
                      <a:pt x="21546" y="10891"/>
                      <a:pt x="11546" y="23175"/>
                      <a:pt x="-31" y="27888"/>
                    </a:cubicBezTo>
                    <a:cubicBezTo>
                      <a:pt x="38834" y="126035"/>
                      <a:pt x="71108" y="225701"/>
                      <a:pt x="107259" y="324465"/>
                    </a:cubicBezTo>
                    <a:cubicBezTo>
                      <a:pt x="119585" y="300051"/>
                      <a:pt x="132040" y="275585"/>
                      <a:pt x="143979" y="251223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8" name="Freeform 116">
                <a:extLst>
                  <a:ext uri="{FF2B5EF4-FFF2-40B4-BE49-F238E27FC236}">
                    <a16:creationId xmlns:a16="http://schemas.microsoft.com/office/drawing/2014/main" id="{6F3390B2-A811-968B-B828-ABE9F18C501F}"/>
                  </a:ext>
                </a:extLst>
              </p:cNvPr>
              <p:cNvSpPr/>
              <p:nvPr/>
            </p:nvSpPr>
            <p:spPr>
              <a:xfrm rot="-1917689">
                <a:off x="5991541" y="2671545"/>
                <a:ext cx="16873" cy="38372"/>
              </a:xfrm>
              <a:custGeom>
                <a:avLst/>
                <a:gdLst>
                  <a:gd name="connsiteX0" fmla="*/ 16845 w 16873"/>
                  <a:gd name="connsiteY0" fmla="*/ 38264 h 38372"/>
                  <a:gd name="connsiteX1" fmla="*/ -28 w 16873"/>
                  <a:gd name="connsiteY1" fmla="*/ -109 h 38372"/>
                  <a:gd name="connsiteX2" fmla="*/ 16845 w 16873"/>
                  <a:gd name="connsiteY2" fmla="*/ 38264 h 38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873" h="38372">
                    <a:moveTo>
                      <a:pt x="16845" y="38264"/>
                    </a:moveTo>
                    <a:cubicBezTo>
                      <a:pt x="9610" y="27216"/>
                      <a:pt x="11445" y="3085"/>
                      <a:pt x="-28" y="-109"/>
                    </a:cubicBezTo>
                    <a:cubicBezTo>
                      <a:pt x="6096" y="11223"/>
                      <a:pt x="9248" y="34247"/>
                      <a:pt x="16845" y="3826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19" name="Freeform 117">
                <a:extLst>
                  <a:ext uri="{FF2B5EF4-FFF2-40B4-BE49-F238E27FC236}">
                    <a16:creationId xmlns:a16="http://schemas.microsoft.com/office/drawing/2014/main" id="{D9FE7D47-6B54-AD3A-3DCE-AD18143B0C7A}"/>
                  </a:ext>
                </a:extLst>
              </p:cNvPr>
              <p:cNvSpPr/>
              <p:nvPr/>
            </p:nvSpPr>
            <p:spPr>
              <a:xfrm rot="-1917689">
                <a:off x="5200568" y="2999564"/>
                <a:ext cx="1228017" cy="1141935"/>
              </a:xfrm>
              <a:custGeom>
                <a:avLst/>
                <a:gdLst>
                  <a:gd name="connsiteX0" fmla="*/ 629954 w 1228017"/>
                  <a:gd name="connsiteY0" fmla="*/ 970395 h 1141935"/>
                  <a:gd name="connsiteX1" fmla="*/ 870090 w 1228017"/>
                  <a:gd name="connsiteY1" fmla="*/ 591870 h 1141935"/>
                  <a:gd name="connsiteX2" fmla="*/ 906783 w 1228017"/>
                  <a:gd name="connsiteY2" fmla="*/ 604953 h 1141935"/>
                  <a:gd name="connsiteX3" fmla="*/ 629954 w 1228017"/>
                  <a:gd name="connsiteY3" fmla="*/ 970395 h 1141935"/>
                  <a:gd name="connsiteX4" fmla="*/ 649877 w 1228017"/>
                  <a:gd name="connsiteY4" fmla="*/ 858728 h 1141935"/>
                  <a:gd name="connsiteX5" fmla="*/ 633391 w 1228017"/>
                  <a:gd name="connsiteY5" fmla="*/ 889761 h 1141935"/>
                  <a:gd name="connsiteX6" fmla="*/ 649877 w 1228017"/>
                  <a:gd name="connsiteY6" fmla="*/ 858728 h 1141935"/>
                  <a:gd name="connsiteX7" fmla="*/ 725435 w 1228017"/>
                  <a:gd name="connsiteY7" fmla="*/ 741292 h 1141935"/>
                  <a:gd name="connsiteX8" fmla="*/ 704297 w 1228017"/>
                  <a:gd name="connsiteY8" fmla="*/ 779510 h 1141935"/>
                  <a:gd name="connsiteX9" fmla="*/ 725435 w 1228017"/>
                  <a:gd name="connsiteY9" fmla="*/ 741292 h 1141935"/>
                  <a:gd name="connsiteX10" fmla="*/ 774092 w 1228017"/>
                  <a:gd name="connsiteY10" fmla="*/ 654889 h 1141935"/>
                  <a:gd name="connsiteX11" fmla="*/ 834817 w 1228017"/>
                  <a:gd name="connsiteY11" fmla="*/ 565911 h 1141935"/>
                  <a:gd name="connsiteX12" fmla="*/ 749105 w 1228017"/>
                  <a:gd name="connsiteY12" fmla="*/ 704516 h 1141935"/>
                  <a:gd name="connsiteX13" fmla="*/ 774092 w 1228017"/>
                  <a:gd name="connsiteY13" fmla="*/ 654889 h 1141935"/>
                  <a:gd name="connsiteX14" fmla="*/ 897636 w 1228017"/>
                  <a:gd name="connsiteY14" fmla="*/ 505853 h 1141935"/>
                  <a:gd name="connsiteX15" fmla="*/ 945777 w 1228017"/>
                  <a:gd name="connsiteY15" fmla="*/ 522799 h 1141935"/>
                  <a:gd name="connsiteX16" fmla="*/ 919187 w 1228017"/>
                  <a:gd name="connsiteY16" fmla="*/ 574898 h 1141935"/>
                  <a:gd name="connsiteX17" fmla="*/ 873216 w 1228017"/>
                  <a:gd name="connsiteY17" fmla="*/ 538560 h 1141935"/>
                  <a:gd name="connsiteX18" fmla="*/ 897636 w 1228017"/>
                  <a:gd name="connsiteY18" fmla="*/ 505853 h 1141935"/>
                  <a:gd name="connsiteX19" fmla="*/ 904638 w 1228017"/>
                  <a:gd name="connsiteY19" fmla="*/ 759088 h 1141935"/>
                  <a:gd name="connsiteX20" fmla="*/ 922675 w 1228017"/>
                  <a:gd name="connsiteY20" fmla="*/ 725660 h 1141935"/>
                  <a:gd name="connsiteX21" fmla="*/ 904638 w 1228017"/>
                  <a:gd name="connsiteY21" fmla="*/ 759088 h 1141935"/>
                  <a:gd name="connsiteX22" fmla="*/ 698431 w 1228017"/>
                  <a:gd name="connsiteY22" fmla="*/ 1041835 h 1141935"/>
                  <a:gd name="connsiteX23" fmla="*/ 736598 w 1228017"/>
                  <a:gd name="connsiteY23" fmla="*/ 1004055 h 1141935"/>
                  <a:gd name="connsiteX24" fmla="*/ 698431 w 1228017"/>
                  <a:gd name="connsiteY24" fmla="*/ 1041835 h 1141935"/>
                  <a:gd name="connsiteX25" fmla="*/ 595405 w 1228017"/>
                  <a:gd name="connsiteY25" fmla="*/ 937997 h 1141935"/>
                  <a:gd name="connsiteX26" fmla="*/ 605535 w 1228017"/>
                  <a:gd name="connsiteY26" fmla="*/ 916828 h 1141935"/>
                  <a:gd name="connsiteX27" fmla="*/ 595405 w 1228017"/>
                  <a:gd name="connsiteY27" fmla="*/ 937997 h 1141935"/>
                  <a:gd name="connsiteX28" fmla="*/ 538272 w 1228017"/>
                  <a:gd name="connsiteY28" fmla="*/ 638870 h 1141935"/>
                  <a:gd name="connsiteX29" fmla="*/ 554706 w 1228017"/>
                  <a:gd name="connsiteY29" fmla="*/ 607966 h 1141935"/>
                  <a:gd name="connsiteX30" fmla="*/ 538272 w 1228017"/>
                  <a:gd name="connsiteY30" fmla="*/ 638870 h 1141935"/>
                  <a:gd name="connsiteX31" fmla="*/ 366019 w 1228017"/>
                  <a:gd name="connsiteY31" fmla="*/ 1057390 h 1141935"/>
                  <a:gd name="connsiteX32" fmla="*/ 388371 w 1228017"/>
                  <a:gd name="connsiteY32" fmla="*/ 995659 h 1141935"/>
                  <a:gd name="connsiteX33" fmla="*/ 366019 w 1228017"/>
                  <a:gd name="connsiteY33" fmla="*/ 1057390 h 1141935"/>
                  <a:gd name="connsiteX34" fmla="*/ 545688 w 1228017"/>
                  <a:gd name="connsiteY34" fmla="*/ 422541 h 1141935"/>
                  <a:gd name="connsiteX35" fmla="*/ 532458 w 1228017"/>
                  <a:gd name="connsiteY35" fmla="*/ 448578 h 1141935"/>
                  <a:gd name="connsiteX36" fmla="*/ 545688 w 1228017"/>
                  <a:gd name="connsiteY36" fmla="*/ 422541 h 1141935"/>
                  <a:gd name="connsiteX37" fmla="*/ 667965 w 1228017"/>
                  <a:gd name="connsiteY37" fmla="*/ 286459 h 1141935"/>
                  <a:gd name="connsiteX38" fmla="*/ 671480 w 1228017"/>
                  <a:gd name="connsiteY38" fmla="*/ 302530 h 1141935"/>
                  <a:gd name="connsiteX39" fmla="*/ 649050 w 1228017"/>
                  <a:gd name="connsiteY39" fmla="*/ 315844 h 1141935"/>
                  <a:gd name="connsiteX40" fmla="*/ 667965 w 1228017"/>
                  <a:gd name="connsiteY40" fmla="*/ 286459 h 1141935"/>
                  <a:gd name="connsiteX41" fmla="*/ 798486 w 1228017"/>
                  <a:gd name="connsiteY41" fmla="*/ 977992 h 1141935"/>
                  <a:gd name="connsiteX42" fmla="*/ 986449 w 1228017"/>
                  <a:gd name="connsiteY42" fmla="*/ 718036 h 1141935"/>
                  <a:gd name="connsiteX43" fmla="*/ 943890 w 1228017"/>
                  <a:gd name="connsiteY43" fmla="*/ 601064 h 1141935"/>
                  <a:gd name="connsiteX44" fmla="*/ 1008827 w 1228017"/>
                  <a:gd name="connsiteY44" fmla="*/ 473224 h 1141935"/>
                  <a:gd name="connsiteX45" fmla="*/ 1035495 w 1228017"/>
                  <a:gd name="connsiteY45" fmla="*/ 469567 h 1141935"/>
                  <a:gd name="connsiteX46" fmla="*/ 1228006 w 1228017"/>
                  <a:gd name="connsiteY46" fmla="*/ 143476 h 1141935"/>
                  <a:gd name="connsiteX47" fmla="*/ 1181700 w 1228017"/>
                  <a:gd name="connsiteY47" fmla="*/ -100 h 1141935"/>
                  <a:gd name="connsiteX48" fmla="*/ 1067950 w 1228017"/>
                  <a:gd name="connsiteY48" fmla="*/ 203585 h 1141935"/>
                  <a:gd name="connsiteX49" fmla="*/ 1105419 w 1228017"/>
                  <a:gd name="connsiteY49" fmla="*/ 307011 h 1141935"/>
                  <a:gd name="connsiteX50" fmla="*/ 1064126 w 1228017"/>
                  <a:gd name="connsiteY50" fmla="*/ 214916 h 1141935"/>
                  <a:gd name="connsiteX51" fmla="*/ 1027200 w 1228017"/>
                  <a:gd name="connsiteY51" fmla="*/ 277703 h 1141935"/>
                  <a:gd name="connsiteX52" fmla="*/ 1066219 w 1228017"/>
                  <a:gd name="connsiteY52" fmla="*/ 378683 h 1141935"/>
                  <a:gd name="connsiteX53" fmla="*/ 1020921 w 1228017"/>
                  <a:gd name="connsiteY53" fmla="*/ 287490 h 1141935"/>
                  <a:gd name="connsiteX54" fmla="*/ 1018957 w 1228017"/>
                  <a:gd name="connsiteY54" fmla="*/ 317364 h 1141935"/>
                  <a:gd name="connsiteX55" fmla="*/ 1008336 w 1228017"/>
                  <a:gd name="connsiteY55" fmla="*/ 307088 h 1141935"/>
                  <a:gd name="connsiteX56" fmla="*/ 1038751 w 1228017"/>
                  <a:gd name="connsiteY56" fmla="*/ 426739 h 1141935"/>
                  <a:gd name="connsiteX57" fmla="*/ 992548 w 1228017"/>
                  <a:gd name="connsiteY57" fmla="*/ 331580 h 1141935"/>
                  <a:gd name="connsiteX58" fmla="*/ 928799 w 1228017"/>
                  <a:gd name="connsiteY58" fmla="*/ 435933 h 1141935"/>
                  <a:gd name="connsiteX59" fmla="*/ 930918 w 1228017"/>
                  <a:gd name="connsiteY59" fmla="*/ 464931 h 1141935"/>
                  <a:gd name="connsiteX60" fmla="*/ 912029 w 1228017"/>
                  <a:gd name="connsiteY60" fmla="*/ 445925 h 1141935"/>
                  <a:gd name="connsiteX61" fmla="*/ 847092 w 1228017"/>
                  <a:gd name="connsiteY61" fmla="*/ 525349 h 1141935"/>
                  <a:gd name="connsiteX62" fmla="*/ 800682 w 1228017"/>
                  <a:gd name="connsiteY62" fmla="*/ 554399 h 1141935"/>
                  <a:gd name="connsiteX63" fmla="*/ 549978 w 1228017"/>
                  <a:gd name="connsiteY63" fmla="*/ 933207 h 1141935"/>
                  <a:gd name="connsiteX64" fmla="*/ 542665 w 1228017"/>
                  <a:gd name="connsiteY64" fmla="*/ 928468 h 1141935"/>
                  <a:gd name="connsiteX65" fmla="*/ 831122 w 1228017"/>
                  <a:gd name="connsiteY65" fmla="*/ 490968 h 1141935"/>
                  <a:gd name="connsiteX66" fmla="*/ 729543 w 1228017"/>
                  <a:gd name="connsiteY66" fmla="*/ 287850 h 1141935"/>
                  <a:gd name="connsiteX67" fmla="*/ 378448 w 1228017"/>
                  <a:gd name="connsiteY67" fmla="*/ 844203 h 1141935"/>
                  <a:gd name="connsiteX68" fmla="*/ 299299 w 1228017"/>
                  <a:gd name="connsiteY68" fmla="*/ 810903 h 1141935"/>
                  <a:gd name="connsiteX69" fmla="*/ 709698 w 1228017"/>
                  <a:gd name="connsiteY69" fmla="*/ 264801 h 1141935"/>
                  <a:gd name="connsiteX70" fmla="*/ 610496 w 1228017"/>
                  <a:gd name="connsiteY70" fmla="*/ 149554 h 1141935"/>
                  <a:gd name="connsiteX71" fmla="*/ 128519 w 1228017"/>
                  <a:gd name="connsiteY71" fmla="*/ 763929 h 1141935"/>
                  <a:gd name="connsiteX72" fmla="*/ -11 w 1228017"/>
                  <a:gd name="connsiteY72" fmla="*/ 775081 h 1141935"/>
                  <a:gd name="connsiteX73" fmla="*/ 121491 w 1228017"/>
                  <a:gd name="connsiteY73" fmla="*/ 780231 h 1141935"/>
                  <a:gd name="connsiteX74" fmla="*/ 112421 w 1228017"/>
                  <a:gd name="connsiteY74" fmla="*/ 815823 h 1141935"/>
                  <a:gd name="connsiteX75" fmla="*/ 29989 w 1228017"/>
                  <a:gd name="connsiteY75" fmla="*/ 960068 h 1141935"/>
                  <a:gd name="connsiteX76" fmla="*/ 77174 w 1228017"/>
                  <a:gd name="connsiteY76" fmla="*/ 972970 h 1141935"/>
                  <a:gd name="connsiteX77" fmla="*/ 209736 w 1228017"/>
                  <a:gd name="connsiteY77" fmla="*/ 874618 h 1141935"/>
                  <a:gd name="connsiteX78" fmla="*/ 229400 w 1228017"/>
                  <a:gd name="connsiteY78" fmla="*/ 887211 h 1141935"/>
                  <a:gd name="connsiteX79" fmla="*/ 288265 w 1228017"/>
                  <a:gd name="connsiteY79" fmla="*/ 828055 h 1141935"/>
                  <a:gd name="connsiteX80" fmla="*/ 372996 w 1228017"/>
                  <a:gd name="connsiteY80" fmla="*/ 858032 h 1141935"/>
                  <a:gd name="connsiteX81" fmla="*/ 329455 w 1228017"/>
                  <a:gd name="connsiteY81" fmla="*/ 958008 h 1141935"/>
                  <a:gd name="connsiteX82" fmla="*/ 347517 w 1228017"/>
                  <a:gd name="connsiteY82" fmla="*/ 973022 h 1141935"/>
                  <a:gd name="connsiteX83" fmla="*/ 317594 w 1228017"/>
                  <a:gd name="connsiteY83" fmla="*/ 1067898 h 1141935"/>
                  <a:gd name="connsiteX84" fmla="*/ 97071 w 1228017"/>
                  <a:gd name="connsiteY84" fmla="*/ 1044385 h 1141935"/>
                  <a:gd name="connsiteX85" fmla="*/ 270022 w 1228017"/>
                  <a:gd name="connsiteY85" fmla="*/ 1071992 h 1141935"/>
                  <a:gd name="connsiteX86" fmla="*/ 319791 w 1228017"/>
                  <a:gd name="connsiteY86" fmla="*/ 1096948 h 1141935"/>
                  <a:gd name="connsiteX87" fmla="*/ 240719 w 1228017"/>
                  <a:gd name="connsiteY87" fmla="*/ 1112091 h 1141935"/>
                  <a:gd name="connsiteX88" fmla="*/ 335993 w 1228017"/>
                  <a:gd name="connsiteY88" fmla="*/ 1141836 h 1141935"/>
                  <a:gd name="connsiteX89" fmla="*/ 454885 w 1228017"/>
                  <a:gd name="connsiteY89" fmla="*/ 1134908 h 1141935"/>
                  <a:gd name="connsiteX90" fmla="*/ 427132 w 1228017"/>
                  <a:gd name="connsiteY90" fmla="*/ 1124092 h 1141935"/>
                  <a:gd name="connsiteX91" fmla="*/ 567032 w 1228017"/>
                  <a:gd name="connsiteY91" fmla="*/ 1116752 h 1141935"/>
                  <a:gd name="connsiteX92" fmla="*/ 408682 w 1228017"/>
                  <a:gd name="connsiteY92" fmla="*/ 1088140 h 1141935"/>
                  <a:gd name="connsiteX93" fmla="*/ 437520 w 1228017"/>
                  <a:gd name="connsiteY93" fmla="*/ 1027078 h 1141935"/>
                  <a:gd name="connsiteX94" fmla="*/ 456978 w 1228017"/>
                  <a:gd name="connsiteY94" fmla="*/ 1029190 h 1141935"/>
                  <a:gd name="connsiteX95" fmla="*/ 537910 w 1228017"/>
                  <a:gd name="connsiteY95" fmla="*/ 935885 h 1141935"/>
                  <a:gd name="connsiteX96" fmla="*/ 577730 w 1228017"/>
                  <a:gd name="connsiteY96" fmla="*/ 992363 h 1141935"/>
                  <a:gd name="connsiteX97" fmla="*/ 621659 w 1228017"/>
                  <a:gd name="connsiteY97" fmla="*/ 1048042 h 1141935"/>
                  <a:gd name="connsiteX98" fmla="*/ 798486 w 1228017"/>
                  <a:gd name="connsiteY98" fmla="*/ 977992 h 11419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</a:cxnLst>
                <a:rect l="l" t="t" r="r" b="b"/>
                <a:pathLst>
                  <a:path w="1228017" h="1141935">
                    <a:moveTo>
                      <a:pt x="629954" y="970395"/>
                    </a:moveTo>
                    <a:cubicBezTo>
                      <a:pt x="714504" y="843559"/>
                      <a:pt x="790630" y="711057"/>
                      <a:pt x="870090" y="591870"/>
                    </a:cubicBezTo>
                    <a:cubicBezTo>
                      <a:pt x="877919" y="576238"/>
                      <a:pt x="894793" y="601682"/>
                      <a:pt x="906783" y="604953"/>
                    </a:cubicBezTo>
                    <a:cubicBezTo>
                      <a:pt x="810605" y="708945"/>
                      <a:pt x="734530" y="904646"/>
                      <a:pt x="629954" y="970395"/>
                    </a:cubicBezTo>
                    <a:close/>
                    <a:moveTo>
                      <a:pt x="649877" y="858728"/>
                    </a:moveTo>
                    <a:cubicBezTo>
                      <a:pt x="657293" y="857955"/>
                      <a:pt x="637499" y="881030"/>
                      <a:pt x="633391" y="889761"/>
                    </a:cubicBezTo>
                    <a:cubicBezTo>
                      <a:pt x="625923" y="890534"/>
                      <a:pt x="645743" y="867484"/>
                      <a:pt x="649877" y="858728"/>
                    </a:cubicBezTo>
                    <a:close/>
                    <a:moveTo>
                      <a:pt x="725435" y="741292"/>
                    </a:moveTo>
                    <a:cubicBezTo>
                      <a:pt x="731766" y="742734"/>
                      <a:pt x="709672" y="768513"/>
                      <a:pt x="704297" y="779510"/>
                    </a:cubicBezTo>
                    <a:cubicBezTo>
                      <a:pt x="697966" y="777991"/>
                      <a:pt x="720060" y="752314"/>
                      <a:pt x="725435" y="741292"/>
                    </a:cubicBezTo>
                    <a:close/>
                    <a:moveTo>
                      <a:pt x="774092" y="654889"/>
                    </a:moveTo>
                    <a:cubicBezTo>
                      <a:pt x="789364" y="628620"/>
                      <a:pt x="814352" y="591201"/>
                      <a:pt x="834817" y="565911"/>
                    </a:cubicBezTo>
                    <a:cubicBezTo>
                      <a:pt x="817479" y="593492"/>
                      <a:pt x="767038" y="679381"/>
                      <a:pt x="749105" y="704516"/>
                    </a:cubicBezTo>
                    <a:cubicBezTo>
                      <a:pt x="714814" y="752572"/>
                      <a:pt x="767296" y="666478"/>
                      <a:pt x="774092" y="654889"/>
                    </a:cubicBezTo>
                    <a:close/>
                    <a:moveTo>
                      <a:pt x="897636" y="505853"/>
                    </a:moveTo>
                    <a:cubicBezTo>
                      <a:pt x="915130" y="517829"/>
                      <a:pt x="931952" y="527306"/>
                      <a:pt x="945777" y="522799"/>
                    </a:cubicBezTo>
                    <a:cubicBezTo>
                      <a:pt x="951332" y="536964"/>
                      <a:pt x="926525" y="557824"/>
                      <a:pt x="919187" y="574898"/>
                    </a:cubicBezTo>
                    <a:cubicBezTo>
                      <a:pt x="900995" y="563387"/>
                      <a:pt x="887765" y="550793"/>
                      <a:pt x="873216" y="538560"/>
                    </a:cubicBezTo>
                    <a:cubicBezTo>
                      <a:pt x="880659" y="524267"/>
                      <a:pt x="889470" y="516387"/>
                      <a:pt x="897636" y="505853"/>
                    </a:cubicBezTo>
                    <a:close/>
                    <a:moveTo>
                      <a:pt x="904638" y="759088"/>
                    </a:moveTo>
                    <a:cubicBezTo>
                      <a:pt x="903527" y="748786"/>
                      <a:pt x="912804" y="732252"/>
                      <a:pt x="922675" y="725660"/>
                    </a:cubicBezTo>
                    <a:cubicBezTo>
                      <a:pt x="924587" y="735060"/>
                      <a:pt x="909367" y="748168"/>
                      <a:pt x="904638" y="759088"/>
                    </a:cubicBezTo>
                    <a:close/>
                    <a:moveTo>
                      <a:pt x="698431" y="1041835"/>
                    </a:moveTo>
                    <a:cubicBezTo>
                      <a:pt x="703083" y="1030555"/>
                      <a:pt x="725822" y="1019069"/>
                      <a:pt x="736598" y="1004055"/>
                    </a:cubicBezTo>
                    <a:cubicBezTo>
                      <a:pt x="733962" y="1024374"/>
                      <a:pt x="710628" y="1033182"/>
                      <a:pt x="698431" y="1041835"/>
                    </a:cubicBezTo>
                    <a:close/>
                    <a:moveTo>
                      <a:pt x="595405" y="937997"/>
                    </a:moveTo>
                    <a:cubicBezTo>
                      <a:pt x="586826" y="941809"/>
                      <a:pt x="602770" y="922468"/>
                      <a:pt x="605535" y="916828"/>
                    </a:cubicBezTo>
                    <a:cubicBezTo>
                      <a:pt x="614062" y="913068"/>
                      <a:pt x="598093" y="932306"/>
                      <a:pt x="595405" y="937997"/>
                    </a:cubicBezTo>
                    <a:close/>
                    <a:moveTo>
                      <a:pt x="538272" y="638870"/>
                    </a:moveTo>
                    <a:cubicBezTo>
                      <a:pt x="535791" y="630294"/>
                      <a:pt x="550469" y="617959"/>
                      <a:pt x="554706" y="607966"/>
                    </a:cubicBezTo>
                    <a:cubicBezTo>
                      <a:pt x="557885" y="607425"/>
                      <a:pt x="546980" y="636501"/>
                      <a:pt x="538272" y="638870"/>
                    </a:cubicBezTo>
                    <a:close/>
                    <a:moveTo>
                      <a:pt x="366019" y="1057390"/>
                    </a:moveTo>
                    <a:cubicBezTo>
                      <a:pt x="364882" y="1038668"/>
                      <a:pt x="377286" y="1017086"/>
                      <a:pt x="388371" y="995659"/>
                    </a:cubicBezTo>
                    <a:cubicBezTo>
                      <a:pt x="385865" y="1015257"/>
                      <a:pt x="378423" y="1035757"/>
                      <a:pt x="366019" y="1057390"/>
                    </a:cubicBezTo>
                    <a:close/>
                    <a:moveTo>
                      <a:pt x="545688" y="422541"/>
                    </a:moveTo>
                    <a:cubicBezTo>
                      <a:pt x="549228" y="429546"/>
                      <a:pt x="535714" y="440182"/>
                      <a:pt x="532458" y="448578"/>
                    </a:cubicBezTo>
                    <a:cubicBezTo>
                      <a:pt x="521941" y="440105"/>
                      <a:pt x="542355" y="429546"/>
                      <a:pt x="545688" y="422541"/>
                    </a:cubicBezTo>
                    <a:close/>
                    <a:moveTo>
                      <a:pt x="667965" y="286459"/>
                    </a:moveTo>
                    <a:cubicBezTo>
                      <a:pt x="673237" y="290940"/>
                      <a:pt x="668637" y="297585"/>
                      <a:pt x="671480" y="302530"/>
                    </a:cubicBezTo>
                    <a:cubicBezTo>
                      <a:pt x="664968" y="311569"/>
                      <a:pt x="655149" y="305208"/>
                      <a:pt x="649050" y="315844"/>
                    </a:cubicBezTo>
                    <a:cubicBezTo>
                      <a:pt x="646466" y="303405"/>
                      <a:pt x="663392" y="298306"/>
                      <a:pt x="667965" y="286459"/>
                    </a:cubicBezTo>
                    <a:close/>
                    <a:moveTo>
                      <a:pt x="798486" y="977992"/>
                    </a:moveTo>
                    <a:cubicBezTo>
                      <a:pt x="849624" y="910441"/>
                      <a:pt x="950867" y="792232"/>
                      <a:pt x="986449" y="718036"/>
                    </a:cubicBezTo>
                    <a:cubicBezTo>
                      <a:pt x="1010094" y="668719"/>
                      <a:pt x="968878" y="634106"/>
                      <a:pt x="943890" y="601064"/>
                    </a:cubicBezTo>
                    <a:cubicBezTo>
                      <a:pt x="974485" y="556923"/>
                      <a:pt x="976217" y="511133"/>
                      <a:pt x="1008827" y="473224"/>
                    </a:cubicBezTo>
                    <a:cubicBezTo>
                      <a:pt x="1016967" y="468434"/>
                      <a:pt x="1028750" y="480589"/>
                      <a:pt x="1035495" y="469567"/>
                    </a:cubicBezTo>
                    <a:cubicBezTo>
                      <a:pt x="1115419" y="365858"/>
                      <a:pt x="1156325" y="252439"/>
                      <a:pt x="1228006" y="143476"/>
                    </a:cubicBezTo>
                    <a:cubicBezTo>
                      <a:pt x="1214208" y="95266"/>
                      <a:pt x="1201804" y="46720"/>
                      <a:pt x="1181700" y="-100"/>
                    </a:cubicBezTo>
                    <a:cubicBezTo>
                      <a:pt x="1143766" y="67761"/>
                      <a:pt x="1105626" y="135724"/>
                      <a:pt x="1067950" y="203585"/>
                    </a:cubicBezTo>
                    <a:cubicBezTo>
                      <a:pt x="1080018" y="238172"/>
                      <a:pt x="1101207" y="270698"/>
                      <a:pt x="1105419" y="307011"/>
                    </a:cubicBezTo>
                    <a:cubicBezTo>
                      <a:pt x="1087434" y="277266"/>
                      <a:pt x="1081930" y="244713"/>
                      <a:pt x="1064126" y="214916"/>
                    </a:cubicBezTo>
                    <a:cubicBezTo>
                      <a:pt x="1049268" y="236343"/>
                      <a:pt x="1043893" y="255813"/>
                      <a:pt x="1027200" y="277703"/>
                    </a:cubicBezTo>
                    <a:cubicBezTo>
                      <a:pt x="1039526" y="311492"/>
                      <a:pt x="1069682" y="341392"/>
                      <a:pt x="1066219" y="378683"/>
                    </a:cubicBezTo>
                    <a:cubicBezTo>
                      <a:pt x="1049965" y="348525"/>
                      <a:pt x="1040895" y="316823"/>
                      <a:pt x="1020921" y="287490"/>
                    </a:cubicBezTo>
                    <a:cubicBezTo>
                      <a:pt x="1003039" y="299851"/>
                      <a:pt x="1028311" y="313835"/>
                      <a:pt x="1018957" y="317364"/>
                    </a:cubicBezTo>
                    <a:cubicBezTo>
                      <a:pt x="1018052" y="314067"/>
                      <a:pt x="1013091" y="296426"/>
                      <a:pt x="1008336" y="307088"/>
                    </a:cubicBezTo>
                    <a:cubicBezTo>
                      <a:pt x="993013" y="352517"/>
                      <a:pt x="1048182" y="382623"/>
                      <a:pt x="1038751" y="426739"/>
                    </a:cubicBezTo>
                    <a:cubicBezTo>
                      <a:pt x="1019319" y="395912"/>
                      <a:pt x="1013324" y="362123"/>
                      <a:pt x="992548" y="331580"/>
                    </a:cubicBezTo>
                    <a:cubicBezTo>
                      <a:pt x="967793" y="367119"/>
                      <a:pt x="954511" y="400213"/>
                      <a:pt x="928799" y="435933"/>
                    </a:cubicBezTo>
                    <a:cubicBezTo>
                      <a:pt x="924381" y="446260"/>
                      <a:pt x="943218" y="459677"/>
                      <a:pt x="930918" y="464931"/>
                    </a:cubicBezTo>
                    <a:cubicBezTo>
                      <a:pt x="923476" y="458956"/>
                      <a:pt x="926551" y="443813"/>
                      <a:pt x="912029" y="445925"/>
                    </a:cubicBezTo>
                    <a:cubicBezTo>
                      <a:pt x="887842" y="460965"/>
                      <a:pt x="867273" y="492281"/>
                      <a:pt x="847092" y="525349"/>
                    </a:cubicBezTo>
                    <a:cubicBezTo>
                      <a:pt x="828461" y="530165"/>
                      <a:pt x="813654" y="538869"/>
                      <a:pt x="800682" y="554399"/>
                    </a:cubicBezTo>
                    <a:cubicBezTo>
                      <a:pt x="709930" y="661997"/>
                      <a:pt x="651557" y="841885"/>
                      <a:pt x="549978" y="933207"/>
                    </a:cubicBezTo>
                    <a:cubicBezTo>
                      <a:pt x="547549" y="931636"/>
                      <a:pt x="545068" y="930039"/>
                      <a:pt x="542665" y="928468"/>
                    </a:cubicBezTo>
                    <a:cubicBezTo>
                      <a:pt x="628610" y="774797"/>
                      <a:pt x="738355" y="646184"/>
                      <a:pt x="831122" y="490968"/>
                    </a:cubicBezTo>
                    <a:cubicBezTo>
                      <a:pt x="795902" y="423545"/>
                      <a:pt x="765487" y="355067"/>
                      <a:pt x="729543" y="287850"/>
                    </a:cubicBezTo>
                    <a:cubicBezTo>
                      <a:pt x="609773" y="478503"/>
                      <a:pt x="482379" y="657954"/>
                      <a:pt x="378448" y="844203"/>
                    </a:cubicBezTo>
                    <a:cubicBezTo>
                      <a:pt x="351523" y="830631"/>
                      <a:pt x="326561" y="826201"/>
                      <a:pt x="299299" y="810903"/>
                    </a:cubicBezTo>
                    <a:cubicBezTo>
                      <a:pt x="440672" y="649738"/>
                      <a:pt x="568221" y="425657"/>
                      <a:pt x="709698" y="264801"/>
                    </a:cubicBezTo>
                    <a:cubicBezTo>
                      <a:pt x="721559" y="216564"/>
                      <a:pt x="648947" y="186768"/>
                      <a:pt x="610496" y="149554"/>
                    </a:cubicBezTo>
                    <a:cubicBezTo>
                      <a:pt x="449251" y="351616"/>
                      <a:pt x="291857" y="571602"/>
                      <a:pt x="128519" y="763929"/>
                    </a:cubicBezTo>
                    <a:cubicBezTo>
                      <a:pt x="85882" y="762229"/>
                      <a:pt x="26785" y="736888"/>
                      <a:pt x="-11" y="775081"/>
                    </a:cubicBezTo>
                    <a:cubicBezTo>
                      <a:pt x="39137" y="770677"/>
                      <a:pt x="79784" y="772994"/>
                      <a:pt x="121491" y="780231"/>
                    </a:cubicBezTo>
                    <a:cubicBezTo>
                      <a:pt x="106891" y="794550"/>
                      <a:pt x="114643" y="804105"/>
                      <a:pt x="112421" y="815823"/>
                    </a:cubicBezTo>
                    <a:cubicBezTo>
                      <a:pt x="79500" y="858702"/>
                      <a:pt x="35648" y="921927"/>
                      <a:pt x="29989" y="960068"/>
                    </a:cubicBezTo>
                    <a:cubicBezTo>
                      <a:pt x="51670" y="970858"/>
                      <a:pt x="58853" y="964832"/>
                      <a:pt x="77174" y="972970"/>
                    </a:cubicBezTo>
                    <a:cubicBezTo>
                      <a:pt x="122679" y="946109"/>
                      <a:pt x="169890" y="926923"/>
                      <a:pt x="209736" y="874618"/>
                    </a:cubicBezTo>
                    <a:cubicBezTo>
                      <a:pt x="216299" y="878790"/>
                      <a:pt x="222863" y="883013"/>
                      <a:pt x="229400" y="887211"/>
                    </a:cubicBezTo>
                    <a:cubicBezTo>
                      <a:pt x="249246" y="868540"/>
                      <a:pt x="268549" y="847113"/>
                      <a:pt x="288265" y="828055"/>
                    </a:cubicBezTo>
                    <a:cubicBezTo>
                      <a:pt x="316354" y="837198"/>
                      <a:pt x="343745" y="843533"/>
                      <a:pt x="372996" y="858032"/>
                    </a:cubicBezTo>
                    <a:cubicBezTo>
                      <a:pt x="351316" y="892877"/>
                      <a:pt x="341290" y="925326"/>
                      <a:pt x="329455" y="958008"/>
                    </a:cubicBezTo>
                    <a:cubicBezTo>
                      <a:pt x="334390" y="963287"/>
                      <a:pt x="349249" y="966403"/>
                      <a:pt x="347517" y="973022"/>
                    </a:cubicBezTo>
                    <a:cubicBezTo>
                      <a:pt x="335889" y="1005034"/>
                      <a:pt x="329713" y="1035835"/>
                      <a:pt x="317594" y="1067898"/>
                    </a:cubicBezTo>
                    <a:cubicBezTo>
                      <a:pt x="240538" y="1043664"/>
                      <a:pt x="165988" y="1031431"/>
                      <a:pt x="97071" y="1044385"/>
                    </a:cubicBezTo>
                    <a:cubicBezTo>
                      <a:pt x="152060" y="1057313"/>
                      <a:pt x="212888" y="1059116"/>
                      <a:pt x="270022" y="1071992"/>
                    </a:cubicBezTo>
                    <a:cubicBezTo>
                      <a:pt x="286405" y="1075727"/>
                      <a:pt x="315811" y="1075006"/>
                      <a:pt x="319791" y="1096948"/>
                    </a:cubicBezTo>
                    <a:cubicBezTo>
                      <a:pt x="294777" y="1101712"/>
                      <a:pt x="255732" y="1093935"/>
                      <a:pt x="240719" y="1112091"/>
                    </a:cubicBezTo>
                    <a:cubicBezTo>
                      <a:pt x="273019" y="1121079"/>
                      <a:pt x="311082" y="1109850"/>
                      <a:pt x="335993" y="1141836"/>
                    </a:cubicBezTo>
                    <a:cubicBezTo>
                      <a:pt x="368862" y="1115413"/>
                      <a:pt x="425995" y="1148043"/>
                      <a:pt x="454885" y="1134908"/>
                    </a:cubicBezTo>
                    <a:cubicBezTo>
                      <a:pt x="447468" y="1136840"/>
                      <a:pt x="425065" y="1138952"/>
                      <a:pt x="427132" y="1124092"/>
                    </a:cubicBezTo>
                    <a:cubicBezTo>
                      <a:pt x="472870" y="1117576"/>
                      <a:pt x="521036" y="1122109"/>
                      <a:pt x="567032" y="1116752"/>
                    </a:cubicBezTo>
                    <a:cubicBezTo>
                      <a:pt x="531993" y="1111421"/>
                      <a:pt x="462120" y="1113147"/>
                      <a:pt x="408682" y="1088140"/>
                    </a:cubicBezTo>
                    <a:cubicBezTo>
                      <a:pt x="423178" y="1066739"/>
                      <a:pt x="433101" y="1046316"/>
                      <a:pt x="437520" y="1027078"/>
                    </a:cubicBezTo>
                    <a:cubicBezTo>
                      <a:pt x="442869" y="1022623"/>
                      <a:pt x="453024" y="1040187"/>
                      <a:pt x="456978" y="1029190"/>
                    </a:cubicBezTo>
                    <a:cubicBezTo>
                      <a:pt x="485687" y="1006038"/>
                      <a:pt x="508969" y="958008"/>
                      <a:pt x="537910" y="935885"/>
                    </a:cubicBezTo>
                    <a:cubicBezTo>
                      <a:pt x="566386" y="947758"/>
                      <a:pt x="568454" y="976267"/>
                      <a:pt x="577730" y="992363"/>
                    </a:cubicBezTo>
                    <a:cubicBezTo>
                      <a:pt x="589049" y="1011910"/>
                      <a:pt x="602511" y="1032332"/>
                      <a:pt x="621659" y="1048042"/>
                    </a:cubicBezTo>
                    <a:cubicBezTo>
                      <a:pt x="706571" y="1117550"/>
                      <a:pt x="746650" y="1046316"/>
                      <a:pt x="798486" y="977992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 dirty="0"/>
              </a:p>
            </p:txBody>
          </p:sp>
          <p:sp>
            <p:nvSpPr>
              <p:cNvPr id="120" name="Freeform 118">
                <a:extLst>
                  <a:ext uri="{FF2B5EF4-FFF2-40B4-BE49-F238E27FC236}">
                    <a16:creationId xmlns:a16="http://schemas.microsoft.com/office/drawing/2014/main" id="{5D2AC398-5203-7874-4E0A-A204FF4AE3EF}"/>
                  </a:ext>
                </a:extLst>
              </p:cNvPr>
              <p:cNvSpPr/>
              <p:nvPr/>
            </p:nvSpPr>
            <p:spPr>
              <a:xfrm rot="-1917689">
                <a:off x="5495934" y="2325758"/>
                <a:ext cx="395075" cy="751126"/>
              </a:xfrm>
              <a:custGeom>
                <a:avLst/>
                <a:gdLst>
                  <a:gd name="connsiteX0" fmla="*/ 316309 w 395075"/>
                  <a:gd name="connsiteY0" fmla="*/ 600109 h 751126"/>
                  <a:gd name="connsiteX1" fmla="*/ 296722 w 395075"/>
                  <a:gd name="connsiteY1" fmla="*/ 635983 h 751126"/>
                  <a:gd name="connsiteX2" fmla="*/ 288350 w 395075"/>
                  <a:gd name="connsiteY2" fmla="*/ 616797 h 751126"/>
                  <a:gd name="connsiteX3" fmla="*/ 316309 w 395075"/>
                  <a:gd name="connsiteY3" fmla="*/ 600109 h 751126"/>
                  <a:gd name="connsiteX4" fmla="*/ 395045 w 395075"/>
                  <a:gd name="connsiteY4" fmla="*/ 564054 h 751126"/>
                  <a:gd name="connsiteX5" fmla="*/ 277032 w 395075"/>
                  <a:gd name="connsiteY5" fmla="*/ 257175 h 751126"/>
                  <a:gd name="connsiteX6" fmla="*/ 234317 w 395075"/>
                  <a:gd name="connsiteY6" fmla="*/ 129618 h 751126"/>
                  <a:gd name="connsiteX7" fmla="*/ 182585 w 395075"/>
                  <a:gd name="connsiteY7" fmla="*/ -102 h 751126"/>
                  <a:gd name="connsiteX8" fmla="*/ -30 w 395075"/>
                  <a:gd name="connsiteY8" fmla="*/ 197530 h 751126"/>
                  <a:gd name="connsiteX9" fmla="*/ 56871 w 395075"/>
                  <a:gd name="connsiteY9" fmla="*/ 303016 h 751126"/>
                  <a:gd name="connsiteX10" fmla="*/ 77646 w 395075"/>
                  <a:gd name="connsiteY10" fmla="*/ 330135 h 751126"/>
                  <a:gd name="connsiteX11" fmla="*/ 157623 w 395075"/>
                  <a:gd name="connsiteY11" fmla="*/ 232709 h 751126"/>
                  <a:gd name="connsiteX12" fmla="*/ 88680 w 395075"/>
                  <a:gd name="connsiteY12" fmla="*/ 361348 h 751126"/>
                  <a:gd name="connsiteX13" fmla="*/ 271347 w 395075"/>
                  <a:gd name="connsiteY13" fmla="*/ 751024 h 751126"/>
                  <a:gd name="connsiteX14" fmla="*/ 395045 w 395075"/>
                  <a:gd name="connsiteY14" fmla="*/ 564054 h 7511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95075" h="751126">
                    <a:moveTo>
                      <a:pt x="316309" y="600109"/>
                    </a:moveTo>
                    <a:cubicBezTo>
                      <a:pt x="317756" y="610384"/>
                      <a:pt x="301994" y="624342"/>
                      <a:pt x="296722" y="635983"/>
                    </a:cubicBezTo>
                    <a:cubicBezTo>
                      <a:pt x="293492" y="629699"/>
                      <a:pt x="291554" y="623081"/>
                      <a:pt x="288350" y="616797"/>
                    </a:cubicBezTo>
                    <a:cubicBezTo>
                      <a:pt x="296774" y="607294"/>
                      <a:pt x="307420" y="607783"/>
                      <a:pt x="316309" y="600109"/>
                    </a:cubicBezTo>
                    <a:close/>
                    <a:moveTo>
                      <a:pt x="395045" y="564054"/>
                    </a:moveTo>
                    <a:cubicBezTo>
                      <a:pt x="350470" y="462894"/>
                      <a:pt x="333829" y="355656"/>
                      <a:pt x="277032" y="257175"/>
                    </a:cubicBezTo>
                    <a:cubicBezTo>
                      <a:pt x="274319" y="212004"/>
                      <a:pt x="250054" y="172008"/>
                      <a:pt x="234317" y="129618"/>
                    </a:cubicBezTo>
                    <a:cubicBezTo>
                      <a:pt x="218296" y="86713"/>
                      <a:pt x="202559" y="38322"/>
                      <a:pt x="182585" y="-102"/>
                    </a:cubicBezTo>
                    <a:cubicBezTo>
                      <a:pt x="114495" y="32888"/>
                      <a:pt x="57026" y="114295"/>
                      <a:pt x="-30" y="197530"/>
                    </a:cubicBezTo>
                    <a:cubicBezTo>
                      <a:pt x="24467" y="228280"/>
                      <a:pt x="40669" y="270953"/>
                      <a:pt x="56871" y="303016"/>
                    </a:cubicBezTo>
                    <a:cubicBezTo>
                      <a:pt x="62375" y="313807"/>
                      <a:pt x="69016" y="328100"/>
                      <a:pt x="77646" y="330135"/>
                    </a:cubicBezTo>
                    <a:cubicBezTo>
                      <a:pt x="103900" y="295908"/>
                      <a:pt x="127441" y="249346"/>
                      <a:pt x="157623" y="232709"/>
                    </a:cubicBezTo>
                    <a:cubicBezTo>
                      <a:pt x="159380" y="270206"/>
                      <a:pt x="111368" y="318520"/>
                      <a:pt x="88680" y="361348"/>
                    </a:cubicBezTo>
                    <a:cubicBezTo>
                      <a:pt x="152868" y="490450"/>
                      <a:pt x="216022" y="619861"/>
                      <a:pt x="271347" y="751024"/>
                    </a:cubicBezTo>
                    <a:cubicBezTo>
                      <a:pt x="310831" y="676416"/>
                      <a:pt x="366827" y="634824"/>
                      <a:pt x="395045" y="56405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 dirty="0"/>
              </a:p>
            </p:txBody>
          </p:sp>
          <p:sp>
            <p:nvSpPr>
              <p:cNvPr id="121" name="Freeform 119">
                <a:extLst>
                  <a:ext uri="{FF2B5EF4-FFF2-40B4-BE49-F238E27FC236}">
                    <a16:creationId xmlns:a16="http://schemas.microsoft.com/office/drawing/2014/main" id="{665A8888-0D73-0639-70BB-EA63A5437B69}"/>
                  </a:ext>
                </a:extLst>
              </p:cNvPr>
              <p:cNvSpPr/>
              <p:nvPr/>
            </p:nvSpPr>
            <p:spPr>
              <a:xfrm rot="-1917689">
                <a:off x="5665027" y="2786882"/>
                <a:ext cx="213111" cy="395419"/>
              </a:xfrm>
              <a:custGeom>
                <a:avLst/>
                <a:gdLst>
                  <a:gd name="connsiteX0" fmla="*/ 210447 w 213111"/>
                  <a:gd name="connsiteY0" fmla="*/ 391789 h 395419"/>
                  <a:gd name="connsiteX1" fmla="*/ 197346 w 213111"/>
                  <a:gd name="connsiteY1" fmla="*/ 341982 h 395419"/>
                  <a:gd name="connsiteX2" fmla="*/ 18866 w 213111"/>
                  <a:gd name="connsiteY2" fmla="*/ -102 h 395419"/>
                  <a:gd name="connsiteX3" fmla="*/ -24 w 213111"/>
                  <a:gd name="connsiteY3" fmla="*/ 29257 h 395419"/>
                  <a:gd name="connsiteX4" fmla="*/ 128765 w 213111"/>
                  <a:gd name="connsiteY4" fmla="*/ 260085 h 395419"/>
                  <a:gd name="connsiteX5" fmla="*/ 130497 w 213111"/>
                  <a:gd name="connsiteY5" fmla="*/ 270309 h 395419"/>
                  <a:gd name="connsiteX6" fmla="*/ 204866 w 213111"/>
                  <a:gd name="connsiteY6" fmla="*/ 395111 h 395419"/>
                  <a:gd name="connsiteX7" fmla="*/ 210447 w 213111"/>
                  <a:gd name="connsiteY7" fmla="*/ 391789 h 395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3111" h="395419">
                    <a:moveTo>
                      <a:pt x="210447" y="391789"/>
                    </a:moveTo>
                    <a:cubicBezTo>
                      <a:pt x="219181" y="374405"/>
                      <a:pt x="204013" y="355785"/>
                      <a:pt x="197346" y="341982"/>
                    </a:cubicBezTo>
                    <a:cubicBezTo>
                      <a:pt x="141841" y="226220"/>
                      <a:pt x="82330" y="110999"/>
                      <a:pt x="18866" y="-102"/>
                    </a:cubicBezTo>
                    <a:cubicBezTo>
                      <a:pt x="12561" y="9684"/>
                      <a:pt x="6255" y="19496"/>
                      <a:pt x="-24" y="29257"/>
                    </a:cubicBezTo>
                    <a:cubicBezTo>
                      <a:pt x="44990" y="105745"/>
                      <a:pt x="77549" y="184937"/>
                      <a:pt x="128765" y="260085"/>
                    </a:cubicBezTo>
                    <a:cubicBezTo>
                      <a:pt x="128972" y="263099"/>
                      <a:pt x="129670" y="266627"/>
                      <a:pt x="130497" y="270309"/>
                    </a:cubicBezTo>
                    <a:cubicBezTo>
                      <a:pt x="159231" y="311051"/>
                      <a:pt x="177552" y="354060"/>
                      <a:pt x="204866" y="395111"/>
                    </a:cubicBezTo>
                    <a:cubicBezTo>
                      <a:pt x="207036" y="395755"/>
                      <a:pt x="209026" y="394956"/>
                      <a:pt x="210447" y="39178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2" name="Freeform 120">
                <a:extLst>
                  <a:ext uri="{FF2B5EF4-FFF2-40B4-BE49-F238E27FC236}">
                    <a16:creationId xmlns:a16="http://schemas.microsoft.com/office/drawing/2014/main" id="{3DE25949-7FEF-B465-144D-2D10A610881C}"/>
                  </a:ext>
                </a:extLst>
              </p:cNvPr>
              <p:cNvSpPr/>
              <p:nvPr/>
            </p:nvSpPr>
            <p:spPr>
              <a:xfrm rot="-1917689">
                <a:off x="5827547" y="3030662"/>
                <a:ext cx="2661" cy="4893"/>
              </a:xfrm>
              <a:custGeom>
                <a:avLst/>
                <a:gdLst>
                  <a:gd name="connsiteX0" fmla="*/ 2639 w 2661"/>
                  <a:gd name="connsiteY0" fmla="*/ 4790 h 4893"/>
                  <a:gd name="connsiteX1" fmla="*/ 2432 w 2661"/>
                  <a:gd name="connsiteY1" fmla="*/ 3657 h 4893"/>
                  <a:gd name="connsiteX2" fmla="*/ -22 w 2661"/>
                  <a:gd name="connsiteY2" fmla="*/ -103 h 4893"/>
                  <a:gd name="connsiteX3" fmla="*/ 2639 w 2661"/>
                  <a:gd name="connsiteY3" fmla="*/ 4790 h 4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61" h="4893">
                    <a:moveTo>
                      <a:pt x="2639" y="4790"/>
                    </a:moveTo>
                    <a:cubicBezTo>
                      <a:pt x="2536" y="4378"/>
                      <a:pt x="2536" y="4043"/>
                      <a:pt x="2432" y="3657"/>
                    </a:cubicBezTo>
                    <a:cubicBezTo>
                      <a:pt x="1554" y="2421"/>
                      <a:pt x="882" y="1133"/>
                      <a:pt x="-22" y="-103"/>
                    </a:cubicBezTo>
                    <a:cubicBezTo>
                      <a:pt x="856" y="1468"/>
                      <a:pt x="1735" y="3219"/>
                      <a:pt x="2639" y="47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3" name="Freeform 121">
                <a:extLst>
                  <a:ext uri="{FF2B5EF4-FFF2-40B4-BE49-F238E27FC236}">
                    <a16:creationId xmlns:a16="http://schemas.microsoft.com/office/drawing/2014/main" id="{6D80E8F9-9111-D3C3-4453-961CB575B2CD}"/>
                  </a:ext>
                </a:extLst>
              </p:cNvPr>
              <p:cNvSpPr/>
              <p:nvPr/>
            </p:nvSpPr>
            <p:spPr>
              <a:xfrm rot="-1917689">
                <a:off x="5862100" y="3005744"/>
                <a:ext cx="69896" cy="135900"/>
              </a:xfrm>
              <a:custGeom>
                <a:avLst/>
                <a:gdLst>
                  <a:gd name="connsiteX0" fmla="*/ 66286 w 69896"/>
                  <a:gd name="connsiteY0" fmla="*/ 135797 h 135900"/>
                  <a:gd name="connsiteX1" fmla="*/ 54218 w 69896"/>
                  <a:gd name="connsiteY1" fmla="*/ 100515 h 135900"/>
                  <a:gd name="connsiteX2" fmla="*/ -21 w 69896"/>
                  <a:gd name="connsiteY2" fmla="*/ -104 h 135900"/>
                  <a:gd name="connsiteX3" fmla="*/ 45536 w 69896"/>
                  <a:gd name="connsiteY3" fmla="*/ 108755 h 135900"/>
                  <a:gd name="connsiteX4" fmla="*/ 66286 w 69896"/>
                  <a:gd name="connsiteY4" fmla="*/ 135797 h 135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96" h="135900">
                    <a:moveTo>
                      <a:pt x="66286" y="135797"/>
                    </a:moveTo>
                    <a:cubicBezTo>
                      <a:pt x="77371" y="122096"/>
                      <a:pt x="59748" y="110507"/>
                      <a:pt x="54218" y="100515"/>
                    </a:cubicBezTo>
                    <a:cubicBezTo>
                      <a:pt x="35432" y="66520"/>
                      <a:pt x="17809" y="31856"/>
                      <a:pt x="-21" y="-104"/>
                    </a:cubicBezTo>
                    <a:cubicBezTo>
                      <a:pt x="7162" y="30105"/>
                      <a:pt x="31943" y="79294"/>
                      <a:pt x="45536" y="108755"/>
                    </a:cubicBezTo>
                    <a:cubicBezTo>
                      <a:pt x="50523" y="119598"/>
                      <a:pt x="57267" y="134689"/>
                      <a:pt x="66286" y="13579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4" name="Freeform 122">
                <a:extLst>
                  <a:ext uri="{FF2B5EF4-FFF2-40B4-BE49-F238E27FC236}">
                    <a16:creationId xmlns:a16="http://schemas.microsoft.com/office/drawing/2014/main" id="{1CD4B9E6-C98D-0740-40CE-67D0C786A139}"/>
                  </a:ext>
                </a:extLst>
              </p:cNvPr>
              <p:cNvSpPr/>
              <p:nvPr/>
            </p:nvSpPr>
            <p:spPr>
              <a:xfrm rot="-1917689">
                <a:off x="5629209" y="2848440"/>
                <a:ext cx="260704" cy="419756"/>
              </a:xfrm>
              <a:custGeom>
                <a:avLst/>
                <a:gdLst>
                  <a:gd name="connsiteX0" fmla="*/ 182722 w 260704"/>
                  <a:gd name="connsiteY0" fmla="*/ 321302 h 419756"/>
                  <a:gd name="connsiteX1" fmla="*/ 177218 w 260704"/>
                  <a:gd name="connsiteY1" fmla="*/ 286663 h 419756"/>
                  <a:gd name="connsiteX2" fmla="*/ 182722 w 260704"/>
                  <a:gd name="connsiteY2" fmla="*/ 321302 h 419756"/>
                  <a:gd name="connsiteX3" fmla="*/ 153884 w 260704"/>
                  <a:gd name="connsiteY3" fmla="*/ 247595 h 419756"/>
                  <a:gd name="connsiteX4" fmla="*/ 169672 w 260704"/>
                  <a:gd name="connsiteY4" fmla="*/ 271495 h 419756"/>
                  <a:gd name="connsiteX5" fmla="*/ 153884 w 260704"/>
                  <a:gd name="connsiteY5" fmla="*/ 247595 h 419756"/>
                  <a:gd name="connsiteX6" fmla="*/ 260682 w 260704"/>
                  <a:gd name="connsiteY6" fmla="*/ 378037 h 419756"/>
                  <a:gd name="connsiteX7" fmla="*/ 63675 w 260704"/>
                  <a:gd name="connsiteY7" fmla="*/ -102 h 419756"/>
                  <a:gd name="connsiteX8" fmla="*/ -22 w 260704"/>
                  <a:gd name="connsiteY8" fmla="*/ 104277 h 419756"/>
                  <a:gd name="connsiteX9" fmla="*/ 125563 w 260704"/>
                  <a:gd name="connsiteY9" fmla="*/ 340050 h 419756"/>
                  <a:gd name="connsiteX10" fmla="*/ 140705 w 260704"/>
                  <a:gd name="connsiteY10" fmla="*/ 370440 h 419756"/>
                  <a:gd name="connsiteX11" fmla="*/ 233912 w 260704"/>
                  <a:gd name="connsiteY11" fmla="*/ 419655 h 419756"/>
                  <a:gd name="connsiteX12" fmla="*/ 260682 w 260704"/>
                  <a:gd name="connsiteY12" fmla="*/ 378037 h 419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0704" h="419756">
                    <a:moveTo>
                      <a:pt x="182722" y="321302"/>
                    </a:moveTo>
                    <a:cubicBezTo>
                      <a:pt x="175383" y="311001"/>
                      <a:pt x="173652" y="299411"/>
                      <a:pt x="177218" y="286663"/>
                    </a:cubicBezTo>
                    <a:cubicBezTo>
                      <a:pt x="181094" y="297789"/>
                      <a:pt x="194686" y="306751"/>
                      <a:pt x="182722" y="321302"/>
                    </a:cubicBezTo>
                    <a:close/>
                    <a:moveTo>
                      <a:pt x="153884" y="247595"/>
                    </a:moveTo>
                    <a:cubicBezTo>
                      <a:pt x="164297" y="246127"/>
                      <a:pt x="164194" y="264953"/>
                      <a:pt x="169672" y="271495"/>
                    </a:cubicBezTo>
                    <a:cubicBezTo>
                      <a:pt x="157269" y="273323"/>
                      <a:pt x="159026" y="254291"/>
                      <a:pt x="153884" y="247595"/>
                    </a:cubicBezTo>
                    <a:close/>
                    <a:moveTo>
                      <a:pt x="260682" y="378037"/>
                    </a:moveTo>
                    <a:cubicBezTo>
                      <a:pt x="197838" y="251330"/>
                      <a:pt x="145330" y="122485"/>
                      <a:pt x="63675" y="-102"/>
                    </a:cubicBezTo>
                    <a:cubicBezTo>
                      <a:pt x="46284" y="33841"/>
                      <a:pt x="22717" y="69098"/>
                      <a:pt x="-22" y="104277"/>
                    </a:cubicBezTo>
                    <a:cubicBezTo>
                      <a:pt x="44242" y="179787"/>
                      <a:pt x="87448" y="263794"/>
                      <a:pt x="125563" y="340050"/>
                    </a:cubicBezTo>
                    <a:cubicBezTo>
                      <a:pt x="130912" y="350712"/>
                      <a:pt x="135718" y="365418"/>
                      <a:pt x="140705" y="370440"/>
                    </a:cubicBezTo>
                    <a:cubicBezTo>
                      <a:pt x="166158" y="396219"/>
                      <a:pt x="205694" y="393953"/>
                      <a:pt x="233912" y="419655"/>
                    </a:cubicBezTo>
                    <a:cubicBezTo>
                      <a:pt x="242801" y="405799"/>
                      <a:pt x="251742" y="391918"/>
                      <a:pt x="260682" y="37803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5" name="Freeform 123">
                <a:extLst>
                  <a:ext uri="{FF2B5EF4-FFF2-40B4-BE49-F238E27FC236}">
                    <a16:creationId xmlns:a16="http://schemas.microsoft.com/office/drawing/2014/main" id="{B9DC488D-F36B-4064-CA8E-08620BF36112}"/>
                  </a:ext>
                </a:extLst>
              </p:cNvPr>
              <p:cNvSpPr/>
              <p:nvPr/>
            </p:nvSpPr>
            <p:spPr>
              <a:xfrm rot="-1917689">
                <a:off x="5623603" y="3005208"/>
                <a:ext cx="154836" cy="239764"/>
              </a:xfrm>
              <a:custGeom>
                <a:avLst/>
                <a:gdLst>
                  <a:gd name="connsiteX0" fmla="*/ -21 w 154836"/>
                  <a:gd name="connsiteY0" fmla="*/ 43990 h 239764"/>
                  <a:gd name="connsiteX1" fmla="*/ 154815 w 154836"/>
                  <a:gd name="connsiteY1" fmla="*/ 239665 h 239764"/>
                  <a:gd name="connsiteX2" fmla="*/ 28326 w 154836"/>
                  <a:gd name="connsiteY2" fmla="*/ -100 h 239764"/>
                  <a:gd name="connsiteX3" fmla="*/ -21 w 154836"/>
                  <a:gd name="connsiteY3" fmla="*/ 43990 h 239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836" h="239764">
                    <a:moveTo>
                      <a:pt x="-21" y="43990"/>
                    </a:moveTo>
                    <a:cubicBezTo>
                      <a:pt x="40057" y="112855"/>
                      <a:pt x="49851" y="192665"/>
                      <a:pt x="154815" y="239665"/>
                    </a:cubicBezTo>
                    <a:cubicBezTo>
                      <a:pt x="118096" y="158542"/>
                      <a:pt x="74632" y="78938"/>
                      <a:pt x="28326" y="-100"/>
                    </a:cubicBezTo>
                    <a:cubicBezTo>
                      <a:pt x="18868" y="14605"/>
                      <a:pt x="9462" y="29285"/>
                      <a:pt x="-21" y="43990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6" name="Freeform 124">
                <a:extLst>
                  <a:ext uri="{FF2B5EF4-FFF2-40B4-BE49-F238E27FC236}">
                    <a16:creationId xmlns:a16="http://schemas.microsoft.com/office/drawing/2014/main" id="{339666D8-59DA-6D0A-18A9-ECE452CBEE70}"/>
                  </a:ext>
                </a:extLst>
              </p:cNvPr>
              <p:cNvSpPr/>
              <p:nvPr/>
            </p:nvSpPr>
            <p:spPr>
              <a:xfrm rot="-1917689">
                <a:off x="5725460" y="4230670"/>
                <a:ext cx="51655" cy="8881"/>
              </a:xfrm>
              <a:custGeom>
                <a:avLst/>
                <a:gdLst>
                  <a:gd name="connsiteX0" fmla="*/ 2 w 51655"/>
                  <a:gd name="connsiteY0" fmla="*/ 4876 h 8881"/>
                  <a:gd name="connsiteX1" fmla="*/ 51657 w 51655"/>
                  <a:gd name="connsiteY1" fmla="*/ -94 h 8881"/>
                  <a:gd name="connsiteX2" fmla="*/ 2 w 51655"/>
                  <a:gd name="connsiteY2" fmla="*/ 4876 h 8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55" h="8881">
                    <a:moveTo>
                      <a:pt x="2" y="4876"/>
                    </a:moveTo>
                    <a:cubicBezTo>
                      <a:pt x="16126" y="4515"/>
                      <a:pt x="46101" y="16645"/>
                      <a:pt x="51657" y="-94"/>
                    </a:cubicBezTo>
                    <a:cubicBezTo>
                      <a:pt x="36385" y="4206"/>
                      <a:pt x="7341" y="-3340"/>
                      <a:pt x="2" y="4876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7" name="Freeform 125">
                <a:extLst>
                  <a:ext uri="{FF2B5EF4-FFF2-40B4-BE49-F238E27FC236}">
                    <a16:creationId xmlns:a16="http://schemas.microsoft.com/office/drawing/2014/main" id="{16CB9BA2-EFD9-40CF-1BDC-93F796EADE6B}"/>
                  </a:ext>
                </a:extLst>
              </p:cNvPr>
              <p:cNvSpPr/>
              <p:nvPr/>
            </p:nvSpPr>
            <p:spPr>
              <a:xfrm rot="-1917689">
                <a:off x="5519663" y="4263724"/>
                <a:ext cx="223546" cy="24702"/>
              </a:xfrm>
              <a:custGeom>
                <a:avLst/>
                <a:gdLst>
                  <a:gd name="connsiteX0" fmla="*/ 223548 w 223546"/>
                  <a:gd name="connsiteY0" fmla="*/ 19245 h 24702"/>
                  <a:gd name="connsiteX1" fmla="*/ 2 w 223546"/>
                  <a:gd name="connsiteY1" fmla="*/ 11082 h 24702"/>
                  <a:gd name="connsiteX2" fmla="*/ 203393 w 223546"/>
                  <a:gd name="connsiteY2" fmla="*/ 23598 h 24702"/>
                  <a:gd name="connsiteX3" fmla="*/ 223548 w 223546"/>
                  <a:gd name="connsiteY3" fmla="*/ 19245 h 247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546" h="24702">
                    <a:moveTo>
                      <a:pt x="223548" y="19245"/>
                    </a:moveTo>
                    <a:cubicBezTo>
                      <a:pt x="150755" y="18035"/>
                      <a:pt x="59203" y="-17685"/>
                      <a:pt x="2" y="11082"/>
                    </a:cubicBezTo>
                    <a:cubicBezTo>
                      <a:pt x="66748" y="22388"/>
                      <a:pt x="142693" y="26791"/>
                      <a:pt x="203393" y="23598"/>
                    </a:cubicBezTo>
                    <a:cubicBezTo>
                      <a:pt x="210163" y="23186"/>
                      <a:pt x="222282" y="26920"/>
                      <a:pt x="223548" y="1924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8" name="Freeform 126">
                <a:extLst>
                  <a:ext uri="{FF2B5EF4-FFF2-40B4-BE49-F238E27FC236}">
                    <a16:creationId xmlns:a16="http://schemas.microsoft.com/office/drawing/2014/main" id="{EBFA2A92-5AAC-6421-D69D-BF5661FA73DF}"/>
                  </a:ext>
                </a:extLst>
              </p:cNvPr>
              <p:cNvSpPr/>
              <p:nvPr/>
            </p:nvSpPr>
            <p:spPr>
              <a:xfrm rot="-1917689">
                <a:off x="5540538" y="4253345"/>
                <a:ext cx="63128" cy="11590"/>
              </a:xfrm>
              <a:custGeom>
                <a:avLst/>
                <a:gdLst>
                  <a:gd name="connsiteX0" fmla="*/ 63130 w 63128"/>
                  <a:gd name="connsiteY0" fmla="*/ 4794 h 11590"/>
                  <a:gd name="connsiteX1" fmla="*/ 1 w 63128"/>
                  <a:gd name="connsiteY1" fmla="*/ 5901 h 11590"/>
                  <a:gd name="connsiteX2" fmla="*/ 63130 w 63128"/>
                  <a:gd name="connsiteY2" fmla="*/ 4794 h 11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128" h="11590">
                    <a:moveTo>
                      <a:pt x="63130" y="4794"/>
                    </a:moveTo>
                    <a:cubicBezTo>
                      <a:pt x="43207" y="10434"/>
                      <a:pt x="17754" y="-9551"/>
                      <a:pt x="1" y="5901"/>
                    </a:cubicBezTo>
                    <a:cubicBezTo>
                      <a:pt x="21836" y="15610"/>
                      <a:pt x="51734" y="11000"/>
                      <a:pt x="63130" y="4794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29" name="Freeform 127">
                <a:extLst>
                  <a:ext uri="{FF2B5EF4-FFF2-40B4-BE49-F238E27FC236}">
                    <a16:creationId xmlns:a16="http://schemas.microsoft.com/office/drawing/2014/main" id="{D22AEB9F-603F-E46D-D2C9-9D34339542E0}"/>
                  </a:ext>
                </a:extLst>
              </p:cNvPr>
              <p:cNvSpPr/>
              <p:nvPr/>
            </p:nvSpPr>
            <p:spPr>
              <a:xfrm rot="-1917689">
                <a:off x="5867773" y="2258160"/>
                <a:ext cx="238350" cy="486122"/>
              </a:xfrm>
              <a:custGeom>
                <a:avLst/>
                <a:gdLst>
                  <a:gd name="connsiteX0" fmla="*/ 205296 w 238350"/>
                  <a:gd name="connsiteY0" fmla="*/ 191265 h 486122"/>
                  <a:gd name="connsiteX1" fmla="*/ 172091 w 238350"/>
                  <a:gd name="connsiteY1" fmla="*/ 280603 h 486122"/>
                  <a:gd name="connsiteX2" fmla="*/ 205296 w 238350"/>
                  <a:gd name="connsiteY2" fmla="*/ 191265 h 486122"/>
                  <a:gd name="connsiteX3" fmla="*/ 186355 w 238350"/>
                  <a:gd name="connsiteY3" fmla="*/ 123842 h 486122"/>
                  <a:gd name="connsiteX4" fmla="*/ 193539 w 238350"/>
                  <a:gd name="connsiteY4" fmla="*/ 166516 h 486122"/>
                  <a:gd name="connsiteX5" fmla="*/ 186355 w 238350"/>
                  <a:gd name="connsiteY5" fmla="*/ 123842 h 486122"/>
                  <a:gd name="connsiteX6" fmla="*/ 43612 w 238350"/>
                  <a:gd name="connsiteY6" fmla="*/ 291755 h 486122"/>
                  <a:gd name="connsiteX7" fmla="*/ 84802 w 238350"/>
                  <a:gd name="connsiteY7" fmla="*/ 238600 h 486122"/>
                  <a:gd name="connsiteX8" fmla="*/ 51571 w 238350"/>
                  <a:gd name="connsiteY8" fmla="*/ 327964 h 486122"/>
                  <a:gd name="connsiteX9" fmla="*/ 85319 w 238350"/>
                  <a:gd name="connsiteY9" fmla="*/ 453152 h 486122"/>
                  <a:gd name="connsiteX10" fmla="*/ 98885 w 238350"/>
                  <a:gd name="connsiteY10" fmla="*/ 486013 h 486122"/>
                  <a:gd name="connsiteX11" fmla="*/ 232455 w 238350"/>
                  <a:gd name="connsiteY11" fmla="*/ 122245 h 486122"/>
                  <a:gd name="connsiteX12" fmla="*/ 219069 w 238350"/>
                  <a:gd name="connsiteY12" fmla="*/ 99891 h 486122"/>
                  <a:gd name="connsiteX13" fmla="*/ 216253 w 238350"/>
                  <a:gd name="connsiteY13" fmla="*/ 77357 h 486122"/>
                  <a:gd name="connsiteX14" fmla="*/ 127439 w 238350"/>
                  <a:gd name="connsiteY14" fmla="*/ -109 h 486122"/>
                  <a:gd name="connsiteX15" fmla="*/ 83174 w 238350"/>
                  <a:gd name="connsiteY15" fmla="*/ 57913 h 486122"/>
                  <a:gd name="connsiteX16" fmla="*/ 113511 w 238350"/>
                  <a:gd name="connsiteY16" fmla="*/ 80756 h 486122"/>
                  <a:gd name="connsiteX17" fmla="*/ 78445 w 238350"/>
                  <a:gd name="connsiteY17" fmla="*/ 65279 h 486122"/>
                  <a:gd name="connsiteX18" fmla="*/ -32 w 238350"/>
                  <a:gd name="connsiteY18" fmla="*/ 160206 h 486122"/>
                  <a:gd name="connsiteX19" fmla="*/ 43612 w 238350"/>
                  <a:gd name="connsiteY19" fmla="*/ 291755 h 48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38350" h="486122">
                    <a:moveTo>
                      <a:pt x="205296" y="191265"/>
                    </a:moveTo>
                    <a:cubicBezTo>
                      <a:pt x="199456" y="219954"/>
                      <a:pt x="185683" y="250317"/>
                      <a:pt x="172091" y="280603"/>
                    </a:cubicBezTo>
                    <a:cubicBezTo>
                      <a:pt x="176122" y="252507"/>
                      <a:pt x="174572" y="212331"/>
                      <a:pt x="205296" y="191265"/>
                    </a:cubicBezTo>
                    <a:close/>
                    <a:moveTo>
                      <a:pt x="186355" y="123842"/>
                    </a:moveTo>
                    <a:cubicBezTo>
                      <a:pt x="198965" y="135895"/>
                      <a:pt x="198991" y="150548"/>
                      <a:pt x="193539" y="166516"/>
                    </a:cubicBezTo>
                    <a:cubicBezTo>
                      <a:pt x="190050" y="152532"/>
                      <a:pt x="183125" y="139294"/>
                      <a:pt x="186355" y="123842"/>
                    </a:cubicBezTo>
                    <a:close/>
                    <a:moveTo>
                      <a:pt x="43612" y="291755"/>
                    </a:moveTo>
                    <a:cubicBezTo>
                      <a:pt x="55499" y="276741"/>
                      <a:pt x="63923" y="235303"/>
                      <a:pt x="84802" y="238600"/>
                    </a:cubicBezTo>
                    <a:cubicBezTo>
                      <a:pt x="88936" y="265074"/>
                      <a:pt x="60176" y="298708"/>
                      <a:pt x="51571" y="327964"/>
                    </a:cubicBezTo>
                    <a:cubicBezTo>
                      <a:pt x="54491" y="368140"/>
                      <a:pt x="74388" y="415088"/>
                      <a:pt x="85319" y="453152"/>
                    </a:cubicBezTo>
                    <a:cubicBezTo>
                      <a:pt x="89040" y="465977"/>
                      <a:pt x="85939" y="484185"/>
                      <a:pt x="98885" y="486013"/>
                    </a:cubicBezTo>
                    <a:cubicBezTo>
                      <a:pt x="152194" y="362345"/>
                      <a:pt x="265246" y="221680"/>
                      <a:pt x="232455" y="122245"/>
                    </a:cubicBezTo>
                    <a:cubicBezTo>
                      <a:pt x="229974" y="114725"/>
                      <a:pt x="221937" y="108004"/>
                      <a:pt x="219069" y="99891"/>
                    </a:cubicBezTo>
                    <a:cubicBezTo>
                      <a:pt x="216433" y="92448"/>
                      <a:pt x="219405" y="84001"/>
                      <a:pt x="216253" y="77357"/>
                    </a:cubicBezTo>
                    <a:cubicBezTo>
                      <a:pt x="202428" y="47895"/>
                      <a:pt x="163176" y="20596"/>
                      <a:pt x="127439" y="-109"/>
                    </a:cubicBezTo>
                    <a:cubicBezTo>
                      <a:pt x="112891" y="19927"/>
                      <a:pt x="97645" y="37284"/>
                      <a:pt x="83174" y="57913"/>
                    </a:cubicBezTo>
                    <a:cubicBezTo>
                      <a:pt x="92037" y="65819"/>
                      <a:pt x="111314" y="71408"/>
                      <a:pt x="113511" y="80756"/>
                    </a:cubicBezTo>
                    <a:cubicBezTo>
                      <a:pt x="103330" y="79675"/>
                      <a:pt x="84053" y="76250"/>
                      <a:pt x="78445" y="65279"/>
                    </a:cubicBezTo>
                    <a:cubicBezTo>
                      <a:pt x="52501" y="97702"/>
                      <a:pt x="27255" y="133551"/>
                      <a:pt x="-32" y="160206"/>
                    </a:cubicBezTo>
                    <a:cubicBezTo>
                      <a:pt x="14206" y="204090"/>
                      <a:pt x="25886" y="248592"/>
                      <a:pt x="43612" y="291755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0" name="Freeform 128">
                <a:extLst>
                  <a:ext uri="{FF2B5EF4-FFF2-40B4-BE49-F238E27FC236}">
                    <a16:creationId xmlns:a16="http://schemas.microsoft.com/office/drawing/2014/main" id="{ED588870-BF1F-4893-91AE-5D25FED3DEB2}"/>
                  </a:ext>
                </a:extLst>
              </p:cNvPr>
              <p:cNvSpPr/>
              <p:nvPr/>
            </p:nvSpPr>
            <p:spPr>
              <a:xfrm rot="-1917689">
                <a:off x="5422447" y="2809993"/>
                <a:ext cx="142071" cy="222502"/>
              </a:xfrm>
              <a:custGeom>
                <a:avLst/>
                <a:gdLst>
                  <a:gd name="connsiteX0" fmla="*/ 90363 w 142071"/>
                  <a:gd name="connsiteY0" fmla="*/ 35667 h 222502"/>
                  <a:gd name="connsiteX1" fmla="*/ 46770 w 142071"/>
                  <a:gd name="connsiteY1" fmla="*/ 87303 h 222502"/>
                  <a:gd name="connsiteX2" fmla="*/ 86151 w 142071"/>
                  <a:gd name="connsiteY2" fmla="*/ 26086 h 222502"/>
                  <a:gd name="connsiteX3" fmla="*/ 61396 w 142071"/>
                  <a:gd name="connsiteY3" fmla="*/ -79 h 222502"/>
                  <a:gd name="connsiteX4" fmla="*/ -27 w 142071"/>
                  <a:gd name="connsiteY4" fmla="*/ 95441 h 222502"/>
                  <a:gd name="connsiteX5" fmla="*/ 74316 w 142071"/>
                  <a:gd name="connsiteY5" fmla="*/ 222405 h 222502"/>
                  <a:gd name="connsiteX6" fmla="*/ 142044 w 142071"/>
                  <a:gd name="connsiteY6" fmla="*/ 117125 h 222502"/>
                  <a:gd name="connsiteX7" fmla="*/ 90363 w 142071"/>
                  <a:gd name="connsiteY7" fmla="*/ 35667 h 22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2071" h="222502">
                    <a:moveTo>
                      <a:pt x="90363" y="35667"/>
                    </a:moveTo>
                    <a:cubicBezTo>
                      <a:pt x="74084" y="44784"/>
                      <a:pt x="64652" y="85448"/>
                      <a:pt x="46770" y="87303"/>
                    </a:cubicBezTo>
                    <a:cubicBezTo>
                      <a:pt x="60879" y="67241"/>
                      <a:pt x="76358" y="38577"/>
                      <a:pt x="86151" y="26086"/>
                    </a:cubicBezTo>
                    <a:cubicBezTo>
                      <a:pt x="76280" y="19030"/>
                      <a:pt x="74704" y="-775"/>
                      <a:pt x="61396" y="-79"/>
                    </a:cubicBezTo>
                    <a:cubicBezTo>
                      <a:pt x="47365" y="22532"/>
                      <a:pt x="19302" y="64794"/>
                      <a:pt x="-27" y="95441"/>
                    </a:cubicBezTo>
                    <a:cubicBezTo>
                      <a:pt x="24082" y="136518"/>
                      <a:pt x="46254" y="189080"/>
                      <a:pt x="74316" y="222405"/>
                    </a:cubicBezTo>
                    <a:cubicBezTo>
                      <a:pt x="96333" y="190986"/>
                      <a:pt x="132328" y="143677"/>
                      <a:pt x="142044" y="117125"/>
                    </a:cubicBezTo>
                    <a:cubicBezTo>
                      <a:pt x="126178" y="109116"/>
                      <a:pt x="122586" y="76692"/>
                      <a:pt x="90363" y="35667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  <p:sp>
            <p:nvSpPr>
              <p:cNvPr id="131" name="Freeform 129">
                <a:extLst>
                  <a:ext uri="{FF2B5EF4-FFF2-40B4-BE49-F238E27FC236}">
                    <a16:creationId xmlns:a16="http://schemas.microsoft.com/office/drawing/2014/main" id="{D72EAF9A-1D2E-F003-BC52-CB219731EDEB}"/>
                  </a:ext>
                </a:extLst>
              </p:cNvPr>
              <p:cNvSpPr/>
              <p:nvPr/>
            </p:nvSpPr>
            <p:spPr>
              <a:xfrm rot="-1917689">
                <a:off x="5803477" y="3184122"/>
                <a:ext cx="111010" cy="234975"/>
              </a:xfrm>
              <a:custGeom>
                <a:avLst/>
                <a:gdLst>
                  <a:gd name="connsiteX0" fmla="*/ 110994 w 111010"/>
                  <a:gd name="connsiteY0" fmla="*/ 212879 h 234975"/>
                  <a:gd name="connsiteX1" fmla="*/ 15772 w 111010"/>
                  <a:gd name="connsiteY1" fmla="*/ -102 h 234975"/>
                  <a:gd name="connsiteX2" fmla="*/ 25746 w 111010"/>
                  <a:gd name="connsiteY2" fmla="*/ 65054 h 234975"/>
                  <a:gd name="connsiteX3" fmla="*/ 54377 w 111010"/>
                  <a:gd name="connsiteY3" fmla="*/ 128228 h 234975"/>
                  <a:gd name="connsiteX4" fmla="*/ -17 w 111010"/>
                  <a:gd name="connsiteY4" fmla="*/ 24415 h 234975"/>
                  <a:gd name="connsiteX5" fmla="*/ 96833 w 111010"/>
                  <a:gd name="connsiteY5" fmla="*/ 234873 h 234975"/>
                  <a:gd name="connsiteX6" fmla="*/ 110994 w 111010"/>
                  <a:gd name="connsiteY6" fmla="*/ 212879 h 234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010" h="234975">
                    <a:moveTo>
                      <a:pt x="110994" y="212879"/>
                    </a:moveTo>
                    <a:cubicBezTo>
                      <a:pt x="78849" y="141877"/>
                      <a:pt x="53344" y="69613"/>
                      <a:pt x="15772" y="-102"/>
                    </a:cubicBezTo>
                    <a:cubicBezTo>
                      <a:pt x="-3298" y="22921"/>
                      <a:pt x="17374" y="47568"/>
                      <a:pt x="25746" y="65054"/>
                    </a:cubicBezTo>
                    <a:cubicBezTo>
                      <a:pt x="36057" y="86661"/>
                      <a:pt x="49029" y="106955"/>
                      <a:pt x="54377" y="128228"/>
                    </a:cubicBezTo>
                    <a:cubicBezTo>
                      <a:pt x="34971" y="93898"/>
                      <a:pt x="22671" y="58024"/>
                      <a:pt x="-17" y="24415"/>
                    </a:cubicBezTo>
                    <a:cubicBezTo>
                      <a:pt x="23266" y="96473"/>
                      <a:pt x="66109" y="164308"/>
                      <a:pt x="96833" y="234873"/>
                    </a:cubicBezTo>
                    <a:cubicBezTo>
                      <a:pt x="101536" y="227507"/>
                      <a:pt x="106265" y="220193"/>
                      <a:pt x="110994" y="212879"/>
                    </a:cubicBezTo>
                    <a:close/>
                  </a:path>
                </a:pathLst>
              </a:custGeom>
              <a:grpFill/>
              <a:ln w="25598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LT"/>
              </a:p>
            </p:txBody>
          </p:sp>
        </p:grpSp>
      </p:grpSp>
      <p:grpSp>
        <p:nvGrpSpPr>
          <p:cNvPr id="179" name="Graphic 177">
            <a:extLst>
              <a:ext uri="{FF2B5EF4-FFF2-40B4-BE49-F238E27FC236}">
                <a16:creationId xmlns:a16="http://schemas.microsoft.com/office/drawing/2014/main" id="{7318544D-6D21-2B9C-9AE5-A79009987431}"/>
              </a:ext>
            </a:extLst>
          </p:cNvPr>
          <p:cNvGrpSpPr/>
          <p:nvPr/>
        </p:nvGrpSpPr>
        <p:grpSpPr>
          <a:xfrm>
            <a:off x="2397511" y="1393882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180" name="Freeform 178">
              <a:extLst>
                <a:ext uri="{FF2B5EF4-FFF2-40B4-BE49-F238E27FC236}">
                  <a16:creationId xmlns:a16="http://schemas.microsoft.com/office/drawing/2014/main" id="{ED1EEA04-C67A-28E0-6DE1-830AF560EB64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1" name="Freeform 179">
              <a:extLst>
                <a:ext uri="{FF2B5EF4-FFF2-40B4-BE49-F238E27FC236}">
                  <a16:creationId xmlns:a16="http://schemas.microsoft.com/office/drawing/2014/main" id="{C0844425-1D86-73D8-F04B-4B8954F34298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2" name="Freeform 180">
              <a:extLst>
                <a:ext uri="{FF2B5EF4-FFF2-40B4-BE49-F238E27FC236}">
                  <a16:creationId xmlns:a16="http://schemas.microsoft.com/office/drawing/2014/main" id="{BC8B2115-6DFB-85A6-8AED-8A2AF362EC1E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3" name="Freeform 181">
              <a:extLst>
                <a:ext uri="{FF2B5EF4-FFF2-40B4-BE49-F238E27FC236}">
                  <a16:creationId xmlns:a16="http://schemas.microsoft.com/office/drawing/2014/main" id="{B8169A67-BB04-298E-5820-F8D44B0A6850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4" name="Freeform 182">
              <a:extLst>
                <a:ext uri="{FF2B5EF4-FFF2-40B4-BE49-F238E27FC236}">
                  <a16:creationId xmlns:a16="http://schemas.microsoft.com/office/drawing/2014/main" id="{7BB57D1E-48C2-A037-42A8-CF5381145777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5" name="Freeform 183">
              <a:extLst>
                <a:ext uri="{FF2B5EF4-FFF2-40B4-BE49-F238E27FC236}">
                  <a16:creationId xmlns:a16="http://schemas.microsoft.com/office/drawing/2014/main" id="{41C4884B-4964-9EAF-16A2-C1550256FEF3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6" name="Freeform 184">
              <a:extLst>
                <a:ext uri="{FF2B5EF4-FFF2-40B4-BE49-F238E27FC236}">
                  <a16:creationId xmlns:a16="http://schemas.microsoft.com/office/drawing/2014/main" id="{EBB4F51A-4834-FC23-379F-CE1CE270F480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7" name="Freeform 185">
              <a:extLst>
                <a:ext uri="{FF2B5EF4-FFF2-40B4-BE49-F238E27FC236}">
                  <a16:creationId xmlns:a16="http://schemas.microsoft.com/office/drawing/2014/main" id="{5253AC0E-60F5-88C1-E27F-AE29C2845A5A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8" name="Freeform 186">
              <a:extLst>
                <a:ext uri="{FF2B5EF4-FFF2-40B4-BE49-F238E27FC236}">
                  <a16:creationId xmlns:a16="http://schemas.microsoft.com/office/drawing/2014/main" id="{29E8D97C-A763-975B-B3AC-0720B10F8552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89" name="Freeform 187">
              <a:extLst>
                <a:ext uri="{FF2B5EF4-FFF2-40B4-BE49-F238E27FC236}">
                  <a16:creationId xmlns:a16="http://schemas.microsoft.com/office/drawing/2014/main" id="{04E0D431-D70B-DB59-0E1F-17BD82713E2E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0" name="Freeform 188">
              <a:extLst>
                <a:ext uri="{FF2B5EF4-FFF2-40B4-BE49-F238E27FC236}">
                  <a16:creationId xmlns:a16="http://schemas.microsoft.com/office/drawing/2014/main" id="{AF32E321-2FA1-5FD1-B09F-5BA46528C408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1" name="Freeform 189">
              <a:extLst>
                <a:ext uri="{FF2B5EF4-FFF2-40B4-BE49-F238E27FC236}">
                  <a16:creationId xmlns:a16="http://schemas.microsoft.com/office/drawing/2014/main" id="{2EA20BCF-CF33-5643-B012-EA3A09D0B65C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2" name="Freeform 190">
              <a:extLst>
                <a:ext uri="{FF2B5EF4-FFF2-40B4-BE49-F238E27FC236}">
                  <a16:creationId xmlns:a16="http://schemas.microsoft.com/office/drawing/2014/main" id="{8F900667-33F4-3421-45C8-42828D6F3778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3" name="Freeform 191">
              <a:extLst>
                <a:ext uri="{FF2B5EF4-FFF2-40B4-BE49-F238E27FC236}">
                  <a16:creationId xmlns:a16="http://schemas.microsoft.com/office/drawing/2014/main" id="{4DECF1E7-2F6A-D31A-EC78-4F78DBC6B8AF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4" name="Freeform 192">
              <a:extLst>
                <a:ext uri="{FF2B5EF4-FFF2-40B4-BE49-F238E27FC236}">
                  <a16:creationId xmlns:a16="http://schemas.microsoft.com/office/drawing/2014/main" id="{B9D0BAF8-A9F7-7385-C241-088A69CBDE4E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5" name="Freeform 193">
              <a:extLst>
                <a:ext uri="{FF2B5EF4-FFF2-40B4-BE49-F238E27FC236}">
                  <a16:creationId xmlns:a16="http://schemas.microsoft.com/office/drawing/2014/main" id="{8192F14B-076C-8ED0-C8E6-8EE7CBA39D37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6" name="Freeform 194">
              <a:extLst>
                <a:ext uri="{FF2B5EF4-FFF2-40B4-BE49-F238E27FC236}">
                  <a16:creationId xmlns:a16="http://schemas.microsoft.com/office/drawing/2014/main" id="{71F2986B-C8AF-563B-A366-197F2AC1BB65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7" name="Freeform 195">
              <a:extLst>
                <a:ext uri="{FF2B5EF4-FFF2-40B4-BE49-F238E27FC236}">
                  <a16:creationId xmlns:a16="http://schemas.microsoft.com/office/drawing/2014/main" id="{6687FEE6-695B-B2A6-C442-4F8486156CD3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8" name="Freeform 196">
              <a:extLst>
                <a:ext uri="{FF2B5EF4-FFF2-40B4-BE49-F238E27FC236}">
                  <a16:creationId xmlns:a16="http://schemas.microsoft.com/office/drawing/2014/main" id="{DC61ABD9-4A62-371D-F02E-4901B649A4B6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199" name="Freeform 197">
              <a:extLst>
                <a:ext uri="{FF2B5EF4-FFF2-40B4-BE49-F238E27FC236}">
                  <a16:creationId xmlns:a16="http://schemas.microsoft.com/office/drawing/2014/main" id="{DC47946E-1C94-AD17-4F28-23E5D220BED3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0" name="Freeform 198">
              <a:extLst>
                <a:ext uri="{FF2B5EF4-FFF2-40B4-BE49-F238E27FC236}">
                  <a16:creationId xmlns:a16="http://schemas.microsoft.com/office/drawing/2014/main" id="{A9DA810F-80FA-4083-9917-D224AB792AFB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1" name="Freeform 199">
              <a:extLst>
                <a:ext uri="{FF2B5EF4-FFF2-40B4-BE49-F238E27FC236}">
                  <a16:creationId xmlns:a16="http://schemas.microsoft.com/office/drawing/2014/main" id="{FBA27D3D-6A37-4AEF-F38C-ABD507ED9D6A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2" name="Freeform 200">
              <a:extLst>
                <a:ext uri="{FF2B5EF4-FFF2-40B4-BE49-F238E27FC236}">
                  <a16:creationId xmlns:a16="http://schemas.microsoft.com/office/drawing/2014/main" id="{8A7B5B2E-0C2B-C04E-82FA-79794D291387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3" name="Freeform 201">
              <a:extLst>
                <a:ext uri="{FF2B5EF4-FFF2-40B4-BE49-F238E27FC236}">
                  <a16:creationId xmlns:a16="http://schemas.microsoft.com/office/drawing/2014/main" id="{66D98D3E-6746-48AF-B5A3-B74EBD11BAD2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4" name="Freeform 202">
              <a:extLst>
                <a:ext uri="{FF2B5EF4-FFF2-40B4-BE49-F238E27FC236}">
                  <a16:creationId xmlns:a16="http://schemas.microsoft.com/office/drawing/2014/main" id="{A52FA50F-555E-4561-B6ED-67E18EDCB6B7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5" name="Freeform 203">
              <a:extLst>
                <a:ext uri="{FF2B5EF4-FFF2-40B4-BE49-F238E27FC236}">
                  <a16:creationId xmlns:a16="http://schemas.microsoft.com/office/drawing/2014/main" id="{7C3294DC-3EE9-8481-6DD6-332A6B6B7BD1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6" name="Freeform 204">
              <a:extLst>
                <a:ext uri="{FF2B5EF4-FFF2-40B4-BE49-F238E27FC236}">
                  <a16:creationId xmlns:a16="http://schemas.microsoft.com/office/drawing/2014/main" id="{00E758B6-F1B4-0309-D39D-7D4C77AE9DB3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7" name="Freeform 205">
              <a:extLst>
                <a:ext uri="{FF2B5EF4-FFF2-40B4-BE49-F238E27FC236}">
                  <a16:creationId xmlns:a16="http://schemas.microsoft.com/office/drawing/2014/main" id="{68E6CD24-349A-E2C2-FD13-21938FECE302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8" name="Freeform 206">
              <a:extLst>
                <a:ext uri="{FF2B5EF4-FFF2-40B4-BE49-F238E27FC236}">
                  <a16:creationId xmlns:a16="http://schemas.microsoft.com/office/drawing/2014/main" id="{D6E82609-15A8-653D-5D71-1A1CF48B5532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09" name="Freeform 207">
              <a:extLst>
                <a:ext uri="{FF2B5EF4-FFF2-40B4-BE49-F238E27FC236}">
                  <a16:creationId xmlns:a16="http://schemas.microsoft.com/office/drawing/2014/main" id="{2D3B08FC-D66F-EEDB-9E5C-C986441F9C53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0" name="Freeform 208">
              <a:extLst>
                <a:ext uri="{FF2B5EF4-FFF2-40B4-BE49-F238E27FC236}">
                  <a16:creationId xmlns:a16="http://schemas.microsoft.com/office/drawing/2014/main" id="{3A00A386-D7C9-E798-9899-3F8F42992832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1" name="Freeform 209">
              <a:extLst>
                <a:ext uri="{FF2B5EF4-FFF2-40B4-BE49-F238E27FC236}">
                  <a16:creationId xmlns:a16="http://schemas.microsoft.com/office/drawing/2014/main" id="{4DC5FC66-7214-B315-681A-642BF3A76604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2" name="Freeform 210">
              <a:extLst>
                <a:ext uri="{FF2B5EF4-FFF2-40B4-BE49-F238E27FC236}">
                  <a16:creationId xmlns:a16="http://schemas.microsoft.com/office/drawing/2014/main" id="{2DD0B0BE-79D8-63AC-364F-085E09E0E79E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3" name="Freeform 211">
              <a:extLst>
                <a:ext uri="{FF2B5EF4-FFF2-40B4-BE49-F238E27FC236}">
                  <a16:creationId xmlns:a16="http://schemas.microsoft.com/office/drawing/2014/main" id="{614A52C7-0FAB-1AEC-2D4D-6690E7B37227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4" name="Freeform 212">
              <a:extLst>
                <a:ext uri="{FF2B5EF4-FFF2-40B4-BE49-F238E27FC236}">
                  <a16:creationId xmlns:a16="http://schemas.microsoft.com/office/drawing/2014/main" id="{73C9B53B-4C49-8245-431B-B6E2BB8C936B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5" name="Freeform 213">
              <a:extLst>
                <a:ext uri="{FF2B5EF4-FFF2-40B4-BE49-F238E27FC236}">
                  <a16:creationId xmlns:a16="http://schemas.microsoft.com/office/drawing/2014/main" id="{B8BA21B9-3FEA-882B-A8C9-326478A86588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6" name="Freeform 214">
              <a:extLst>
                <a:ext uri="{FF2B5EF4-FFF2-40B4-BE49-F238E27FC236}">
                  <a16:creationId xmlns:a16="http://schemas.microsoft.com/office/drawing/2014/main" id="{385A86E4-F13D-BFDE-1B49-07E9E46CD4F9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7" name="Freeform 215">
              <a:extLst>
                <a:ext uri="{FF2B5EF4-FFF2-40B4-BE49-F238E27FC236}">
                  <a16:creationId xmlns:a16="http://schemas.microsoft.com/office/drawing/2014/main" id="{9F634824-E73D-6EA8-9AC9-42101BC57C7F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8" name="Freeform 216">
              <a:extLst>
                <a:ext uri="{FF2B5EF4-FFF2-40B4-BE49-F238E27FC236}">
                  <a16:creationId xmlns:a16="http://schemas.microsoft.com/office/drawing/2014/main" id="{2B714381-1CB2-FEE4-803A-2E3EDC9C3BA6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19" name="Freeform 217">
              <a:extLst>
                <a:ext uri="{FF2B5EF4-FFF2-40B4-BE49-F238E27FC236}">
                  <a16:creationId xmlns:a16="http://schemas.microsoft.com/office/drawing/2014/main" id="{9E466908-AE70-D20D-26EB-19202E7712D7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0" name="Freeform 218">
              <a:extLst>
                <a:ext uri="{FF2B5EF4-FFF2-40B4-BE49-F238E27FC236}">
                  <a16:creationId xmlns:a16="http://schemas.microsoft.com/office/drawing/2014/main" id="{4FFB01A3-E07A-559C-CC66-B5D6D1973DF5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1" name="Freeform 219">
              <a:extLst>
                <a:ext uri="{FF2B5EF4-FFF2-40B4-BE49-F238E27FC236}">
                  <a16:creationId xmlns:a16="http://schemas.microsoft.com/office/drawing/2014/main" id="{D160AE9B-75B8-A619-ED2C-D86E00B101AE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2" name="Freeform 220">
              <a:extLst>
                <a:ext uri="{FF2B5EF4-FFF2-40B4-BE49-F238E27FC236}">
                  <a16:creationId xmlns:a16="http://schemas.microsoft.com/office/drawing/2014/main" id="{9E22A2A6-4FC0-19DC-1D63-4FE11DEADDEE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3" name="Freeform 221">
              <a:extLst>
                <a:ext uri="{FF2B5EF4-FFF2-40B4-BE49-F238E27FC236}">
                  <a16:creationId xmlns:a16="http://schemas.microsoft.com/office/drawing/2014/main" id="{EBC5BB0A-3A44-68F3-A200-877AA99967C6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4" name="Freeform 222">
              <a:extLst>
                <a:ext uri="{FF2B5EF4-FFF2-40B4-BE49-F238E27FC236}">
                  <a16:creationId xmlns:a16="http://schemas.microsoft.com/office/drawing/2014/main" id="{D6944B38-881B-DB92-909F-85EDDC70DBD8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5" name="Freeform 223">
              <a:extLst>
                <a:ext uri="{FF2B5EF4-FFF2-40B4-BE49-F238E27FC236}">
                  <a16:creationId xmlns:a16="http://schemas.microsoft.com/office/drawing/2014/main" id="{7547DEAF-F055-3392-3E18-231C18647384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6" name="Freeform 224">
              <a:extLst>
                <a:ext uri="{FF2B5EF4-FFF2-40B4-BE49-F238E27FC236}">
                  <a16:creationId xmlns:a16="http://schemas.microsoft.com/office/drawing/2014/main" id="{2951B511-8092-B0EA-72CA-A36EB16EE967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7" name="Freeform 225">
              <a:extLst>
                <a:ext uri="{FF2B5EF4-FFF2-40B4-BE49-F238E27FC236}">
                  <a16:creationId xmlns:a16="http://schemas.microsoft.com/office/drawing/2014/main" id="{9F45D003-7561-70FD-6F3A-55DCE6B9C734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8" name="Freeform 226">
              <a:extLst>
                <a:ext uri="{FF2B5EF4-FFF2-40B4-BE49-F238E27FC236}">
                  <a16:creationId xmlns:a16="http://schemas.microsoft.com/office/drawing/2014/main" id="{DA869DDC-EC16-2C71-2E27-671F58816417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29" name="Freeform 227">
              <a:extLst>
                <a:ext uri="{FF2B5EF4-FFF2-40B4-BE49-F238E27FC236}">
                  <a16:creationId xmlns:a16="http://schemas.microsoft.com/office/drawing/2014/main" id="{F1CC5538-488E-E49E-152A-5DA560E99686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0" name="Freeform 228">
              <a:extLst>
                <a:ext uri="{FF2B5EF4-FFF2-40B4-BE49-F238E27FC236}">
                  <a16:creationId xmlns:a16="http://schemas.microsoft.com/office/drawing/2014/main" id="{AF9BAB66-C022-3FF5-35FE-B8C1583CD08C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1" name="Freeform 229">
              <a:extLst>
                <a:ext uri="{FF2B5EF4-FFF2-40B4-BE49-F238E27FC236}">
                  <a16:creationId xmlns:a16="http://schemas.microsoft.com/office/drawing/2014/main" id="{094B1EA5-7F4F-C68A-9BE3-C115ED97C68A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2" name="Freeform 230">
              <a:extLst>
                <a:ext uri="{FF2B5EF4-FFF2-40B4-BE49-F238E27FC236}">
                  <a16:creationId xmlns:a16="http://schemas.microsoft.com/office/drawing/2014/main" id="{F48E1A8F-7D48-3313-452C-4CC515BC64E4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3" name="Freeform 231">
              <a:extLst>
                <a:ext uri="{FF2B5EF4-FFF2-40B4-BE49-F238E27FC236}">
                  <a16:creationId xmlns:a16="http://schemas.microsoft.com/office/drawing/2014/main" id="{757385C5-A71D-CE20-E34B-A123059757E4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4" name="Freeform 232">
              <a:extLst>
                <a:ext uri="{FF2B5EF4-FFF2-40B4-BE49-F238E27FC236}">
                  <a16:creationId xmlns:a16="http://schemas.microsoft.com/office/drawing/2014/main" id="{B05B5875-1DAE-D893-8267-2E9FC7863E82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5" name="Freeform 233">
              <a:extLst>
                <a:ext uri="{FF2B5EF4-FFF2-40B4-BE49-F238E27FC236}">
                  <a16:creationId xmlns:a16="http://schemas.microsoft.com/office/drawing/2014/main" id="{E7D31BA2-EFC8-125D-7BCE-1ACBA9993577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6" name="Freeform 234">
              <a:extLst>
                <a:ext uri="{FF2B5EF4-FFF2-40B4-BE49-F238E27FC236}">
                  <a16:creationId xmlns:a16="http://schemas.microsoft.com/office/drawing/2014/main" id="{B4973D88-5898-A23C-6F02-49187D6B0181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7" name="Freeform 235">
              <a:extLst>
                <a:ext uri="{FF2B5EF4-FFF2-40B4-BE49-F238E27FC236}">
                  <a16:creationId xmlns:a16="http://schemas.microsoft.com/office/drawing/2014/main" id="{30BCF90B-F959-7238-549B-20DA65E78A3F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8" name="Freeform 236">
              <a:extLst>
                <a:ext uri="{FF2B5EF4-FFF2-40B4-BE49-F238E27FC236}">
                  <a16:creationId xmlns:a16="http://schemas.microsoft.com/office/drawing/2014/main" id="{8FA6B81A-63BE-2718-8C86-3FED22068D96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39" name="Freeform 237">
              <a:extLst>
                <a:ext uri="{FF2B5EF4-FFF2-40B4-BE49-F238E27FC236}">
                  <a16:creationId xmlns:a16="http://schemas.microsoft.com/office/drawing/2014/main" id="{9FE1B721-A535-7B24-F164-5080A4D86F50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288" name="Graphic 177">
            <a:extLst>
              <a:ext uri="{FF2B5EF4-FFF2-40B4-BE49-F238E27FC236}">
                <a16:creationId xmlns:a16="http://schemas.microsoft.com/office/drawing/2014/main" id="{27209CAD-6917-6C28-1630-4676109929A0}"/>
              </a:ext>
            </a:extLst>
          </p:cNvPr>
          <p:cNvGrpSpPr/>
          <p:nvPr/>
        </p:nvGrpSpPr>
        <p:grpSpPr>
          <a:xfrm>
            <a:off x="8858204" y="3784028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289" name="Freeform 287">
              <a:extLst>
                <a:ext uri="{FF2B5EF4-FFF2-40B4-BE49-F238E27FC236}">
                  <a16:creationId xmlns:a16="http://schemas.microsoft.com/office/drawing/2014/main" id="{29BA9923-5DB4-10E1-D36B-B184D57BDBF5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0" name="Freeform 288">
              <a:extLst>
                <a:ext uri="{FF2B5EF4-FFF2-40B4-BE49-F238E27FC236}">
                  <a16:creationId xmlns:a16="http://schemas.microsoft.com/office/drawing/2014/main" id="{726FB79D-9128-33A9-4860-E9FC798CDFE1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1" name="Freeform 289">
              <a:extLst>
                <a:ext uri="{FF2B5EF4-FFF2-40B4-BE49-F238E27FC236}">
                  <a16:creationId xmlns:a16="http://schemas.microsoft.com/office/drawing/2014/main" id="{21D9FE54-542C-F48F-4C36-A3791F520B75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2" name="Freeform 290">
              <a:extLst>
                <a:ext uri="{FF2B5EF4-FFF2-40B4-BE49-F238E27FC236}">
                  <a16:creationId xmlns:a16="http://schemas.microsoft.com/office/drawing/2014/main" id="{B5894F9D-6EE8-48C1-FF4A-6A550340D860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3" name="Freeform 291">
              <a:extLst>
                <a:ext uri="{FF2B5EF4-FFF2-40B4-BE49-F238E27FC236}">
                  <a16:creationId xmlns:a16="http://schemas.microsoft.com/office/drawing/2014/main" id="{166217D4-6EB4-DDBB-40B2-8D5B48218736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4" name="Freeform 292">
              <a:extLst>
                <a:ext uri="{FF2B5EF4-FFF2-40B4-BE49-F238E27FC236}">
                  <a16:creationId xmlns:a16="http://schemas.microsoft.com/office/drawing/2014/main" id="{D1B08B5F-EE9A-5822-E857-0F303C3E5B01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5" name="Freeform 293">
              <a:extLst>
                <a:ext uri="{FF2B5EF4-FFF2-40B4-BE49-F238E27FC236}">
                  <a16:creationId xmlns:a16="http://schemas.microsoft.com/office/drawing/2014/main" id="{50D723C1-DF88-DEA1-B79D-01339D3B67F2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6" name="Freeform 294">
              <a:extLst>
                <a:ext uri="{FF2B5EF4-FFF2-40B4-BE49-F238E27FC236}">
                  <a16:creationId xmlns:a16="http://schemas.microsoft.com/office/drawing/2014/main" id="{8BD7D68D-8F0A-44F8-4919-FCEE8BF02ECD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7" name="Freeform 295">
              <a:extLst>
                <a:ext uri="{FF2B5EF4-FFF2-40B4-BE49-F238E27FC236}">
                  <a16:creationId xmlns:a16="http://schemas.microsoft.com/office/drawing/2014/main" id="{B727451B-6952-7D53-102C-63D933B3087C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8" name="Freeform 296">
              <a:extLst>
                <a:ext uri="{FF2B5EF4-FFF2-40B4-BE49-F238E27FC236}">
                  <a16:creationId xmlns:a16="http://schemas.microsoft.com/office/drawing/2014/main" id="{E06E3590-59D6-AC04-2CFA-930306E79A1F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299" name="Freeform 297">
              <a:extLst>
                <a:ext uri="{FF2B5EF4-FFF2-40B4-BE49-F238E27FC236}">
                  <a16:creationId xmlns:a16="http://schemas.microsoft.com/office/drawing/2014/main" id="{0F0A0E63-6EA4-831C-9E98-885FF496238D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0" name="Freeform 298">
              <a:extLst>
                <a:ext uri="{FF2B5EF4-FFF2-40B4-BE49-F238E27FC236}">
                  <a16:creationId xmlns:a16="http://schemas.microsoft.com/office/drawing/2014/main" id="{C4BA95A2-34DB-C7B7-0ADA-CCE801B81685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1" name="Freeform 299">
              <a:extLst>
                <a:ext uri="{FF2B5EF4-FFF2-40B4-BE49-F238E27FC236}">
                  <a16:creationId xmlns:a16="http://schemas.microsoft.com/office/drawing/2014/main" id="{FC514641-86D7-605F-D82E-57F31A44326B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2" name="Freeform 300">
              <a:extLst>
                <a:ext uri="{FF2B5EF4-FFF2-40B4-BE49-F238E27FC236}">
                  <a16:creationId xmlns:a16="http://schemas.microsoft.com/office/drawing/2014/main" id="{2D46EC0C-4F2F-A1DA-511F-EBCB7230CF8A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3" name="Freeform 301">
              <a:extLst>
                <a:ext uri="{FF2B5EF4-FFF2-40B4-BE49-F238E27FC236}">
                  <a16:creationId xmlns:a16="http://schemas.microsoft.com/office/drawing/2014/main" id="{D4C7A123-FA95-B472-67DB-67669A372F3F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4" name="Freeform 302">
              <a:extLst>
                <a:ext uri="{FF2B5EF4-FFF2-40B4-BE49-F238E27FC236}">
                  <a16:creationId xmlns:a16="http://schemas.microsoft.com/office/drawing/2014/main" id="{9749313F-67E1-8142-C75F-D9967B87E6B3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5" name="Freeform 303">
              <a:extLst>
                <a:ext uri="{FF2B5EF4-FFF2-40B4-BE49-F238E27FC236}">
                  <a16:creationId xmlns:a16="http://schemas.microsoft.com/office/drawing/2014/main" id="{1FC79AB4-106F-69F6-3214-9D9DAA881106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6" name="Freeform 304">
              <a:extLst>
                <a:ext uri="{FF2B5EF4-FFF2-40B4-BE49-F238E27FC236}">
                  <a16:creationId xmlns:a16="http://schemas.microsoft.com/office/drawing/2014/main" id="{76CFF250-D48E-EF7D-E40D-4693E80BAB97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7" name="Freeform 305">
              <a:extLst>
                <a:ext uri="{FF2B5EF4-FFF2-40B4-BE49-F238E27FC236}">
                  <a16:creationId xmlns:a16="http://schemas.microsoft.com/office/drawing/2014/main" id="{C090B473-E450-408F-FAC4-286473182A0C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8" name="Freeform 306">
              <a:extLst>
                <a:ext uri="{FF2B5EF4-FFF2-40B4-BE49-F238E27FC236}">
                  <a16:creationId xmlns:a16="http://schemas.microsoft.com/office/drawing/2014/main" id="{FBFDF225-710B-1971-858A-E8EC35C2AE62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09" name="Freeform 307">
              <a:extLst>
                <a:ext uri="{FF2B5EF4-FFF2-40B4-BE49-F238E27FC236}">
                  <a16:creationId xmlns:a16="http://schemas.microsoft.com/office/drawing/2014/main" id="{DED60D8C-6B1B-0B1E-CE81-84DC82CD0AD7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0" name="Freeform 308">
              <a:extLst>
                <a:ext uri="{FF2B5EF4-FFF2-40B4-BE49-F238E27FC236}">
                  <a16:creationId xmlns:a16="http://schemas.microsoft.com/office/drawing/2014/main" id="{5F5381B2-A766-C47F-8616-75935545A1B9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1" name="Freeform 309">
              <a:extLst>
                <a:ext uri="{FF2B5EF4-FFF2-40B4-BE49-F238E27FC236}">
                  <a16:creationId xmlns:a16="http://schemas.microsoft.com/office/drawing/2014/main" id="{98B33BB2-B255-FC64-26D1-8CEBA2B462EE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2" name="Freeform 310">
              <a:extLst>
                <a:ext uri="{FF2B5EF4-FFF2-40B4-BE49-F238E27FC236}">
                  <a16:creationId xmlns:a16="http://schemas.microsoft.com/office/drawing/2014/main" id="{BAE80AF6-C1E3-02F9-D1E4-A2D242ED4707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3" name="Freeform 311">
              <a:extLst>
                <a:ext uri="{FF2B5EF4-FFF2-40B4-BE49-F238E27FC236}">
                  <a16:creationId xmlns:a16="http://schemas.microsoft.com/office/drawing/2014/main" id="{5DDD852C-9292-0993-8336-7894B023BE41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4" name="Freeform 312">
              <a:extLst>
                <a:ext uri="{FF2B5EF4-FFF2-40B4-BE49-F238E27FC236}">
                  <a16:creationId xmlns:a16="http://schemas.microsoft.com/office/drawing/2014/main" id="{EAC100F0-6A2F-8813-CF44-45DD56B2F474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5" name="Freeform 313">
              <a:extLst>
                <a:ext uri="{FF2B5EF4-FFF2-40B4-BE49-F238E27FC236}">
                  <a16:creationId xmlns:a16="http://schemas.microsoft.com/office/drawing/2014/main" id="{0798B74C-A943-D774-570F-E53DCB6DD30A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6" name="Freeform 314">
              <a:extLst>
                <a:ext uri="{FF2B5EF4-FFF2-40B4-BE49-F238E27FC236}">
                  <a16:creationId xmlns:a16="http://schemas.microsoft.com/office/drawing/2014/main" id="{9AD05D8D-AD34-68E8-C47D-8C5EAA4C13C2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7" name="Freeform 315">
              <a:extLst>
                <a:ext uri="{FF2B5EF4-FFF2-40B4-BE49-F238E27FC236}">
                  <a16:creationId xmlns:a16="http://schemas.microsoft.com/office/drawing/2014/main" id="{20999FBE-0E3A-9FD4-6E92-51E72557D672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8" name="Freeform 316">
              <a:extLst>
                <a:ext uri="{FF2B5EF4-FFF2-40B4-BE49-F238E27FC236}">
                  <a16:creationId xmlns:a16="http://schemas.microsoft.com/office/drawing/2014/main" id="{48C51230-B70E-AD1C-38CE-CD284C8AE7CE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19" name="Freeform 317">
              <a:extLst>
                <a:ext uri="{FF2B5EF4-FFF2-40B4-BE49-F238E27FC236}">
                  <a16:creationId xmlns:a16="http://schemas.microsoft.com/office/drawing/2014/main" id="{D890470F-551A-6E20-22F7-2FF772496D61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0" name="Freeform 318">
              <a:extLst>
                <a:ext uri="{FF2B5EF4-FFF2-40B4-BE49-F238E27FC236}">
                  <a16:creationId xmlns:a16="http://schemas.microsoft.com/office/drawing/2014/main" id="{681C374A-A510-477A-DB85-3FA4108F834F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1" name="Freeform 319">
              <a:extLst>
                <a:ext uri="{FF2B5EF4-FFF2-40B4-BE49-F238E27FC236}">
                  <a16:creationId xmlns:a16="http://schemas.microsoft.com/office/drawing/2014/main" id="{1BBB31C9-5968-E299-E139-0EC1D9AA2761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2" name="Freeform 320">
              <a:extLst>
                <a:ext uri="{FF2B5EF4-FFF2-40B4-BE49-F238E27FC236}">
                  <a16:creationId xmlns:a16="http://schemas.microsoft.com/office/drawing/2014/main" id="{F4998DC9-2366-E668-E708-202CB3A3C4C6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3" name="Freeform 321">
              <a:extLst>
                <a:ext uri="{FF2B5EF4-FFF2-40B4-BE49-F238E27FC236}">
                  <a16:creationId xmlns:a16="http://schemas.microsoft.com/office/drawing/2014/main" id="{7F3617F5-2BE4-306C-A951-5EAB82F8D801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4" name="Freeform 322">
              <a:extLst>
                <a:ext uri="{FF2B5EF4-FFF2-40B4-BE49-F238E27FC236}">
                  <a16:creationId xmlns:a16="http://schemas.microsoft.com/office/drawing/2014/main" id="{3EBCFB70-CF72-5ABC-E26D-69FCAD5617BE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5" name="Freeform 323">
              <a:extLst>
                <a:ext uri="{FF2B5EF4-FFF2-40B4-BE49-F238E27FC236}">
                  <a16:creationId xmlns:a16="http://schemas.microsoft.com/office/drawing/2014/main" id="{BABDF514-D151-7F7F-05CB-BF3AF8DC18A2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6" name="Freeform 324">
              <a:extLst>
                <a:ext uri="{FF2B5EF4-FFF2-40B4-BE49-F238E27FC236}">
                  <a16:creationId xmlns:a16="http://schemas.microsoft.com/office/drawing/2014/main" id="{9D73CA4F-6F8D-CA72-B596-1CA9A5BE6131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7" name="Freeform 325">
              <a:extLst>
                <a:ext uri="{FF2B5EF4-FFF2-40B4-BE49-F238E27FC236}">
                  <a16:creationId xmlns:a16="http://schemas.microsoft.com/office/drawing/2014/main" id="{1CC6CEEC-827C-8736-0A6D-0E962290811D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8" name="Freeform 326">
              <a:extLst>
                <a:ext uri="{FF2B5EF4-FFF2-40B4-BE49-F238E27FC236}">
                  <a16:creationId xmlns:a16="http://schemas.microsoft.com/office/drawing/2014/main" id="{21718586-7482-ECAB-DDEF-33E7D4B63260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29" name="Freeform 327">
              <a:extLst>
                <a:ext uri="{FF2B5EF4-FFF2-40B4-BE49-F238E27FC236}">
                  <a16:creationId xmlns:a16="http://schemas.microsoft.com/office/drawing/2014/main" id="{C7F92379-C734-0BF4-AC62-F44B1D39E112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0" name="Freeform 328">
              <a:extLst>
                <a:ext uri="{FF2B5EF4-FFF2-40B4-BE49-F238E27FC236}">
                  <a16:creationId xmlns:a16="http://schemas.microsoft.com/office/drawing/2014/main" id="{EC31F5DF-65AB-CCE6-6E61-F79ED3CD9E01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1" name="Freeform 329">
              <a:extLst>
                <a:ext uri="{FF2B5EF4-FFF2-40B4-BE49-F238E27FC236}">
                  <a16:creationId xmlns:a16="http://schemas.microsoft.com/office/drawing/2014/main" id="{212DC382-E2AD-16B2-D105-40B91BF3643A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2" name="Freeform 330">
              <a:extLst>
                <a:ext uri="{FF2B5EF4-FFF2-40B4-BE49-F238E27FC236}">
                  <a16:creationId xmlns:a16="http://schemas.microsoft.com/office/drawing/2014/main" id="{D3EB463B-82F1-18A6-F041-99B4F7CFD528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3" name="Freeform 331">
              <a:extLst>
                <a:ext uri="{FF2B5EF4-FFF2-40B4-BE49-F238E27FC236}">
                  <a16:creationId xmlns:a16="http://schemas.microsoft.com/office/drawing/2014/main" id="{6C8B4B9E-31D6-676A-968E-2D947B9F9C97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4" name="Freeform 332">
              <a:extLst>
                <a:ext uri="{FF2B5EF4-FFF2-40B4-BE49-F238E27FC236}">
                  <a16:creationId xmlns:a16="http://schemas.microsoft.com/office/drawing/2014/main" id="{EEC144C0-E579-4EA8-6BB6-3A9CB9C84C62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5" name="Freeform 333">
              <a:extLst>
                <a:ext uri="{FF2B5EF4-FFF2-40B4-BE49-F238E27FC236}">
                  <a16:creationId xmlns:a16="http://schemas.microsoft.com/office/drawing/2014/main" id="{137AE848-4C44-BA82-3766-CA1680E1F800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6" name="Freeform 334">
              <a:extLst>
                <a:ext uri="{FF2B5EF4-FFF2-40B4-BE49-F238E27FC236}">
                  <a16:creationId xmlns:a16="http://schemas.microsoft.com/office/drawing/2014/main" id="{564DA8E3-7E6B-EB49-DF1E-A50D3C6360BD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7" name="Freeform 335">
              <a:extLst>
                <a:ext uri="{FF2B5EF4-FFF2-40B4-BE49-F238E27FC236}">
                  <a16:creationId xmlns:a16="http://schemas.microsoft.com/office/drawing/2014/main" id="{672B44F7-96D9-D765-F38A-59B7EB8F1FAE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8" name="Freeform 336">
              <a:extLst>
                <a:ext uri="{FF2B5EF4-FFF2-40B4-BE49-F238E27FC236}">
                  <a16:creationId xmlns:a16="http://schemas.microsoft.com/office/drawing/2014/main" id="{0AEF8951-0723-7717-57A4-D0945E1924B6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39" name="Freeform 337">
              <a:extLst>
                <a:ext uri="{FF2B5EF4-FFF2-40B4-BE49-F238E27FC236}">
                  <a16:creationId xmlns:a16="http://schemas.microsoft.com/office/drawing/2014/main" id="{55CFFE82-5910-BD43-D979-7FF0672B399C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0" name="Freeform 338">
              <a:extLst>
                <a:ext uri="{FF2B5EF4-FFF2-40B4-BE49-F238E27FC236}">
                  <a16:creationId xmlns:a16="http://schemas.microsoft.com/office/drawing/2014/main" id="{30BBDDBA-6945-DBDB-510A-DC1EBF01DBBF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1" name="Freeform 339">
              <a:extLst>
                <a:ext uri="{FF2B5EF4-FFF2-40B4-BE49-F238E27FC236}">
                  <a16:creationId xmlns:a16="http://schemas.microsoft.com/office/drawing/2014/main" id="{709E9A47-6FA0-74E1-C853-D22F5487A8CF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2" name="Freeform 340">
              <a:extLst>
                <a:ext uri="{FF2B5EF4-FFF2-40B4-BE49-F238E27FC236}">
                  <a16:creationId xmlns:a16="http://schemas.microsoft.com/office/drawing/2014/main" id="{958665F1-CA30-0B4C-EB75-70C8E4F92805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3" name="Freeform 341">
              <a:extLst>
                <a:ext uri="{FF2B5EF4-FFF2-40B4-BE49-F238E27FC236}">
                  <a16:creationId xmlns:a16="http://schemas.microsoft.com/office/drawing/2014/main" id="{67576FA8-7439-8FFA-EA12-15030A710532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4" name="Freeform 342">
              <a:extLst>
                <a:ext uri="{FF2B5EF4-FFF2-40B4-BE49-F238E27FC236}">
                  <a16:creationId xmlns:a16="http://schemas.microsoft.com/office/drawing/2014/main" id="{85D0EB04-DC5E-DE32-7E4E-492140930EBE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5" name="Freeform 343">
              <a:extLst>
                <a:ext uri="{FF2B5EF4-FFF2-40B4-BE49-F238E27FC236}">
                  <a16:creationId xmlns:a16="http://schemas.microsoft.com/office/drawing/2014/main" id="{2B9C0D14-E418-3918-27CD-059399B24AF3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6" name="Freeform 344">
              <a:extLst>
                <a:ext uri="{FF2B5EF4-FFF2-40B4-BE49-F238E27FC236}">
                  <a16:creationId xmlns:a16="http://schemas.microsoft.com/office/drawing/2014/main" id="{C983466E-FCBB-5064-00FC-C40A3B502A60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7" name="Freeform 345">
              <a:extLst>
                <a:ext uri="{FF2B5EF4-FFF2-40B4-BE49-F238E27FC236}">
                  <a16:creationId xmlns:a16="http://schemas.microsoft.com/office/drawing/2014/main" id="{547AF765-9095-6312-CDD8-AD1AE3DE4E82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348" name="Freeform 346">
              <a:extLst>
                <a:ext uri="{FF2B5EF4-FFF2-40B4-BE49-F238E27FC236}">
                  <a16:creationId xmlns:a16="http://schemas.microsoft.com/office/drawing/2014/main" id="{8D5D6B75-A710-3A57-5CB5-5CEE318F51CE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399" name="Graphic 177">
            <a:extLst>
              <a:ext uri="{FF2B5EF4-FFF2-40B4-BE49-F238E27FC236}">
                <a16:creationId xmlns:a16="http://schemas.microsoft.com/office/drawing/2014/main" id="{BE056ECF-5C80-7A8C-A57C-81A017334374}"/>
              </a:ext>
            </a:extLst>
          </p:cNvPr>
          <p:cNvGrpSpPr/>
          <p:nvPr/>
        </p:nvGrpSpPr>
        <p:grpSpPr>
          <a:xfrm>
            <a:off x="8763684" y="1328203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400" name="Freeform 178">
              <a:extLst>
                <a:ext uri="{FF2B5EF4-FFF2-40B4-BE49-F238E27FC236}">
                  <a16:creationId xmlns:a16="http://schemas.microsoft.com/office/drawing/2014/main" id="{9053889B-8279-C7DD-AAF8-966BC212AABA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01" name="Freeform 179">
              <a:extLst>
                <a:ext uri="{FF2B5EF4-FFF2-40B4-BE49-F238E27FC236}">
                  <a16:creationId xmlns:a16="http://schemas.microsoft.com/office/drawing/2014/main" id="{152C451D-A49F-28E8-3B6F-7263139CF33C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02" name="Freeform 180">
              <a:extLst>
                <a:ext uri="{FF2B5EF4-FFF2-40B4-BE49-F238E27FC236}">
                  <a16:creationId xmlns:a16="http://schemas.microsoft.com/office/drawing/2014/main" id="{DE9632FC-B752-1E78-F8D8-51573990B2D1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03" name="Freeform 181">
              <a:extLst>
                <a:ext uri="{FF2B5EF4-FFF2-40B4-BE49-F238E27FC236}">
                  <a16:creationId xmlns:a16="http://schemas.microsoft.com/office/drawing/2014/main" id="{54F0BCB7-9064-88A4-D0FF-FD02158C843B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04" name="Freeform 182">
              <a:extLst>
                <a:ext uri="{FF2B5EF4-FFF2-40B4-BE49-F238E27FC236}">
                  <a16:creationId xmlns:a16="http://schemas.microsoft.com/office/drawing/2014/main" id="{67C8A734-EDE0-205C-1F62-33C7DABBBA91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05" name="Freeform 183">
              <a:extLst>
                <a:ext uri="{FF2B5EF4-FFF2-40B4-BE49-F238E27FC236}">
                  <a16:creationId xmlns:a16="http://schemas.microsoft.com/office/drawing/2014/main" id="{B2C0D312-B450-E71A-E975-4687D937C462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06" name="Freeform 184">
              <a:extLst>
                <a:ext uri="{FF2B5EF4-FFF2-40B4-BE49-F238E27FC236}">
                  <a16:creationId xmlns:a16="http://schemas.microsoft.com/office/drawing/2014/main" id="{7FB5101F-FBC1-161C-C859-8D2F3E54B5FB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07" name="Freeform 185">
              <a:extLst>
                <a:ext uri="{FF2B5EF4-FFF2-40B4-BE49-F238E27FC236}">
                  <a16:creationId xmlns:a16="http://schemas.microsoft.com/office/drawing/2014/main" id="{EA508FA5-C877-D6EF-93AF-5A9A2385F498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08" name="Freeform 186">
              <a:extLst>
                <a:ext uri="{FF2B5EF4-FFF2-40B4-BE49-F238E27FC236}">
                  <a16:creationId xmlns:a16="http://schemas.microsoft.com/office/drawing/2014/main" id="{334C50BF-3BEA-B4A5-48AD-2F4F0C3846CC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09" name="Freeform 187">
              <a:extLst>
                <a:ext uri="{FF2B5EF4-FFF2-40B4-BE49-F238E27FC236}">
                  <a16:creationId xmlns:a16="http://schemas.microsoft.com/office/drawing/2014/main" id="{DD15BBBF-68C1-B7B7-4DBF-E2CBEB3EC507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0" name="Freeform 188">
              <a:extLst>
                <a:ext uri="{FF2B5EF4-FFF2-40B4-BE49-F238E27FC236}">
                  <a16:creationId xmlns:a16="http://schemas.microsoft.com/office/drawing/2014/main" id="{6C6A854E-6FBF-8073-E0DF-3D149BE96A98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1" name="Freeform 189">
              <a:extLst>
                <a:ext uri="{FF2B5EF4-FFF2-40B4-BE49-F238E27FC236}">
                  <a16:creationId xmlns:a16="http://schemas.microsoft.com/office/drawing/2014/main" id="{73F7C74B-68E6-918B-59E9-FE11CA05FB91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2" name="Freeform 190">
              <a:extLst>
                <a:ext uri="{FF2B5EF4-FFF2-40B4-BE49-F238E27FC236}">
                  <a16:creationId xmlns:a16="http://schemas.microsoft.com/office/drawing/2014/main" id="{FDF3E6A8-B14D-65C8-7920-8DF1614A2207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3" name="Freeform 191">
              <a:extLst>
                <a:ext uri="{FF2B5EF4-FFF2-40B4-BE49-F238E27FC236}">
                  <a16:creationId xmlns:a16="http://schemas.microsoft.com/office/drawing/2014/main" id="{10B9D988-9DA9-9721-901E-A627AF09CD90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4" name="Freeform 192">
              <a:extLst>
                <a:ext uri="{FF2B5EF4-FFF2-40B4-BE49-F238E27FC236}">
                  <a16:creationId xmlns:a16="http://schemas.microsoft.com/office/drawing/2014/main" id="{DC683C6C-4A6C-5D4A-1564-B7785F1A9C59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5" name="Freeform 193">
              <a:extLst>
                <a:ext uri="{FF2B5EF4-FFF2-40B4-BE49-F238E27FC236}">
                  <a16:creationId xmlns:a16="http://schemas.microsoft.com/office/drawing/2014/main" id="{967E420F-E954-D326-5B6A-40BC7B4BF3D6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6" name="Freeform 194">
              <a:extLst>
                <a:ext uri="{FF2B5EF4-FFF2-40B4-BE49-F238E27FC236}">
                  <a16:creationId xmlns:a16="http://schemas.microsoft.com/office/drawing/2014/main" id="{C897C1A8-0722-3B8D-C7C1-6336158E0E9A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7" name="Freeform 195">
              <a:extLst>
                <a:ext uri="{FF2B5EF4-FFF2-40B4-BE49-F238E27FC236}">
                  <a16:creationId xmlns:a16="http://schemas.microsoft.com/office/drawing/2014/main" id="{FC089AE5-8AFD-812B-E3ED-929ECDACF0D1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8" name="Freeform 196">
              <a:extLst>
                <a:ext uri="{FF2B5EF4-FFF2-40B4-BE49-F238E27FC236}">
                  <a16:creationId xmlns:a16="http://schemas.microsoft.com/office/drawing/2014/main" id="{AF0CDCF8-A785-5D74-CFA3-13BED43374B4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19" name="Freeform 197">
              <a:extLst>
                <a:ext uri="{FF2B5EF4-FFF2-40B4-BE49-F238E27FC236}">
                  <a16:creationId xmlns:a16="http://schemas.microsoft.com/office/drawing/2014/main" id="{C497AB07-9895-6921-A412-8B68E7BB24B3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0" name="Freeform 198">
              <a:extLst>
                <a:ext uri="{FF2B5EF4-FFF2-40B4-BE49-F238E27FC236}">
                  <a16:creationId xmlns:a16="http://schemas.microsoft.com/office/drawing/2014/main" id="{77A1B815-CB61-08FF-A42E-9D297B4442B8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1" name="Freeform 199">
              <a:extLst>
                <a:ext uri="{FF2B5EF4-FFF2-40B4-BE49-F238E27FC236}">
                  <a16:creationId xmlns:a16="http://schemas.microsoft.com/office/drawing/2014/main" id="{8FD6D9B0-3FB3-CB49-5DE6-ABE4E643E37C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2" name="Freeform 200">
              <a:extLst>
                <a:ext uri="{FF2B5EF4-FFF2-40B4-BE49-F238E27FC236}">
                  <a16:creationId xmlns:a16="http://schemas.microsoft.com/office/drawing/2014/main" id="{77F8D79E-77FE-2218-10F5-913FDFBC50A6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3" name="Freeform 201">
              <a:extLst>
                <a:ext uri="{FF2B5EF4-FFF2-40B4-BE49-F238E27FC236}">
                  <a16:creationId xmlns:a16="http://schemas.microsoft.com/office/drawing/2014/main" id="{4385B735-A6AA-E404-2B87-18FF23D66834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4" name="Freeform 202">
              <a:extLst>
                <a:ext uri="{FF2B5EF4-FFF2-40B4-BE49-F238E27FC236}">
                  <a16:creationId xmlns:a16="http://schemas.microsoft.com/office/drawing/2014/main" id="{BD8C7914-8186-8869-EF31-2A44226068DC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5" name="Freeform 203">
              <a:extLst>
                <a:ext uri="{FF2B5EF4-FFF2-40B4-BE49-F238E27FC236}">
                  <a16:creationId xmlns:a16="http://schemas.microsoft.com/office/drawing/2014/main" id="{2B980AEE-B108-EC9A-4B52-510690B50E72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6" name="Freeform 204">
              <a:extLst>
                <a:ext uri="{FF2B5EF4-FFF2-40B4-BE49-F238E27FC236}">
                  <a16:creationId xmlns:a16="http://schemas.microsoft.com/office/drawing/2014/main" id="{96E604F5-2BD6-0435-A6E8-9164F179F647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7" name="Freeform 205">
              <a:extLst>
                <a:ext uri="{FF2B5EF4-FFF2-40B4-BE49-F238E27FC236}">
                  <a16:creationId xmlns:a16="http://schemas.microsoft.com/office/drawing/2014/main" id="{F82C1B8A-AF49-F631-355C-7DF5711784A7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8" name="Freeform 206">
              <a:extLst>
                <a:ext uri="{FF2B5EF4-FFF2-40B4-BE49-F238E27FC236}">
                  <a16:creationId xmlns:a16="http://schemas.microsoft.com/office/drawing/2014/main" id="{0479BFF8-91F5-F35D-C65C-FB7A55650BDA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29" name="Freeform 207">
              <a:extLst>
                <a:ext uri="{FF2B5EF4-FFF2-40B4-BE49-F238E27FC236}">
                  <a16:creationId xmlns:a16="http://schemas.microsoft.com/office/drawing/2014/main" id="{9DBE10F3-7059-F90E-CDEE-E77CA2F060FD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0" name="Freeform 208">
              <a:extLst>
                <a:ext uri="{FF2B5EF4-FFF2-40B4-BE49-F238E27FC236}">
                  <a16:creationId xmlns:a16="http://schemas.microsoft.com/office/drawing/2014/main" id="{087B5CA2-BA9E-6746-61F2-4B3274AD9B6D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1" name="Freeform 209">
              <a:extLst>
                <a:ext uri="{FF2B5EF4-FFF2-40B4-BE49-F238E27FC236}">
                  <a16:creationId xmlns:a16="http://schemas.microsoft.com/office/drawing/2014/main" id="{6859D79A-032F-75B9-D159-F2FAF5B93617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2" name="Freeform 210">
              <a:extLst>
                <a:ext uri="{FF2B5EF4-FFF2-40B4-BE49-F238E27FC236}">
                  <a16:creationId xmlns:a16="http://schemas.microsoft.com/office/drawing/2014/main" id="{B28D5CD4-FBD6-E98F-6A3E-EE0B6EC52A4F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3" name="Freeform 211">
              <a:extLst>
                <a:ext uri="{FF2B5EF4-FFF2-40B4-BE49-F238E27FC236}">
                  <a16:creationId xmlns:a16="http://schemas.microsoft.com/office/drawing/2014/main" id="{F5845602-DD35-6C13-26C3-493484673DE2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4" name="Freeform 212">
              <a:extLst>
                <a:ext uri="{FF2B5EF4-FFF2-40B4-BE49-F238E27FC236}">
                  <a16:creationId xmlns:a16="http://schemas.microsoft.com/office/drawing/2014/main" id="{C2AE8D59-D091-67FD-DFA5-CC1A07F0FC26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5" name="Freeform 213">
              <a:extLst>
                <a:ext uri="{FF2B5EF4-FFF2-40B4-BE49-F238E27FC236}">
                  <a16:creationId xmlns:a16="http://schemas.microsoft.com/office/drawing/2014/main" id="{DC80F9E5-76D6-3143-4D2D-A7B119872FC8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6" name="Freeform 214">
              <a:extLst>
                <a:ext uri="{FF2B5EF4-FFF2-40B4-BE49-F238E27FC236}">
                  <a16:creationId xmlns:a16="http://schemas.microsoft.com/office/drawing/2014/main" id="{08CB47B7-467D-5141-AED7-C520C0B80BC7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7" name="Freeform 215">
              <a:extLst>
                <a:ext uri="{FF2B5EF4-FFF2-40B4-BE49-F238E27FC236}">
                  <a16:creationId xmlns:a16="http://schemas.microsoft.com/office/drawing/2014/main" id="{8CBAF0AD-427E-5A7E-B685-4184E0A98C7B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8" name="Freeform 216">
              <a:extLst>
                <a:ext uri="{FF2B5EF4-FFF2-40B4-BE49-F238E27FC236}">
                  <a16:creationId xmlns:a16="http://schemas.microsoft.com/office/drawing/2014/main" id="{B1DB4420-8113-05AB-7B25-9369347F3110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39" name="Freeform 217">
              <a:extLst>
                <a:ext uri="{FF2B5EF4-FFF2-40B4-BE49-F238E27FC236}">
                  <a16:creationId xmlns:a16="http://schemas.microsoft.com/office/drawing/2014/main" id="{3D26B2F0-B0AA-1B4D-228D-4E596E7A774B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0" name="Freeform 218">
              <a:extLst>
                <a:ext uri="{FF2B5EF4-FFF2-40B4-BE49-F238E27FC236}">
                  <a16:creationId xmlns:a16="http://schemas.microsoft.com/office/drawing/2014/main" id="{0E8434D3-67C4-0D6B-0BCD-F998D21362BC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1" name="Freeform 219">
              <a:extLst>
                <a:ext uri="{FF2B5EF4-FFF2-40B4-BE49-F238E27FC236}">
                  <a16:creationId xmlns:a16="http://schemas.microsoft.com/office/drawing/2014/main" id="{9F0B1A23-EEC9-9103-0C00-9D733C7F1DC6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2" name="Freeform 220">
              <a:extLst>
                <a:ext uri="{FF2B5EF4-FFF2-40B4-BE49-F238E27FC236}">
                  <a16:creationId xmlns:a16="http://schemas.microsoft.com/office/drawing/2014/main" id="{4D1E6538-4A75-A619-7416-460EA8B0DA48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3" name="Freeform 221">
              <a:extLst>
                <a:ext uri="{FF2B5EF4-FFF2-40B4-BE49-F238E27FC236}">
                  <a16:creationId xmlns:a16="http://schemas.microsoft.com/office/drawing/2014/main" id="{F0250B23-CA53-F542-5D38-BDF8974AA207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4" name="Freeform 222">
              <a:extLst>
                <a:ext uri="{FF2B5EF4-FFF2-40B4-BE49-F238E27FC236}">
                  <a16:creationId xmlns:a16="http://schemas.microsoft.com/office/drawing/2014/main" id="{3B5E34E9-423F-758F-839B-8EDB3FC293EF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5" name="Freeform 223">
              <a:extLst>
                <a:ext uri="{FF2B5EF4-FFF2-40B4-BE49-F238E27FC236}">
                  <a16:creationId xmlns:a16="http://schemas.microsoft.com/office/drawing/2014/main" id="{50731186-F627-EE30-A753-59C968DE3902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6" name="Freeform 224">
              <a:extLst>
                <a:ext uri="{FF2B5EF4-FFF2-40B4-BE49-F238E27FC236}">
                  <a16:creationId xmlns:a16="http://schemas.microsoft.com/office/drawing/2014/main" id="{5880424F-26E8-D621-5554-13D3C44E8CA5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7" name="Freeform 225">
              <a:extLst>
                <a:ext uri="{FF2B5EF4-FFF2-40B4-BE49-F238E27FC236}">
                  <a16:creationId xmlns:a16="http://schemas.microsoft.com/office/drawing/2014/main" id="{4D1D339D-CA83-358E-2E1B-F5B3A6C9296A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8" name="Freeform 226">
              <a:extLst>
                <a:ext uri="{FF2B5EF4-FFF2-40B4-BE49-F238E27FC236}">
                  <a16:creationId xmlns:a16="http://schemas.microsoft.com/office/drawing/2014/main" id="{9DF16E98-DA3F-ACB6-EB0C-36D94409546B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49" name="Freeform 227">
              <a:extLst>
                <a:ext uri="{FF2B5EF4-FFF2-40B4-BE49-F238E27FC236}">
                  <a16:creationId xmlns:a16="http://schemas.microsoft.com/office/drawing/2014/main" id="{A82D83FE-DD41-91AB-EB1D-5D4F0A8492DE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0" name="Freeform 228">
              <a:extLst>
                <a:ext uri="{FF2B5EF4-FFF2-40B4-BE49-F238E27FC236}">
                  <a16:creationId xmlns:a16="http://schemas.microsoft.com/office/drawing/2014/main" id="{6ECF4D36-A49C-5E2C-29F6-9B1CC5204FE7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1" name="Freeform 229">
              <a:extLst>
                <a:ext uri="{FF2B5EF4-FFF2-40B4-BE49-F238E27FC236}">
                  <a16:creationId xmlns:a16="http://schemas.microsoft.com/office/drawing/2014/main" id="{C129BB7D-6D44-CE1D-8CC4-146DBCE7AE4D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2" name="Freeform 230">
              <a:extLst>
                <a:ext uri="{FF2B5EF4-FFF2-40B4-BE49-F238E27FC236}">
                  <a16:creationId xmlns:a16="http://schemas.microsoft.com/office/drawing/2014/main" id="{3041FD96-1496-8517-6E1D-348566CDA41B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3" name="Freeform 231">
              <a:extLst>
                <a:ext uri="{FF2B5EF4-FFF2-40B4-BE49-F238E27FC236}">
                  <a16:creationId xmlns:a16="http://schemas.microsoft.com/office/drawing/2014/main" id="{57DA845B-13CC-AA1D-9EC6-C118EFBFF2CA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4" name="Freeform 232">
              <a:extLst>
                <a:ext uri="{FF2B5EF4-FFF2-40B4-BE49-F238E27FC236}">
                  <a16:creationId xmlns:a16="http://schemas.microsoft.com/office/drawing/2014/main" id="{83EFC4FF-97C5-AEE3-097F-32AA88470D2D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5" name="Freeform 233">
              <a:extLst>
                <a:ext uri="{FF2B5EF4-FFF2-40B4-BE49-F238E27FC236}">
                  <a16:creationId xmlns:a16="http://schemas.microsoft.com/office/drawing/2014/main" id="{A32BF40C-FB12-DBB3-B320-99CB25A7A27E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6" name="Freeform 234">
              <a:extLst>
                <a:ext uri="{FF2B5EF4-FFF2-40B4-BE49-F238E27FC236}">
                  <a16:creationId xmlns:a16="http://schemas.microsoft.com/office/drawing/2014/main" id="{187A965D-6C6C-29AD-5D43-BE1FF42D7325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7" name="Freeform 235">
              <a:extLst>
                <a:ext uri="{FF2B5EF4-FFF2-40B4-BE49-F238E27FC236}">
                  <a16:creationId xmlns:a16="http://schemas.microsoft.com/office/drawing/2014/main" id="{53F4854D-DD07-013A-2B9D-975012AF59A6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8" name="Freeform 236">
              <a:extLst>
                <a:ext uri="{FF2B5EF4-FFF2-40B4-BE49-F238E27FC236}">
                  <a16:creationId xmlns:a16="http://schemas.microsoft.com/office/drawing/2014/main" id="{A340D41B-8DF2-4233-3623-24F3BFE86285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59" name="Freeform 237">
              <a:extLst>
                <a:ext uri="{FF2B5EF4-FFF2-40B4-BE49-F238E27FC236}">
                  <a16:creationId xmlns:a16="http://schemas.microsoft.com/office/drawing/2014/main" id="{12A66E41-2435-A506-8D5C-BE1856E148EA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  <p:grpSp>
        <p:nvGrpSpPr>
          <p:cNvPr id="460" name="Graphic 177">
            <a:extLst>
              <a:ext uri="{FF2B5EF4-FFF2-40B4-BE49-F238E27FC236}">
                <a16:creationId xmlns:a16="http://schemas.microsoft.com/office/drawing/2014/main" id="{7F6DAA12-8739-5A81-A7B0-D2FE00FEF1DD}"/>
              </a:ext>
            </a:extLst>
          </p:cNvPr>
          <p:cNvGrpSpPr/>
          <p:nvPr/>
        </p:nvGrpSpPr>
        <p:grpSpPr>
          <a:xfrm>
            <a:off x="2440162" y="3812123"/>
            <a:ext cx="840379" cy="1286928"/>
            <a:chOff x="4990387" y="1748539"/>
            <a:chExt cx="1648380" cy="2630334"/>
          </a:xfrm>
          <a:solidFill>
            <a:schemeClr val="bg1"/>
          </a:solidFill>
        </p:grpSpPr>
        <p:sp>
          <p:nvSpPr>
            <p:cNvPr id="461" name="Freeform 178">
              <a:extLst>
                <a:ext uri="{FF2B5EF4-FFF2-40B4-BE49-F238E27FC236}">
                  <a16:creationId xmlns:a16="http://schemas.microsoft.com/office/drawing/2014/main" id="{0A2EFC4B-07EC-6400-34BC-23ACDA8A2462}"/>
                </a:ext>
              </a:extLst>
            </p:cNvPr>
            <p:cNvSpPr/>
            <p:nvPr/>
          </p:nvSpPr>
          <p:spPr>
            <a:xfrm rot="-1917689">
              <a:off x="5846942" y="3093935"/>
              <a:ext cx="12114" cy="34638"/>
            </a:xfrm>
            <a:custGeom>
              <a:avLst/>
              <a:gdLst>
                <a:gd name="connsiteX0" fmla="*/ 7272 w 12114"/>
                <a:gd name="connsiteY0" fmla="*/ 34535 h 34638"/>
                <a:gd name="connsiteX1" fmla="*/ 1768 w 12114"/>
                <a:gd name="connsiteY1" fmla="*/ -103 h 34638"/>
                <a:gd name="connsiteX2" fmla="*/ 7272 w 12114"/>
                <a:gd name="connsiteY2" fmla="*/ 34535 h 34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14" h="34638">
                  <a:moveTo>
                    <a:pt x="7272" y="34535"/>
                  </a:moveTo>
                  <a:cubicBezTo>
                    <a:pt x="19236" y="19985"/>
                    <a:pt x="5644" y="11023"/>
                    <a:pt x="1768" y="-103"/>
                  </a:cubicBezTo>
                  <a:cubicBezTo>
                    <a:pt x="-1798" y="12645"/>
                    <a:pt x="-67" y="24234"/>
                    <a:pt x="7272" y="3453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2" name="Freeform 179">
              <a:extLst>
                <a:ext uri="{FF2B5EF4-FFF2-40B4-BE49-F238E27FC236}">
                  <a16:creationId xmlns:a16="http://schemas.microsoft.com/office/drawing/2014/main" id="{C7E7CAA7-8770-A09C-63AD-61CC925ABC84}"/>
                </a:ext>
              </a:extLst>
            </p:cNvPr>
            <p:cNvSpPr/>
            <p:nvPr/>
          </p:nvSpPr>
          <p:spPr>
            <a:xfrm rot="-1917689">
              <a:off x="5750093" y="1800622"/>
              <a:ext cx="30621" cy="81741"/>
            </a:xfrm>
            <a:custGeom>
              <a:avLst/>
              <a:gdLst>
                <a:gd name="connsiteX0" fmla="*/ -47 w 30621"/>
                <a:gd name="connsiteY0" fmla="*/ -109 h 81741"/>
                <a:gd name="connsiteX1" fmla="*/ 30574 w 30621"/>
                <a:gd name="connsiteY1" fmla="*/ 81633 h 81741"/>
                <a:gd name="connsiteX2" fmla="*/ -47 w 30621"/>
                <a:gd name="connsiteY2" fmla="*/ -109 h 81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21" h="81741">
                  <a:moveTo>
                    <a:pt x="-47" y="-109"/>
                  </a:moveTo>
                  <a:cubicBezTo>
                    <a:pt x="26594" y="20880"/>
                    <a:pt x="26336" y="69735"/>
                    <a:pt x="30574" y="81633"/>
                  </a:cubicBezTo>
                  <a:cubicBezTo>
                    <a:pt x="29463" y="53793"/>
                    <a:pt x="31426" y="14081"/>
                    <a:pt x="-47" y="-1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3" name="Freeform 180">
              <a:extLst>
                <a:ext uri="{FF2B5EF4-FFF2-40B4-BE49-F238E27FC236}">
                  <a16:creationId xmlns:a16="http://schemas.microsoft.com/office/drawing/2014/main" id="{61683430-3980-8B12-2296-6A03828AF612}"/>
                </a:ext>
              </a:extLst>
            </p:cNvPr>
            <p:cNvSpPr/>
            <p:nvPr/>
          </p:nvSpPr>
          <p:spPr>
            <a:xfrm rot="-1917689">
              <a:off x="5446056" y="3054622"/>
              <a:ext cx="18631" cy="21864"/>
            </a:xfrm>
            <a:custGeom>
              <a:avLst/>
              <a:gdLst>
                <a:gd name="connsiteX0" fmla="*/ 9460 w 18631"/>
                <a:gd name="connsiteY0" fmla="*/ -95 h 21864"/>
                <a:gd name="connsiteX1" fmla="*/ -24 w 18631"/>
                <a:gd name="connsiteY1" fmla="*/ 14584 h 21864"/>
                <a:gd name="connsiteX2" fmla="*/ 5790 w 18631"/>
                <a:gd name="connsiteY2" fmla="*/ 21769 h 21864"/>
                <a:gd name="connsiteX3" fmla="*/ 18607 w 18631"/>
                <a:gd name="connsiteY3" fmla="*/ 12679 h 21864"/>
                <a:gd name="connsiteX4" fmla="*/ 9460 w 18631"/>
                <a:gd name="connsiteY4" fmla="*/ -95 h 21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1" h="21864">
                  <a:moveTo>
                    <a:pt x="9460" y="-95"/>
                  </a:moveTo>
                  <a:cubicBezTo>
                    <a:pt x="6281" y="4798"/>
                    <a:pt x="3154" y="9717"/>
                    <a:pt x="-24" y="14584"/>
                  </a:cubicBezTo>
                  <a:cubicBezTo>
                    <a:pt x="3439" y="16645"/>
                    <a:pt x="4679" y="19194"/>
                    <a:pt x="5790" y="21769"/>
                  </a:cubicBezTo>
                  <a:cubicBezTo>
                    <a:pt x="10390" y="20147"/>
                    <a:pt x="14007" y="14275"/>
                    <a:pt x="18607" y="12679"/>
                  </a:cubicBezTo>
                  <a:cubicBezTo>
                    <a:pt x="14602" y="8609"/>
                    <a:pt x="15868" y="3433"/>
                    <a:pt x="9460" y="-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4" name="Freeform 181">
              <a:extLst>
                <a:ext uri="{FF2B5EF4-FFF2-40B4-BE49-F238E27FC236}">
                  <a16:creationId xmlns:a16="http://schemas.microsoft.com/office/drawing/2014/main" id="{FDED03F9-C1F7-FA26-8CC6-4631E4EED22B}"/>
                </a:ext>
              </a:extLst>
            </p:cNvPr>
            <p:cNvSpPr/>
            <p:nvPr/>
          </p:nvSpPr>
          <p:spPr>
            <a:xfrm rot="-1917689">
              <a:off x="5500118" y="2744212"/>
              <a:ext cx="21617" cy="19191"/>
            </a:xfrm>
            <a:custGeom>
              <a:avLst/>
              <a:gdLst>
                <a:gd name="connsiteX0" fmla="*/ 21573 w 21617"/>
                <a:gd name="connsiteY0" fmla="*/ -98 h 19191"/>
                <a:gd name="connsiteX1" fmla="*/ -30 w 21617"/>
                <a:gd name="connsiteY1" fmla="*/ 17234 h 19191"/>
                <a:gd name="connsiteX2" fmla="*/ 21573 w 21617"/>
                <a:gd name="connsiteY2" fmla="*/ -98 h 19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17" h="19191">
                  <a:moveTo>
                    <a:pt x="21573" y="-98"/>
                  </a:moveTo>
                  <a:cubicBezTo>
                    <a:pt x="14131" y="4666"/>
                    <a:pt x="6378" y="7757"/>
                    <a:pt x="-30" y="17234"/>
                  </a:cubicBezTo>
                  <a:cubicBezTo>
                    <a:pt x="8988" y="25655"/>
                    <a:pt x="22089" y="2915"/>
                    <a:pt x="21573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5" name="Freeform 182">
              <a:extLst>
                <a:ext uri="{FF2B5EF4-FFF2-40B4-BE49-F238E27FC236}">
                  <a16:creationId xmlns:a16="http://schemas.microsoft.com/office/drawing/2014/main" id="{57588C52-6E7A-E7CE-E9FB-A499988DEFE6}"/>
                </a:ext>
              </a:extLst>
            </p:cNvPr>
            <p:cNvSpPr/>
            <p:nvPr/>
          </p:nvSpPr>
          <p:spPr>
            <a:xfrm rot="-1917689">
              <a:off x="5804793" y="3071917"/>
              <a:ext cx="15788" cy="24103"/>
            </a:xfrm>
            <a:custGeom>
              <a:avLst/>
              <a:gdLst>
                <a:gd name="connsiteX0" fmla="*/ -21 w 15788"/>
                <a:gd name="connsiteY0" fmla="*/ -21 h 24103"/>
                <a:gd name="connsiteX1" fmla="*/ 15767 w 15788"/>
                <a:gd name="connsiteY1" fmla="*/ 23878 h 24103"/>
                <a:gd name="connsiteX2" fmla="*/ -21 w 15788"/>
                <a:gd name="connsiteY2" fmla="*/ -21 h 2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788" h="24103">
                  <a:moveTo>
                    <a:pt x="-21" y="-21"/>
                  </a:moveTo>
                  <a:cubicBezTo>
                    <a:pt x="5121" y="6675"/>
                    <a:pt x="3364" y="25706"/>
                    <a:pt x="15767" y="23878"/>
                  </a:cubicBezTo>
                  <a:cubicBezTo>
                    <a:pt x="10289" y="17337"/>
                    <a:pt x="10392" y="-1489"/>
                    <a:pt x="-21" y="-2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6" name="Freeform 183">
              <a:extLst>
                <a:ext uri="{FF2B5EF4-FFF2-40B4-BE49-F238E27FC236}">
                  <a16:creationId xmlns:a16="http://schemas.microsoft.com/office/drawing/2014/main" id="{1B45A15D-36E2-C30C-37F7-E2B4A1933A73}"/>
                </a:ext>
              </a:extLst>
            </p:cNvPr>
            <p:cNvSpPr/>
            <p:nvPr/>
          </p:nvSpPr>
          <p:spPr>
            <a:xfrm rot="-1917689">
              <a:off x="5673228" y="1831202"/>
              <a:ext cx="138556" cy="290473"/>
            </a:xfrm>
            <a:custGeom>
              <a:avLst/>
              <a:gdLst>
                <a:gd name="connsiteX0" fmla="*/ 59983 w 138556"/>
                <a:gd name="connsiteY0" fmla="*/ 134017 h 290473"/>
                <a:gd name="connsiteX1" fmla="*/ 72412 w 138556"/>
                <a:gd name="connsiteY1" fmla="*/ 103962 h 290473"/>
                <a:gd name="connsiteX2" fmla="*/ 28483 w 138556"/>
                <a:gd name="connsiteY2" fmla="*/ -108 h 290473"/>
                <a:gd name="connsiteX3" fmla="*/ -45 w 138556"/>
                <a:gd name="connsiteY3" fmla="*/ 33501 h 290473"/>
                <a:gd name="connsiteX4" fmla="*/ 15046 w 138556"/>
                <a:gd name="connsiteY4" fmla="*/ 63838 h 290473"/>
                <a:gd name="connsiteX5" fmla="*/ 28509 w 138556"/>
                <a:gd name="connsiteY5" fmla="*/ 48309 h 290473"/>
                <a:gd name="connsiteX6" fmla="*/ 15925 w 138556"/>
                <a:gd name="connsiteY6" fmla="*/ 67856 h 290473"/>
                <a:gd name="connsiteX7" fmla="*/ 115411 w 138556"/>
                <a:gd name="connsiteY7" fmla="*/ 290366 h 290473"/>
                <a:gd name="connsiteX8" fmla="*/ 138512 w 138556"/>
                <a:gd name="connsiteY8" fmla="*/ 270613 h 290473"/>
                <a:gd name="connsiteX9" fmla="*/ 74143 w 138556"/>
                <a:gd name="connsiteY9" fmla="*/ 111997 h 290473"/>
                <a:gd name="connsiteX10" fmla="*/ 59983 w 138556"/>
                <a:gd name="connsiteY10" fmla="*/ 134017 h 29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556" h="290473">
                  <a:moveTo>
                    <a:pt x="59983" y="134017"/>
                  </a:moveTo>
                  <a:cubicBezTo>
                    <a:pt x="58820" y="125132"/>
                    <a:pt x="64376" y="114856"/>
                    <a:pt x="72412" y="103962"/>
                  </a:cubicBezTo>
                  <a:cubicBezTo>
                    <a:pt x="58872" y="68989"/>
                    <a:pt x="43781" y="34428"/>
                    <a:pt x="28483" y="-108"/>
                  </a:cubicBezTo>
                  <a:cubicBezTo>
                    <a:pt x="18121" y="7335"/>
                    <a:pt x="8612" y="18435"/>
                    <a:pt x="-45" y="33501"/>
                  </a:cubicBezTo>
                  <a:cubicBezTo>
                    <a:pt x="6700" y="43184"/>
                    <a:pt x="8224" y="54104"/>
                    <a:pt x="15046" y="63838"/>
                  </a:cubicBezTo>
                  <a:cubicBezTo>
                    <a:pt x="19749" y="59718"/>
                    <a:pt x="22385" y="45811"/>
                    <a:pt x="28509" y="48309"/>
                  </a:cubicBezTo>
                  <a:cubicBezTo>
                    <a:pt x="24323" y="54799"/>
                    <a:pt x="20111" y="61366"/>
                    <a:pt x="15925" y="67856"/>
                  </a:cubicBezTo>
                  <a:cubicBezTo>
                    <a:pt x="49828" y="141897"/>
                    <a:pt x="77425" y="217303"/>
                    <a:pt x="115411" y="290366"/>
                  </a:cubicBezTo>
                  <a:cubicBezTo>
                    <a:pt x="122698" y="281893"/>
                    <a:pt x="131819" y="281687"/>
                    <a:pt x="138512" y="270613"/>
                  </a:cubicBezTo>
                  <a:cubicBezTo>
                    <a:pt x="120475" y="216994"/>
                    <a:pt x="99054" y="164122"/>
                    <a:pt x="74143" y="111997"/>
                  </a:cubicBezTo>
                  <a:cubicBezTo>
                    <a:pt x="66546" y="118745"/>
                    <a:pt x="70991" y="133579"/>
                    <a:pt x="59983" y="13401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7" name="Freeform 184">
              <a:extLst>
                <a:ext uri="{FF2B5EF4-FFF2-40B4-BE49-F238E27FC236}">
                  <a16:creationId xmlns:a16="http://schemas.microsoft.com/office/drawing/2014/main" id="{C39A94D3-B04C-10D9-FD17-7C68716D2C4E}"/>
                </a:ext>
              </a:extLst>
            </p:cNvPr>
            <p:cNvSpPr/>
            <p:nvPr/>
          </p:nvSpPr>
          <p:spPr>
            <a:xfrm rot="-1917689">
              <a:off x="5637861" y="1895610"/>
              <a:ext cx="163883" cy="281205"/>
            </a:xfrm>
            <a:custGeom>
              <a:avLst/>
              <a:gdLst>
                <a:gd name="connsiteX0" fmla="*/ 33578 w 163883"/>
                <a:gd name="connsiteY0" fmla="*/ 171283 h 281205"/>
                <a:gd name="connsiteX1" fmla="*/ 59005 w 163883"/>
                <a:gd name="connsiteY1" fmla="*/ 228971 h 281205"/>
                <a:gd name="connsiteX2" fmla="*/ 59884 w 163883"/>
                <a:gd name="connsiteY2" fmla="*/ 233014 h 281205"/>
                <a:gd name="connsiteX3" fmla="*/ 32958 w 163883"/>
                <a:gd name="connsiteY3" fmla="*/ 177747 h 281205"/>
                <a:gd name="connsiteX4" fmla="*/ 33578 w 163883"/>
                <a:gd name="connsiteY4" fmla="*/ 171283 h 281205"/>
                <a:gd name="connsiteX5" fmla="*/ 114536 w 163883"/>
                <a:gd name="connsiteY5" fmla="*/ 212617 h 281205"/>
                <a:gd name="connsiteX6" fmla="*/ 99316 w 163883"/>
                <a:gd name="connsiteY6" fmla="*/ 220189 h 281205"/>
                <a:gd name="connsiteX7" fmla="*/ 114536 w 163883"/>
                <a:gd name="connsiteY7" fmla="*/ 212617 h 281205"/>
                <a:gd name="connsiteX8" fmla="*/ 163840 w 163883"/>
                <a:gd name="connsiteY8" fmla="*/ 254518 h 281205"/>
                <a:gd name="connsiteX9" fmla="*/ 57325 w 163883"/>
                <a:gd name="connsiteY9" fmla="*/ -107 h 281205"/>
                <a:gd name="connsiteX10" fmla="*/ 14792 w 163883"/>
                <a:gd name="connsiteY10" fmla="*/ 249058 h 281205"/>
                <a:gd name="connsiteX11" fmla="*/ 163840 w 163883"/>
                <a:gd name="connsiteY11" fmla="*/ 254518 h 281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3883" h="281205">
                  <a:moveTo>
                    <a:pt x="33578" y="171283"/>
                  </a:moveTo>
                  <a:cubicBezTo>
                    <a:pt x="39030" y="191216"/>
                    <a:pt x="42932" y="211433"/>
                    <a:pt x="59005" y="228971"/>
                  </a:cubicBezTo>
                  <a:cubicBezTo>
                    <a:pt x="63760" y="231057"/>
                    <a:pt x="62494" y="234508"/>
                    <a:pt x="59884" y="233014"/>
                  </a:cubicBezTo>
                  <a:cubicBezTo>
                    <a:pt x="40994" y="216712"/>
                    <a:pt x="34508" y="197809"/>
                    <a:pt x="32958" y="177747"/>
                  </a:cubicBezTo>
                  <a:cubicBezTo>
                    <a:pt x="30581" y="176202"/>
                    <a:pt x="32984" y="173601"/>
                    <a:pt x="33578" y="171283"/>
                  </a:cubicBezTo>
                  <a:close/>
                  <a:moveTo>
                    <a:pt x="114536" y="212617"/>
                  </a:moveTo>
                  <a:cubicBezTo>
                    <a:pt x="110738" y="221090"/>
                    <a:pt x="103735" y="214883"/>
                    <a:pt x="99316" y="220189"/>
                  </a:cubicBezTo>
                  <a:cubicBezTo>
                    <a:pt x="95569" y="214729"/>
                    <a:pt x="108877" y="207029"/>
                    <a:pt x="114536" y="212617"/>
                  </a:cubicBezTo>
                  <a:close/>
                  <a:moveTo>
                    <a:pt x="163840" y="254518"/>
                  </a:moveTo>
                  <a:cubicBezTo>
                    <a:pt x="133684" y="168450"/>
                    <a:pt x="91719" y="84983"/>
                    <a:pt x="57325" y="-107"/>
                  </a:cubicBezTo>
                  <a:cubicBezTo>
                    <a:pt x="2259" y="52070"/>
                    <a:pt x="-15855" y="210660"/>
                    <a:pt x="14792" y="249058"/>
                  </a:cubicBezTo>
                  <a:cubicBezTo>
                    <a:pt x="56990" y="302059"/>
                    <a:pt x="120531" y="278675"/>
                    <a:pt x="163840" y="25451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8" name="Freeform 185">
              <a:extLst>
                <a:ext uri="{FF2B5EF4-FFF2-40B4-BE49-F238E27FC236}">
                  <a16:creationId xmlns:a16="http://schemas.microsoft.com/office/drawing/2014/main" id="{C0ECD826-3190-58C0-4D40-BCE6600CBE04}"/>
                </a:ext>
              </a:extLst>
            </p:cNvPr>
            <p:cNvSpPr/>
            <p:nvPr/>
          </p:nvSpPr>
          <p:spPr>
            <a:xfrm rot="-1917689">
              <a:off x="5622252" y="2299690"/>
              <a:ext cx="34186" cy="45750"/>
            </a:xfrm>
            <a:custGeom>
              <a:avLst/>
              <a:gdLst>
                <a:gd name="connsiteX0" fmla="*/ 34149 w 34186"/>
                <a:gd name="connsiteY0" fmla="*/ 13146 h 45750"/>
                <a:gd name="connsiteX1" fmla="*/ -38 w 34186"/>
                <a:gd name="connsiteY1" fmla="*/ 1660 h 45750"/>
                <a:gd name="connsiteX2" fmla="*/ 20169 w 34186"/>
                <a:gd name="connsiteY2" fmla="*/ 45647 h 45750"/>
                <a:gd name="connsiteX3" fmla="*/ 34149 w 34186"/>
                <a:gd name="connsiteY3" fmla="*/ 13146 h 4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86" h="45750">
                  <a:moveTo>
                    <a:pt x="34149" y="13146"/>
                  </a:moveTo>
                  <a:cubicBezTo>
                    <a:pt x="22443" y="7789"/>
                    <a:pt x="9109" y="-4701"/>
                    <a:pt x="-38" y="1660"/>
                  </a:cubicBezTo>
                  <a:cubicBezTo>
                    <a:pt x="10169" y="15567"/>
                    <a:pt x="11125" y="31534"/>
                    <a:pt x="20169" y="45647"/>
                  </a:cubicBezTo>
                  <a:cubicBezTo>
                    <a:pt x="26836" y="34367"/>
                    <a:pt x="31668" y="23473"/>
                    <a:pt x="34149" y="1314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69" name="Freeform 186">
              <a:extLst>
                <a:ext uri="{FF2B5EF4-FFF2-40B4-BE49-F238E27FC236}">
                  <a16:creationId xmlns:a16="http://schemas.microsoft.com/office/drawing/2014/main" id="{115678F2-F369-4BCC-8D92-5670C77773AA}"/>
                </a:ext>
              </a:extLst>
            </p:cNvPr>
            <p:cNvSpPr/>
            <p:nvPr/>
          </p:nvSpPr>
          <p:spPr>
            <a:xfrm rot="-1917689">
              <a:off x="5598406" y="2289163"/>
              <a:ext cx="41249" cy="96910"/>
            </a:xfrm>
            <a:custGeom>
              <a:avLst/>
              <a:gdLst>
                <a:gd name="connsiteX0" fmla="*/ -38 w 41249"/>
                <a:gd name="connsiteY0" fmla="*/ -103 h 96910"/>
                <a:gd name="connsiteX1" fmla="*/ 38103 w 41249"/>
                <a:gd name="connsiteY1" fmla="*/ 96807 h 96910"/>
                <a:gd name="connsiteX2" fmla="*/ -38 w 41249"/>
                <a:gd name="connsiteY2" fmla="*/ -103 h 9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249" h="96910">
                  <a:moveTo>
                    <a:pt x="-38" y="-103"/>
                  </a:moveTo>
                  <a:cubicBezTo>
                    <a:pt x="7404" y="33325"/>
                    <a:pt x="22934" y="65028"/>
                    <a:pt x="38103" y="96807"/>
                  </a:cubicBezTo>
                  <a:cubicBezTo>
                    <a:pt x="48103" y="59542"/>
                    <a:pt x="33606" y="27634"/>
                    <a:pt x="-38" y="-1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0" name="Freeform 187">
              <a:extLst>
                <a:ext uri="{FF2B5EF4-FFF2-40B4-BE49-F238E27FC236}">
                  <a16:creationId xmlns:a16="http://schemas.microsoft.com/office/drawing/2014/main" id="{A9F72C5B-CB07-4CBF-EA49-8CB76E2D4E7E}"/>
                </a:ext>
              </a:extLst>
            </p:cNvPr>
            <p:cNvSpPr/>
            <p:nvPr/>
          </p:nvSpPr>
          <p:spPr>
            <a:xfrm rot="-1917689">
              <a:off x="5583680" y="2288598"/>
              <a:ext cx="58657" cy="140407"/>
            </a:xfrm>
            <a:custGeom>
              <a:avLst/>
              <a:gdLst>
                <a:gd name="connsiteX0" fmla="*/ 50067 w 58657"/>
                <a:gd name="connsiteY0" fmla="*/ 140305 h 140407"/>
                <a:gd name="connsiteX1" fmla="*/ 58620 w 58657"/>
                <a:gd name="connsiteY1" fmla="*/ 121608 h 140407"/>
                <a:gd name="connsiteX2" fmla="*/ 8696 w 58657"/>
                <a:gd name="connsiteY2" fmla="*/ -103 h 140407"/>
                <a:gd name="connsiteX3" fmla="*/ -38 w 58657"/>
                <a:gd name="connsiteY3" fmla="*/ 8087 h 140407"/>
                <a:gd name="connsiteX4" fmla="*/ 50067 w 58657"/>
                <a:gd name="connsiteY4" fmla="*/ 140305 h 1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57" h="140407">
                  <a:moveTo>
                    <a:pt x="50067" y="140305"/>
                  </a:moveTo>
                  <a:cubicBezTo>
                    <a:pt x="52987" y="134099"/>
                    <a:pt x="52134" y="128639"/>
                    <a:pt x="58620" y="121608"/>
                  </a:cubicBezTo>
                  <a:cubicBezTo>
                    <a:pt x="42082" y="81021"/>
                    <a:pt x="28749" y="39712"/>
                    <a:pt x="8696" y="-103"/>
                  </a:cubicBezTo>
                  <a:cubicBezTo>
                    <a:pt x="5802" y="2653"/>
                    <a:pt x="2236" y="2318"/>
                    <a:pt x="-38" y="8087"/>
                  </a:cubicBezTo>
                  <a:cubicBezTo>
                    <a:pt x="13193" y="52949"/>
                    <a:pt x="34692" y="95906"/>
                    <a:pt x="50067" y="1403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1" name="Freeform 188">
              <a:extLst>
                <a:ext uri="{FF2B5EF4-FFF2-40B4-BE49-F238E27FC236}">
                  <a16:creationId xmlns:a16="http://schemas.microsoft.com/office/drawing/2014/main" id="{66B7A9BF-3F5B-E776-0909-2D51C9E6792B}"/>
                </a:ext>
              </a:extLst>
            </p:cNvPr>
            <p:cNvSpPr/>
            <p:nvPr/>
          </p:nvSpPr>
          <p:spPr>
            <a:xfrm rot="-1917689">
              <a:off x="5715833" y="2310043"/>
              <a:ext cx="70828" cy="68150"/>
            </a:xfrm>
            <a:custGeom>
              <a:avLst/>
              <a:gdLst>
                <a:gd name="connsiteX0" fmla="*/ 35494 w 70828"/>
                <a:gd name="connsiteY0" fmla="*/ -106 h 68150"/>
                <a:gd name="connsiteX1" fmla="*/ -37 w 70828"/>
                <a:gd name="connsiteY1" fmla="*/ 49702 h 68150"/>
                <a:gd name="connsiteX2" fmla="*/ 58569 w 70828"/>
                <a:gd name="connsiteY2" fmla="*/ 66441 h 68150"/>
                <a:gd name="connsiteX3" fmla="*/ 70792 w 70828"/>
                <a:gd name="connsiteY3" fmla="*/ 25931 h 68150"/>
                <a:gd name="connsiteX4" fmla="*/ 35494 w 70828"/>
                <a:gd name="connsiteY4" fmla="*/ -106 h 6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828" h="68150">
                  <a:moveTo>
                    <a:pt x="35494" y="-106"/>
                  </a:moveTo>
                  <a:cubicBezTo>
                    <a:pt x="23245" y="13389"/>
                    <a:pt x="4666" y="32292"/>
                    <a:pt x="-37" y="49702"/>
                  </a:cubicBezTo>
                  <a:cubicBezTo>
                    <a:pt x="12651" y="57428"/>
                    <a:pt x="42316" y="73086"/>
                    <a:pt x="58569" y="66441"/>
                  </a:cubicBezTo>
                  <a:cubicBezTo>
                    <a:pt x="63014" y="52818"/>
                    <a:pt x="68854" y="38937"/>
                    <a:pt x="70792" y="25931"/>
                  </a:cubicBezTo>
                  <a:cubicBezTo>
                    <a:pt x="65055" y="16634"/>
                    <a:pt x="49602" y="616"/>
                    <a:pt x="35494" y="-10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2" name="Freeform 189">
              <a:extLst>
                <a:ext uri="{FF2B5EF4-FFF2-40B4-BE49-F238E27FC236}">
                  <a16:creationId xmlns:a16="http://schemas.microsoft.com/office/drawing/2014/main" id="{010C7A14-5621-FA33-395C-CB3F211988A6}"/>
                </a:ext>
              </a:extLst>
            </p:cNvPr>
            <p:cNvSpPr/>
            <p:nvPr/>
          </p:nvSpPr>
          <p:spPr>
            <a:xfrm rot="-1917689">
              <a:off x="5556386" y="2306445"/>
              <a:ext cx="89847" cy="172863"/>
            </a:xfrm>
            <a:custGeom>
              <a:avLst/>
              <a:gdLst>
                <a:gd name="connsiteX0" fmla="*/ 34718 w 89847"/>
                <a:gd name="connsiteY0" fmla="*/ 47754 h 172863"/>
                <a:gd name="connsiteX1" fmla="*/ 47897 w 89847"/>
                <a:gd name="connsiteY1" fmla="*/ 59601 h 172863"/>
                <a:gd name="connsiteX2" fmla="*/ 34718 w 89847"/>
                <a:gd name="connsiteY2" fmla="*/ 47754 h 172863"/>
                <a:gd name="connsiteX3" fmla="*/ -37 w 89847"/>
                <a:gd name="connsiteY3" fmla="*/ 4771 h 172863"/>
                <a:gd name="connsiteX4" fmla="*/ 78983 w 89847"/>
                <a:gd name="connsiteY4" fmla="*/ 172761 h 172863"/>
                <a:gd name="connsiteX5" fmla="*/ 89810 w 89847"/>
                <a:gd name="connsiteY5" fmla="*/ 145153 h 172863"/>
                <a:gd name="connsiteX6" fmla="*/ 30584 w 89847"/>
                <a:gd name="connsiteY6" fmla="*/ 187 h 172863"/>
                <a:gd name="connsiteX7" fmla="*/ -37 w 89847"/>
                <a:gd name="connsiteY7" fmla="*/ 4771 h 17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9847" h="172863">
                  <a:moveTo>
                    <a:pt x="34718" y="47754"/>
                  </a:moveTo>
                  <a:cubicBezTo>
                    <a:pt x="43272" y="45642"/>
                    <a:pt x="45882" y="54167"/>
                    <a:pt x="47897" y="59601"/>
                  </a:cubicBezTo>
                  <a:cubicBezTo>
                    <a:pt x="45339" y="63283"/>
                    <a:pt x="26140" y="53265"/>
                    <a:pt x="34718" y="47754"/>
                  </a:cubicBezTo>
                  <a:close/>
                  <a:moveTo>
                    <a:pt x="-37" y="4771"/>
                  </a:moveTo>
                  <a:cubicBezTo>
                    <a:pt x="28439" y="60296"/>
                    <a:pt x="52419" y="116799"/>
                    <a:pt x="78983" y="172761"/>
                  </a:cubicBezTo>
                  <a:cubicBezTo>
                    <a:pt x="86167" y="162820"/>
                    <a:pt x="85392" y="154554"/>
                    <a:pt x="89810" y="145153"/>
                  </a:cubicBezTo>
                  <a:cubicBezTo>
                    <a:pt x="68983" y="97072"/>
                    <a:pt x="55830" y="47342"/>
                    <a:pt x="30584" y="187"/>
                  </a:cubicBezTo>
                  <a:cubicBezTo>
                    <a:pt x="20868" y="4076"/>
                    <a:pt x="8284" y="-5350"/>
                    <a:pt x="-37" y="477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3" name="Freeform 190">
              <a:extLst>
                <a:ext uri="{FF2B5EF4-FFF2-40B4-BE49-F238E27FC236}">
                  <a16:creationId xmlns:a16="http://schemas.microsoft.com/office/drawing/2014/main" id="{CE777BB7-3B2D-9632-7653-F04B23AED65C}"/>
                </a:ext>
              </a:extLst>
            </p:cNvPr>
            <p:cNvSpPr/>
            <p:nvPr/>
          </p:nvSpPr>
          <p:spPr>
            <a:xfrm rot="-1917689">
              <a:off x="5751954" y="2396151"/>
              <a:ext cx="22043" cy="49781"/>
            </a:xfrm>
            <a:custGeom>
              <a:avLst/>
              <a:gdLst>
                <a:gd name="connsiteX0" fmla="*/ 22008 w 22043"/>
                <a:gd name="connsiteY0" fmla="*/ 20472 h 49781"/>
                <a:gd name="connsiteX1" fmla="*/ 587 w 22043"/>
                <a:gd name="connsiteY1" fmla="*/ -105 h 49781"/>
                <a:gd name="connsiteX2" fmla="*/ 13610 w 22043"/>
                <a:gd name="connsiteY2" fmla="*/ 49676 h 49781"/>
                <a:gd name="connsiteX3" fmla="*/ 22008 w 22043"/>
                <a:gd name="connsiteY3" fmla="*/ 20472 h 4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43" h="49781">
                  <a:moveTo>
                    <a:pt x="22008" y="20472"/>
                  </a:moveTo>
                  <a:cubicBezTo>
                    <a:pt x="13843" y="13801"/>
                    <a:pt x="13042" y="5586"/>
                    <a:pt x="587" y="-105"/>
                  </a:cubicBezTo>
                  <a:cubicBezTo>
                    <a:pt x="-2979" y="18231"/>
                    <a:pt x="9786" y="32936"/>
                    <a:pt x="13610" y="49676"/>
                  </a:cubicBezTo>
                  <a:cubicBezTo>
                    <a:pt x="20561" y="39040"/>
                    <a:pt x="16117" y="30876"/>
                    <a:pt x="22008" y="2047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4" name="Freeform 191">
              <a:extLst>
                <a:ext uri="{FF2B5EF4-FFF2-40B4-BE49-F238E27FC236}">
                  <a16:creationId xmlns:a16="http://schemas.microsoft.com/office/drawing/2014/main" id="{3D9C7A32-A5DA-3B23-F92D-52C482B394D9}"/>
                </a:ext>
              </a:extLst>
            </p:cNvPr>
            <p:cNvSpPr/>
            <p:nvPr/>
          </p:nvSpPr>
          <p:spPr>
            <a:xfrm rot="-1917689">
              <a:off x="5751957" y="2410671"/>
              <a:ext cx="19656" cy="63353"/>
            </a:xfrm>
            <a:custGeom>
              <a:avLst/>
              <a:gdLst>
                <a:gd name="connsiteX0" fmla="*/ 19523 w 19656"/>
                <a:gd name="connsiteY0" fmla="*/ 63248 h 63353"/>
                <a:gd name="connsiteX1" fmla="*/ 1357 w 19656"/>
                <a:gd name="connsiteY1" fmla="*/ -105 h 63353"/>
                <a:gd name="connsiteX2" fmla="*/ 19523 w 19656"/>
                <a:gd name="connsiteY2" fmla="*/ 63248 h 63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656" h="63353">
                  <a:moveTo>
                    <a:pt x="19523" y="63248"/>
                  </a:moveTo>
                  <a:cubicBezTo>
                    <a:pt x="20738" y="40533"/>
                    <a:pt x="10402" y="20343"/>
                    <a:pt x="1357" y="-105"/>
                  </a:cubicBezTo>
                  <a:cubicBezTo>
                    <a:pt x="-4922" y="23665"/>
                    <a:pt x="11616" y="42568"/>
                    <a:pt x="19523" y="632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5" name="Freeform 192">
              <a:extLst>
                <a:ext uri="{FF2B5EF4-FFF2-40B4-BE49-F238E27FC236}">
                  <a16:creationId xmlns:a16="http://schemas.microsoft.com/office/drawing/2014/main" id="{AE7EFE70-A5CB-C542-0D65-066842AC5D84}"/>
                </a:ext>
              </a:extLst>
            </p:cNvPr>
            <p:cNvSpPr/>
            <p:nvPr/>
          </p:nvSpPr>
          <p:spPr>
            <a:xfrm rot="-1917689">
              <a:off x="5746692" y="2429871"/>
              <a:ext cx="35126" cy="90909"/>
            </a:xfrm>
            <a:custGeom>
              <a:avLst/>
              <a:gdLst>
                <a:gd name="connsiteX0" fmla="*/ 10974 w 35126"/>
                <a:gd name="connsiteY0" fmla="*/ -105 h 90909"/>
                <a:gd name="connsiteX1" fmla="*/ -34 w 35126"/>
                <a:gd name="connsiteY1" fmla="*/ 17047 h 90909"/>
                <a:gd name="connsiteX2" fmla="*/ 28830 w 35126"/>
                <a:gd name="connsiteY2" fmla="*/ 90805 h 90909"/>
                <a:gd name="connsiteX3" fmla="*/ 10974 w 35126"/>
                <a:gd name="connsiteY3" fmla="*/ -105 h 9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26" h="90909">
                  <a:moveTo>
                    <a:pt x="10974" y="-105"/>
                  </a:moveTo>
                  <a:cubicBezTo>
                    <a:pt x="7330" y="5612"/>
                    <a:pt x="3661" y="11355"/>
                    <a:pt x="-34" y="17047"/>
                  </a:cubicBezTo>
                  <a:cubicBezTo>
                    <a:pt x="12421" y="41023"/>
                    <a:pt x="15987" y="66931"/>
                    <a:pt x="28830" y="90805"/>
                  </a:cubicBezTo>
                  <a:cubicBezTo>
                    <a:pt x="46970" y="55265"/>
                    <a:pt x="20922" y="29383"/>
                    <a:pt x="10974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6" name="Freeform 193">
              <a:extLst>
                <a:ext uri="{FF2B5EF4-FFF2-40B4-BE49-F238E27FC236}">
                  <a16:creationId xmlns:a16="http://schemas.microsoft.com/office/drawing/2014/main" id="{36B8946E-240F-DD46-6881-D4B9BC2D092E}"/>
                </a:ext>
              </a:extLst>
            </p:cNvPr>
            <p:cNvSpPr/>
            <p:nvPr/>
          </p:nvSpPr>
          <p:spPr>
            <a:xfrm rot="-1917689">
              <a:off x="5743303" y="2458407"/>
              <a:ext cx="37823" cy="94051"/>
            </a:xfrm>
            <a:custGeom>
              <a:avLst/>
              <a:gdLst>
                <a:gd name="connsiteX0" fmla="*/ 11905 w 37823"/>
                <a:gd name="connsiteY0" fmla="*/ -105 h 94051"/>
                <a:gd name="connsiteX1" fmla="*/ -34 w 37823"/>
                <a:gd name="connsiteY1" fmla="*/ 13081 h 94051"/>
                <a:gd name="connsiteX2" fmla="*/ 34644 w 37823"/>
                <a:gd name="connsiteY2" fmla="*/ 93947 h 94051"/>
                <a:gd name="connsiteX3" fmla="*/ 11905 w 37823"/>
                <a:gd name="connsiteY3" fmla="*/ -105 h 94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823" h="94051">
                  <a:moveTo>
                    <a:pt x="11905" y="-105"/>
                  </a:moveTo>
                  <a:cubicBezTo>
                    <a:pt x="8804" y="8548"/>
                    <a:pt x="3610" y="7286"/>
                    <a:pt x="-34" y="13081"/>
                  </a:cubicBezTo>
                  <a:cubicBezTo>
                    <a:pt x="12473" y="39839"/>
                    <a:pt x="20923" y="67472"/>
                    <a:pt x="34644" y="93947"/>
                  </a:cubicBezTo>
                  <a:cubicBezTo>
                    <a:pt x="46944" y="58278"/>
                    <a:pt x="19734" y="31237"/>
                    <a:pt x="11905" y="-10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7" name="Freeform 194">
              <a:extLst>
                <a:ext uri="{FF2B5EF4-FFF2-40B4-BE49-F238E27FC236}">
                  <a16:creationId xmlns:a16="http://schemas.microsoft.com/office/drawing/2014/main" id="{43090BC4-F398-6708-95BE-EF5B13AE17AA}"/>
                </a:ext>
              </a:extLst>
            </p:cNvPr>
            <p:cNvSpPr/>
            <p:nvPr/>
          </p:nvSpPr>
          <p:spPr>
            <a:xfrm rot="-1917689">
              <a:off x="5747722" y="2484533"/>
              <a:ext cx="35820" cy="95313"/>
            </a:xfrm>
            <a:custGeom>
              <a:avLst/>
              <a:gdLst>
                <a:gd name="connsiteX0" fmla="*/ 35653 w 35820"/>
                <a:gd name="connsiteY0" fmla="*/ 95209 h 95313"/>
                <a:gd name="connsiteX1" fmla="*/ -33 w 35820"/>
                <a:gd name="connsiteY1" fmla="*/ -105 h 95313"/>
                <a:gd name="connsiteX2" fmla="*/ 35653 w 35820"/>
                <a:gd name="connsiteY2" fmla="*/ 95209 h 95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20" h="95313">
                  <a:moveTo>
                    <a:pt x="35653" y="95209"/>
                  </a:moveTo>
                  <a:cubicBezTo>
                    <a:pt x="37720" y="61703"/>
                    <a:pt x="15471" y="22584"/>
                    <a:pt x="-33" y="-105"/>
                  </a:cubicBezTo>
                  <a:cubicBezTo>
                    <a:pt x="2938" y="33581"/>
                    <a:pt x="24386" y="63326"/>
                    <a:pt x="35653" y="9520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8" name="Freeform 195">
              <a:extLst>
                <a:ext uri="{FF2B5EF4-FFF2-40B4-BE49-F238E27FC236}">
                  <a16:creationId xmlns:a16="http://schemas.microsoft.com/office/drawing/2014/main" id="{F451A064-A9CA-2B82-BE94-C59EDD6A3F8F}"/>
                </a:ext>
              </a:extLst>
            </p:cNvPr>
            <p:cNvSpPr/>
            <p:nvPr/>
          </p:nvSpPr>
          <p:spPr>
            <a:xfrm rot="-1917689">
              <a:off x="5862367" y="2500713"/>
              <a:ext cx="61319" cy="150941"/>
            </a:xfrm>
            <a:custGeom>
              <a:avLst/>
              <a:gdLst>
                <a:gd name="connsiteX0" fmla="*/ 51856 w 61319"/>
                <a:gd name="connsiteY0" fmla="*/ 150834 h 150941"/>
                <a:gd name="connsiteX1" fmla="*/ 61288 w 61319"/>
                <a:gd name="connsiteY1" fmla="*/ 136181 h 150941"/>
                <a:gd name="connsiteX2" fmla="*/ 10279 w 61319"/>
                <a:gd name="connsiteY2" fmla="*/ -107 h 150941"/>
                <a:gd name="connsiteX3" fmla="*/ -31 w 61319"/>
                <a:gd name="connsiteY3" fmla="*/ 10581 h 150941"/>
                <a:gd name="connsiteX4" fmla="*/ 39169 w 61319"/>
                <a:gd name="connsiteY4" fmla="*/ 122042 h 150941"/>
                <a:gd name="connsiteX5" fmla="*/ 51856 w 61319"/>
                <a:gd name="connsiteY5" fmla="*/ 150834 h 15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319" h="150941">
                  <a:moveTo>
                    <a:pt x="51856" y="150834"/>
                  </a:moveTo>
                  <a:cubicBezTo>
                    <a:pt x="55009" y="145941"/>
                    <a:pt x="58135" y="141074"/>
                    <a:pt x="61288" y="136181"/>
                  </a:cubicBezTo>
                  <a:cubicBezTo>
                    <a:pt x="45241" y="91885"/>
                    <a:pt x="33380" y="35690"/>
                    <a:pt x="10279" y="-107"/>
                  </a:cubicBezTo>
                  <a:cubicBezTo>
                    <a:pt x="7462" y="6099"/>
                    <a:pt x="3870" y="9036"/>
                    <a:pt x="-31" y="10581"/>
                  </a:cubicBezTo>
                  <a:cubicBezTo>
                    <a:pt x="10021" y="45348"/>
                    <a:pt x="27850" y="87893"/>
                    <a:pt x="39169" y="122042"/>
                  </a:cubicBezTo>
                  <a:cubicBezTo>
                    <a:pt x="42786" y="132781"/>
                    <a:pt x="40538" y="150139"/>
                    <a:pt x="51856" y="15083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79" name="Freeform 196">
              <a:extLst>
                <a:ext uri="{FF2B5EF4-FFF2-40B4-BE49-F238E27FC236}">
                  <a16:creationId xmlns:a16="http://schemas.microsoft.com/office/drawing/2014/main" id="{BC06AFCB-5F08-00C1-2E78-B505512E14A1}"/>
                </a:ext>
              </a:extLst>
            </p:cNvPr>
            <p:cNvSpPr/>
            <p:nvPr/>
          </p:nvSpPr>
          <p:spPr>
            <a:xfrm rot="-1917689">
              <a:off x="5861367" y="2525953"/>
              <a:ext cx="55246" cy="155628"/>
            </a:xfrm>
            <a:custGeom>
              <a:avLst/>
              <a:gdLst>
                <a:gd name="connsiteX0" fmla="*/ 6274 w 55246"/>
                <a:gd name="connsiteY0" fmla="*/ -107 h 155628"/>
                <a:gd name="connsiteX1" fmla="*/ -31 w 55246"/>
                <a:gd name="connsiteY1" fmla="*/ 9705 h 155628"/>
                <a:gd name="connsiteX2" fmla="*/ 55216 w 55246"/>
                <a:gd name="connsiteY2" fmla="*/ 155521 h 155628"/>
                <a:gd name="connsiteX3" fmla="*/ 6274 w 55246"/>
                <a:gd name="connsiteY3" fmla="*/ -107 h 155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246" h="155628">
                  <a:moveTo>
                    <a:pt x="6274" y="-107"/>
                  </a:moveTo>
                  <a:cubicBezTo>
                    <a:pt x="4155" y="3138"/>
                    <a:pt x="2062" y="6409"/>
                    <a:pt x="-31" y="9705"/>
                  </a:cubicBezTo>
                  <a:cubicBezTo>
                    <a:pt x="21003" y="57710"/>
                    <a:pt x="36714" y="106899"/>
                    <a:pt x="55216" y="155521"/>
                  </a:cubicBezTo>
                  <a:cubicBezTo>
                    <a:pt x="47929" y="101645"/>
                    <a:pt x="25189" y="51168"/>
                    <a:pt x="6274" y="-10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0" name="Freeform 197">
              <a:extLst>
                <a:ext uri="{FF2B5EF4-FFF2-40B4-BE49-F238E27FC236}">
                  <a16:creationId xmlns:a16="http://schemas.microsoft.com/office/drawing/2014/main" id="{6033EEBE-1779-DEF4-84E0-C40FEE8E65DE}"/>
                </a:ext>
              </a:extLst>
            </p:cNvPr>
            <p:cNvSpPr/>
            <p:nvPr/>
          </p:nvSpPr>
          <p:spPr>
            <a:xfrm rot="-1917689">
              <a:off x="6008260" y="2610868"/>
              <a:ext cx="57402" cy="175200"/>
            </a:xfrm>
            <a:custGeom>
              <a:avLst/>
              <a:gdLst>
                <a:gd name="connsiteX0" fmla="*/ 35348 w 57402"/>
                <a:gd name="connsiteY0" fmla="*/ 62420 h 175200"/>
                <a:gd name="connsiteX1" fmla="*/ 22427 w 57402"/>
                <a:gd name="connsiteY1" fmla="*/ 61055 h 175200"/>
                <a:gd name="connsiteX2" fmla="*/ 13280 w 57402"/>
                <a:gd name="connsiteY2" fmla="*/ -109 h 175200"/>
                <a:gd name="connsiteX3" fmla="*/ -28 w 57402"/>
                <a:gd name="connsiteY3" fmla="*/ 25927 h 175200"/>
                <a:gd name="connsiteX4" fmla="*/ 49586 w 57402"/>
                <a:gd name="connsiteY4" fmla="*/ 175092 h 175200"/>
                <a:gd name="connsiteX5" fmla="*/ 35348 w 57402"/>
                <a:gd name="connsiteY5" fmla="*/ 62420 h 17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02" h="175200">
                  <a:moveTo>
                    <a:pt x="35348" y="62420"/>
                  </a:moveTo>
                  <a:cubicBezTo>
                    <a:pt x="29456" y="54308"/>
                    <a:pt x="28422" y="69142"/>
                    <a:pt x="22427" y="61055"/>
                  </a:cubicBezTo>
                  <a:cubicBezTo>
                    <a:pt x="29921" y="38392"/>
                    <a:pt x="19404" y="19644"/>
                    <a:pt x="13280" y="-109"/>
                  </a:cubicBezTo>
                  <a:cubicBezTo>
                    <a:pt x="4313" y="9548"/>
                    <a:pt x="7052" y="16630"/>
                    <a:pt x="-28" y="25927"/>
                  </a:cubicBezTo>
                  <a:cubicBezTo>
                    <a:pt x="19869" y="74910"/>
                    <a:pt x="31110" y="125799"/>
                    <a:pt x="49586" y="175092"/>
                  </a:cubicBezTo>
                  <a:cubicBezTo>
                    <a:pt x="73411" y="131311"/>
                    <a:pt x="34934" y="101128"/>
                    <a:pt x="35348" y="624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1" name="Freeform 198">
              <a:extLst>
                <a:ext uri="{FF2B5EF4-FFF2-40B4-BE49-F238E27FC236}">
                  <a16:creationId xmlns:a16="http://schemas.microsoft.com/office/drawing/2014/main" id="{57E538DF-6FF9-1677-12C7-BC376D7A7A35}"/>
                </a:ext>
              </a:extLst>
            </p:cNvPr>
            <p:cNvSpPr/>
            <p:nvPr/>
          </p:nvSpPr>
          <p:spPr>
            <a:xfrm rot="-1917689">
              <a:off x="5424791" y="2640998"/>
              <a:ext cx="138453" cy="219110"/>
            </a:xfrm>
            <a:custGeom>
              <a:avLst/>
              <a:gdLst>
                <a:gd name="connsiteX0" fmla="*/ 71005 w 138453"/>
                <a:gd name="connsiteY0" fmla="*/ 128875 h 219110"/>
                <a:gd name="connsiteX1" fmla="*/ 92608 w 138453"/>
                <a:gd name="connsiteY1" fmla="*/ 111543 h 219110"/>
                <a:gd name="connsiteX2" fmla="*/ 71005 w 138453"/>
                <a:gd name="connsiteY2" fmla="*/ 128875 h 219110"/>
                <a:gd name="connsiteX3" fmla="*/ 138423 w 138453"/>
                <a:gd name="connsiteY3" fmla="*/ 137348 h 219110"/>
                <a:gd name="connsiteX4" fmla="*/ 63873 w 138453"/>
                <a:gd name="connsiteY4" fmla="*/ -98 h 219110"/>
                <a:gd name="connsiteX5" fmla="*/ -30 w 138453"/>
                <a:gd name="connsiteY5" fmla="*/ 93851 h 219110"/>
                <a:gd name="connsiteX6" fmla="*/ 21572 w 138453"/>
                <a:gd name="connsiteY6" fmla="*/ 124858 h 219110"/>
                <a:gd name="connsiteX7" fmla="*/ 44493 w 138453"/>
                <a:gd name="connsiteY7" fmla="*/ 94598 h 219110"/>
                <a:gd name="connsiteX8" fmla="*/ 24906 w 138453"/>
                <a:gd name="connsiteY8" fmla="*/ 130472 h 219110"/>
                <a:gd name="connsiteX9" fmla="*/ 82349 w 138453"/>
                <a:gd name="connsiteY9" fmla="*/ 219013 h 219110"/>
                <a:gd name="connsiteX10" fmla="*/ 138423 w 138453"/>
                <a:gd name="connsiteY10" fmla="*/ 137348 h 21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8453" h="219110">
                  <a:moveTo>
                    <a:pt x="71005" y="128875"/>
                  </a:moveTo>
                  <a:cubicBezTo>
                    <a:pt x="77414" y="119398"/>
                    <a:pt x="85166" y="116308"/>
                    <a:pt x="92608" y="111543"/>
                  </a:cubicBezTo>
                  <a:cubicBezTo>
                    <a:pt x="93125" y="114557"/>
                    <a:pt x="80024" y="137297"/>
                    <a:pt x="71005" y="128875"/>
                  </a:cubicBezTo>
                  <a:close/>
                  <a:moveTo>
                    <a:pt x="138423" y="137348"/>
                  </a:moveTo>
                  <a:cubicBezTo>
                    <a:pt x="112764" y="91687"/>
                    <a:pt x="94029" y="44533"/>
                    <a:pt x="63873" y="-98"/>
                  </a:cubicBezTo>
                  <a:cubicBezTo>
                    <a:pt x="41651" y="27046"/>
                    <a:pt x="21004" y="61221"/>
                    <a:pt x="-30" y="93851"/>
                  </a:cubicBezTo>
                  <a:cubicBezTo>
                    <a:pt x="6998" y="104255"/>
                    <a:pt x="13097" y="114788"/>
                    <a:pt x="21572" y="124858"/>
                  </a:cubicBezTo>
                  <a:cubicBezTo>
                    <a:pt x="29480" y="116050"/>
                    <a:pt x="35139" y="96761"/>
                    <a:pt x="44493" y="94598"/>
                  </a:cubicBezTo>
                  <a:cubicBezTo>
                    <a:pt x="35733" y="107088"/>
                    <a:pt x="28834" y="119115"/>
                    <a:pt x="24906" y="130472"/>
                  </a:cubicBezTo>
                  <a:cubicBezTo>
                    <a:pt x="43433" y="160114"/>
                    <a:pt x="58860" y="190452"/>
                    <a:pt x="82349" y="219013"/>
                  </a:cubicBezTo>
                  <a:cubicBezTo>
                    <a:pt x="100877" y="191096"/>
                    <a:pt x="118578" y="159445"/>
                    <a:pt x="138423" y="13734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2" name="Freeform 199">
              <a:extLst>
                <a:ext uri="{FF2B5EF4-FFF2-40B4-BE49-F238E27FC236}">
                  <a16:creationId xmlns:a16="http://schemas.microsoft.com/office/drawing/2014/main" id="{76AF5CBD-7D5F-3D02-E03A-4FC3D75F802F}"/>
                </a:ext>
              </a:extLst>
            </p:cNvPr>
            <p:cNvSpPr/>
            <p:nvPr/>
          </p:nvSpPr>
          <p:spPr>
            <a:xfrm rot="-1917689">
              <a:off x="5981341" y="2688688"/>
              <a:ext cx="49573" cy="111667"/>
            </a:xfrm>
            <a:custGeom>
              <a:avLst/>
              <a:gdLst>
                <a:gd name="connsiteX0" fmla="*/ 49547 w 49573"/>
                <a:gd name="connsiteY0" fmla="*/ 42308 h 111667"/>
                <a:gd name="connsiteX1" fmla="*/ 31794 w 49573"/>
                <a:gd name="connsiteY1" fmla="*/ -108 h 111667"/>
                <a:gd name="connsiteX2" fmla="*/ 11949 w 49573"/>
                <a:gd name="connsiteY2" fmla="*/ 111559 h 111667"/>
                <a:gd name="connsiteX3" fmla="*/ 49547 w 49573"/>
                <a:gd name="connsiteY3" fmla="*/ 42308 h 111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573" h="111667">
                  <a:moveTo>
                    <a:pt x="49547" y="42308"/>
                  </a:moveTo>
                  <a:cubicBezTo>
                    <a:pt x="42260" y="28478"/>
                    <a:pt x="42828" y="12897"/>
                    <a:pt x="31794" y="-108"/>
                  </a:cubicBezTo>
                  <a:cubicBezTo>
                    <a:pt x="13344" y="39732"/>
                    <a:pt x="-17019" y="82045"/>
                    <a:pt x="11949" y="111559"/>
                  </a:cubicBezTo>
                  <a:cubicBezTo>
                    <a:pt x="24765" y="88381"/>
                    <a:pt x="31975" y="66490"/>
                    <a:pt x="49547" y="423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3" name="Freeform 200">
              <a:extLst>
                <a:ext uri="{FF2B5EF4-FFF2-40B4-BE49-F238E27FC236}">
                  <a16:creationId xmlns:a16="http://schemas.microsoft.com/office/drawing/2014/main" id="{98484C12-82AD-97E8-EF76-E34AB3975762}"/>
                </a:ext>
              </a:extLst>
            </p:cNvPr>
            <p:cNvSpPr/>
            <p:nvPr/>
          </p:nvSpPr>
          <p:spPr>
            <a:xfrm rot="-1917689">
              <a:off x="5652202" y="2687059"/>
              <a:ext cx="234605" cy="458927"/>
            </a:xfrm>
            <a:custGeom>
              <a:avLst/>
              <a:gdLst>
                <a:gd name="connsiteX0" fmla="*/ 234581 w 234605"/>
                <a:gd name="connsiteY0" fmla="*/ 392020 h 458927"/>
                <a:gd name="connsiteX1" fmla="*/ 53542 w 234605"/>
                <a:gd name="connsiteY1" fmla="*/ -103 h 458927"/>
                <a:gd name="connsiteX2" fmla="*/ -25 w 234605"/>
                <a:gd name="connsiteY2" fmla="*/ 83133 h 458927"/>
                <a:gd name="connsiteX3" fmla="*/ 198533 w 234605"/>
                <a:gd name="connsiteY3" fmla="*/ 458824 h 458927"/>
                <a:gd name="connsiteX4" fmla="*/ 234581 w 234605"/>
                <a:gd name="connsiteY4" fmla="*/ 392020 h 458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605" h="458927">
                  <a:moveTo>
                    <a:pt x="234581" y="392020"/>
                  </a:moveTo>
                  <a:cubicBezTo>
                    <a:pt x="180367" y="259930"/>
                    <a:pt x="121270" y="129000"/>
                    <a:pt x="53542" y="-103"/>
                  </a:cubicBezTo>
                  <a:cubicBezTo>
                    <a:pt x="35660" y="27659"/>
                    <a:pt x="17831" y="55396"/>
                    <a:pt x="-25" y="83133"/>
                  </a:cubicBezTo>
                  <a:cubicBezTo>
                    <a:pt x="73724" y="206775"/>
                    <a:pt x="133338" y="333379"/>
                    <a:pt x="198533" y="458824"/>
                  </a:cubicBezTo>
                  <a:cubicBezTo>
                    <a:pt x="208895" y="436882"/>
                    <a:pt x="219748" y="414863"/>
                    <a:pt x="234581" y="39202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4" name="Freeform 201">
              <a:extLst>
                <a:ext uri="{FF2B5EF4-FFF2-40B4-BE49-F238E27FC236}">
                  <a16:creationId xmlns:a16="http://schemas.microsoft.com/office/drawing/2014/main" id="{6E2C8CE4-8563-C556-82E7-8F157336FA78}"/>
                </a:ext>
              </a:extLst>
            </p:cNvPr>
            <p:cNvSpPr/>
            <p:nvPr/>
          </p:nvSpPr>
          <p:spPr>
            <a:xfrm rot="-1917689">
              <a:off x="5423845" y="2777213"/>
              <a:ext cx="40440" cy="60468"/>
            </a:xfrm>
            <a:custGeom>
              <a:avLst/>
              <a:gdLst>
                <a:gd name="connsiteX0" fmla="*/ 40411 w 40440"/>
                <a:gd name="connsiteY0" fmla="*/ 30988 h 60468"/>
                <a:gd name="connsiteX1" fmla="*/ 18860 w 40440"/>
                <a:gd name="connsiteY1" fmla="*/ -97 h 60468"/>
                <a:gd name="connsiteX2" fmla="*/ -29 w 40440"/>
                <a:gd name="connsiteY2" fmla="*/ 29262 h 60468"/>
                <a:gd name="connsiteX3" fmla="*/ 21547 w 40440"/>
                <a:gd name="connsiteY3" fmla="*/ 60372 h 60468"/>
                <a:gd name="connsiteX4" fmla="*/ 40411 w 40440"/>
                <a:gd name="connsiteY4" fmla="*/ 30988 h 60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0" h="60468">
                  <a:moveTo>
                    <a:pt x="40411" y="30988"/>
                  </a:moveTo>
                  <a:cubicBezTo>
                    <a:pt x="29971" y="21356"/>
                    <a:pt x="29351" y="9561"/>
                    <a:pt x="18860" y="-97"/>
                  </a:cubicBezTo>
                  <a:cubicBezTo>
                    <a:pt x="12555" y="9741"/>
                    <a:pt x="6276" y="19502"/>
                    <a:pt x="-29" y="29262"/>
                  </a:cubicBezTo>
                  <a:cubicBezTo>
                    <a:pt x="6973" y="39667"/>
                    <a:pt x="13072" y="50277"/>
                    <a:pt x="21547" y="60372"/>
                  </a:cubicBezTo>
                  <a:cubicBezTo>
                    <a:pt x="27827" y="50560"/>
                    <a:pt x="34132" y="40774"/>
                    <a:pt x="40411" y="3098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5" name="Freeform 202">
              <a:extLst>
                <a:ext uri="{FF2B5EF4-FFF2-40B4-BE49-F238E27FC236}">
                  <a16:creationId xmlns:a16="http://schemas.microsoft.com/office/drawing/2014/main" id="{E76173E1-FDD6-B3E0-29B0-0D909BB3525D}"/>
                </a:ext>
              </a:extLst>
            </p:cNvPr>
            <p:cNvSpPr/>
            <p:nvPr/>
          </p:nvSpPr>
          <p:spPr>
            <a:xfrm rot="-1917689">
              <a:off x="5477106" y="2781773"/>
              <a:ext cx="74782" cy="117899"/>
            </a:xfrm>
            <a:custGeom>
              <a:avLst/>
              <a:gdLst>
                <a:gd name="connsiteX0" fmla="*/ 74754 w 74782"/>
                <a:gd name="connsiteY0" fmla="*/ 90863 h 117899"/>
                <a:gd name="connsiteX1" fmla="*/ 18861 w 74782"/>
                <a:gd name="connsiteY1" fmla="*/ -98 h 117899"/>
                <a:gd name="connsiteX2" fmla="*/ -28 w 74782"/>
                <a:gd name="connsiteY2" fmla="*/ 29261 h 117899"/>
                <a:gd name="connsiteX3" fmla="*/ 57415 w 74782"/>
                <a:gd name="connsiteY3" fmla="*/ 117802 h 117899"/>
                <a:gd name="connsiteX4" fmla="*/ 74754 w 74782"/>
                <a:gd name="connsiteY4" fmla="*/ 90863 h 117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782" h="117899">
                  <a:moveTo>
                    <a:pt x="74754" y="90863"/>
                  </a:moveTo>
                  <a:cubicBezTo>
                    <a:pt x="57622" y="60243"/>
                    <a:pt x="36407" y="30446"/>
                    <a:pt x="18861" y="-98"/>
                  </a:cubicBezTo>
                  <a:cubicBezTo>
                    <a:pt x="12582" y="9689"/>
                    <a:pt x="6277" y="19501"/>
                    <a:pt x="-28" y="29261"/>
                  </a:cubicBezTo>
                  <a:cubicBezTo>
                    <a:pt x="20593" y="58440"/>
                    <a:pt x="34340" y="89164"/>
                    <a:pt x="57415" y="117802"/>
                  </a:cubicBezTo>
                  <a:cubicBezTo>
                    <a:pt x="63178" y="108839"/>
                    <a:pt x="68940" y="99851"/>
                    <a:pt x="74754" y="908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6" name="Freeform 203">
              <a:extLst>
                <a:ext uri="{FF2B5EF4-FFF2-40B4-BE49-F238E27FC236}">
                  <a16:creationId xmlns:a16="http://schemas.microsoft.com/office/drawing/2014/main" id="{4BC60BE2-6A71-82CA-6BD3-8BE2F97C8C94}"/>
                </a:ext>
              </a:extLst>
            </p:cNvPr>
            <p:cNvSpPr/>
            <p:nvPr/>
          </p:nvSpPr>
          <p:spPr>
            <a:xfrm rot="-1917689">
              <a:off x="5437816" y="2932768"/>
              <a:ext cx="98633" cy="162993"/>
            </a:xfrm>
            <a:custGeom>
              <a:avLst/>
              <a:gdLst>
                <a:gd name="connsiteX0" fmla="*/ 26720 w 98633"/>
                <a:gd name="connsiteY0" fmla="*/ -96 h 162993"/>
                <a:gd name="connsiteX1" fmla="*/ -25 w 98633"/>
                <a:gd name="connsiteY1" fmla="*/ 41521 h 162993"/>
                <a:gd name="connsiteX2" fmla="*/ 70933 w 98633"/>
                <a:gd name="connsiteY2" fmla="*/ 162897 h 162993"/>
                <a:gd name="connsiteX3" fmla="*/ 98608 w 98633"/>
                <a:gd name="connsiteY3" fmla="*/ 125272 h 162993"/>
                <a:gd name="connsiteX4" fmla="*/ 26720 w 98633"/>
                <a:gd name="connsiteY4" fmla="*/ -96 h 162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633" h="162993">
                  <a:moveTo>
                    <a:pt x="26720" y="-96"/>
                  </a:moveTo>
                  <a:cubicBezTo>
                    <a:pt x="17831" y="13759"/>
                    <a:pt x="8890" y="27640"/>
                    <a:pt x="-25" y="41521"/>
                  </a:cubicBezTo>
                  <a:cubicBezTo>
                    <a:pt x="22508" y="82212"/>
                    <a:pt x="45299" y="122825"/>
                    <a:pt x="70933" y="162897"/>
                  </a:cubicBezTo>
                  <a:cubicBezTo>
                    <a:pt x="79305" y="146209"/>
                    <a:pt x="90262" y="141934"/>
                    <a:pt x="98608" y="125272"/>
                  </a:cubicBezTo>
                  <a:cubicBezTo>
                    <a:pt x="73130" y="83757"/>
                    <a:pt x="53232" y="41109"/>
                    <a:pt x="26720" y="-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7" name="Freeform 204">
              <a:extLst>
                <a:ext uri="{FF2B5EF4-FFF2-40B4-BE49-F238E27FC236}">
                  <a16:creationId xmlns:a16="http://schemas.microsoft.com/office/drawing/2014/main" id="{40054354-3EAC-BDDB-7ECD-2B5B7328A924}"/>
                </a:ext>
              </a:extLst>
            </p:cNvPr>
            <p:cNvSpPr/>
            <p:nvPr/>
          </p:nvSpPr>
          <p:spPr>
            <a:xfrm rot="-1917689">
              <a:off x="5363617" y="3012543"/>
              <a:ext cx="220677" cy="318982"/>
            </a:xfrm>
            <a:custGeom>
              <a:avLst/>
              <a:gdLst>
                <a:gd name="connsiteX0" fmla="*/ 147605 w 220677"/>
                <a:gd name="connsiteY0" fmla="*/ 70186 h 318982"/>
                <a:gd name="connsiteX1" fmla="*/ 141791 w 220677"/>
                <a:gd name="connsiteY1" fmla="*/ 63001 h 318982"/>
                <a:gd name="connsiteX2" fmla="*/ 151274 w 220677"/>
                <a:gd name="connsiteY2" fmla="*/ 48322 h 318982"/>
                <a:gd name="connsiteX3" fmla="*/ 160422 w 220677"/>
                <a:gd name="connsiteY3" fmla="*/ 61095 h 318982"/>
                <a:gd name="connsiteX4" fmla="*/ 147605 w 220677"/>
                <a:gd name="connsiteY4" fmla="*/ 70186 h 318982"/>
                <a:gd name="connsiteX5" fmla="*/ 164091 w 220677"/>
                <a:gd name="connsiteY5" fmla="*/ 87596 h 318982"/>
                <a:gd name="connsiteX6" fmla="*/ 200862 w 220677"/>
                <a:gd name="connsiteY6" fmla="*/ 149069 h 318982"/>
                <a:gd name="connsiteX7" fmla="*/ 171275 w 220677"/>
                <a:gd name="connsiteY7" fmla="*/ 81853 h 318982"/>
                <a:gd name="connsiteX8" fmla="*/ 209622 w 220677"/>
                <a:gd name="connsiteY8" fmla="*/ 140880 h 318982"/>
                <a:gd name="connsiteX9" fmla="*/ 220656 w 220677"/>
                <a:gd name="connsiteY9" fmla="*/ 123754 h 318982"/>
                <a:gd name="connsiteX10" fmla="*/ 151274 w 220677"/>
                <a:gd name="connsiteY10" fmla="*/ -95 h 318982"/>
                <a:gd name="connsiteX11" fmla="*/ 142153 w 220677"/>
                <a:gd name="connsiteY11" fmla="*/ 35625 h 318982"/>
                <a:gd name="connsiteX12" fmla="*/ 126028 w 220677"/>
                <a:gd name="connsiteY12" fmla="*/ 39102 h 318982"/>
                <a:gd name="connsiteX13" fmla="*/ -22 w 220677"/>
                <a:gd name="connsiteY13" fmla="*/ 186541 h 318982"/>
                <a:gd name="connsiteX14" fmla="*/ 31194 w 220677"/>
                <a:gd name="connsiteY14" fmla="*/ 213376 h 318982"/>
                <a:gd name="connsiteX15" fmla="*/ 88146 w 220677"/>
                <a:gd name="connsiteY15" fmla="*/ 318888 h 318982"/>
                <a:gd name="connsiteX16" fmla="*/ 112074 w 220677"/>
                <a:gd name="connsiteY16" fmla="*/ 254736 h 318982"/>
                <a:gd name="connsiteX17" fmla="*/ 190526 w 220677"/>
                <a:gd name="connsiteY17" fmla="*/ 159757 h 318982"/>
                <a:gd name="connsiteX18" fmla="*/ 164091 w 220677"/>
                <a:gd name="connsiteY18" fmla="*/ 87596 h 31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0677" h="318982">
                  <a:moveTo>
                    <a:pt x="147605" y="70186"/>
                  </a:moveTo>
                  <a:cubicBezTo>
                    <a:pt x="146494" y="67611"/>
                    <a:pt x="145254" y="65062"/>
                    <a:pt x="141791" y="63001"/>
                  </a:cubicBezTo>
                  <a:cubicBezTo>
                    <a:pt x="144969" y="58134"/>
                    <a:pt x="148096" y="53215"/>
                    <a:pt x="151274" y="48322"/>
                  </a:cubicBezTo>
                  <a:cubicBezTo>
                    <a:pt x="157683" y="51850"/>
                    <a:pt x="156417" y="57026"/>
                    <a:pt x="160422" y="61095"/>
                  </a:cubicBezTo>
                  <a:cubicBezTo>
                    <a:pt x="155822" y="62692"/>
                    <a:pt x="152205" y="68564"/>
                    <a:pt x="147605" y="70186"/>
                  </a:cubicBezTo>
                  <a:close/>
                  <a:moveTo>
                    <a:pt x="164091" y="87596"/>
                  </a:moveTo>
                  <a:cubicBezTo>
                    <a:pt x="178950" y="104954"/>
                    <a:pt x="184764" y="146005"/>
                    <a:pt x="200862" y="149069"/>
                  </a:cubicBezTo>
                  <a:cubicBezTo>
                    <a:pt x="195384" y="127102"/>
                    <a:pt x="167864" y="98747"/>
                    <a:pt x="171275" y="81853"/>
                  </a:cubicBezTo>
                  <a:cubicBezTo>
                    <a:pt x="186650" y="99777"/>
                    <a:pt x="192077" y="130372"/>
                    <a:pt x="209622" y="140880"/>
                  </a:cubicBezTo>
                  <a:cubicBezTo>
                    <a:pt x="213292" y="135163"/>
                    <a:pt x="216961" y="129471"/>
                    <a:pt x="220656" y="123754"/>
                  </a:cubicBezTo>
                  <a:cubicBezTo>
                    <a:pt x="197193" y="82574"/>
                    <a:pt x="176185" y="40827"/>
                    <a:pt x="151274" y="-95"/>
                  </a:cubicBezTo>
                  <a:cubicBezTo>
                    <a:pt x="140912" y="13374"/>
                    <a:pt x="133083" y="26328"/>
                    <a:pt x="142153" y="35625"/>
                  </a:cubicBezTo>
                  <a:cubicBezTo>
                    <a:pt x="133625" y="42193"/>
                    <a:pt x="131377" y="32097"/>
                    <a:pt x="126028" y="39102"/>
                  </a:cubicBezTo>
                  <a:cubicBezTo>
                    <a:pt x="85381" y="94524"/>
                    <a:pt x="39902" y="127977"/>
                    <a:pt x="-22" y="186541"/>
                  </a:cubicBezTo>
                  <a:cubicBezTo>
                    <a:pt x="4449" y="196816"/>
                    <a:pt x="17291" y="205238"/>
                    <a:pt x="31194" y="213376"/>
                  </a:cubicBezTo>
                  <a:cubicBezTo>
                    <a:pt x="13984" y="255251"/>
                    <a:pt x="37654" y="298697"/>
                    <a:pt x="88146" y="318888"/>
                  </a:cubicBezTo>
                  <a:cubicBezTo>
                    <a:pt x="117966" y="311986"/>
                    <a:pt x="119284" y="272686"/>
                    <a:pt x="112074" y="254736"/>
                  </a:cubicBezTo>
                  <a:cubicBezTo>
                    <a:pt x="135357" y="229060"/>
                    <a:pt x="162954" y="191923"/>
                    <a:pt x="190526" y="159757"/>
                  </a:cubicBezTo>
                  <a:cubicBezTo>
                    <a:pt x="182076" y="135626"/>
                    <a:pt x="157760" y="114998"/>
                    <a:pt x="164091" y="8759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8" name="Freeform 205">
              <a:extLst>
                <a:ext uri="{FF2B5EF4-FFF2-40B4-BE49-F238E27FC236}">
                  <a16:creationId xmlns:a16="http://schemas.microsoft.com/office/drawing/2014/main" id="{C8145E97-2EED-7292-84A7-448C64459770}"/>
                </a:ext>
              </a:extLst>
            </p:cNvPr>
            <p:cNvSpPr/>
            <p:nvPr/>
          </p:nvSpPr>
          <p:spPr>
            <a:xfrm rot="-1917689">
              <a:off x="5606714" y="3094781"/>
              <a:ext cx="66332" cy="106362"/>
            </a:xfrm>
            <a:custGeom>
              <a:avLst/>
              <a:gdLst>
                <a:gd name="connsiteX0" fmla="*/ 66311 w 66332"/>
                <a:gd name="connsiteY0" fmla="*/ 106263 h 106362"/>
                <a:gd name="connsiteX1" fmla="*/ 13468 w 66332"/>
                <a:gd name="connsiteY1" fmla="*/ -99 h 106362"/>
                <a:gd name="connsiteX2" fmla="*/ -21 w 66332"/>
                <a:gd name="connsiteY2" fmla="*/ 15457 h 106362"/>
                <a:gd name="connsiteX3" fmla="*/ 66311 w 66332"/>
                <a:gd name="connsiteY3" fmla="*/ 106263 h 106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32" h="106362">
                  <a:moveTo>
                    <a:pt x="66311" y="106263"/>
                  </a:moveTo>
                  <a:cubicBezTo>
                    <a:pt x="48171" y="70904"/>
                    <a:pt x="35122" y="34514"/>
                    <a:pt x="13468" y="-99"/>
                  </a:cubicBezTo>
                  <a:cubicBezTo>
                    <a:pt x="9617" y="8374"/>
                    <a:pt x="3493" y="5748"/>
                    <a:pt x="-21" y="15457"/>
                  </a:cubicBezTo>
                  <a:cubicBezTo>
                    <a:pt x="16956" y="45459"/>
                    <a:pt x="17654" y="90168"/>
                    <a:pt x="66311" y="10626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89" name="Freeform 206">
              <a:extLst>
                <a:ext uri="{FF2B5EF4-FFF2-40B4-BE49-F238E27FC236}">
                  <a16:creationId xmlns:a16="http://schemas.microsoft.com/office/drawing/2014/main" id="{3DF14DC0-C79D-B86A-4B7E-AC1B9ABE6CA3}"/>
                </a:ext>
              </a:extLst>
            </p:cNvPr>
            <p:cNvSpPr/>
            <p:nvPr/>
          </p:nvSpPr>
          <p:spPr>
            <a:xfrm rot="-1917689">
              <a:off x="5603413" y="3133769"/>
              <a:ext cx="28480" cy="52691"/>
            </a:xfrm>
            <a:custGeom>
              <a:avLst/>
              <a:gdLst>
                <a:gd name="connsiteX0" fmla="*/ 34 w 28480"/>
                <a:gd name="connsiteY0" fmla="*/ -98 h 52691"/>
                <a:gd name="connsiteX1" fmla="*/ 28459 w 28480"/>
                <a:gd name="connsiteY1" fmla="*/ 52594 h 52691"/>
                <a:gd name="connsiteX2" fmla="*/ 34 w 28480"/>
                <a:gd name="connsiteY2" fmla="*/ -98 h 52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80" h="52691">
                  <a:moveTo>
                    <a:pt x="34" y="-98"/>
                  </a:moveTo>
                  <a:cubicBezTo>
                    <a:pt x="-947" y="18342"/>
                    <a:pt x="11198" y="45074"/>
                    <a:pt x="28459" y="52594"/>
                  </a:cubicBezTo>
                  <a:cubicBezTo>
                    <a:pt x="19286" y="34952"/>
                    <a:pt x="15074" y="16204"/>
                    <a:pt x="34" y="-9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90" name="Freeform 207">
              <a:extLst>
                <a:ext uri="{FF2B5EF4-FFF2-40B4-BE49-F238E27FC236}">
                  <a16:creationId xmlns:a16="http://schemas.microsoft.com/office/drawing/2014/main" id="{1E080DF4-CF4B-FB1C-91C4-74C1BE58C786}"/>
                </a:ext>
              </a:extLst>
            </p:cNvPr>
            <p:cNvSpPr/>
            <p:nvPr/>
          </p:nvSpPr>
          <p:spPr>
            <a:xfrm rot="-1917689">
              <a:off x="5588774" y="3158973"/>
              <a:ext cx="16528" cy="18719"/>
            </a:xfrm>
            <a:custGeom>
              <a:avLst/>
              <a:gdLst>
                <a:gd name="connsiteX0" fmla="*/ 16507 w 16528"/>
                <a:gd name="connsiteY0" fmla="*/ 18239 h 18719"/>
                <a:gd name="connsiteX1" fmla="*/ 4000 w 16528"/>
                <a:gd name="connsiteY1" fmla="*/ -98 h 18719"/>
                <a:gd name="connsiteX2" fmla="*/ 16507 w 16528"/>
                <a:gd name="connsiteY2" fmla="*/ 18239 h 18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8" h="18719">
                  <a:moveTo>
                    <a:pt x="16507" y="18239"/>
                  </a:moveTo>
                  <a:cubicBezTo>
                    <a:pt x="8341" y="13011"/>
                    <a:pt x="13251" y="4925"/>
                    <a:pt x="4000" y="-98"/>
                  </a:cubicBezTo>
                  <a:cubicBezTo>
                    <a:pt x="-7705" y="8247"/>
                    <a:pt x="9143" y="20995"/>
                    <a:pt x="16507" y="1823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91" name="Freeform 208">
              <a:extLst>
                <a:ext uri="{FF2B5EF4-FFF2-40B4-BE49-F238E27FC236}">
                  <a16:creationId xmlns:a16="http://schemas.microsoft.com/office/drawing/2014/main" id="{0175FF93-B6BC-1F28-C0D2-094DEDF70733}"/>
                </a:ext>
              </a:extLst>
            </p:cNvPr>
            <p:cNvSpPr/>
            <p:nvPr/>
          </p:nvSpPr>
          <p:spPr>
            <a:xfrm rot="-1917689">
              <a:off x="5588974" y="3169080"/>
              <a:ext cx="58916" cy="54803"/>
            </a:xfrm>
            <a:custGeom>
              <a:avLst/>
              <a:gdLst>
                <a:gd name="connsiteX0" fmla="*/ -20 w 58916"/>
                <a:gd name="connsiteY0" fmla="*/ 17003 h 54803"/>
                <a:gd name="connsiteX1" fmla="*/ 58896 w 58916"/>
                <a:gd name="connsiteY1" fmla="*/ 54705 h 54803"/>
                <a:gd name="connsiteX2" fmla="*/ 10988 w 58916"/>
                <a:gd name="connsiteY2" fmla="*/ -98 h 54803"/>
                <a:gd name="connsiteX3" fmla="*/ -20 w 58916"/>
                <a:gd name="connsiteY3" fmla="*/ 17003 h 5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16" h="54803">
                  <a:moveTo>
                    <a:pt x="-20" y="17003"/>
                  </a:moveTo>
                  <a:cubicBezTo>
                    <a:pt x="23805" y="27278"/>
                    <a:pt x="37707" y="50868"/>
                    <a:pt x="58896" y="54705"/>
                  </a:cubicBezTo>
                  <a:cubicBezTo>
                    <a:pt x="50705" y="34772"/>
                    <a:pt x="31428" y="17182"/>
                    <a:pt x="10988" y="-98"/>
                  </a:cubicBezTo>
                  <a:cubicBezTo>
                    <a:pt x="7318" y="5619"/>
                    <a:pt x="3623" y="11311"/>
                    <a:pt x="-20" y="1700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92" name="Freeform 209">
              <a:extLst>
                <a:ext uri="{FF2B5EF4-FFF2-40B4-BE49-F238E27FC236}">
                  <a16:creationId xmlns:a16="http://schemas.microsoft.com/office/drawing/2014/main" id="{C5C8B7CB-EE2F-6E82-5959-CFC6C395DCE3}"/>
                </a:ext>
              </a:extLst>
            </p:cNvPr>
            <p:cNvSpPr/>
            <p:nvPr/>
          </p:nvSpPr>
          <p:spPr>
            <a:xfrm rot="-1917689">
              <a:off x="5676546" y="3175694"/>
              <a:ext cx="31877" cy="25378"/>
            </a:xfrm>
            <a:custGeom>
              <a:avLst/>
              <a:gdLst>
                <a:gd name="connsiteX0" fmla="*/ 22100 w 31877"/>
                <a:gd name="connsiteY0" fmla="*/ 15108 h 25378"/>
                <a:gd name="connsiteX1" fmla="*/ 6466 w 31877"/>
                <a:gd name="connsiteY1" fmla="*/ 1613 h 25378"/>
                <a:gd name="connsiteX2" fmla="*/ -20 w 31877"/>
                <a:gd name="connsiteY2" fmla="*/ 969 h 25378"/>
                <a:gd name="connsiteX3" fmla="*/ 22100 w 31877"/>
                <a:gd name="connsiteY3" fmla="*/ 15108 h 2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77" h="25378">
                  <a:moveTo>
                    <a:pt x="22100" y="15108"/>
                  </a:moveTo>
                  <a:cubicBezTo>
                    <a:pt x="15356" y="9159"/>
                    <a:pt x="24942" y="9365"/>
                    <a:pt x="6466" y="1613"/>
                  </a:cubicBezTo>
                  <a:cubicBezTo>
                    <a:pt x="5407" y="1175"/>
                    <a:pt x="84" y="-1580"/>
                    <a:pt x="-20" y="969"/>
                  </a:cubicBezTo>
                  <a:cubicBezTo>
                    <a:pt x="-200" y="6403"/>
                    <a:pt x="53264" y="42535"/>
                    <a:pt x="22100" y="1510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93" name="Freeform 210">
              <a:extLst>
                <a:ext uri="{FF2B5EF4-FFF2-40B4-BE49-F238E27FC236}">
                  <a16:creationId xmlns:a16="http://schemas.microsoft.com/office/drawing/2014/main" id="{C3CF3C66-E838-5466-BA77-121EAD46D8B6}"/>
                </a:ext>
              </a:extLst>
            </p:cNvPr>
            <p:cNvSpPr/>
            <p:nvPr/>
          </p:nvSpPr>
          <p:spPr>
            <a:xfrm rot="-1917689">
              <a:off x="5889555" y="3182606"/>
              <a:ext cx="68763" cy="47308"/>
            </a:xfrm>
            <a:custGeom>
              <a:avLst/>
              <a:gdLst>
                <a:gd name="connsiteX0" fmla="*/ 68255 w 68763"/>
                <a:gd name="connsiteY0" fmla="*/ 29383 h 47308"/>
                <a:gd name="connsiteX1" fmla="*/ 527 w 68763"/>
                <a:gd name="connsiteY1" fmla="*/ -104 h 47308"/>
                <a:gd name="connsiteX2" fmla="*/ 63733 w 68763"/>
                <a:gd name="connsiteY2" fmla="*/ 47205 h 47308"/>
                <a:gd name="connsiteX3" fmla="*/ 68255 w 68763"/>
                <a:gd name="connsiteY3" fmla="*/ 29383 h 47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763" h="47308">
                  <a:moveTo>
                    <a:pt x="68255" y="29383"/>
                  </a:moveTo>
                  <a:cubicBezTo>
                    <a:pt x="46291" y="22482"/>
                    <a:pt x="23965" y="13468"/>
                    <a:pt x="527" y="-104"/>
                  </a:cubicBezTo>
                  <a:cubicBezTo>
                    <a:pt x="-5700" y="25675"/>
                    <a:pt x="43009" y="39428"/>
                    <a:pt x="63733" y="47205"/>
                  </a:cubicBezTo>
                  <a:cubicBezTo>
                    <a:pt x="67506" y="40741"/>
                    <a:pt x="69806" y="34637"/>
                    <a:pt x="68255" y="2938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94" name="Freeform 211">
              <a:extLst>
                <a:ext uri="{FF2B5EF4-FFF2-40B4-BE49-F238E27FC236}">
                  <a16:creationId xmlns:a16="http://schemas.microsoft.com/office/drawing/2014/main" id="{1619E737-93EE-2047-147A-B49D7A62A921}"/>
                </a:ext>
              </a:extLst>
            </p:cNvPr>
            <p:cNvSpPr/>
            <p:nvPr/>
          </p:nvSpPr>
          <p:spPr>
            <a:xfrm rot="-1917689">
              <a:off x="5823948" y="3192074"/>
              <a:ext cx="22164" cy="12543"/>
            </a:xfrm>
            <a:custGeom>
              <a:avLst/>
              <a:gdLst>
                <a:gd name="connsiteX0" fmla="*/ 22146 w 22164"/>
                <a:gd name="connsiteY0" fmla="*/ 12441 h 12543"/>
                <a:gd name="connsiteX1" fmla="*/ 22146 w 22164"/>
                <a:gd name="connsiteY1" fmla="*/ 12441 h 1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2164" h="12543">
                  <a:moveTo>
                    <a:pt x="22146" y="12441"/>
                  </a:moveTo>
                  <a:cubicBezTo>
                    <a:pt x="-8811" y="-11381"/>
                    <a:pt x="-5969" y="4637"/>
                    <a:pt x="22146" y="12441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95" name="Freeform 212">
              <a:extLst>
                <a:ext uri="{FF2B5EF4-FFF2-40B4-BE49-F238E27FC236}">
                  <a16:creationId xmlns:a16="http://schemas.microsoft.com/office/drawing/2014/main" id="{E6261625-0135-2D21-72BA-03FC34BD1752}"/>
                </a:ext>
              </a:extLst>
            </p:cNvPr>
            <p:cNvSpPr/>
            <p:nvPr/>
          </p:nvSpPr>
          <p:spPr>
            <a:xfrm rot="-1917689">
              <a:off x="5675727" y="3196137"/>
              <a:ext cx="14798" cy="13377"/>
            </a:xfrm>
            <a:custGeom>
              <a:avLst/>
              <a:gdLst>
                <a:gd name="connsiteX0" fmla="*/ 14779 w 14798"/>
                <a:gd name="connsiteY0" fmla="*/ 13278 h 13377"/>
                <a:gd name="connsiteX1" fmla="*/ 14779 w 14798"/>
                <a:gd name="connsiteY1" fmla="*/ 13278 h 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798" h="13377">
                  <a:moveTo>
                    <a:pt x="14779" y="13278"/>
                  </a:moveTo>
                  <a:cubicBezTo>
                    <a:pt x="4365" y="-13969"/>
                    <a:pt x="-12535" y="7973"/>
                    <a:pt x="14779" y="13278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96" name="Freeform 213">
              <a:extLst>
                <a:ext uri="{FF2B5EF4-FFF2-40B4-BE49-F238E27FC236}">
                  <a16:creationId xmlns:a16="http://schemas.microsoft.com/office/drawing/2014/main" id="{35F01D05-141A-5322-922F-BFDB44468033}"/>
                </a:ext>
              </a:extLst>
            </p:cNvPr>
            <p:cNvSpPr/>
            <p:nvPr/>
          </p:nvSpPr>
          <p:spPr>
            <a:xfrm rot="-1917689">
              <a:off x="5700177" y="3191848"/>
              <a:ext cx="30440" cy="24698"/>
            </a:xfrm>
            <a:custGeom>
              <a:avLst/>
              <a:gdLst>
                <a:gd name="connsiteX0" fmla="*/ 30421 w 30440"/>
                <a:gd name="connsiteY0" fmla="*/ 22769 h 24698"/>
                <a:gd name="connsiteX1" fmla="*/ -20 w 30440"/>
                <a:gd name="connsiteY1" fmla="*/ -100 h 24698"/>
                <a:gd name="connsiteX2" fmla="*/ 30421 w 30440"/>
                <a:gd name="connsiteY2" fmla="*/ 22769 h 24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40" h="24698">
                  <a:moveTo>
                    <a:pt x="30421" y="22769"/>
                  </a:moveTo>
                  <a:cubicBezTo>
                    <a:pt x="26570" y="15146"/>
                    <a:pt x="4012" y="570"/>
                    <a:pt x="-20" y="-100"/>
                  </a:cubicBezTo>
                  <a:cubicBezTo>
                    <a:pt x="4864" y="6647"/>
                    <a:pt x="17836" y="31474"/>
                    <a:pt x="30421" y="2276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97" name="Freeform 214">
              <a:extLst>
                <a:ext uri="{FF2B5EF4-FFF2-40B4-BE49-F238E27FC236}">
                  <a16:creationId xmlns:a16="http://schemas.microsoft.com/office/drawing/2014/main" id="{2CB20A5F-1727-E88C-DBEF-5BAC49362584}"/>
                </a:ext>
              </a:extLst>
            </p:cNvPr>
            <p:cNvSpPr/>
            <p:nvPr/>
          </p:nvSpPr>
          <p:spPr>
            <a:xfrm rot="-1917689">
              <a:off x="5770119" y="3191559"/>
              <a:ext cx="47135" cy="29510"/>
            </a:xfrm>
            <a:custGeom>
              <a:avLst/>
              <a:gdLst>
                <a:gd name="connsiteX0" fmla="*/ 47117 w 47135"/>
                <a:gd name="connsiteY0" fmla="*/ 29152 h 29510"/>
                <a:gd name="connsiteX1" fmla="*/ 2929 w 47135"/>
                <a:gd name="connsiteY1" fmla="*/ 926 h 29510"/>
                <a:gd name="connsiteX2" fmla="*/ 47117 w 47135"/>
                <a:gd name="connsiteY2" fmla="*/ 29152 h 2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35" h="29510">
                  <a:moveTo>
                    <a:pt x="47117" y="29152"/>
                  </a:moveTo>
                  <a:cubicBezTo>
                    <a:pt x="34403" y="21142"/>
                    <a:pt x="4997" y="2085"/>
                    <a:pt x="2929" y="926"/>
                  </a:cubicBezTo>
                  <a:cubicBezTo>
                    <a:pt x="-11179" y="-6929"/>
                    <a:pt x="28951" y="32963"/>
                    <a:pt x="47117" y="291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98" name="Freeform 215">
              <a:extLst>
                <a:ext uri="{FF2B5EF4-FFF2-40B4-BE49-F238E27FC236}">
                  <a16:creationId xmlns:a16="http://schemas.microsoft.com/office/drawing/2014/main" id="{B195609D-5657-9FEE-4990-E26328E2A4EC}"/>
                </a:ext>
              </a:extLst>
            </p:cNvPr>
            <p:cNvSpPr/>
            <p:nvPr/>
          </p:nvSpPr>
          <p:spPr>
            <a:xfrm rot="-1917689">
              <a:off x="5597240" y="3190566"/>
              <a:ext cx="68761" cy="43991"/>
            </a:xfrm>
            <a:custGeom>
              <a:avLst/>
              <a:gdLst>
                <a:gd name="connsiteX0" fmla="*/ -20 w 68761"/>
                <a:gd name="connsiteY0" fmla="*/ -67 h 43991"/>
                <a:gd name="connsiteX1" fmla="*/ 68742 w 68761"/>
                <a:gd name="connsiteY1" fmla="*/ 43894 h 43991"/>
                <a:gd name="connsiteX2" fmla="*/ -20 w 68761"/>
                <a:gd name="connsiteY2" fmla="*/ -67 h 4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61" h="43991">
                  <a:moveTo>
                    <a:pt x="-20" y="-67"/>
                  </a:moveTo>
                  <a:cubicBezTo>
                    <a:pt x="17216" y="14380"/>
                    <a:pt x="47061" y="37352"/>
                    <a:pt x="68742" y="43894"/>
                  </a:cubicBezTo>
                  <a:cubicBezTo>
                    <a:pt x="49000" y="30708"/>
                    <a:pt x="22306" y="-1227"/>
                    <a:pt x="-20" y="-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499" name="Freeform 216">
              <a:extLst>
                <a:ext uri="{FF2B5EF4-FFF2-40B4-BE49-F238E27FC236}">
                  <a16:creationId xmlns:a16="http://schemas.microsoft.com/office/drawing/2014/main" id="{016362FD-86B0-7137-AB46-2D3979F1D454}"/>
                </a:ext>
              </a:extLst>
            </p:cNvPr>
            <p:cNvSpPr/>
            <p:nvPr/>
          </p:nvSpPr>
          <p:spPr>
            <a:xfrm rot="-1917689">
              <a:off x="5822172" y="3202226"/>
              <a:ext cx="50699" cy="28947"/>
            </a:xfrm>
            <a:custGeom>
              <a:avLst/>
              <a:gdLst>
                <a:gd name="connsiteX0" fmla="*/ -19 w 50699"/>
                <a:gd name="connsiteY0" fmla="*/ -102 h 28947"/>
                <a:gd name="connsiteX1" fmla="*/ 50681 w 50699"/>
                <a:gd name="connsiteY1" fmla="*/ 28845 h 28947"/>
                <a:gd name="connsiteX2" fmla="*/ -19 w 50699"/>
                <a:gd name="connsiteY2" fmla="*/ -102 h 2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699" h="28947">
                  <a:moveTo>
                    <a:pt x="-19" y="-102"/>
                  </a:moveTo>
                  <a:cubicBezTo>
                    <a:pt x="16571" y="8267"/>
                    <a:pt x="35512" y="27196"/>
                    <a:pt x="50681" y="28845"/>
                  </a:cubicBezTo>
                  <a:cubicBezTo>
                    <a:pt x="46133" y="12363"/>
                    <a:pt x="14426" y="1391"/>
                    <a:pt x="-19" y="-1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0" name="Freeform 217">
              <a:extLst>
                <a:ext uri="{FF2B5EF4-FFF2-40B4-BE49-F238E27FC236}">
                  <a16:creationId xmlns:a16="http://schemas.microsoft.com/office/drawing/2014/main" id="{9F12E7FB-2C3F-C345-D536-3AD4F7A3C13E}"/>
                </a:ext>
              </a:extLst>
            </p:cNvPr>
            <p:cNvSpPr/>
            <p:nvPr/>
          </p:nvSpPr>
          <p:spPr>
            <a:xfrm rot="-1917689">
              <a:off x="5919505" y="3210199"/>
              <a:ext cx="48993" cy="55583"/>
            </a:xfrm>
            <a:custGeom>
              <a:avLst/>
              <a:gdLst>
                <a:gd name="connsiteX0" fmla="*/ 48976 w 48993"/>
                <a:gd name="connsiteY0" fmla="*/ 21202 h 55583"/>
                <a:gd name="connsiteX1" fmla="*/ -18 w 48993"/>
                <a:gd name="connsiteY1" fmla="*/ 213 h 55583"/>
                <a:gd name="connsiteX2" fmla="*/ 26908 w 48993"/>
                <a:gd name="connsiteY2" fmla="*/ 55480 h 55583"/>
                <a:gd name="connsiteX3" fmla="*/ 48976 w 48993"/>
                <a:gd name="connsiteY3" fmla="*/ 21202 h 5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93" h="55583">
                  <a:moveTo>
                    <a:pt x="48976" y="21202"/>
                  </a:moveTo>
                  <a:cubicBezTo>
                    <a:pt x="33058" y="16206"/>
                    <a:pt x="14091" y="-2775"/>
                    <a:pt x="-18" y="213"/>
                  </a:cubicBezTo>
                  <a:cubicBezTo>
                    <a:pt x="11869" y="18034"/>
                    <a:pt x="16727" y="37272"/>
                    <a:pt x="26908" y="55480"/>
                  </a:cubicBezTo>
                  <a:cubicBezTo>
                    <a:pt x="34221" y="44071"/>
                    <a:pt x="41611" y="32585"/>
                    <a:pt x="48976" y="2120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1" name="Freeform 218">
              <a:extLst>
                <a:ext uri="{FF2B5EF4-FFF2-40B4-BE49-F238E27FC236}">
                  <a16:creationId xmlns:a16="http://schemas.microsoft.com/office/drawing/2014/main" id="{1503F646-F1E9-10EF-55AD-4E3D3F3CE57C}"/>
                </a:ext>
              </a:extLst>
            </p:cNvPr>
            <p:cNvSpPr/>
            <p:nvPr/>
          </p:nvSpPr>
          <p:spPr>
            <a:xfrm rot="-1917689">
              <a:off x="5824356" y="3176492"/>
              <a:ext cx="122384" cy="189725"/>
            </a:xfrm>
            <a:custGeom>
              <a:avLst/>
              <a:gdLst>
                <a:gd name="connsiteX0" fmla="*/ 122363 w 122384"/>
                <a:gd name="connsiteY0" fmla="*/ 143782 h 189725"/>
                <a:gd name="connsiteX1" fmla="*/ 90864 w 122384"/>
                <a:gd name="connsiteY1" fmla="*/ 57971 h 189725"/>
                <a:gd name="connsiteX2" fmla="*/ -17 w 122384"/>
                <a:gd name="connsiteY2" fmla="*/ -103 h 189725"/>
                <a:gd name="connsiteX3" fmla="*/ 85954 w 122384"/>
                <a:gd name="connsiteY3" fmla="*/ 189623 h 189725"/>
                <a:gd name="connsiteX4" fmla="*/ 122363 w 122384"/>
                <a:gd name="connsiteY4" fmla="*/ 143782 h 18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84" h="189725">
                  <a:moveTo>
                    <a:pt x="122363" y="143782"/>
                  </a:moveTo>
                  <a:cubicBezTo>
                    <a:pt x="122699" y="112852"/>
                    <a:pt x="99675" y="86944"/>
                    <a:pt x="90864" y="57971"/>
                  </a:cubicBezTo>
                  <a:cubicBezTo>
                    <a:pt x="56806" y="40819"/>
                    <a:pt x="29544" y="11048"/>
                    <a:pt x="-17" y="-103"/>
                  </a:cubicBezTo>
                  <a:cubicBezTo>
                    <a:pt x="32464" y="62246"/>
                    <a:pt x="54584" y="126913"/>
                    <a:pt x="85954" y="189623"/>
                  </a:cubicBezTo>
                  <a:cubicBezTo>
                    <a:pt x="97660" y="177081"/>
                    <a:pt x="112880" y="135309"/>
                    <a:pt x="122363" y="14378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2" name="Freeform 219">
              <a:extLst>
                <a:ext uri="{FF2B5EF4-FFF2-40B4-BE49-F238E27FC236}">
                  <a16:creationId xmlns:a16="http://schemas.microsoft.com/office/drawing/2014/main" id="{516F5FA8-CCD9-6F07-34D6-D677AEC508FD}"/>
                </a:ext>
              </a:extLst>
            </p:cNvPr>
            <p:cNvSpPr/>
            <p:nvPr/>
          </p:nvSpPr>
          <p:spPr>
            <a:xfrm rot="-1917689">
              <a:off x="5712989" y="3218388"/>
              <a:ext cx="17713" cy="26496"/>
            </a:xfrm>
            <a:custGeom>
              <a:avLst/>
              <a:gdLst>
                <a:gd name="connsiteX0" fmla="*/ -19 w 17713"/>
                <a:gd name="connsiteY0" fmla="*/ -52 h 26496"/>
                <a:gd name="connsiteX1" fmla="*/ 14219 w 17713"/>
                <a:gd name="connsiteY1" fmla="*/ 26397 h 26496"/>
                <a:gd name="connsiteX2" fmla="*/ -19 w 17713"/>
                <a:gd name="connsiteY2" fmla="*/ -52 h 26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713" h="26496">
                  <a:moveTo>
                    <a:pt x="-19" y="-52"/>
                  </a:moveTo>
                  <a:cubicBezTo>
                    <a:pt x="7242" y="8214"/>
                    <a:pt x="9542" y="17589"/>
                    <a:pt x="14219" y="26397"/>
                  </a:cubicBezTo>
                  <a:cubicBezTo>
                    <a:pt x="23703" y="15761"/>
                    <a:pt x="12049" y="-1108"/>
                    <a:pt x="-19" y="-5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3" name="Freeform 220">
              <a:extLst>
                <a:ext uri="{FF2B5EF4-FFF2-40B4-BE49-F238E27FC236}">
                  <a16:creationId xmlns:a16="http://schemas.microsoft.com/office/drawing/2014/main" id="{3A8F298F-3632-3A06-6C27-6676690A4418}"/>
                </a:ext>
              </a:extLst>
            </p:cNvPr>
            <p:cNvSpPr/>
            <p:nvPr/>
          </p:nvSpPr>
          <p:spPr>
            <a:xfrm rot="-1917689">
              <a:off x="5683451" y="1771367"/>
              <a:ext cx="172365" cy="298678"/>
            </a:xfrm>
            <a:custGeom>
              <a:avLst/>
              <a:gdLst>
                <a:gd name="connsiteX0" fmla="*/ 139932 w 172365"/>
                <a:gd name="connsiteY0" fmla="*/ 120665 h 298678"/>
                <a:gd name="connsiteX1" fmla="*/ 109311 w 172365"/>
                <a:gd name="connsiteY1" fmla="*/ 38924 h 298678"/>
                <a:gd name="connsiteX2" fmla="*/ 139932 w 172365"/>
                <a:gd name="connsiteY2" fmla="*/ 120665 h 298678"/>
                <a:gd name="connsiteX3" fmla="*/ 164119 w 172365"/>
                <a:gd name="connsiteY3" fmla="*/ 66995 h 298678"/>
                <a:gd name="connsiteX4" fmla="*/ -46 w 172365"/>
                <a:gd name="connsiteY4" fmla="*/ 31198 h 298678"/>
                <a:gd name="connsiteX5" fmla="*/ 115565 w 172365"/>
                <a:gd name="connsiteY5" fmla="*/ 298570 h 298678"/>
                <a:gd name="connsiteX6" fmla="*/ 132232 w 172365"/>
                <a:gd name="connsiteY6" fmla="*/ 278122 h 298678"/>
                <a:gd name="connsiteX7" fmla="*/ 109182 w 172365"/>
                <a:gd name="connsiteY7" fmla="*/ 211549 h 298678"/>
                <a:gd name="connsiteX8" fmla="*/ 136961 w 172365"/>
                <a:gd name="connsiteY8" fmla="*/ 270731 h 298678"/>
                <a:gd name="connsiteX9" fmla="*/ 164119 w 172365"/>
                <a:gd name="connsiteY9" fmla="*/ 66995 h 298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65" h="298678">
                  <a:moveTo>
                    <a:pt x="139932" y="120665"/>
                  </a:moveTo>
                  <a:cubicBezTo>
                    <a:pt x="135695" y="108767"/>
                    <a:pt x="135953" y="59913"/>
                    <a:pt x="109311" y="38924"/>
                  </a:cubicBezTo>
                  <a:cubicBezTo>
                    <a:pt x="140785" y="53114"/>
                    <a:pt x="138821" y="92826"/>
                    <a:pt x="139932" y="120665"/>
                  </a:cubicBezTo>
                  <a:close/>
                  <a:moveTo>
                    <a:pt x="164119" y="66995"/>
                  </a:moveTo>
                  <a:cubicBezTo>
                    <a:pt x="142465" y="-8179"/>
                    <a:pt x="55382" y="-20309"/>
                    <a:pt x="-46" y="31198"/>
                  </a:cubicBezTo>
                  <a:cubicBezTo>
                    <a:pt x="43366" y="119275"/>
                    <a:pt x="70344" y="210931"/>
                    <a:pt x="115565" y="298570"/>
                  </a:cubicBezTo>
                  <a:cubicBezTo>
                    <a:pt x="120578" y="289196"/>
                    <a:pt x="126263" y="282887"/>
                    <a:pt x="132232" y="278122"/>
                  </a:cubicBezTo>
                  <a:cubicBezTo>
                    <a:pt x="126392" y="255536"/>
                    <a:pt x="113601" y="234419"/>
                    <a:pt x="109182" y="211549"/>
                  </a:cubicBezTo>
                  <a:cubicBezTo>
                    <a:pt x="120113" y="230916"/>
                    <a:pt x="122438" y="252214"/>
                    <a:pt x="136961" y="270731"/>
                  </a:cubicBezTo>
                  <a:cubicBezTo>
                    <a:pt x="173809" y="212502"/>
                    <a:pt x="179985" y="122391"/>
                    <a:pt x="164119" y="6699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4" name="Freeform 221">
              <a:extLst>
                <a:ext uri="{FF2B5EF4-FFF2-40B4-BE49-F238E27FC236}">
                  <a16:creationId xmlns:a16="http://schemas.microsoft.com/office/drawing/2014/main" id="{0427CAB4-D8DC-9A57-BF81-CF576B5843A7}"/>
                </a:ext>
              </a:extLst>
            </p:cNvPr>
            <p:cNvSpPr/>
            <p:nvPr/>
          </p:nvSpPr>
          <p:spPr>
            <a:xfrm rot="-1917689">
              <a:off x="5535033" y="2320352"/>
              <a:ext cx="123646" cy="252255"/>
            </a:xfrm>
            <a:custGeom>
              <a:avLst/>
              <a:gdLst>
                <a:gd name="connsiteX0" fmla="*/ -36 w 123646"/>
                <a:gd name="connsiteY0" fmla="*/ 18364 h 252255"/>
                <a:gd name="connsiteX1" fmla="*/ 95600 w 123646"/>
                <a:gd name="connsiteY1" fmla="*/ 252154 h 252255"/>
                <a:gd name="connsiteX2" fmla="*/ 108882 w 123646"/>
                <a:gd name="connsiteY2" fmla="*/ 177726 h 252255"/>
                <a:gd name="connsiteX3" fmla="*/ 118882 w 123646"/>
                <a:gd name="connsiteY3" fmla="*/ 194466 h 252255"/>
                <a:gd name="connsiteX4" fmla="*/ 123611 w 123646"/>
                <a:gd name="connsiteY4" fmla="*/ 187152 h 252255"/>
                <a:gd name="connsiteX5" fmla="*/ 36037 w 123646"/>
                <a:gd name="connsiteY5" fmla="*/ -102 h 252255"/>
                <a:gd name="connsiteX6" fmla="*/ -36 w 123646"/>
                <a:gd name="connsiteY6" fmla="*/ 18364 h 25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646" h="252255">
                  <a:moveTo>
                    <a:pt x="-36" y="18364"/>
                  </a:moveTo>
                  <a:cubicBezTo>
                    <a:pt x="39190" y="94697"/>
                    <a:pt x="59837" y="175099"/>
                    <a:pt x="95600" y="252154"/>
                  </a:cubicBezTo>
                  <a:cubicBezTo>
                    <a:pt x="109631" y="225293"/>
                    <a:pt x="121285" y="198895"/>
                    <a:pt x="108882" y="177726"/>
                  </a:cubicBezTo>
                  <a:cubicBezTo>
                    <a:pt x="114618" y="182799"/>
                    <a:pt x="111595" y="189830"/>
                    <a:pt x="118882" y="194466"/>
                  </a:cubicBezTo>
                  <a:cubicBezTo>
                    <a:pt x="120458" y="192045"/>
                    <a:pt x="122035" y="189599"/>
                    <a:pt x="123611" y="187152"/>
                  </a:cubicBezTo>
                  <a:cubicBezTo>
                    <a:pt x="96892" y="124210"/>
                    <a:pt x="72059" y="60857"/>
                    <a:pt x="36037" y="-102"/>
                  </a:cubicBezTo>
                  <a:cubicBezTo>
                    <a:pt x="24590" y="8526"/>
                    <a:pt x="10791" y="6491"/>
                    <a:pt x="-36" y="183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5" name="Freeform 222">
              <a:extLst>
                <a:ext uri="{FF2B5EF4-FFF2-40B4-BE49-F238E27FC236}">
                  <a16:creationId xmlns:a16="http://schemas.microsoft.com/office/drawing/2014/main" id="{7923839E-B41F-575D-7E32-3EE7343E2FD5}"/>
                </a:ext>
              </a:extLst>
            </p:cNvPr>
            <p:cNvSpPr/>
            <p:nvPr/>
          </p:nvSpPr>
          <p:spPr>
            <a:xfrm rot="-1917689">
              <a:off x="5853419" y="2498660"/>
              <a:ext cx="12474" cy="47575"/>
            </a:xfrm>
            <a:custGeom>
              <a:avLst/>
              <a:gdLst>
                <a:gd name="connsiteX0" fmla="*/ 10407 w 12474"/>
                <a:gd name="connsiteY0" fmla="*/ 37622 h 47575"/>
                <a:gd name="connsiteX1" fmla="*/ -33 w 12474"/>
                <a:gd name="connsiteY1" fmla="*/ -107 h 47575"/>
                <a:gd name="connsiteX2" fmla="*/ 10407 w 12474"/>
                <a:gd name="connsiteY2" fmla="*/ 37622 h 47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74" h="47575">
                  <a:moveTo>
                    <a:pt x="10407" y="37622"/>
                  </a:moveTo>
                  <a:cubicBezTo>
                    <a:pt x="8598" y="30334"/>
                    <a:pt x="7332" y="15345"/>
                    <a:pt x="-33" y="-107"/>
                  </a:cubicBezTo>
                  <a:cubicBezTo>
                    <a:pt x="794" y="15525"/>
                    <a:pt x="18288" y="69376"/>
                    <a:pt x="10407" y="3762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6" name="Freeform 223">
              <a:extLst>
                <a:ext uri="{FF2B5EF4-FFF2-40B4-BE49-F238E27FC236}">
                  <a16:creationId xmlns:a16="http://schemas.microsoft.com/office/drawing/2014/main" id="{9E60FBDD-E12F-4716-7DC6-63B9740778AC}"/>
                </a:ext>
              </a:extLst>
            </p:cNvPr>
            <p:cNvSpPr/>
            <p:nvPr/>
          </p:nvSpPr>
          <p:spPr>
            <a:xfrm rot="-1917689">
              <a:off x="5773209" y="2467034"/>
              <a:ext cx="144009" cy="324571"/>
            </a:xfrm>
            <a:custGeom>
              <a:avLst/>
              <a:gdLst>
                <a:gd name="connsiteX0" fmla="*/ 102375 w 144009"/>
                <a:gd name="connsiteY0" fmla="*/ 234998 h 324571"/>
                <a:gd name="connsiteX1" fmla="*/ 89765 w 144009"/>
                <a:gd name="connsiteY1" fmla="*/ 206154 h 324571"/>
                <a:gd name="connsiteX2" fmla="*/ 99352 w 144009"/>
                <a:gd name="connsiteY2" fmla="*/ 201982 h 324571"/>
                <a:gd name="connsiteX3" fmla="*/ 102375 w 144009"/>
                <a:gd name="connsiteY3" fmla="*/ 234998 h 324571"/>
                <a:gd name="connsiteX4" fmla="*/ 143979 w 144009"/>
                <a:gd name="connsiteY4" fmla="*/ 251223 h 324571"/>
                <a:gd name="connsiteX5" fmla="*/ 114288 w 144009"/>
                <a:gd name="connsiteY5" fmla="*/ 173524 h 324571"/>
                <a:gd name="connsiteX6" fmla="*/ 79791 w 144009"/>
                <a:gd name="connsiteY6" fmla="*/ 103114 h 324571"/>
                <a:gd name="connsiteX7" fmla="*/ 113771 w 144009"/>
                <a:gd name="connsiteY7" fmla="*/ 190470 h 324571"/>
                <a:gd name="connsiteX8" fmla="*/ 31831 w 144009"/>
                <a:gd name="connsiteY8" fmla="*/ -106 h 324571"/>
                <a:gd name="connsiteX9" fmla="*/ -31 w 144009"/>
                <a:gd name="connsiteY9" fmla="*/ 27888 h 324571"/>
                <a:gd name="connsiteX10" fmla="*/ 107259 w 144009"/>
                <a:gd name="connsiteY10" fmla="*/ 324465 h 324571"/>
                <a:gd name="connsiteX11" fmla="*/ 143979 w 144009"/>
                <a:gd name="connsiteY11" fmla="*/ 251223 h 324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4009" h="324571">
                  <a:moveTo>
                    <a:pt x="102375" y="234998"/>
                  </a:moveTo>
                  <a:cubicBezTo>
                    <a:pt x="98396" y="225340"/>
                    <a:pt x="96070" y="215348"/>
                    <a:pt x="89765" y="206154"/>
                  </a:cubicBezTo>
                  <a:cubicBezTo>
                    <a:pt x="92711" y="203553"/>
                    <a:pt x="96484" y="205098"/>
                    <a:pt x="99352" y="201982"/>
                  </a:cubicBezTo>
                  <a:cubicBezTo>
                    <a:pt x="103771" y="212258"/>
                    <a:pt x="105967" y="222997"/>
                    <a:pt x="102375" y="234998"/>
                  </a:cubicBezTo>
                  <a:close/>
                  <a:moveTo>
                    <a:pt x="143979" y="251223"/>
                  </a:moveTo>
                  <a:cubicBezTo>
                    <a:pt x="136381" y="227349"/>
                    <a:pt x="124081" y="199793"/>
                    <a:pt x="114288" y="173524"/>
                  </a:cubicBezTo>
                  <a:cubicBezTo>
                    <a:pt x="105114" y="149007"/>
                    <a:pt x="100721" y="110351"/>
                    <a:pt x="79791" y="103114"/>
                  </a:cubicBezTo>
                  <a:cubicBezTo>
                    <a:pt x="92866" y="131803"/>
                    <a:pt x="105450" y="160673"/>
                    <a:pt x="113771" y="190470"/>
                  </a:cubicBezTo>
                  <a:cubicBezTo>
                    <a:pt x="85760" y="127091"/>
                    <a:pt x="63873" y="62398"/>
                    <a:pt x="31831" y="-106"/>
                  </a:cubicBezTo>
                  <a:cubicBezTo>
                    <a:pt x="21546" y="10891"/>
                    <a:pt x="11546" y="23175"/>
                    <a:pt x="-31" y="27888"/>
                  </a:cubicBezTo>
                  <a:cubicBezTo>
                    <a:pt x="38834" y="126035"/>
                    <a:pt x="71108" y="225701"/>
                    <a:pt x="107259" y="324465"/>
                  </a:cubicBezTo>
                  <a:cubicBezTo>
                    <a:pt x="119585" y="300051"/>
                    <a:pt x="132040" y="275585"/>
                    <a:pt x="143979" y="251223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7" name="Freeform 224">
              <a:extLst>
                <a:ext uri="{FF2B5EF4-FFF2-40B4-BE49-F238E27FC236}">
                  <a16:creationId xmlns:a16="http://schemas.microsoft.com/office/drawing/2014/main" id="{5B5DECB3-35DD-BAC7-D0A0-FC533CB3B690}"/>
                </a:ext>
              </a:extLst>
            </p:cNvPr>
            <p:cNvSpPr/>
            <p:nvPr/>
          </p:nvSpPr>
          <p:spPr>
            <a:xfrm rot="-1917689">
              <a:off x="5991541" y="2671545"/>
              <a:ext cx="16873" cy="38372"/>
            </a:xfrm>
            <a:custGeom>
              <a:avLst/>
              <a:gdLst>
                <a:gd name="connsiteX0" fmla="*/ 16845 w 16873"/>
                <a:gd name="connsiteY0" fmla="*/ 38264 h 38372"/>
                <a:gd name="connsiteX1" fmla="*/ -28 w 16873"/>
                <a:gd name="connsiteY1" fmla="*/ -109 h 38372"/>
                <a:gd name="connsiteX2" fmla="*/ 16845 w 16873"/>
                <a:gd name="connsiteY2" fmla="*/ 38264 h 38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873" h="38372">
                  <a:moveTo>
                    <a:pt x="16845" y="38264"/>
                  </a:moveTo>
                  <a:cubicBezTo>
                    <a:pt x="9610" y="27216"/>
                    <a:pt x="11445" y="3085"/>
                    <a:pt x="-28" y="-109"/>
                  </a:cubicBezTo>
                  <a:cubicBezTo>
                    <a:pt x="6096" y="11223"/>
                    <a:pt x="9248" y="34247"/>
                    <a:pt x="16845" y="3826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8" name="Freeform 225">
              <a:extLst>
                <a:ext uri="{FF2B5EF4-FFF2-40B4-BE49-F238E27FC236}">
                  <a16:creationId xmlns:a16="http://schemas.microsoft.com/office/drawing/2014/main" id="{BEA25487-264E-EEFB-8B82-C0125C1A5FCF}"/>
                </a:ext>
              </a:extLst>
            </p:cNvPr>
            <p:cNvSpPr/>
            <p:nvPr/>
          </p:nvSpPr>
          <p:spPr>
            <a:xfrm rot="-1917689">
              <a:off x="5200568" y="2999564"/>
              <a:ext cx="1228017" cy="1141935"/>
            </a:xfrm>
            <a:custGeom>
              <a:avLst/>
              <a:gdLst>
                <a:gd name="connsiteX0" fmla="*/ 629954 w 1228017"/>
                <a:gd name="connsiteY0" fmla="*/ 970395 h 1141935"/>
                <a:gd name="connsiteX1" fmla="*/ 870090 w 1228017"/>
                <a:gd name="connsiteY1" fmla="*/ 591870 h 1141935"/>
                <a:gd name="connsiteX2" fmla="*/ 906783 w 1228017"/>
                <a:gd name="connsiteY2" fmla="*/ 604953 h 1141935"/>
                <a:gd name="connsiteX3" fmla="*/ 629954 w 1228017"/>
                <a:gd name="connsiteY3" fmla="*/ 970395 h 1141935"/>
                <a:gd name="connsiteX4" fmla="*/ 649877 w 1228017"/>
                <a:gd name="connsiteY4" fmla="*/ 858728 h 1141935"/>
                <a:gd name="connsiteX5" fmla="*/ 633391 w 1228017"/>
                <a:gd name="connsiteY5" fmla="*/ 889761 h 1141935"/>
                <a:gd name="connsiteX6" fmla="*/ 649877 w 1228017"/>
                <a:gd name="connsiteY6" fmla="*/ 858728 h 1141935"/>
                <a:gd name="connsiteX7" fmla="*/ 725435 w 1228017"/>
                <a:gd name="connsiteY7" fmla="*/ 741292 h 1141935"/>
                <a:gd name="connsiteX8" fmla="*/ 704297 w 1228017"/>
                <a:gd name="connsiteY8" fmla="*/ 779510 h 1141935"/>
                <a:gd name="connsiteX9" fmla="*/ 725435 w 1228017"/>
                <a:gd name="connsiteY9" fmla="*/ 741292 h 1141935"/>
                <a:gd name="connsiteX10" fmla="*/ 774092 w 1228017"/>
                <a:gd name="connsiteY10" fmla="*/ 654889 h 1141935"/>
                <a:gd name="connsiteX11" fmla="*/ 834817 w 1228017"/>
                <a:gd name="connsiteY11" fmla="*/ 565911 h 1141935"/>
                <a:gd name="connsiteX12" fmla="*/ 749105 w 1228017"/>
                <a:gd name="connsiteY12" fmla="*/ 704516 h 1141935"/>
                <a:gd name="connsiteX13" fmla="*/ 774092 w 1228017"/>
                <a:gd name="connsiteY13" fmla="*/ 654889 h 1141935"/>
                <a:gd name="connsiteX14" fmla="*/ 897636 w 1228017"/>
                <a:gd name="connsiteY14" fmla="*/ 505853 h 1141935"/>
                <a:gd name="connsiteX15" fmla="*/ 945777 w 1228017"/>
                <a:gd name="connsiteY15" fmla="*/ 522799 h 1141935"/>
                <a:gd name="connsiteX16" fmla="*/ 919187 w 1228017"/>
                <a:gd name="connsiteY16" fmla="*/ 574898 h 1141935"/>
                <a:gd name="connsiteX17" fmla="*/ 873216 w 1228017"/>
                <a:gd name="connsiteY17" fmla="*/ 538560 h 1141935"/>
                <a:gd name="connsiteX18" fmla="*/ 897636 w 1228017"/>
                <a:gd name="connsiteY18" fmla="*/ 505853 h 1141935"/>
                <a:gd name="connsiteX19" fmla="*/ 904638 w 1228017"/>
                <a:gd name="connsiteY19" fmla="*/ 759088 h 1141935"/>
                <a:gd name="connsiteX20" fmla="*/ 922675 w 1228017"/>
                <a:gd name="connsiteY20" fmla="*/ 725660 h 1141935"/>
                <a:gd name="connsiteX21" fmla="*/ 904638 w 1228017"/>
                <a:gd name="connsiteY21" fmla="*/ 759088 h 1141935"/>
                <a:gd name="connsiteX22" fmla="*/ 698431 w 1228017"/>
                <a:gd name="connsiteY22" fmla="*/ 1041835 h 1141935"/>
                <a:gd name="connsiteX23" fmla="*/ 736598 w 1228017"/>
                <a:gd name="connsiteY23" fmla="*/ 1004055 h 1141935"/>
                <a:gd name="connsiteX24" fmla="*/ 698431 w 1228017"/>
                <a:gd name="connsiteY24" fmla="*/ 1041835 h 1141935"/>
                <a:gd name="connsiteX25" fmla="*/ 595405 w 1228017"/>
                <a:gd name="connsiteY25" fmla="*/ 937997 h 1141935"/>
                <a:gd name="connsiteX26" fmla="*/ 605535 w 1228017"/>
                <a:gd name="connsiteY26" fmla="*/ 916828 h 1141935"/>
                <a:gd name="connsiteX27" fmla="*/ 595405 w 1228017"/>
                <a:gd name="connsiteY27" fmla="*/ 937997 h 1141935"/>
                <a:gd name="connsiteX28" fmla="*/ 538272 w 1228017"/>
                <a:gd name="connsiteY28" fmla="*/ 638870 h 1141935"/>
                <a:gd name="connsiteX29" fmla="*/ 554706 w 1228017"/>
                <a:gd name="connsiteY29" fmla="*/ 607966 h 1141935"/>
                <a:gd name="connsiteX30" fmla="*/ 538272 w 1228017"/>
                <a:gd name="connsiteY30" fmla="*/ 638870 h 1141935"/>
                <a:gd name="connsiteX31" fmla="*/ 366019 w 1228017"/>
                <a:gd name="connsiteY31" fmla="*/ 1057390 h 1141935"/>
                <a:gd name="connsiteX32" fmla="*/ 388371 w 1228017"/>
                <a:gd name="connsiteY32" fmla="*/ 995659 h 1141935"/>
                <a:gd name="connsiteX33" fmla="*/ 366019 w 1228017"/>
                <a:gd name="connsiteY33" fmla="*/ 1057390 h 1141935"/>
                <a:gd name="connsiteX34" fmla="*/ 545688 w 1228017"/>
                <a:gd name="connsiteY34" fmla="*/ 422541 h 1141935"/>
                <a:gd name="connsiteX35" fmla="*/ 532458 w 1228017"/>
                <a:gd name="connsiteY35" fmla="*/ 448578 h 1141935"/>
                <a:gd name="connsiteX36" fmla="*/ 545688 w 1228017"/>
                <a:gd name="connsiteY36" fmla="*/ 422541 h 1141935"/>
                <a:gd name="connsiteX37" fmla="*/ 667965 w 1228017"/>
                <a:gd name="connsiteY37" fmla="*/ 286459 h 1141935"/>
                <a:gd name="connsiteX38" fmla="*/ 671480 w 1228017"/>
                <a:gd name="connsiteY38" fmla="*/ 302530 h 1141935"/>
                <a:gd name="connsiteX39" fmla="*/ 649050 w 1228017"/>
                <a:gd name="connsiteY39" fmla="*/ 315844 h 1141935"/>
                <a:gd name="connsiteX40" fmla="*/ 667965 w 1228017"/>
                <a:gd name="connsiteY40" fmla="*/ 286459 h 1141935"/>
                <a:gd name="connsiteX41" fmla="*/ 798486 w 1228017"/>
                <a:gd name="connsiteY41" fmla="*/ 977992 h 1141935"/>
                <a:gd name="connsiteX42" fmla="*/ 986449 w 1228017"/>
                <a:gd name="connsiteY42" fmla="*/ 718036 h 1141935"/>
                <a:gd name="connsiteX43" fmla="*/ 943890 w 1228017"/>
                <a:gd name="connsiteY43" fmla="*/ 601064 h 1141935"/>
                <a:gd name="connsiteX44" fmla="*/ 1008827 w 1228017"/>
                <a:gd name="connsiteY44" fmla="*/ 473224 h 1141935"/>
                <a:gd name="connsiteX45" fmla="*/ 1035495 w 1228017"/>
                <a:gd name="connsiteY45" fmla="*/ 469567 h 1141935"/>
                <a:gd name="connsiteX46" fmla="*/ 1228006 w 1228017"/>
                <a:gd name="connsiteY46" fmla="*/ 143476 h 1141935"/>
                <a:gd name="connsiteX47" fmla="*/ 1181700 w 1228017"/>
                <a:gd name="connsiteY47" fmla="*/ -100 h 1141935"/>
                <a:gd name="connsiteX48" fmla="*/ 1067950 w 1228017"/>
                <a:gd name="connsiteY48" fmla="*/ 203585 h 1141935"/>
                <a:gd name="connsiteX49" fmla="*/ 1105419 w 1228017"/>
                <a:gd name="connsiteY49" fmla="*/ 307011 h 1141935"/>
                <a:gd name="connsiteX50" fmla="*/ 1064126 w 1228017"/>
                <a:gd name="connsiteY50" fmla="*/ 214916 h 1141935"/>
                <a:gd name="connsiteX51" fmla="*/ 1027200 w 1228017"/>
                <a:gd name="connsiteY51" fmla="*/ 277703 h 1141935"/>
                <a:gd name="connsiteX52" fmla="*/ 1066219 w 1228017"/>
                <a:gd name="connsiteY52" fmla="*/ 378683 h 1141935"/>
                <a:gd name="connsiteX53" fmla="*/ 1020921 w 1228017"/>
                <a:gd name="connsiteY53" fmla="*/ 287490 h 1141935"/>
                <a:gd name="connsiteX54" fmla="*/ 1018957 w 1228017"/>
                <a:gd name="connsiteY54" fmla="*/ 317364 h 1141935"/>
                <a:gd name="connsiteX55" fmla="*/ 1008336 w 1228017"/>
                <a:gd name="connsiteY55" fmla="*/ 307088 h 1141935"/>
                <a:gd name="connsiteX56" fmla="*/ 1038751 w 1228017"/>
                <a:gd name="connsiteY56" fmla="*/ 426739 h 1141935"/>
                <a:gd name="connsiteX57" fmla="*/ 992548 w 1228017"/>
                <a:gd name="connsiteY57" fmla="*/ 331580 h 1141935"/>
                <a:gd name="connsiteX58" fmla="*/ 928799 w 1228017"/>
                <a:gd name="connsiteY58" fmla="*/ 435933 h 1141935"/>
                <a:gd name="connsiteX59" fmla="*/ 930918 w 1228017"/>
                <a:gd name="connsiteY59" fmla="*/ 464931 h 1141935"/>
                <a:gd name="connsiteX60" fmla="*/ 912029 w 1228017"/>
                <a:gd name="connsiteY60" fmla="*/ 445925 h 1141935"/>
                <a:gd name="connsiteX61" fmla="*/ 847092 w 1228017"/>
                <a:gd name="connsiteY61" fmla="*/ 525349 h 1141935"/>
                <a:gd name="connsiteX62" fmla="*/ 800682 w 1228017"/>
                <a:gd name="connsiteY62" fmla="*/ 554399 h 1141935"/>
                <a:gd name="connsiteX63" fmla="*/ 549978 w 1228017"/>
                <a:gd name="connsiteY63" fmla="*/ 933207 h 1141935"/>
                <a:gd name="connsiteX64" fmla="*/ 542665 w 1228017"/>
                <a:gd name="connsiteY64" fmla="*/ 928468 h 1141935"/>
                <a:gd name="connsiteX65" fmla="*/ 831122 w 1228017"/>
                <a:gd name="connsiteY65" fmla="*/ 490968 h 1141935"/>
                <a:gd name="connsiteX66" fmla="*/ 729543 w 1228017"/>
                <a:gd name="connsiteY66" fmla="*/ 287850 h 1141935"/>
                <a:gd name="connsiteX67" fmla="*/ 378448 w 1228017"/>
                <a:gd name="connsiteY67" fmla="*/ 844203 h 1141935"/>
                <a:gd name="connsiteX68" fmla="*/ 299299 w 1228017"/>
                <a:gd name="connsiteY68" fmla="*/ 810903 h 1141935"/>
                <a:gd name="connsiteX69" fmla="*/ 709698 w 1228017"/>
                <a:gd name="connsiteY69" fmla="*/ 264801 h 1141935"/>
                <a:gd name="connsiteX70" fmla="*/ 610496 w 1228017"/>
                <a:gd name="connsiteY70" fmla="*/ 149554 h 1141935"/>
                <a:gd name="connsiteX71" fmla="*/ 128519 w 1228017"/>
                <a:gd name="connsiteY71" fmla="*/ 763929 h 1141935"/>
                <a:gd name="connsiteX72" fmla="*/ -11 w 1228017"/>
                <a:gd name="connsiteY72" fmla="*/ 775081 h 1141935"/>
                <a:gd name="connsiteX73" fmla="*/ 121491 w 1228017"/>
                <a:gd name="connsiteY73" fmla="*/ 780231 h 1141935"/>
                <a:gd name="connsiteX74" fmla="*/ 112421 w 1228017"/>
                <a:gd name="connsiteY74" fmla="*/ 815823 h 1141935"/>
                <a:gd name="connsiteX75" fmla="*/ 29989 w 1228017"/>
                <a:gd name="connsiteY75" fmla="*/ 960068 h 1141935"/>
                <a:gd name="connsiteX76" fmla="*/ 77174 w 1228017"/>
                <a:gd name="connsiteY76" fmla="*/ 972970 h 1141935"/>
                <a:gd name="connsiteX77" fmla="*/ 209736 w 1228017"/>
                <a:gd name="connsiteY77" fmla="*/ 874618 h 1141935"/>
                <a:gd name="connsiteX78" fmla="*/ 229400 w 1228017"/>
                <a:gd name="connsiteY78" fmla="*/ 887211 h 1141935"/>
                <a:gd name="connsiteX79" fmla="*/ 288265 w 1228017"/>
                <a:gd name="connsiteY79" fmla="*/ 828055 h 1141935"/>
                <a:gd name="connsiteX80" fmla="*/ 372996 w 1228017"/>
                <a:gd name="connsiteY80" fmla="*/ 858032 h 1141935"/>
                <a:gd name="connsiteX81" fmla="*/ 329455 w 1228017"/>
                <a:gd name="connsiteY81" fmla="*/ 958008 h 1141935"/>
                <a:gd name="connsiteX82" fmla="*/ 347517 w 1228017"/>
                <a:gd name="connsiteY82" fmla="*/ 973022 h 1141935"/>
                <a:gd name="connsiteX83" fmla="*/ 317594 w 1228017"/>
                <a:gd name="connsiteY83" fmla="*/ 1067898 h 1141935"/>
                <a:gd name="connsiteX84" fmla="*/ 97071 w 1228017"/>
                <a:gd name="connsiteY84" fmla="*/ 1044385 h 1141935"/>
                <a:gd name="connsiteX85" fmla="*/ 270022 w 1228017"/>
                <a:gd name="connsiteY85" fmla="*/ 1071992 h 1141935"/>
                <a:gd name="connsiteX86" fmla="*/ 319791 w 1228017"/>
                <a:gd name="connsiteY86" fmla="*/ 1096948 h 1141935"/>
                <a:gd name="connsiteX87" fmla="*/ 240719 w 1228017"/>
                <a:gd name="connsiteY87" fmla="*/ 1112091 h 1141935"/>
                <a:gd name="connsiteX88" fmla="*/ 335993 w 1228017"/>
                <a:gd name="connsiteY88" fmla="*/ 1141836 h 1141935"/>
                <a:gd name="connsiteX89" fmla="*/ 454885 w 1228017"/>
                <a:gd name="connsiteY89" fmla="*/ 1134908 h 1141935"/>
                <a:gd name="connsiteX90" fmla="*/ 427132 w 1228017"/>
                <a:gd name="connsiteY90" fmla="*/ 1124092 h 1141935"/>
                <a:gd name="connsiteX91" fmla="*/ 567032 w 1228017"/>
                <a:gd name="connsiteY91" fmla="*/ 1116752 h 1141935"/>
                <a:gd name="connsiteX92" fmla="*/ 408682 w 1228017"/>
                <a:gd name="connsiteY92" fmla="*/ 1088140 h 1141935"/>
                <a:gd name="connsiteX93" fmla="*/ 437520 w 1228017"/>
                <a:gd name="connsiteY93" fmla="*/ 1027078 h 1141935"/>
                <a:gd name="connsiteX94" fmla="*/ 456978 w 1228017"/>
                <a:gd name="connsiteY94" fmla="*/ 1029190 h 1141935"/>
                <a:gd name="connsiteX95" fmla="*/ 537910 w 1228017"/>
                <a:gd name="connsiteY95" fmla="*/ 935885 h 1141935"/>
                <a:gd name="connsiteX96" fmla="*/ 577730 w 1228017"/>
                <a:gd name="connsiteY96" fmla="*/ 992363 h 1141935"/>
                <a:gd name="connsiteX97" fmla="*/ 621659 w 1228017"/>
                <a:gd name="connsiteY97" fmla="*/ 1048042 h 1141935"/>
                <a:gd name="connsiteX98" fmla="*/ 798486 w 1228017"/>
                <a:gd name="connsiteY98" fmla="*/ 977992 h 114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1228017" h="1141935">
                  <a:moveTo>
                    <a:pt x="629954" y="970395"/>
                  </a:moveTo>
                  <a:cubicBezTo>
                    <a:pt x="714504" y="843559"/>
                    <a:pt x="790630" y="711057"/>
                    <a:pt x="870090" y="591870"/>
                  </a:cubicBezTo>
                  <a:cubicBezTo>
                    <a:pt x="877919" y="576238"/>
                    <a:pt x="894793" y="601682"/>
                    <a:pt x="906783" y="604953"/>
                  </a:cubicBezTo>
                  <a:cubicBezTo>
                    <a:pt x="810605" y="708945"/>
                    <a:pt x="734530" y="904646"/>
                    <a:pt x="629954" y="970395"/>
                  </a:cubicBezTo>
                  <a:close/>
                  <a:moveTo>
                    <a:pt x="649877" y="858728"/>
                  </a:moveTo>
                  <a:cubicBezTo>
                    <a:pt x="657293" y="857955"/>
                    <a:pt x="637499" y="881030"/>
                    <a:pt x="633391" y="889761"/>
                  </a:cubicBezTo>
                  <a:cubicBezTo>
                    <a:pt x="625923" y="890534"/>
                    <a:pt x="645743" y="867484"/>
                    <a:pt x="649877" y="858728"/>
                  </a:cubicBezTo>
                  <a:close/>
                  <a:moveTo>
                    <a:pt x="725435" y="741292"/>
                  </a:moveTo>
                  <a:cubicBezTo>
                    <a:pt x="731766" y="742734"/>
                    <a:pt x="709672" y="768513"/>
                    <a:pt x="704297" y="779510"/>
                  </a:cubicBezTo>
                  <a:cubicBezTo>
                    <a:pt x="697966" y="777991"/>
                    <a:pt x="720060" y="752314"/>
                    <a:pt x="725435" y="741292"/>
                  </a:cubicBezTo>
                  <a:close/>
                  <a:moveTo>
                    <a:pt x="774092" y="654889"/>
                  </a:moveTo>
                  <a:cubicBezTo>
                    <a:pt x="789364" y="628620"/>
                    <a:pt x="814352" y="591201"/>
                    <a:pt x="834817" y="565911"/>
                  </a:cubicBezTo>
                  <a:cubicBezTo>
                    <a:pt x="817479" y="593492"/>
                    <a:pt x="767038" y="679381"/>
                    <a:pt x="749105" y="704516"/>
                  </a:cubicBezTo>
                  <a:cubicBezTo>
                    <a:pt x="714814" y="752572"/>
                    <a:pt x="767296" y="666478"/>
                    <a:pt x="774092" y="654889"/>
                  </a:cubicBezTo>
                  <a:close/>
                  <a:moveTo>
                    <a:pt x="897636" y="505853"/>
                  </a:moveTo>
                  <a:cubicBezTo>
                    <a:pt x="915130" y="517829"/>
                    <a:pt x="931952" y="527306"/>
                    <a:pt x="945777" y="522799"/>
                  </a:cubicBezTo>
                  <a:cubicBezTo>
                    <a:pt x="951332" y="536964"/>
                    <a:pt x="926525" y="557824"/>
                    <a:pt x="919187" y="574898"/>
                  </a:cubicBezTo>
                  <a:cubicBezTo>
                    <a:pt x="900995" y="563387"/>
                    <a:pt x="887765" y="550793"/>
                    <a:pt x="873216" y="538560"/>
                  </a:cubicBezTo>
                  <a:cubicBezTo>
                    <a:pt x="880659" y="524267"/>
                    <a:pt x="889470" y="516387"/>
                    <a:pt x="897636" y="505853"/>
                  </a:cubicBezTo>
                  <a:close/>
                  <a:moveTo>
                    <a:pt x="904638" y="759088"/>
                  </a:moveTo>
                  <a:cubicBezTo>
                    <a:pt x="903527" y="748786"/>
                    <a:pt x="912804" y="732252"/>
                    <a:pt x="922675" y="725660"/>
                  </a:cubicBezTo>
                  <a:cubicBezTo>
                    <a:pt x="924587" y="735060"/>
                    <a:pt x="909367" y="748168"/>
                    <a:pt x="904638" y="759088"/>
                  </a:cubicBezTo>
                  <a:close/>
                  <a:moveTo>
                    <a:pt x="698431" y="1041835"/>
                  </a:moveTo>
                  <a:cubicBezTo>
                    <a:pt x="703083" y="1030555"/>
                    <a:pt x="725822" y="1019069"/>
                    <a:pt x="736598" y="1004055"/>
                  </a:cubicBezTo>
                  <a:cubicBezTo>
                    <a:pt x="733962" y="1024374"/>
                    <a:pt x="710628" y="1033182"/>
                    <a:pt x="698431" y="1041835"/>
                  </a:cubicBezTo>
                  <a:close/>
                  <a:moveTo>
                    <a:pt x="595405" y="937997"/>
                  </a:moveTo>
                  <a:cubicBezTo>
                    <a:pt x="586826" y="941809"/>
                    <a:pt x="602770" y="922468"/>
                    <a:pt x="605535" y="916828"/>
                  </a:cubicBezTo>
                  <a:cubicBezTo>
                    <a:pt x="614062" y="913068"/>
                    <a:pt x="598093" y="932306"/>
                    <a:pt x="595405" y="937997"/>
                  </a:cubicBezTo>
                  <a:close/>
                  <a:moveTo>
                    <a:pt x="538272" y="638870"/>
                  </a:moveTo>
                  <a:cubicBezTo>
                    <a:pt x="535791" y="630294"/>
                    <a:pt x="550469" y="617959"/>
                    <a:pt x="554706" y="607966"/>
                  </a:cubicBezTo>
                  <a:cubicBezTo>
                    <a:pt x="557885" y="607425"/>
                    <a:pt x="546980" y="636501"/>
                    <a:pt x="538272" y="638870"/>
                  </a:cubicBezTo>
                  <a:close/>
                  <a:moveTo>
                    <a:pt x="366019" y="1057390"/>
                  </a:moveTo>
                  <a:cubicBezTo>
                    <a:pt x="364882" y="1038668"/>
                    <a:pt x="377286" y="1017086"/>
                    <a:pt x="388371" y="995659"/>
                  </a:cubicBezTo>
                  <a:cubicBezTo>
                    <a:pt x="385865" y="1015257"/>
                    <a:pt x="378423" y="1035757"/>
                    <a:pt x="366019" y="1057390"/>
                  </a:cubicBezTo>
                  <a:close/>
                  <a:moveTo>
                    <a:pt x="545688" y="422541"/>
                  </a:moveTo>
                  <a:cubicBezTo>
                    <a:pt x="549228" y="429546"/>
                    <a:pt x="535714" y="440182"/>
                    <a:pt x="532458" y="448578"/>
                  </a:cubicBezTo>
                  <a:cubicBezTo>
                    <a:pt x="521941" y="440105"/>
                    <a:pt x="542355" y="429546"/>
                    <a:pt x="545688" y="422541"/>
                  </a:cubicBezTo>
                  <a:close/>
                  <a:moveTo>
                    <a:pt x="667965" y="286459"/>
                  </a:moveTo>
                  <a:cubicBezTo>
                    <a:pt x="673237" y="290940"/>
                    <a:pt x="668637" y="297585"/>
                    <a:pt x="671480" y="302530"/>
                  </a:cubicBezTo>
                  <a:cubicBezTo>
                    <a:pt x="664968" y="311569"/>
                    <a:pt x="655149" y="305208"/>
                    <a:pt x="649050" y="315844"/>
                  </a:cubicBezTo>
                  <a:cubicBezTo>
                    <a:pt x="646466" y="303405"/>
                    <a:pt x="663392" y="298306"/>
                    <a:pt x="667965" y="286459"/>
                  </a:cubicBezTo>
                  <a:close/>
                  <a:moveTo>
                    <a:pt x="798486" y="977992"/>
                  </a:moveTo>
                  <a:cubicBezTo>
                    <a:pt x="849624" y="910441"/>
                    <a:pt x="950867" y="792232"/>
                    <a:pt x="986449" y="718036"/>
                  </a:cubicBezTo>
                  <a:cubicBezTo>
                    <a:pt x="1010094" y="668719"/>
                    <a:pt x="968878" y="634106"/>
                    <a:pt x="943890" y="601064"/>
                  </a:cubicBezTo>
                  <a:cubicBezTo>
                    <a:pt x="974485" y="556923"/>
                    <a:pt x="976217" y="511133"/>
                    <a:pt x="1008827" y="473224"/>
                  </a:cubicBezTo>
                  <a:cubicBezTo>
                    <a:pt x="1016967" y="468434"/>
                    <a:pt x="1028750" y="480589"/>
                    <a:pt x="1035495" y="469567"/>
                  </a:cubicBezTo>
                  <a:cubicBezTo>
                    <a:pt x="1115419" y="365858"/>
                    <a:pt x="1156325" y="252439"/>
                    <a:pt x="1228006" y="143476"/>
                  </a:cubicBezTo>
                  <a:cubicBezTo>
                    <a:pt x="1214208" y="95266"/>
                    <a:pt x="1201804" y="46720"/>
                    <a:pt x="1181700" y="-100"/>
                  </a:cubicBezTo>
                  <a:cubicBezTo>
                    <a:pt x="1143766" y="67761"/>
                    <a:pt x="1105626" y="135724"/>
                    <a:pt x="1067950" y="203585"/>
                  </a:cubicBezTo>
                  <a:cubicBezTo>
                    <a:pt x="1080018" y="238172"/>
                    <a:pt x="1101207" y="270698"/>
                    <a:pt x="1105419" y="307011"/>
                  </a:cubicBezTo>
                  <a:cubicBezTo>
                    <a:pt x="1087434" y="277266"/>
                    <a:pt x="1081930" y="244713"/>
                    <a:pt x="1064126" y="214916"/>
                  </a:cubicBezTo>
                  <a:cubicBezTo>
                    <a:pt x="1049268" y="236343"/>
                    <a:pt x="1043893" y="255813"/>
                    <a:pt x="1027200" y="277703"/>
                  </a:cubicBezTo>
                  <a:cubicBezTo>
                    <a:pt x="1039526" y="311492"/>
                    <a:pt x="1069682" y="341392"/>
                    <a:pt x="1066219" y="378683"/>
                  </a:cubicBezTo>
                  <a:cubicBezTo>
                    <a:pt x="1049965" y="348525"/>
                    <a:pt x="1040895" y="316823"/>
                    <a:pt x="1020921" y="287490"/>
                  </a:cubicBezTo>
                  <a:cubicBezTo>
                    <a:pt x="1003039" y="299851"/>
                    <a:pt x="1028311" y="313835"/>
                    <a:pt x="1018957" y="317364"/>
                  </a:cubicBezTo>
                  <a:cubicBezTo>
                    <a:pt x="1018052" y="314067"/>
                    <a:pt x="1013091" y="296426"/>
                    <a:pt x="1008336" y="307088"/>
                  </a:cubicBezTo>
                  <a:cubicBezTo>
                    <a:pt x="993013" y="352517"/>
                    <a:pt x="1048182" y="382623"/>
                    <a:pt x="1038751" y="426739"/>
                  </a:cubicBezTo>
                  <a:cubicBezTo>
                    <a:pt x="1019319" y="395912"/>
                    <a:pt x="1013324" y="362123"/>
                    <a:pt x="992548" y="331580"/>
                  </a:cubicBezTo>
                  <a:cubicBezTo>
                    <a:pt x="967793" y="367119"/>
                    <a:pt x="954511" y="400213"/>
                    <a:pt x="928799" y="435933"/>
                  </a:cubicBezTo>
                  <a:cubicBezTo>
                    <a:pt x="924381" y="446260"/>
                    <a:pt x="943218" y="459677"/>
                    <a:pt x="930918" y="464931"/>
                  </a:cubicBezTo>
                  <a:cubicBezTo>
                    <a:pt x="923476" y="458956"/>
                    <a:pt x="926551" y="443813"/>
                    <a:pt x="912029" y="445925"/>
                  </a:cubicBezTo>
                  <a:cubicBezTo>
                    <a:pt x="887842" y="460965"/>
                    <a:pt x="867273" y="492281"/>
                    <a:pt x="847092" y="525349"/>
                  </a:cubicBezTo>
                  <a:cubicBezTo>
                    <a:pt x="828461" y="530165"/>
                    <a:pt x="813654" y="538869"/>
                    <a:pt x="800682" y="554399"/>
                  </a:cubicBezTo>
                  <a:cubicBezTo>
                    <a:pt x="709930" y="661997"/>
                    <a:pt x="651557" y="841885"/>
                    <a:pt x="549978" y="933207"/>
                  </a:cubicBezTo>
                  <a:cubicBezTo>
                    <a:pt x="547549" y="931636"/>
                    <a:pt x="545068" y="930039"/>
                    <a:pt x="542665" y="928468"/>
                  </a:cubicBezTo>
                  <a:cubicBezTo>
                    <a:pt x="628610" y="774797"/>
                    <a:pt x="738355" y="646184"/>
                    <a:pt x="831122" y="490968"/>
                  </a:cubicBezTo>
                  <a:cubicBezTo>
                    <a:pt x="795902" y="423545"/>
                    <a:pt x="765487" y="355067"/>
                    <a:pt x="729543" y="287850"/>
                  </a:cubicBezTo>
                  <a:cubicBezTo>
                    <a:pt x="609773" y="478503"/>
                    <a:pt x="482379" y="657954"/>
                    <a:pt x="378448" y="844203"/>
                  </a:cubicBezTo>
                  <a:cubicBezTo>
                    <a:pt x="351523" y="830631"/>
                    <a:pt x="326561" y="826201"/>
                    <a:pt x="299299" y="810903"/>
                  </a:cubicBezTo>
                  <a:cubicBezTo>
                    <a:pt x="440672" y="649738"/>
                    <a:pt x="568221" y="425657"/>
                    <a:pt x="709698" y="264801"/>
                  </a:cubicBezTo>
                  <a:cubicBezTo>
                    <a:pt x="721559" y="216564"/>
                    <a:pt x="648947" y="186768"/>
                    <a:pt x="610496" y="149554"/>
                  </a:cubicBezTo>
                  <a:cubicBezTo>
                    <a:pt x="449251" y="351616"/>
                    <a:pt x="291857" y="571602"/>
                    <a:pt x="128519" y="763929"/>
                  </a:cubicBezTo>
                  <a:cubicBezTo>
                    <a:pt x="85882" y="762229"/>
                    <a:pt x="26785" y="736888"/>
                    <a:pt x="-11" y="775081"/>
                  </a:cubicBezTo>
                  <a:cubicBezTo>
                    <a:pt x="39137" y="770677"/>
                    <a:pt x="79784" y="772994"/>
                    <a:pt x="121491" y="780231"/>
                  </a:cubicBezTo>
                  <a:cubicBezTo>
                    <a:pt x="106891" y="794550"/>
                    <a:pt x="114643" y="804105"/>
                    <a:pt x="112421" y="815823"/>
                  </a:cubicBezTo>
                  <a:cubicBezTo>
                    <a:pt x="79500" y="858702"/>
                    <a:pt x="35648" y="921927"/>
                    <a:pt x="29989" y="960068"/>
                  </a:cubicBezTo>
                  <a:cubicBezTo>
                    <a:pt x="51670" y="970858"/>
                    <a:pt x="58853" y="964832"/>
                    <a:pt x="77174" y="972970"/>
                  </a:cubicBezTo>
                  <a:cubicBezTo>
                    <a:pt x="122679" y="946109"/>
                    <a:pt x="169890" y="926923"/>
                    <a:pt x="209736" y="874618"/>
                  </a:cubicBezTo>
                  <a:cubicBezTo>
                    <a:pt x="216299" y="878790"/>
                    <a:pt x="222863" y="883013"/>
                    <a:pt x="229400" y="887211"/>
                  </a:cubicBezTo>
                  <a:cubicBezTo>
                    <a:pt x="249246" y="868540"/>
                    <a:pt x="268549" y="847113"/>
                    <a:pt x="288265" y="828055"/>
                  </a:cubicBezTo>
                  <a:cubicBezTo>
                    <a:pt x="316354" y="837198"/>
                    <a:pt x="343745" y="843533"/>
                    <a:pt x="372996" y="858032"/>
                  </a:cubicBezTo>
                  <a:cubicBezTo>
                    <a:pt x="351316" y="892877"/>
                    <a:pt x="341290" y="925326"/>
                    <a:pt x="329455" y="958008"/>
                  </a:cubicBezTo>
                  <a:cubicBezTo>
                    <a:pt x="334390" y="963287"/>
                    <a:pt x="349249" y="966403"/>
                    <a:pt x="347517" y="973022"/>
                  </a:cubicBezTo>
                  <a:cubicBezTo>
                    <a:pt x="335889" y="1005034"/>
                    <a:pt x="329713" y="1035835"/>
                    <a:pt x="317594" y="1067898"/>
                  </a:cubicBezTo>
                  <a:cubicBezTo>
                    <a:pt x="240538" y="1043664"/>
                    <a:pt x="165988" y="1031431"/>
                    <a:pt x="97071" y="1044385"/>
                  </a:cubicBezTo>
                  <a:cubicBezTo>
                    <a:pt x="152060" y="1057313"/>
                    <a:pt x="212888" y="1059116"/>
                    <a:pt x="270022" y="1071992"/>
                  </a:cubicBezTo>
                  <a:cubicBezTo>
                    <a:pt x="286405" y="1075727"/>
                    <a:pt x="315811" y="1075006"/>
                    <a:pt x="319791" y="1096948"/>
                  </a:cubicBezTo>
                  <a:cubicBezTo>
                    <a:pt x="294777" y="1101712"/>
                    <a:pt x="255732" y="1093935"/>
                    <a:pt x="240719" y="1112091"/>
                  </a:cubicBezTo>
                  <a:cubicBezTo>
                    <a:pt x="273019" y="1121079"/>
                    <a:pt x="311082" y="1109850"/>
                    <a:pt x="335993" y="1141836"/>
                  </a:cubicBezTo>
                  <a:cubicBezTo>
                    <a:pt x="368862" y="1115413"/>
                    <a:pt x="425995" y="1148043"/>
                    <a:pt x="454885" y="1134908"/>
                  </a:cubicBezTo>
                  <a:cubicBezTo>
                    <a:pt x="447468" y="1136840"/>
                    <a:pt x="425065" y="1138952"/>
                    <a:pt x="427132" y="1124092"/>
                  </a:cubicBezTo>
                  <a:cubicBezTo>
                    <a:pt x="472870" y="1117576"/>
                    <a:pt x="521036" y="1122109"/>
                    <a:pt x="567032" y="1116752"/>
                  </a:cubicBezTo>
                  <a:cubicBezTo>
                    <a:pt x="531993" y="1111421"/>
                    <a:pt x="462120" y="1113147"/>
                    <a:pt x="408682" y="1088140"/>
                  </a:cubicBezTo>
                  <a:cubicBezTo>
                    <a:pt x="423178" y="1066739"/>
                    <a:pt x="433101" y="1046316"/>
                    <a:pt x="437520" y="1027078"/>
                  </a:cubicBezTo>
                  <a:cubicBezTo>
                    <a:pt x="442869" y="1022623"/>
                    <a:pt x="453024" y="1040187"/>
                    <a:pt x="456978" y="1029190"/>
                  </a:cubicBezTo>
                  <a:cubicBezTo>
                    <a:pt x="485687" y="1006038"/>
                    <a:pt x="508969" y="958008"/>
                    <a:pt x="537910" y="935885"/>
                  </a:cubicBezTo>
                  <a:cubicBezTo>
                    <a:pt x="566386" y="947758"/>
                    <a:pt x="568454" y="976267"/>
                    <a:pt x="577730" y="992363"/>
                  </a:cubicBezTo>
                  <a:cubicBezTo>
                    <a:pt x="589049" y="1011910"/>
                    <a:pt x="602511" y="1032332"/>
                    <a:pt x="621659" y="1048042"/>
                  </a:cubicBezTo>
                  <a:cubicBezTo>
                    <a:pt x="706571" y="1117550"/>
                    <a:pt x="746650" y="1046316"/>
                    <a:pt x="798486" y="977992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09" name="Freeform 226">
              <a:extLst>
                <a:ext uri="{FF2B5EF4-FFF2-40B4-BE49-F238E27FC236}">
                  <a16:creationId xmlns:a16="http://schemas.microsoft.com/office/drawing/2014/main" id="{575FB74B-D06F-AC8D-DA3A-E43B8CAA13A9}"/>
                </a:ext>
              </a:extLst>
            </p:cNvPr>
            <p:cNvSpPr/>
            <p:nvPr/>
          </p:nvSpPr>
          <p:spPr>
            <a:xfrm rot="-1917689">
              <a:off x="5495934" y="2325758"/>
              <a:ext cx="395075" cy="751126"/>
            </a:xfrm>
            <a:custGeom>
              <a:avLst/>
              <a:gdLst>
                <a:gd name="connsiteX0" fmla="*/ 316309 w 395075"/>
                <a:gd name="connsiteY0" fmla="*/ 600109 h 751126"/>
                <a:gd name="connsiteX1" fmla="*/ 296722 w 395075"/>
                <a:gd name="connsiteY1" fmla="*/ 635983 h 751126"/>
                <a:gd name="connsiteX2" fmla="*/ 288350 w 395075"/>
                <a:gd name="connsiteY2" fmla="*/ 616797 h 751126"/>
                <a:gd name="connsiteX3" fmla="*/ 316309 w 395075"/>
                <a:gd name="connsiteY3" fmla="*/ 600109 h 751126"/>
                <a:gd name="connsiteX4" fmla="*/ 395045 w 395075"/>
                <a:gd name="connsiteY4" fmla="*/ 564054 h 751126"/>
                <a:gd name="connsiteX5" fmla="*/ 277032 w 395075"/>
                <a:gd name="connsiteY5" fmla="*/ 257175 h 751126"/>
                <a:gd name="connsiteX6" fmla="*/ 234317 w 395075"/>
                <a:gd name="connsiteY6" fmla="*/ 129618 h 751126"/>
                <a:gd name="connsiteX7" fmla="*/ 182585 w 395075"/>
                <a:gd name="connsiteY7" fmla="*/ -102 h 751126"/>
                <a:gd name="connsiteX8" fmla="*/ -30 w 395075"/>
                <a:gd name="connsiteY8" fmla="*/ 197530 h 751126"/>
                <a:gd name="connsiteX9" fmla="*/ 56871 w 395075"/>
                <a:gd name="connsiteY9" fmla="*/ 303016 h 751126"/>
                <a:gd name="connsiteX10" fmla="*/ 77646 w 395075"/>
                <a:gd name="connsiteY10" fmla="*/ 330135 h 751126"/>
                <a:gd name="connsiteX11" fmla="*/ 157623 w 395075"/>
                <a:gd name="connsiteY11" fmla="*/ 232709 h 751126"/>
                <a:gd name="connsiteX12" fmla="*/ 88680 w 395075"/>
                <a:gd name="connsiteY12" fmla="*/ 361348 h 751126"/>
                <a:gd name="connsiteX13" fmla="*/ 271347 w 395075"/>
                <a:gd name="connsiteY13" fmla="*/ 751024 h 751126"/>
                <a:gd name="connsiteX14" fmla="*/ 395045 w 395075"/>
                <a:gd name="connsiteY14" fmla="*/ 564054 h 751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5075" h="751126">
                  <a:moveTo>
                    <a:pt x="316309" y="600109"/>
                  </a:moveTo>
                  <a:cubicBezTo>
                    <a:pt x="317756" y="610384"/>
                    <a:pt x="301994" y="624342"/>
                    <a:pt x="296722" y="635983"/>
                  </a:cubicBezTo>
                  <a:cubicBezTo>
                    <a:pt x="293492" y="629699"/>
                    <a:pt x="291554" y="623081"/>
                    <a:pt x="288350" y="616797"/>
                  </a:cubicBezTo>
                  <a:cubicBezTo>
                    <a:pt x="296774" y="607294"/>
                    <a:pt x="307420" y="607783"/>
                    <a:pt x="316309" y="600109"/>
                  </a:cubicBezTo>
                  <a:close/>
                  <a:moveTo>
                    <a:pt x="395045" y="564054"/>
                  </a:moveTo>
                  <a:cubicBezTo>
                    <a:pt x="350470" y="462894"/>
                    <a:pt x="333829" y="355656"/>
                    <a:pt x="277032" y="257175"/>
                  </a:cubicBezTo>
                  <a:cubicBezTo>
                    <a:pt x="274319" y="212004"/>
                    <a:pt x="250054" y="172008"/>
                    <a:pt x="234317" y="129618"/>
                  </a:cubicBezTo>
                  <a:cubicBezTo>
                    <a:pt x="218296" y="86713"/>
                    <a:pt x="202559" y="38322"/>
                    <a:pt x="182585" y="-102"/>
                  </a:cubicBezTo>
                  <a:cubicBezTo>
                    <a:pt x="114495" y="32888"/>
                    <a:pt x="57026" y="114295"/>
                    <a:pt x="-30" y="197530"/>
                  </a:cubicBezTo>
                  <a:cubicBezTo>
                    <a:pt x="24467" y="228280"/>
                    <a:pt x="40669" y="270953"/>
                    <a:pt x="56871" y="303016"/>
                  </a:cubicBezTo>
                  <a:cubicBezTo>
                    <a:pt x="62375" y="313807"/>
                    <a:pt x="69016" y="328100"/>
                    <a:pt x="77646" y="330135"/>
                  </a:cubicBezTo>
                  <a:cubicBezTo>
                    <a:pt x="103900" y="295908"/>
                    <a:pt x="127441" y="249346"/>
                    <a:pt x="157623" y="232709"/>
                  </a:cubicBezTo>
                  <a:cubicBezTo>
                    <a:pt x="159380" y="270206"/>
                    <a:pt x="111368" y="318520"/>
                    <a:pt x="88680" y="361348"/>
                  </a:cubicBezTo>
                  <a:cubicBezTo>
                    <a:pt x="152868" y="490450"/>
                    <a:pt x="216022" y="619861"/>
                    <a:pt x="271347" y="751024"/>
                  </a:cubicBezTo>
                  <a:cubicBezTo>
                    <a:pt x="310831" y="676416"/>
                    <a:pt x="366827" y="634824"/>
                    <a:pt x="395045" y="56405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10" name="Freeform 227">
              <a:extLst>
                <a:ext uri="{FF2B5EF4-FFF2-40B4-BE49-F238E27FC236}">
                  <a16:creationId xmlns:a16="http://schemas.microsoft.com/office/drawing/2014/main" id="{6B8864B3-52DF-9533-4E2C-5C9D37D8B614}"/>
                </a:ext>
              </a:extLst>
            </p:cNvPr>
            <p:cNvSpPr/>
            <p:nvPr/>
          </p:nvSpPr>
          <p:spPr>
            <a:xfrm rot="-1917689">
              <a:off x="5665027" y="2786882"/>
              <a:ext cx="213111" cy="395419"/>
            </a:xfrm>
            <a:custGeom>
              <a:avLst/>
              <a:gdLst>
                <a:gd name="connsiteX0" fmla="*/ 210447 w 213111"/>
                <a:gd name="connsiteY0" fmla="*/ 391789 h 395419"/>
                <a:gd name="connsiteX1" fmla="*/ 197346 w 213111"/>
                <a:gd name="connsiteY1" fmla="*/ 341982 h 395419"/>
                <a:gd name="connsiteX2" fmla="*/ 18866 w 213111"/>
                <a:gd name="connsiteY2" fmla="*/ -102 h 395419"/>
                <a:gd name="connsiteX3" fmla="*/ -24 w 213111"/>
                <a:gd name="connsiteY3" fmla="*/ 29257 h 395419"/>
                <a:gd name="connsiteX4" fmla="*/ 128765 w 213111"/>
                <a:gd name="connsiteY4" fmla="*/ 260085 h 395419"/>
                <a:gd name="connsiteX5" fmla="*/ 130497 w 213111"/>
                <a:gd name="connsiteY5" fmla="*/ 270309 h 395419"/>
                <a:gd name="connsiteX6" fmla="*/ 204866 w 213111"/>
                <a:gd name="connsiteY6" fmla="*/ 395111 h 395419"/>
                <a:gd name="connsiteX7" fmla="*/ 210447 w 213111"/>
                <a:gd name="connsiteY7" fmla="*/ 391789 h 395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3111" h="395419">
                  <a:moveTo>
                    <a:pt x="210447" y="391789"/>
                  </a:moveTo>
                  <a:cubicBezTo>
                    <a:pt x="219181" y="374405"/>
                    <a:pt x="204013" y="355785"/>
                    <a:pt x="197346" y="341982"/>
                  </a:cubicBezTo>
                  <a:cubicBezTo>
                    <a:pt x="141841" y="226220"/>
                    <a:pt x="82330" y="110999"/>
                    <a:pt x="18866" y="-102"/>
                  </a:cubicBezTo>
                  <a:cubicBezTo>
                    <a:pt x="12561" y="9684"/>
                    <a:pt x="6255" y="19496"/>
                    <a:pt x="-24" y="29257"/>
                  </a:cubicBezTo>
                  <a:cubicBezTo>
                    <a:pt x="44990" y="105745"/>
                    <a:pt x="77549" y="184937"/>
                    <a:pt x="128765" y="260085"/>
                  </a:cubicBezTo>
                  <a:cubicBezTo>
                    <a:pt x="128972" y="263099"/>
                    <a:pt x="129670" y="266627"/>
                    <a:pt x="130497" y="270309"/>
                  </a:cubicBezTo>
                  <a:cubicBezTo>
                    <a:pt x="159231" y="311051"/>
                    <a:pt x="177552" y="354060"/>
                    <a:pt x="204866" y="395111"/>
                  </a:cubicBezTo>
                  <a:cubicBezTo>
                    <a:pt x="207036" y="395755"/>
                    <a:pt x="209026" y="394956"/>
                    <a:pt x="210447" y="39178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11" name="Freeform 228">
              <a:extLst>
                <a:ext uri="{FF2B5EF4-FFF2-40B4-BE49-F238E27FC236}">
                  <a16:creationId xmlns:a16="http://schemas.microsoft.com/office/drawing/2014/main" id="{2B7DB3E7-0E5C-8E53-ADA1-6069DDFBC55B}"/>
                </a:ext>
              </a:extLst>
            </p:cNvPr>
            <p:cNvSpPr/>
            <p:nvPr/>
          </p:nvSpPr>
          <p:spPr>
            <a:xfrm rot="-1917689">
              <a:off x="5827547" y="3030662"/>
              <a:ext cx="2661" cy="4893"/>
            </a:xfrm>
            <a:custGeom>
              <a:avLst/>
              <a:gdLst>
                <a:gd name="connsiteX0" fmla="*/ 2639 w 2661"/>
                <a:gd name="connsiteY0" fmla="*/ 4790 h 4893"/>
                <a:gd name="connsiteX1" fmla="*/ 2432 w 2661"/>
                <a:gd name="connsiteY1" fmla="*/ 3657 h 4893"/>
                <a:gd name="connsiteX2" fmla="*/ -22 w 2661"/>
                <a:gd name="connsiteY2" fmla="*/ -103 h 4893"/>
                <a:gd name="connsiteX3" fmla="*/ 2639 w 2661"/>
                <a:gd name="connsiteY3" fmla="*/ 4790 h 4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1" h="4893">
                  <a:moveTo>
                    <a:pt x="2639" y="4790"/>
                  </a:moveTo>
                  <a:cubicBezTo>
                    <a:pt x="2536" y="4378"/>
                    <a:pt x="2536" y="4043"/>
                    <a:pt x="2432" y="3657"/>
                  </a:cubicBezTo>
                  <a:cubicBezTo>
                    <a:pt x="1554" y="2421"/>
                    <a:pt x="882" y="1133"/>
                    <a:pt x="-22" y="-103"/>
                  </a:cubicBezTo>
                  <a:cubicBezTo>
                    <a:pt x="856" y="1468"/>
                    <a:pt x="1735" y="3219"/>
                    <a:pt x="2639" y="47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12" name="Freeform 229">
              <a:extLst>
                <a:ext uri="{FF2B5EF4-FFF2-40B4-BE49-F238E27FC236}">
                  <a16:creationId xmlns:a16="http://schemas.microsoft.com/office/drawing/2014/main" id="{B18D1577-7DBE-F4F4-EA9F-EA834A94028E}"/>
                </a:ext>
              </a:extLst>
            </p:cNvPr>
            <p:cNvSpPr/>
            <p:nvPr/>
          </p:nvSpPr>
          <p:spPr>
            <a:xfrm rot="-1917689">
              <a:off x="5862100" y="3005744"/>
              <a:ext cx="69896" cy="135900"/>
            </a:xfrm>
            <a:custGeom>
              <a:avLst/>
              <a:gdLst>
                <a:gd name="connsiteX0" fmla="*/ 66286 w 69896"/>
                <a:gd name="connsiteY0" fmla="*/ 135797 h 135900"/>
                <a:gd name="connsiteX1" fmla="*/ 54218 w 69896"/>
                <a:gd name="connsiteY1" fmla="*/ 100515 h 135900"/>
                <a:gd name="connsiteX2" fmla="*/ -21 w 69896"/>
                <a:gd name="connsiteY2" fmla="*/ -104 h 135900"/>
                <a:gd name="connsiteX3" fmla="*/ 45536 w 69896"/>
                <a:gd name="connsiteY3" fmla="*/ 108755 h 135900"/>
                <a:gd name="connsiteX4" fmla="*/ 66286 w 69896"/>
                <a:gd name="connsiteY4" fmla="*/ 135797 h 13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896" h="135900">
                  <a:moveTo>
                    <a:pt x="66286" y="135797"/>
                  </a:moveTo>
                  <a:cubicBezTo>
                    <a:pt x="77371" y="122096"/>
                    <a:pt x="59748" y="110507"/>
                    <a:pt x="54218" y="100515"/>
                  </a:cubicBezTo>
                  <a:cubicBezTo>
                    <a:pt x="35432" y="66520"/>
                    <a:pt x="17809" y="31856"/>
                    <a:pt x="-21" y="-104"/>
                  </a:cubicBezTo>
                  <a:cubicBezTo>
                    <a:pt x="7162" y="30105"/>
                    <a:pt x="31943" y="79294"/>
                    <a:pt x="45536" y="108755"/>
                  </a:cubicBezTo>
                  <a:cubicBezTo>
                    <a:pt x="50523" y="119598"/>
                    <a:pt x="57267" y="134689"/>
                    <a:pt x="66286" y="13579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13" name="Freeform 230">
              <a:extLst>
                <a:ext uri="{FF2B5EF4-FFF2-40B4-BE49-F238E27FC236}">
                  <a16:creationId xmlns:a16="http://schemas.microsoft.com/office/drawing/2014/main" id="{5E67C18A-9742-F758-4184-984754EE93EA}"/>
                </a:ext>
              </a:extLst>
            </p:cNvPr>
            <p:cNvSpPr/>
            <p:nvPr/>
          </p:nvSpPr>
          <p:spPr>
            <a:xfrm rot="-1917689">
              <a:off x="5629209" y="2848440"/>
              <a:ext cx="260704" cy="419756"/>
            </a:xfrm>
            <a:custGeom>
              <a:avLst/>
              <a:gdLst>
                <a:gd name="connsiteX0" fmla="*/ 182722 w 260704"/>
                <a:gd name="connsiteY0" fmla="*/ 321302 h 419756"/>
                <a:gd name="connsiteX1" fmla="*/ 177218 w 260704"/>
                <a:gd name="connsiteY1" fmla="*/ 286663 h 419756"/>
                <a:gd name="connsiteX2" fmla="*/ 182722 w 260704"/>
                <a:gd name="connsiteY2" fmla="*/ 321302 h 419756"/>
                <a:gd name="connsiteX3" fmla="*/ 153884 w 260704"/>
                <a:gd name="connsiteY3" fmla="*/ 247595 h 419756"/>
                <a:gd name="connsiteX4" fmla="*/ 169672 w 260704"/>
                <a:gd name="connsiteY4" fmla="*/ 271495 h 419756"/>
                <a:gd name="connsiteX5" fmla="*/ 153884 w 260704"/>
                <a:gd name="connsiteY5" fmla="*/ 247595 h 419756"/>
                <a:gd name="connsiteX6" fmla="*/ 260682 w 260704"/>
                <a:gd name="connsiteY6" fmla="*/ 378037 h 419756"/>
                <a:gd name="connsiteX7" fmla="*/ 63675 w 260704"/>
                <a:gd name="connsiteY7" fmla="*/ -102 h 419756"/>
                <a:gd name="connsiteX8" fmla="*/ -22 w 260704"/>
                <a:gd name="connsiteY8" fmla="*/ 104277 h 419756"/>
                <a:gd name="connsiteX9" fmla="*/ 125563 w 260704"/>
                <a:gd name="connsiteY9" fmla="*/ 340050 h 419756"/>
                <a:gd name="connsiteX10" fmla="*/ 140705 w 260704"/>
                <a:gd name="connsiteY10" fmla="*/ 370440 h 419756"/>
                <a:gd name="connsiteX11" fmla="*/ 233912 w 260704"/>
                <a:gd name="connsiteY11" fmla="*/ 419655 h 419756"/>
                <a:gd name="connsiteX12" fmla="*/ 260682 w 260704"/>
                <a:gd name="connsiteY12" fmla="*/ 378037 h 41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0704" h="419756">
                  <a:moveTo>
                    <a:pt x="182722" y="321302"/>
                  </a:moveTo>
                  <a:cubicBezTo>
                    <a:pt x="175383" y="311001"/>
                    <a:pt x="173652" y="299411"/>
                    <a:pt x="177218" y="286663"/>
                  </a:cubicBezTo>
                  <a:cubicBezTo>
                    <a:pt x="181094" y="297789"/>
                    <a:pt x="194686" y="306751"/>
                    <a:pt x="182722" y="321302"/>
                  </a:cubicBezTo>
                  <a:close/>
                  <a:moveTo>
                    <a:pt x="153884" y="247595"/>
                  </a:moveTo>
                  <a:cubicBezTo>
                    <a:pt x="164297" y="246127"/>
                    <a:pt x="164194" y="264953"/>
                    <a:pt x="169672" y="271495"/>
                  </a:cubicBezTo>
                  <a:cubicBezTo>
                    <a:pt x="157269" y="273323"/>
                    <a:pt x="159026" y="254291"/>
                    <a:pt x="153884" y="247595"/>
                  </a:cubicBezTo>
                  <a:close/>
                  <a:moveTo>
                    <a:pt x="260682" y="378037"/>
                  </a:moveTo>
                  <a:cubicBezTo>
                    <a:pt x="197838" y="251330"/>
                    <a:pt x="145330" y="122485"/>
                    <a:pt x="63675" y="-102"/>
                  </a:cubicBezTo>
                  <a:cubicBezTo>
                    <a:pt x="46284" y="33841"/>
                    <a:pt x="22717" y="69098"/>
                    <a:pt x="-22" y="104277"/>
                  </a:cubicBezTo>
                  <a:cubicBezTo>
                    <a:pt x="44242" y="179787"/>
                    <a:pt x="87448" y="263794"/>
                    <a:pt x="125563" y="340050"/>
                  </a:cubicBezTo>
                  <a:cubicBezTo>
                    <a:pt x="130912" y="350712"/>
                    <a:pt x="135718" y="365418"/>
                    <a:pt x="140705" y="370440"/>
                  </a:cubicBezTo>
                  <a:cubicBezTo>
                    <a:pt x="166158" y="396219"/>
                    <a:pt x="205694" y="393953"/>
                    <a:pt x="233912" y="419655"/>
                  </a:cubicBezTo>
                  <a:cubicBezTo>
                    <a:pt x="242801" y="405799"/>
                    <a:pt x="251742" y="391918"/>
                    <a:pt x="260682" y="37803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14" name="Freeform 231">
              <a:extLst>
                <a:ext uri="{FF2B5EF4-FFF2-40B4-BE49-F238E27FC236}">
                  <a16:creationId xmlns:a16="http://schemas.microsoft.com/office/drawing/2014/main" id="{B3C353EB-4BB8-70F7-A93A-4BEE269E1F42}"/>
                </a:ext>
              </a:extLst>
            </p:cNvPr>
            <p:cNvSpPr/>
            <p:nvPr/>
          </p:nvSpPr>
          <p:spPr>
            <a:xfrm rot="-1917689">
              <a:off x="5623603" y="3005208"/>
              <a:ext cx="154836" cy="239764"/>
            </a:xfrm>
            <a:custGeom>
              <a:avLst/>
              <a:gdLst>
                <a:gd name="connsiteX0" fmla="*/ -21 w 154836"/>
                <a:gd name="connsiteY0" fmla="*/ 43990 h 239764"/>
                <a:gd name="connsiteX1" fmla="*/ 154815 w 154836"/>
                <a:gd name="connsiteY1" fmla="*/ 239665 h 239764"/>
                <a:gd name="connsiteX2" fmla="*/ 28326 w 154836"/>
                <a:gd name="connsiteY2" fmla="*/ -100 h 239764"/>
                <a:gd name="connsiteX3" fmla="*/ -21 w 154836"/>
                <a:gd name="connsiteY3" fmla="*/ 43990 h 23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6" h="239764">
                  <a:moveTo>
                    <a:pt x="-21" y="43990"/>
                  </a:moveTo>
                  <a:cubicBezTo>
                    <a:pt x="40057" y="112855"/>
                    <a:pt x="49851" y="192665"/>
                    <a:pt x="154815" y="239665"/>
                  </a:cubicBezTo>
                  <a:cubicBezTo>
                    <a:pt x="118096" y="158542"/>
                    <a:pt x="74632" y="78938"/>
                    <a:pt x="28326" y="-100"/>
                  </a:cubicBezTo>
                  <a:cubicBezTo>
                    <a:pt x="18868" y="14605"/>
                    <a:pt x="9462" y="29285"/>
                    <a:pt x="-21" y="43990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15" name="Freeform 232">
              <a:extLst>
                <a:ext uri="{FF2B5EF4-FFF2-40B4-BE49-F238E27FC236}">
                  <a16:creationId xmlns:a16="http://schemas.microsoft.com/office/drawing/2014/main" id="{144108E2-C66F-832F-E4CD-79521014A2FC}"/>
                </a:ext>
              </a:extLst>
            </p:cNvPr>
            <p:cNvSpPr/>
            <p:nvPr/>
          </p:nvSpPr>
          <p:spPr>
            <a:xfrm rot="-1917689">
              <a:off x="5725460" y="4230670"/>
              <a:ext cx="51655" cy="8881"/>
            </a:xfrm>
            <a:custGeom>
              <a:avLst/>
              <a:gdLst>
                <a:gd name="connsiteX0" fmla="*/ 2 w 51655"/>
                <a:gd name="connsiteY0" fmla="*/ 4876 h 8881"/>
                <a:gd name="connsiteX1" fmla="*/ 51657 w 51655"/>
                <a:gd name="connsiteY1" fmla="*/ -94 h 8881"/>
                <a:gd name="connsiteX2" fmla="*/ 2 w 51655"/>
                <a:gd name="connsiteY2" fmla="*/ 4876 h 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55" h="8881">
                  <a:moveTo>
                    <a:pt x="2" y="4876"/>
                  </a:moveTo>
                  <a:cubicBezTo>
                    <a:pt x="16126" y="4515"/>
                    <a:pt x="46101" y="16645"/>
                    <a:pt x="51657" y="-94"/>
                  </a:cubicBezTo>
                  <a:cubicBezTo>
                    <a:pt x="36385" y="4206"/>
                    <a:pt x="7341" y="-3340"/>
                    <a:pt x="2" y="4876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16" name="Freeform 233">
              <a:extLst>
                <a:ext uri="{FF2B5EF4-FFF2-40B4-BE49-F238E27FC236}">
                  <a16:creationId xmlns:a16="http://schemas.microsoft.com/office/drawing/2014/main" id="{668506A8-0E98-3324-4F01-70946AEC00E2}"/>
                </a:ext>
              </a:extLst>
            </p:cNvPr>
            <p:cNvSpPr/>
            <p:nvPr/>
          </p:nvSpPr>
          <p:spPr>
            <a:xfrm rot="-1917689">
              <a:off x="5519663" y="4263724"/>
              <a:ext cx="223546" cy="24702"/>
            </a:xfrm>
            <a:custGeom>
              <a:avLst/>
              <a:gdLst>
                <a:gd name="connsiteX0" fmla="*/ 223548 w 223546"/>
                <a:gd name="connsiteY0" fmla="*/ 19245 h 24702"/>
                <a:gd name="connsiteX1" fmla="*/ 2 w 223546"/>
                <a:gd name="connsiteY1" fmla="*/ 11082 h 24702"/>
                <a:gd name="connsiteX2" fmla="*/ 203393 w 223546"/>
                <a:gd name="connsiteY2" fmla="*/ 23598 h 24702"/>
                <a:gd name="connsiteX3" fmla="*/ 223548 w 223546"/>
                <a:gd name="connsiteY3" fmla="*/ 19245 h 2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46" h="24702">
                  <a:moveTo>
                    <a:pt x="223548" y="19245"/>
                  </a:moveTo>
                  <a:cubicBezTo>
                    <a:pt x="150755" y="18035"/>
                    <a:pt x="59203" y="-17685"/>
                    <a:pt x="2" y="11082"/>
                  </a:cubicBezTo>
                  <a:cubicBezTo>
                    <a:pt x="66748" y="22388"/>
                    <a:pt x="142693" y="26791"/>
                    <a:pt x="203393" y="23598"/>
                  </a:cubicBezTo>
                  <a:cubicBezTo>
                    <a:pt x="210163" y="23186"/>
                    <a:pt x="222282" y="26920"/>
                    <a:pt x="223548" y="1924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17" name="Freeform 234">
              <a:extLst>
                <a:ext uri="{FF2B5EF4-FFF2-40B4-BE49-F238E27FC236}">
                  <a16:creationId xmlns:a16="http://schemas.microsoft.com/office/drawing/2014/main" id="{78534916-9686-6EE8-078B-1FA1B0FB3623}"/>
                </a:ext>
              </a:extLst>
            </p:cNvPr>
            <p:cNvSpPr/>
            <p:nvPr/>
          </p:nvSpPr>
          <p:spPr>
            <a:xfrm rot="-1917689">
              <a:off x="5540538" y="4253345"/>
              <a:ext cx="63128" cy="11590"/>
            </a:xfrm>
            <a:custGeom>
              <a:avLst/>
              <a:gdLst>
                <a:gd name="connsiteX0" fmla="*/ 63130 w 63128"/>
                <a:gd name="connsiteY0" fmla="*/ 4794 h 11590"/>
                <a:gd name="connsiteX1" fmla="*/ 1 w 63128"/>
                <a:gd name="connsiteY1" fmla="*/ 5901 h 11590"/>
                <a:gd name="connsiteX2" fmla="*/ 63130 w 63128"/>
                <a:gd name="connsiteY2" fmla="*/ 4794 h 11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128" h="11590">
                  <a:moveTo>
                    <a:pt x="63130" y="4794"/>
                  </a:moveTo>
                  <a:cubicBezTo>
                    <a:pt x="43207" y="10434"/>
                    <a:pt x="17754" y="-9551"/>
                    <a:pt x="1" y="5901"/>
                  </a:cubicBezTo>
                  <a:cubicBezTo>
                    <a:pt x="21836" y="15610"/>
                    <a:pt x="51734" y="11000"/>
                    <a:pt x="63130" y="4794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18" name="Freeform 235">
              <a:extLst>
                <a:ext uri="{FF2B5EF4-FFF2-40B4-BE49-F238E27FC236}">
                  <a16:creationId xmlns:a16="http://schemas.microsoft.com/office/drawing/2014/main" id="{73BE9B9B-5C61-C815-AFAB-F3E93E3C866C}"/>
                </a:ext>
              </a:extLst>
            </p:cNvPr>
            <p:cNvSpPr/>
            <p:nvPr/>
          </p:nvSpPr>
          <p:spPr>
            <a:xfrm rot="-1917689">
              <a:off x="5867773" y="2258160"/>
              <a:ext cx="238350" cy="486122"/>
            </a:xfrm>
            <a:custGeom>
              <a:avLst/>
              <a:gdLst>
                <a:gd name="connsiteX0" fmla="*/ 205296 w 238350"/>
                <a:gd name="connsiteY0" fmla="*/ 191265 h 486122"/>
                <a:gd name="connsiteX1" fmla="*/ 172091 w 238350"/>
                <a:gd name="connsiteY1" fmla="*/ 280603 h 486122"/>
                <a:gd name="connsiteX2" fmla="*/ 205296 w 238350"/>
                <a:gd name="connsiteY2" fmla="*/ 191265 h 486122"/>
                <a:gd name="connsiteX3" fmla="*/ 186355 w 238350"/>
                <a:gd name="connsiteY3" fmla="*/ 123842 h 486122"/>
                <a:gd name="connsiteX4" fmla="*/ 193539 w 238350"/>
                <a:gd name="connsiteY4" fmla="*/ 166516 h 486122"/>
                <a:gd name="connsiteX5" fmla="*/ 186355 w 238350"/>
                <a:gd name="connsiteY5" fmla="*/ 123842 h 486122"/>
                <a:gd name="connsiteX6" fmla="*/ 43612 w 238350"/>
                <a:gd name="connsiteY6" fmla="*/ 291755 h 486122"/>
                <a:gd name="connsiteX7" fmla="*/ 84802 w 238350"/>
                <a:gd name="connsiteY7" fmla="*/ 238600 h 486122"/>
                <a:gd name="connsiteX8" fmla="*/ 51571 w 238350"/>
                <a:gd name="connsiteY8" fmla="*/ 327964 h 486122"/>
                <a:gd name="connsiteX9" fmla="*/ 85319 w 238350"/>
                <a:gd name="connsiteY9" fmla="*/ 453152 h 486122"/>
                <a:gd name="connsiteX10" fmla="*/ 98885 w 238350"/>
                <a:gd name="connsiteY10" fmla="*/ 486013 h 486122"/>
                <a:gd name="connsiteX11" fmla="*/ 232455 w 238350"/>
                <a:gd name="connsiteY11" fmla="*/ 122245 h 486122"/>
                <a:gd name="connsiteX12" fmla="*/ 219069 w 238350"/>
                <a:gd name="connsiteY12" fmla="*/ 99891 h 486122"/>
                <a:gd name="connsiteX13" fmla="*/ 216253 w 238350"/>
                <a:gd name="connsiteY13" fmla="*/ 77357 h 486122"/>
                <a:gd name="connsiteX14" fmla="*/ 127439 w 238350"/>
                <a:gd name="connsiteY14" fmla="*/ -109 h 486122"/>
                <a:gd name="connsiteX15" fmla="*/ 83174 w 238350"/>
                <a:gd name="connsiteY15" fmla="*/ 57913 h 486122"/>
                <a:gd name="connsiteX16" fmla="*/ 113511 w 238350"/>
                <a:gd name="connsiteY16" fmla="*/ 80756 h 486122"/>
                <a:gd name="connsiteX17" fmla="*/ 78445 w 238350"/>
                <a:gd name="connsiteY17" fmla="*/ 65279 h 486122"/>
                <a:gd name="connsiteX18" fmla="*/ -32 w 238350"/>
                <a:gd name="connsiteY18" fmla="*/ 160206 h 486122"/>
                <a:gd name="connsiteX19" fmla="*/ 43612 w 238350"/>
                <a:gd name="connsiteY19" fmla="*/ 291755 h 486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8350" h="486122">
                  <a:moveTo>
                    <a:pt x="205296" y="191265"/>
                  </a:moveTo>
                  <a:cubicBezTo>
                    <a:pt x="199456" y="219954"/>
                    <a:pt x="185683" y="250317"/>
                    <a:pt x="172091" y="280603"/>
                  </a:cubicBezTo>
                  <a:cubicBezTo>
                    <a:pt x="176122" y="252507"/>
                    <a:pt x="174572" y="212331"/>
                    <a:pt x="205296" y="191265"/>
                  </a:cubicBezTo>
                  <a:close/>
                  <a:moveTo>
                    <a:pt x="186355" y="123842"/>
                  </a:moveTo>
                  <a:cubicBezTo>
                    <a:pt x="198965" y="135895"/>
                    <a:pt x="198991" y="150548"/>
                    <a:pt x="193539" y="166516"/>
                  </a:cubicBezTo>
                  <a:cubicBezTo>
                    <a:pt x="190050" y="152532"/>
                    <a:pt x="183125" y="139294"/>
                    <a:pt x="186355" y="123842"/>
                  </a:cubicBezTo>
                  <a:close/>
                  <a:moveTo>
                    <a:pt x="43612" y="291755"/>
                  </a:moveTo>
                  <a:cubicBezTo>
                    <a:pt x="55499" y="276741"/>
                    <a:pt x="63923" y="235303"/>
                    <a:pt x="84802" y="238600"/>
                  </a:cubicBezTo>
                  <a:cubicBezTo>
                    <a:pt x="88936" y="265074"/>
                    <a:pt x="60176" y="298708"/>
                    <a:pt x="51571" y="327964"/>
                  </a:cubicBezTo>
                  <a:cubicBezTo>
                    <a:pt x="54491" y="368140"/>
                    <a:pt x="74388" y="415088"/>
                    <a:pt x="85319" y="453152"/>
                  </a:cubicBezTo>
                  <a:cubicBezTo>
                    <a:pt x="89040" y="465977"/>
                    <a:pt x="85939" y="484185"/>
                    <a:pt x="98885" y="486013"/>
                  </a:cubicBezTo>
                  <a:cubicBezTo>
                    <a:pt x="152194" y="362345"/>
                    <a:pt x="265246" y="221680"/>
                    <a:pt x="232455" y="122245"/>
                  </a:cubicBezTo>
                  <a:cubicBezTo>
                    <a:pt x="229974" y="114725"/>
                    <a:pt x="221937" y="108004"/>
                    <a:pt x="219069" y="99891"/>
                  </a:cubicBezTo>
                  <a:cubicBezTo>
                    <a:pt x="216433" y="92448"/>
                    <a:pt x="219405" y="84001"/>
                    <a:pt x="216253" y="77357"/>
                  </a:cubicBezTo>
                  <a:cubicBezTo>
                    <a:pt x="202428" y="47895"/>
                    <a:pt x="163176" y="20596"/>
                    <a:pt x="127439" y="-109"/>
                  </a:cubicBezTo>
                  <a:cubicBezTo>
                    <a:pt x="112891" y="19927"/>
                    <a:pt x="97645" y="37284"/>
                    <a:pt x="83174" y="57913"/>
                  </a:cubicBezTo>
                  <a:cubicBezTo>
                    <a:pt x="92037" y="65819"/>
                    <a:pt x="111314" y="71408"/>
                    <a:pt x="113511" y="80756"/>
                  </a:cubicBezTo>
                  <a:cubicBezTo>
                    <a:pt x="103330" y="79675"/>
                    <a:pt x="84053" y="76250"/>
                    <a:pt x="78445" y="65279"/>
                  </a:cubicBezTo>
                  <a:cubicBezTo>
                    <a:pt x="52501" y="97702"/>
                    <a:pt x="27255" y="133551"/>
                    <a:pt x="-32" y="160206"/>
                  </a:cubicBezTo>
                  <a:cubicBezTo>
                    <a:pt x="14206" y="204090"/>
                    <a:pt x="25886" y="248592"/>
                    <a:pt x="43612" y="291755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19" name="Freeform 236">
              <a:extLst>
                <a:ext uri="{FF2B5EF4-FFF2-40B4-BE49-F238E27FC236}">
                  <a16:creationId xmlns:a16="http://schemas.microsoft.com/office/drawing/2014/main" id="{B8571ED9-3DE1-7AE0-7CE9-6BB5E09B4450}"/>
                </a:ext>
              </a:extLst>
            </p:cNvPr>
            <p:cNvSpPr/>
            <p:nvPr/>
          </p:nvSpPr>
          <p:spPr>
            <a:xfrm rot="-1917689">
              <a:off x="5422447" y="2809993"/>
              <a:ext cx="142071" cy="222502"/>
            </a:xfrm>
            <a:custGeom>
              <a:avLst/>
              <a:gdLst>
                <a:gd name="connsiteX0" fmla="*/ 90363 w 142071"/>
                <a:gd name="connsiteY0" fmla="*/ 35667 h 222502"/>
                <a:gd name="connsiteX1" fmla="*/ 46770 w 142071"/>
                <a:gd name="connsiteY1" fmla="*/ 87303 h 222502"/>
                <a:gd name="connsiteX2" fmla="*/ 86151 w 142071"/>
                <a:gd name="connsiteY2" fmla="*/ 26086 h 222502"/>
                <a:gd name="connsiteX3" fmla="*/ 61396 w 142071"/>
                <a:gd name="connsiteY3" fmla="*/ -79 h 222502"/>
                <a:gd name="connsiteX4" fmla="*/ -27 w 142071"/>
                <a:gd name="connsiteY4" fmla="*/ 95441 h 222502"/>
                <a:gd name="connsiteX5" fmla="*/ 74316 w 142071"/>
                <a:gd name="connsiteY5" fmla="*/ 222405 h 222502"/>
                <a:gd name="connsiteX6" fmla="*/ 142044 w 142071"/>
                <a:gd name="connsiteY6" fmla="*/ 117125 h 222502"/>
                <a:gd name="connsiteX7" fmla="*/ 90363 w 142071"/>
                <a:gd name="connsiteY7" fmla="*/ 35667 h 222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071" h="222502">
                  <a:moveTo>
                    <a:pt x="90363" y="35667"/>
                  </a:moveTo>
                  <a:cubicBezTo>
                    <a:pt x="74084" y="44784"/>
                    <a:pt x="64652" y="85448"/>
                    <a:pt x="46770" y="87303"/>
                  </a:cubicBezTo>
                  <a:cubicBezTo>
                    <a:pt x="60879" y="67241"/>
                    <a:pt x="76358" y="38577"/>
                    <a:pt x="86151" y="26086"/>
                  </a:cubicBezTo>
                  <a:cubicBezTo>
                    <a:pt x="76280" y="19030"/>
                    <a:pt x="74704" y="-775"/>
                    <a:pt x="61396" y="-79"/>
                  </a:cubicBezTo>
                  <a:cubicBezTo>
                    <a:pt x="47365" y="22532"/>
                    <a:pt x="19302" y="64794"/>
                    <a:pt x="-27" y="95441"/>
                  </a:cubicBezTo>
                  <a:cubicBezTo>
                    <a:pt x="24082" y="136518"/>
                    <a:pt x="46254" y="189080"/>
                    <a:pt x="74316" y="222405"/>
                  </a:cubicBezTo>
                  <a:cubicBezTo>
                    <a:pt x="96333" y="190986"/>
                    <a:pt x="132328" y="143677"/>
                    <a:pt x="142044" y="117125"/>
                  </a:cubicBezTo>
                  <a:cubicBezTo>
                    <a:pt x="126178" y="109116"/>
                    <a:pt x="122586" y="76692"/>
                    <a:pt x="90363" y="35667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  <p:sp>
          <p:nvSpPr>
            <p:cNvPr id="520" name="Freeform 237">
              <a:extLst>
                <a:ext uri="{FF2B5EF4-FFF2-40B4-BE49-F238E27FC236}">
                  <a16:creationId xmlns:a16="http://schemas.microsoft.com/office/drawing/2014/main" id="{0F29D8D4-316D-B8EE-F576-D7033DB1816C}"/>
                </a:ext>
              </a:extLst>
            </p:cNvPr>
            <p:cNvSpPr/>
            <p:nvPr/>
          </p:nvSpPr>
          <p:spPr>
            <a:xfrm rot="-1917689">
              <a:off x="5803477" y="3184122"/>
              <a:ext cx="111010" cy="234975"/>
            </a:xfrm>
            <a:custGeom>
              <a:avLst/>
              <a:gdLst>
                <a:gd name="connsiteX0" fmla="*/ 110994 w 111010"/>
                <a:gd name="connsiteY0" fmla="*/ 212879 h 234975"/>
                <a:gd name="connsiteX1" fmla="*/ 15772 w 111010"/>
                <a:gd name="connsiteY1" fmla="*/ -102 h 234975"/>
                <a:gd name="connsiteX2" fmla="*/ 25746 w 111010"/>
                <a:gd name="connsiteY2" fmla="*/ 65054 h 234975"/>
                <a:gd name="connsiteX3" fmla="*/ 54377 w 111010"/>
                <a:gd name="connsiteY3" fmla="*/ 128228 h 234975"/>
                <a:gd name="connsiteX4" fmla="*/ -17 w 111010"/>
                <a:gd name="connsiteY4" fmla="*/ 24415 h 234975"/>
                <a:gd name="connsiteX5" fmla="*/ 96833 w 111010"/>
                <a:gd name="connsiteY5" fmla="*/ 234873 h 234975"/>
                <a:gd name="connsiteX6" fmla="*/ 110994 w 111010"/>
                <a:gd name="connsiteY6" fmla="*/ 212879 h 234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010" h="234975">
                  <a:moveTo>
                    <a:pt x="110994" y="212879"/>
                  </a:moveTo>
                  <a:cubicBezTo>
                    <a:pt x="78849" y="141877"/>
                    <a:pt x="53344" y="69613"/>
                    <a:pt x="15772" y="-102"/>
                  </a:cubicBezTo>
                  <a:cubicBezTo>
                    <a:pt x="-3298" y="22921"/>
                    <a:pt x="17374" y="47568"/>
                    <a:pt x="25746" y="65054"/>
                  </a:cubicBezTo>
                  <a:cubicBezTo>
                    <a:pt x="36057" y="86661"/>
                    <a:pt x="49029" y="106955"/>
                    <a:pt x="54377" y="128228"/>
                  </a:cubicBezTo>
                  <a:cubicBezTo>
                    <a:pt x="34971" y="93898"/>
                    <a:pt x="22671" y="58024"/>
                    <a:pt x="-17" y="24415"/>
                  </a:cubicBezTo>
                  <a:cubicBezTo>
                    <a:pt x="23266" y="96473"/>
                    <a:pt x="66109" y="164308"/>
                    <a:pt x="96833" y="234873"/>
                  </a:cubicBezTo>
                  <a:cubicBezTo>
                    <a:pt x="101536" y="227507"/>
                    <a:pt x="106265" y="220193"/>
                    <a:pt x="110994" y="212879"/>
                  </a:cubicBezTo>
                  <a:close/>
                </a:path>
              </a:pathLst>
            </a:custGeom>
            <a:grpFill/>
            <a:ln w="25598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LT"/>
            </a:p>
          </p:txBody>
        </p:sp>
      </p:grpSp>
    </p:spTree>
    <p:extLst>
      <p:ext uri="{BB962C8B-B14F-4D97-AF65-F5344CB8AC3E}">
        <p14:creationId xmlns:p14="http://schemas.microsoft.com/office/powerpoint/2010/main" val="419573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B4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C34FB82-C02B-62A9-7BBF-901739899361}"/>
              </a:ext>
            </a:extLst>
          </p:cNvPr>
          <p:cNvSpPr txBox="1"/>
          <p:nvPr/>
        </p:nvSpPr>
        <p:spPr>
          <a:xfrm>
            <a:off x="4103458" y="583080"/>
            <a:ext cx="46281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CLIMATE CHANGE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C7344-7978-D79C-FD6E-5F5F27AD123D}"/>
              </a:ext>
            </a:extLst>
          </p:cNvPr>
          <p:cNvSpPr txBox="1"/>
          <p:nvPr/>
        </p:nvSpPr>
        <p:spPr>
          <a:xfrm>
            <a:off x="2677419" y="2633577"/>
            <a:ext cx="11993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WHAT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4DBFF-E8B7-9361-7BE4-45D506577D89}"/>
              </a:ext>
            </a:extLst>
          </p:cNvPr>
          <p:cNvSpPr txBox="1"/>
          <p:nvPr/>
        </p:nvSpPr>
        <p:spPr>
          <a:xfrm>
            <a:off x="867998" y="2990186"/>
            <a:ext cx="4621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 change in global or regional climate patterns</a:t>
            </a:r>
            <a:endParaRPr lang="en-LT" sz="1400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3750F-88CE-0F94-7D4D-0D43FC87F1C9}"/>
              </a:ext>
            </a:extLst>
          </p:cNvPr>
          <p:cNvSpPr txBox="1"/>
          <p:nvPr/>
        </p:nvSpPr>
        <p:spPr>
          <a:xfrm>
            <a:off x="2460212" y="5112898"/>
            <a:ext cx="1633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EFFECTS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4C882C-C102-6034-F8AC-8CF5F2AD79DE}"/>
              </a:ext>
            </a:extLst>
          </p:cNvPr>
          <p:cNvSpPr txBox="1"/>
          <p:nvPr/>
        </p:nvSpPr>
        <p:spPr>
          <a:xfrm>
            <a:off x="1256362" y="5436784"/>
            <a:ext cx="40414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Hotter temperatures. More health risks. </a:t>
            </a:r>
          </a:p>
          <a:p>
            <a:pPr algn="ctr"/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Poverty and displacement , etc.</a:t>
            </a:r>
            <a:endParaRPr lang="en-LT" sz="1400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B52C95-70A0-C510-B262-C51A21A91228}"/>
              </a:ext>
            </a:extLst>
          </p:cNvPr>
          <p:cNvSpPr txBox="1"/>
          <p:nvPr/>
        </p:nvSpPr>
        <p:spPr>
          <a:xfrm>
            <a:off x="9042031" y="2633577"/>
            <a:ext cx="10214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LT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WHO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0FC5AA-09C1-5190-FA07-E7F4FE1128FD}"/>
              </a:ext>
            </a:extLst>
          </p:cNvPr>
          <p:cNvSpPr txBox="1"/>
          <p:nvPr/>
        </p:nvSpPr>
        <p:spPr>
          <a:xfrm>
            <a:off x="7265916" y="2957463"/>
            <a:ext cx="4573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Everyone. Climate change is caused by human</a:t>
            </a:r>
          </a:p>
          <a:p>
            <a:pPr algn="ctr"/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activity.</a:t>
            </a:r>
            <a:endParaRPr lang="en-LT" sz="1400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C30F23-B9C9-2CDD-49EC-44798A525061}"/>
              </a:ext>
            </a:extLst>
          </p:cNvPr>
          <p:cNvSpPr txBox="1"/>
          <p:nvPr/>
        </p:nvSpPr>
        <p:spPr>
          <a:xfrm>
            <a:off x="8605216" y="5112898"/>
            <a:ext cx="1895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SOLUTION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45576E-C18A-C53F-F5DE-9F35292D1E19}"/>
              </a:ext>
            </a:extLst>
          </p:cNvPr>
          <p:cNvSpPr txBox="1"/>
          <p:nvPr/>
        </p:nvSpPr>
        <p:spPr>
          <a:xfrm>
            <a:off x="8013720" y="5436784"/>
            <a:ext cx="3078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Everyone has to play their part</a:t>
            </a:r>
          </a:p>
          <a:p>
            <a:pPr algn="ctr"/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to combat climate change.</a:t>
            </a:r>
            <a:endParaRPr lang="en-LT" sz="1400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16" name="Graphic 43">
            <a:extLst>
              <a:ext uri="{FF2B5EF4-FFF2-40B4-BE49-F238E27FC236}">
                <a16:creationId xmlns:a16="http://schemas.microsoft.com/office/drawing/2014/main" id="{4E3B40B3-F74F-7321-7D74-70E3B0540FA2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Freeform 76">
              <a:extLst>
                <a:ext uri="{FF2B5EF4-FFF2-40B4-BE49-F238E27FC236}">
                  <a16:creationId xmlns:a16="http://schemas.microsoft.com/office/drawing/2014/main" id="{A2102523-9389-5D55-987E-1B99C509E96C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77">
              <a:extLst>
                <a:ext uri="{FF2B5EF4-FFF2-40B4-BE49-F238E27FC236}">
                  <a16:creationId xmlns:a16="http://schemas.microsoft.com/office/drawing/2014/main" id="{F87C0768-B36F-B011-CCA8-8C83C8557B4D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aphic 43">
            <a:extLst>
              <a:ext uri="{FF2B5EF4-FFF2-40B4-BE49-F238E27FC236}">
                <a16:creationId xmlns:a16="http://schemas.microsoft.com/office/drawing/2014/main" id="{0B2DFF59-7A8A-C4C4-CCC0-0F2A1871D73C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F8989769-2539-C694-5DC2-61CFADB8F31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80">
              <a:extLst>
                <a:ext uri="{FF2B5EF4-FFF2-40B4-BE49-F238E27FC236}">
                  <a16:creationId xmlns:a16="http://schemas.microsoft.com/office/drawing/2014/main" id="{BBCA5ADA-E529-9ADD-C0B2-8C0FE3E58034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Graphic 43">
            <a:extLst>
              <a:ext uri="{FF2B5EF4-FFF2-40B4-BE49-F238E27FC236}">
                <a16:creationId xmlns:a16="http://schemas.microsoft.com/office/drawing/2014/main" id="{AD348C31-9A5E-F5C8-B4D0-4041F96A3523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3" name="Freeform 82">
              <a:extLst>
                <a:ext uri="{FF2B5EF4-FFF2-40B4-BE49-F238E27FC236}">
                  <a16:creationId xmlns:a16="http://schemas.microsoft.com/office/drawing/2014/main" id="{E954AE71-6C50-7856-0D2C-5DD82D8BAEAF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83">
              <a:extLst>
                <a:ext uri="{FF2B5EF4-FFF2-40B4-BE49-F238E27FC236}">
                  <a16:creationId xmlns:a16="http://schemas.microsoft.com/office/drawing/2014/main" id="{F7ECDD46-3843-6B7E-BFFA-42B5E51C4EC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Graphic 43">
            <a:extLst>
              <a:ext uri="{FF2B5EF4-FFF2-40B4-BE49-F238E27FC236}">
                <a16:creationId xmlns:a16="http://schemas.microsoft.com/office/drawing/2014/main" id="{91D5DEFA-CB72-6434-3702-0B58C5ED279E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6" name="Freeform 85">
              <a:extLst>
                <a:ext uri="{FF2B5EF4-FFF2-40B4-BE49-F238E27FC236}">
                  <a16:creationId xmlns:a16="http://schemas.microsoft.com/office/drawing/2014/main" id="{11D28B53-D372-3C00-C17D-909D7E5BBDD7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86">
              <a:extLst>
                <a:ext uri="{FF2B5EF4-FFF2-40B4-BE49-F238E27FC236}">
                  <a16:creationId xmlns:a16="http://schemas.microsoft.com/office/drawing/2014/main" id="{88D1898C-E633-2235-F436-0F31F2C84534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8" name="Graphic 27">
            <a:extLst>
              <a:ext uri="{FF2B5EF4-FFF2-40B4-BE49-F238E27FC236}">
                <a16:creationId xmlns:a16="http://schemas.microsoft.com/office/drawing/2014/main" id="{109FA27D-6EA5-3234-73E5-8E8F073E6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432676">
            <a:off x="4789739" y="1033359"/>
            <a:ext cx="3202934" cy="209735"/>
          </a:xfrm>
          <a:prstGeom prst="rect">
            <a:avLst/>
          </a:prstGeom>
        </p:spPr>
      </p:pic>
      <p:pic>
        <p:nvPicPr>
          <p:cNvPr id="30" name="Graphic 29" descr="Earth globe: Americas with solid fill">
            <a:extLst>
              <a:ext uri="{FF2B5EF4-FFF2-40B4-BE49-F238E27FC236}">
                <a16:creationId xmlns:a16="http://schemas.microsoft.com/office/drawing/2014/main" id="{83523F67-DB0D-2D18-DC31-5BEFDB299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4090" y="2468020"/>
            <a:ext cx="2300585" cy="1921959"/>
          </a:xfrm>
          <a:prstGeom prst="rect">
            <a:avLst/>
          </a:prstGeom>
        </p:spPr>
      </p:pic>
      <p:pic>
        <p:nvPicPr>
          <p:cNvPr id="34" name="Graphic 33" descr="Group of people with solid fill">
            <a:extLst>
              <a:ext uri="{FF2B5EF4-FFF2-40B4-BE49-F238E27FC236}">
                <a16:creationId xmlns:a16="http://schemas.microsoft.com/office/drawing/2014/main" id="{FEF7857F-DD19-A29C-AD2E-53C264DD15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91160" y="1381017"/>
            <a:ext cx="1210588" cy="1147133"/>
          </a:xfrm>
          <a:prstGeom prst="rect">
            <a:avLst/>
          </a:prstGeom>
        </p:spPr>
      </p:pic>
      <p:pic>
        <p:nvPicPr>
          <p:cNvPr id="36" name="Graphic 35" descr="Transfer with solid fill">
            <a:extLst>
              <a:ext uri="{FF2B5EF4-FFF2-40B4-BE49-F238E27FC236}">
                <a16:creationId xmlns:a16="http://schemas.microsoft.com/office/drawing/2014/main" id="{2185CAA7-660F-27B8-5CCE-29ACF54823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19902" y="1525242"/>
            <a:ext cx="914400" cy="914400"/>
          </a:xfrm>
          <a:prstGeom prst="rect">
            <a:avLst/>
          </a:prstGeom>
        </p:spPr>
      </p:pic>
      <p:pic>
        <p:nvPicPr>
          <p:cNvPr id="38" name="Graphic 37" descr="Thermometer with solid fill">
            <a:extLst>
              <a:ext uri="{FF2B5EF4-FFF2-40B4-BE49-F238E27FC236}">
                <a16:creationId xmlns:a16="http://schemas.microsoft.com/office/drawing/2014/main" id="{77583591-52BB-8B3A-ADE4-586FE414DE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19902" y="3910173"/>
            <a:ext cx="914400" cy="914400"/>
          </a:xfrm>
          <a:prstGeom prst="rect">
            <a:avLst/>
          </a:prstGeom>
        </p:spPr>
      </p:pic>
      <p:pic>
        <p:nvPicPr>
          <p:cNvPr id="40" name="Graphic 39" descr="Lightbulb with solid fill">
            <a:extLst>
              <a:ext uri="{FF2B5EF4-FFF2-40B4-BE49-F238E27FC236}">
                <a16:creationId xmlns:a16="http://schemas.microsoft.com/office/drawing/2014/main" id="{DDE4EA13-523E-8FCD-2B4B-906E9EB823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84939" y="39180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19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DF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5F2276-553C-99EF-DE32-3B4200DA3965}"/>
              </a:ext>
            </a:extLst>
          </p:cNvPr>
          <p:cNvSpPr txBox="1"/>
          <p:nvPr/>
        </p:nvSpPr>
        <p:spPr>
          <a:xfrm>
            <a:off x="3879041" y="583080"/>
            <a:ext cx="50770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STATISTICAL FACTS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6AB34-8570-A2E9-B4CB-BE8C1275DD2D}"/>
              </a:ext>
            </a:extLst>
          </p:cNvPr>
          <p:cNvSpPr txBox="1"/>
          <p:nvPr/>
        </p:nvSpPr>
        <p:spPr>
          <a:xfrm>
            <a:off x="2039427" y="2633577"/>
            <a:ext cx="2475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DEATH TOLLS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E40D92-8D6B-11C7-DAF4-C2F1480BEE17}"/>
              </a:ext>
            </a:extLst>
          </p:cNvPr>
          <p:cNvSpPr txBox="1"/>
          <p:nvPr/>
        </p:nvSpPr>
        <p:spPr>
          <a:xfrm>
            <a:off x="1341690" y="2990186"/>
            <a:ext cx="367440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Researchers predict climate changes</a:t>
            </a:r>
          </a:p>
          <a:p>
            <a:pPr algn="ctr"/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to cause an approximate additional</a:t>
            </a:r>
          </a:p>
          <a:p>
            <a:pPr algn="ctr"/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250 000 deaths yearly by 2030-2050.</a:t>
            </a:r>
            <a:endParaRPr lang="en-LT" sz="1400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8CBA29-ED3C-F56B-62BF-05EE5B2EF186}"/>
              </a:ext>
            </a:extLst>
          </p:cNvPr>
          <p:cNvSpPr txBox="1"/>
          <p:nvPr/>
        </p:nvSpPr>
        <p:spPr>
          <a:xfrm>
            <a:off x="1840653" y="5112898"/>
            <a:ext cx="2872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HUMAN HEALTH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D25CE5-FF5E-40E0-C175-941A712C2AAF}"/>
              </a:ext>
            </a:extLst>
          </p:cNvPr>
          <p:cNvSpPr txBox="1"/>
          <p:nvPr/>
        </p:nvSpPr>
        <p:spPr>
          <a:xfrm>
            <a:off x="931342" y="5436784"/>
            <a:ext cx="46346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Over 40% of the world’s population lives within</a:t>
            </a:r>
          </a:p>
          <a:p>
            <a:pPr algn="ctr"/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60 miles of the coast and are risk due</a:t>
            </a:r>
          </a:p>
          <a:p>
            <a:pPr algn="ctr"/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to rising sea levels globally.</a:t>
            </a:r>
            <a:endParaRPr lang="en-LT" sz="1400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12D964-0666-2015-E74A-41C7AB02001A}"/>
              </a:ext>
            </a:extLst>
          </p:cNvPr>
          <p:cNvSpPr txBox="1"/>
          <p:nvPr/>
        </p:nvSpPr>
        <p:spPr>
          <a:xfrm>
            <a:off x="8655707" y="2633577"/>
            <a:ext cx="17940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SEVERITY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845D3D-9468-7365-93A0-35DE61CA45D9}"/>
              </a:ext>
            </a:extLst>
          </p:cNvPr>
          <p:cNvSpPr txBox="1"/>
          <p:nvPr/>
        </p:nvSpPr>
        <p:spPr>
          <a:xfrm>
            <a:off x="7310808" y="2957463"/>
            <a:ext cx="4483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The number of reported natural disasters due</a:t>
            </a:r>
          </a:p>
          <a:p>
            <a:pPr algn="ctr"/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to weather has tripled since the 1960s.</a:t>
            </a:r>
            <a:endParaRPr lang="en-LT" sz="1400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7641D8-17AF-D321-B650-15B83EE397E7}"/>
              </a:ext>
            </a:extLst>
          </p:cNvPr>
          <p:cNvSpPr txBox="1"/>
          <p:nvPr/>
        </p:nvSpPr>
        <p:spPr>
          <a:xfrm>
            <a:off x="7494337" y="5112898"/>
            <a:ext cx="41168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RISING TEMPERATURES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F0433-3534-A729-71A5-1AB72D418014}"/>
              </a:ext>
            </a:extLst>
          </p:cNvPr>
          <p:cNvSpPr txBox="1"/>
          <p:nvPr/>
        </p:nvSpPr>
        <p:spPr>
          <a:xfrm>
            <a:off x="7374939" y="5436784"/>
            <a:ext cx="435568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In the United States, they forecast the mean</a:t>
            </a:r>
          </a:p>
          <a:p>
            <a:pPr algn="ctr"/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Annual temperature to rise by 2.51 Celsius in</a:t>
            </a:r>
          </a:p>
          <a:p>
            <a:pPr algn="ctr"/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2040-2059.</a:t>
            </a:r>
            <a:endParaRPr lang="en-LT" sz="1400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16" name="Graphic 43">
            <a:extLst>
              <a:ext uri="{FF2B5EF4-FFF2-40B4-BE49-F238E27FC236}">
                <a16:creationId xmlns:a16="http://schemas.microsoft.com/office/drawing/2014/main" id="{768EC85B-ED84-5E6B-08C0-9B61E5D62CCB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Freeform 76">
              <a:extLst>
                <a:ext uri="{FF2B5EF4-FFF2-40B4-BE49-F238E27FC236}">
                  <a16:creationId xmlns:a16="http://schemas.microsoft.com/office/drawing/2014/main" id="{660B5460-2676-154C-4482-2C994BAB9C03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77">
              <a:extLst>
                <a:ext uri="{FF2B5EF4-FFF2-40B4-BE49-F238E27FC236}">
                  <a16:creationId xmlns:a16="http://schemas.microsoft.com/office/drawing/2014/main" id="{F3CA7A14-8405-A4CF-DA54-72DAFABE7D36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aphic 43">
            <a:extLst>
              <a:ext uri="{FF2B5EF4-FFF2-40B4-BE49-F238E27FC236}">
                <a16:creationId xmlns:a16="http://schemas.microsoft.com/office/drawing/2014/main" id="{DB856C3C-8CF2-956F-E7E5-EC3F1A4850FF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8CE655D0-3205-8AD6-E866-45119A5947B5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80">
              <a:extLst>
                <a:ext uri="{FF2B5EF4-FFF2-40B4-BE49-F238E27FC236}">
                  <a16:creationId xmlns:a16="http://schemas.microsoft.com/office/drawing/2014/main" id="{864D99E5-9697-3E7E-D98D-511081DCFE5F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Graphic 43">
            <a:extLst>
              <a:ext uri="{FF2B5EF4-FFF2-40B4-BE49-F238E27FC236}">
                <a16:creationId xmlns:a16="http://schemas.microsoft.com/office/drawing/2014/main" id="{E825C296-6865-1ED2-539C-C3A525C2A101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3" name="Freeform 82">
              <a:extLst>
                <a:ext uri="{FF2B5EF4-FFF2-40B4-BE49-F238E27FC236}">
                  <a16:creationId xmlns:a16="http://schemas.microsoft.com/office/drawing/2014/main" id="{DB45435D-A4EE-9AC2-2CE7-7B3AEA3EBF6A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83">
              <a:extLst>
                <a:ext uri="{FF2B5EF4-FFF2-40B4-BE49-F238E27FC236}">
                  <a16:creationId xmlns:a16="http://schemas.microsoft.com/office/drawing/2014/main" id="{69DB2C27-CA0A-02AA-DB86-960DE36ED56B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Graphic 43">
            <a:extLst>
              <a:ext uri="{FF2B5EF4-FFF2-40B4-BE49-F238E27FC236}">
                <a16:creationId xmlns:a16="http://schemas.microsoft.com/office/drawing/2014/main" id="{64DF470F-1AA1-7B39-6CBC-4C073E9220B9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6" name="Freeform 85">
              <a:extLst>
                <a:ext uri="{FF2B5EF4-FFF2-40B4-BE49-F238E27FC236}">
                  <a16:creationId xmlns:a16="http://schemas.microsoft.com/office/drawing/2014/main" id="{2F39AA73-4AAD-EBB5-8BDB-03A75E474975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86">
              <a:extLst>
                <a:ext uri="{FF2B5EF4-FFF2-40B4-BE49-F238E27FC236}">
                  <a16:creationId xmlns:a16="http://schemas.microsoft.com/office/drawing/2014/main" id="{25611520-DAFF-1BA9-6AB6-ABA9F15B17E4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8" name="Graphic 27">
            <a:extLst>
              <a:ext uri="{FF2B5EF4-FFF2-40B4-BE49-F238E27FC236}">
                <a16:creationId xmlns:a16="http://schemas.microsoft.com/office/drawing/2014/main" id="{A8963686-5D03-C4D4-36F8-D9336583B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432676">
            <a:off x="4789739" y="1033359"/>
            <a:ext cx="3202934" cy="209735"/>
          </a:xfrm>
          <a:prstGeom prst="rect">
            <a:avLst/>
          </a:prstGeom>
        </p:spPr>
      </p:pic>
      <p:pic>
        <p:nvPicPr>
          <p:cNvPr id="35" name="Graphic 34" descr="Bar chart with solid fill">
            <a:extLst>
              <a:ext uri="{FF2B5EF4-FFF2-40B4-BE49-F238E27FC236}">
                <a16:creationId xmlns:a16="http://schemas.microsoft.com/office/drawing/2014/main" id="{DCFDF4D3-7605-86BB-1DEF-8374ABF6E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1284" y="2425828"/>
            <a:ext cx="1731507" cy="2109709"/>
          </a:xfrm>
          <a:prstGeom prst="rect">
            <a:avLst/>
          </a:prstGeom>
        </p:spPr>
      </p:pic>
      <p:pic>
        <p:nvPicPr>
          <p:cNvPr id="37" name="Graphic 36" descr="Skull with solid fill">
            <a:extLst>
              <a:ext uri="{FF2B5EF4-FFF2-40B4-BE49-F238E27FC236}">
                <a16:creationId xmlns:a16="http://schemas.microsoft.com/office/drawing/2014/main" id="{75724F07-126D-61B9-821C-04DA0A70E5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3457" y="1540873"/>
            <a:ext cx="1005748" cy="914400"/>
          </a:xfrm>
          <a:prstGeom prst="rect">
            <a:avLst/>
          </a:prstGeom>
        </p:spPr>
      </p:pic>
      <p:pic>
        <p:nvPicPr>
          <p:cNvPr id="39" name="Graphic 38" descr="Signal with solid fill">
            <a:extLst>
              <a:ext uri="{FF2B5EF4-FFF2-40B4-BE49-F238E27FC236}">
                <a16:creationId xmlns:a16="http://schemas.microsoft.com/office/drawing/2014/main" id="{9809AAF8-0DAF-D0B1-E3B6-CD0FD0140A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111343" y="1344992"/>
            <a:ext cx="1230086" cy="1191618"/>
          </a:xfrm>
          <a:prstGeom prst="rect">
            <a:avLst/>
          </a:prstGeom>
        </p:spPr>
      </p:pic>
      <p:pic>
        <p:nvPicPr>
          <p:cNvPr id="41" name="Graphic 40" descr="Medical with solid fill">
            <a:extLst>
              <a:ext uri="{FF2B5EF4-FFF2-40B4-BE49-F238E27FC236}">
                <a16:creationId xmlns:a16="http://schemas.microsoft.com/office/drawing/2014/main" id="{984DD1F8-0A49-D02B-840E-4A7283DC15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21691" y="4110784"/>
            <a:ext cx="914400" cy="914400"/>
          </a:xfrm>
          <a:prstGeom prst="rect">
            <a:avLst/>
          </a:prstGeom>
        </p:spPr>
      </p:pic>
      <p:pic>
        <p:nvPicPr>
          <p:cNvPr id="45" name="Graphic 44" descr="Presentation with bar chart with solid fill">
            <a:extLst>
              <a:ext uri="{FF2B5EF4-FFF2-40B4-BE49-F238E27FC236}">
                <a16:creationId xmlns:a16="http://schemas.microsoft.com/office/drawing/2014/main" id="{487233A3-032B-CEB0-C79F-FD5403903D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66011" y="3925133"/>
            <a:ext cx="1065418" cy="105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666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5FE9AA8-8D7D-9F3C-94FD-28C55CA6695B}"/>
              </a:ext>
            </a:extLst>
          </p:cNvPr>
          <p:cNvSpPr txBox="1"/>
          <p:nvPr/>
        </p:nvSpPr>
        <p:spPr>
          <a:xfrm>
            <a:off x="2331338" y="583080"/>
            <a:ext cx="81724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OUR </a:t>
            </a:r>
            <a:r>
              <a:rPr lang="en-LT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SOLUTION</a:t>
            </a:r>
            <a:r>
              <a:rPr lang="en-SG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-TRASHMINATOR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69640B-726A-293B-0B08-38DB2A1693EE}"/>
              </a:ext>
            </a:extLst>
          </p:cNvPr>
          <p:cNvSpPr txBox="1"/>
          <p:nvPr/>
        </p:nvSpPr>
        <p:spPr>
          <a:xfrm>
            <a:off x="2398500" y="2633577"/>
            <a:ext cx="1757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Process 1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B821DA-ECD3-53BF-6DEF-2D8A9FDFEC7C}"/>
              </a:ext>
            </a:extLst>
          </p:cNvPr>
          <p:cNvSpPr txBox="1"/>
          <p:nvPr/>
        </p:nvSpPr>
        <p:spPr>
          <a:xfrm>
            <a:off x="1713220" y="2957463"/>
            <a:ext cx="31277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Trashminator</a:t>
            </a:r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is an AI that goes</a:t>
            </a:r>
          </a:p>
          <a:p>
            <a:pPr algn="ctr"/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around tracking trash.</a:t>
            </a:r>
            <a:endParaRPr lang="en-LT" sz="1400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D165E2-88FB-514C-64ED-41103C6915E5}"/>
              </a:ext>
            </a:extLst>
          </p:cNvPr>
          <p:cNvSpPr txBox="1"/>
          <p:nvPr/>
        </p:nvSpPr>
        <p:spPr>
          <a:xfrm>
            <a:off x="2372852" y="5112898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Process 3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DCE42E-DF22-1C60-BD3F-75B50F9E4ED9}"/>
              </a:ext>
            </a:extLst>
          </p:cNvPr>
          <p:cNvSpPr txBox="1"/>
          <p:nvPr/>
        </p:nvSpPr>
        <p:spPr>
          <a:xfrm>
            <a:off x="966225" y="5436784"/>
            <a:ext cx="4621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Then, the area will be displayed on the website</a:t>
            </a:r>
          </a:p>
          <a:p>
            <a:pPr algn="ctr"/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for volunteers to see</a:t>
            </a:r>
            <a:endParaRPr lang="en-LT" sz="1400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CA01F5-6B1B-5C86-4CA5-17A2762D7B63}"/>
              </a:ext>
            </a:extLst>
          </p:cNvPr>
          <p:cNvSpPr txBox="1"/>
          <p:nvPr/>
        </p:nvSpPr>
        <p:spPr>
          <a:xfrm>
            <a:off x="8649303" y="2633577"/>
            <a:ext cx="1806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Process 2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EAAA14-5910-2E9F-208D-C6C58923CD05}"/>
              </a:ext>
            </a:extLst>
          </p:cNvPr>
          <p:cNvSpPr txBox="1"/>
          <p:nvPr/>
        </p:nvSpPr>
        <p:spPr>
          <a:xfrm>
            <a:off x="7286754" y="2957463"/>
            <a:ext cx="4532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The area with plenty of trash will be identified</a:t>
            </a:r>
          </a:p>
          <a:p>
            <a:pPr algn="ctr"/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And marked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205236-6F66-A91B-1801-E20A699893ED}"/>
              </a:ext>
            </a:extLst>
          </p:cNvPr>
          <p:cNvSpPr txBox="1"/>
          <p:nvPr/>
        </p:nvSpPr>
        <p:spPr>
          <a:xfrm>
            <a:off x="8636477" y="5112898"/>
            <a:ext cx="1832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Process 4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55D532-222F-E6DE-429B-792F256CD226}"/>
              </a:ext>
            </a:extLst>
          </p:cNvPr>
          <p:cNvSpPr txBox="1"/>
          <p:nvPr/>
        </p:nvSpPr>
        <p:spPr>
          <a:xfrm>
            <a:off x="7284348" y="5436784"/>
            <a:ext cx="45368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The volunteers will then make their way there</a:t>
            </a:r>
          </a:p>
          <a:p>
            <a:pPr algn="ctr"/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to do whatever that is necessary</a:t>
            </a:r>
            <a:endParaRPr lang="en-LT" sz="1400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16" name="Graphic 43">
            <a:extLst>
              <a:ext uri="{FF2B5EF4-FFF2-40B4-BE49-F238E27FC236}">
                <a16:creationId xmlns:a16="http://schemas.microsoft.com/office/drawing/2014/main" id="{1D7E3B6C-7027-818A-89F0-A95AE940FC50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Freeform 63">
              <a:extLst>
                <a:ext uri="{FF2B5EF4-FFF2-40B4-BE49-F238E27FC236}">
                  <a16:creationId xmlns:a16="http://schemas.microsoft.com/office/drawing/2014/main" id="{80D1D2A9-4FFD-11D6-5FB0-045E9239E3E1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reeform 64">
              <a:extLst>
                <a:ext uri="{FF2B5EF4-FFF2-40B4-BE49-F238E27FC236}">
                  <a16:creationId xmlns:a16="http://schemas.microsoft.com/office/drawing/2014/main" id="{C4468732-296D-DE35-C37D-B17BA8E8505E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9" name="Graphic 43">
            <a:extLst>
              <a:ext uri="{FF2B5EF4-FFF2-40B4-BE49-F238E27FC236}">
                <a16:creationId xmlns:a16="http://schemas.microsoft.com/office/drawing/2014/main" id="{8EF5B92A-8E07-C932-2D9B-D4DFCFBB5B96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0" name="Freeform 66">
              <a:extLst>
                <a:ext uri="{FF2B5EF4-FFF2-40B4-BE49-F238E27FC236}">
                  <a16:creationId xmlns:a16="http://schemas.microsoft.com/office/drawing/2014/main" id="{FFBCE1A6-3185-3E70-F2E2-E1281FEE4DAE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Freeform 67">
              <a:extLst>
                <a:ext uri="{FF2B5EF4-FFF2-40B4-BE49-F238E27FC236}">
                  <a16:creationId xmlns:a16="http://schemas.microsoft.com/office/drawing/2014/main" id="{7AEE275C-BD02-F46D-F834-00B694971084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" name="Graphic 43">
            <a:extLst>
              <a:ext uri="{FF2B5EF4-FFF2-40B4-BE49-F238E27FC236}">
                <a16:creationId xmlns:a16="http://schemas.microsoft.com/office/drawing/2014/main" id="{71A74936-5133-D715-6CCC-45E69017852C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3" name="Freeform 69">
              <a:extLst>
                <a:ext uri="{FF2B5EF4-FFF2-40B4-BE49-F238E27FC236}">
                  <a16:creationId xmlns:a16="http://schemas.microsoft.com/office/drawing/2014/main" id="{EA233F66-2B7D-BBA9-7A46-2F03F17FC1AA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Freeform 70">
              <a:extLst>
                <a:ext uri="{FF2B5EF4-FFF2-40B4-BE49-F238E27FC236}">
                  <a16:creationId xmlns:a16="http://schemas.microsoft.com/office/drawing/2014/main" id="{1EE994B9-4245-A395-A8DF-A15EBF4A8B23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" name="Graphic 43">
            <a:extLst>
              <a:ext uri="{FF2B5EF4-FFF2-40B4-BE49-F238E27FC236}">
                <a16:creationId xmlns:a16="http://schemas.microsoft.com/office/drawing/2014/main" id="{B25741C0-4C34-40C1-4F60-C57937AEDD2D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6" name="Freeform 72">
              <a:extLst>
                <a:ext uri="{FF2B5EF4-FFF2-40B4-BE49-F238E27FC236}">
                  <a16:creationId xmlns:a16="http://schemas.microsoft.com/office/drawing/2014/main" id="{4A642455-9C45-FCBB-4832-4E12EFDE959C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 73">
              <a:extLst>
                <a:ext uri="{FF2B5EF4-FFF2-40B4-BE49-F238E27FC236}">
                  <a16:creationId xmlns:a16="http://schemas.microsoft.com/office/drawing/2014/main" id="{94C4FF91-4328-8F30-B51E-EE4EF0B68DAA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8" name="Graphic 27">
            <a:extLst>
              <a:ext uri="{FF2B5EF4-FFF2-40B4-BE49-F238E27FC236}">
                <a16:creationId xmlns:a16="http://schemas.microsoft.com/office/drawing/2014/main" id="{5D4B3E52-78FA-CF12-61AB-1A61B4F1C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480000">
            <a:off x="4967136" y="1099264"/>
            <a:ext cx="2900823" cy="123865"/>
          </a:xfrm>
          <a:prstGeom prst="rect">
            <a:avLst/>
          </a:prstGeom>
        </p:spPr>
      </p:pic>
      <p:pic>
        <p:nvPicPr>
          <p:cNvPr id="60" name="Graphic 59" descr="Idea with solid fill">
            <a:extLst>
              <a:ext uri="{FF2B5EF4-FFF2-40B4-BE49-F238E27FC236}">
                <a16:creationId xmlns:a16="http://schemas.microsoft.com/office/drawing/2014/main" id="{A7147D25-4610-CB48-3ADB-51D5CF579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8847" y="2633577"/>
            <a:ext cx="1677753" cy="1710408"/>
          </a:xfrm>
          <a:prstGeom prst="rect">
            <a:avLst/>
          </a:prstGeom>
        </p:spPr>
      </p:pic>
      <p:pic>
        <p:nvPicPr>
          <p:cNvPr id="62" name="Graphic 61" descr="Garbage with solid fill">
            <a:extLst>
              <a:ext uri="{FF2B5EF4-FFF2-40B4-BE49-F238E27FC236}">
                <a16:creationId xmlns:a16="http://schemas.microsoft.com/office/drawing/2014/main" id="{445288DA-95FD-C21B-3D90-21873692A3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7419" y="1609229"/>
            <a:ext cx="914400" cy="914400"/>
          </a:xfrm>
          <a:prstGeom prst="rect">
            <a:avLst/>
          </a:prstGeom>
        </p:spPr>
      </p:pic>
      <p:pic>
        <p:nvPicPr>
          <p:cNvPr id="68" name="Graphic 67" descr="Map with pin with solid fill">
            <a:extLst>
              <a:ext uri="{FF2B5EF4-FFF2-40B4-BE49-F238E27FC236}">
                <a16:creationId xmlns:a16="http://schemas.microsoft.com/office/drawing/2014/main" id="{08705CB2-C9EF-FAC1-884D-EC6940F98D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82767" y="1410122"/>
            <a:ext cx="1256044" cy="1170624"/>
          </a:xfrm>
          <a:prstGeom prst="rect">
            <a:avLst/>
          </a:prstGeom>
        </p:spPr>
      </p:pic>
      <p:pic>
        <p:nvPicPr>
          <p:cNvPr id="70" name="Graphic 69" descr="Africa with solid fill">
            <a:extLst>
              <a:ext uri="{FF2B5EF4-FFF2-40B4-BE49-F238E27FC236}">
                <a16:creationId xmlns:a16="http://schemas.microsoft.com/office/drawing/2014/main" id="{4931517F-90BA-F03C-3CC0-D7D23D0300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6177" y="3978837"/>
            <a:ext cx="1302631" cy="914400"/>
          </a:xfrm>
          <a:prstGeom prst="rect">
            <a:avLst/>
          </a:prstGeom>
        </p:spPr>
      </p:pic>
      <p:pic>
        <p:nvPicPr>
          <p:cNvPr id="72" name="Graphic 71" descr="No Littering with solid fill">
            <a:extLst>
              <a:ext uri="{FF2B5EF4-FFF2-40B4-BE49-F238E27FC236}">
                <a16:creationId xmlns:a16="http://schemas.microsoft.com/office/drawing/2014/main" id="{76C4032A-10D8-91B9-44FC-8EA2E6D19A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982767" y="3946764"/>
            <a:ext cx="1277914" cy="113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2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81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B41FCA-F02E-E6C0-D4FA-F5B5ADA9AB53}"/>
              </a:ext>
            </a:extLst>
          </p:cNvPr>
          <p:cNvSpPr txBox="1"/>
          <p:nvPr/>
        </p:nvSpPr>
        <p:spPr>
          <a:xfrm>
            <a:off x="5060456" y="583080"/>
            <a:ext cx="27142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32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SUMMARY</a:t>
            </a:r>
            <a:endParaRPr lang="en-LT" sz="32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E7A50E-BF72-DC7E-9980-498D5ADCE900}"/>
              </a:ext>
            </a:extLst>
          </p:cNvPr>
          <p:cNvSpPr txBox="1"/>
          <p:nvPr/>
        </p:nvSpPr>
        <p:spPr>
          <a:xfrm>
            <a:off x="2469031" y="2633577"/>
            <a:ext cx="16161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COMBAT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4DB20C-C323-DA77-1ACE-F2F987E64FDD}"/>
              </a:ext>
            </a:extLst>
          </p:cNvPr>
          <p:cNvSpPr txBox="1"/>
          <p:nvPr/>
        </p:nvSpPr>
        <p:spPr>
          <a:xfrm>
            <a:off x="1123685" y="2990186"/>
            <a:ext cx="4110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Trashminator</a:t>
            </a:r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 combats climate change by</a:t>
            </a:r>
          </a:p>
          <a:p>
            <a:pPr algn="ctr"/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reducing, recycling waste.</a:t>
            </a:r>
            <a:endParaRPr lang="en-LT" sz="1400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3F343B-08AF-958B-8C24-18BAE0EF6049}"/>
              </a:ext>
            </a:extLst>
          </p:cNvPr>
          <p:cNvSpPr txBox="1"/>
          <p:nvPr/>
        </p:nvSpPr>
        <p:spPr>
          <a:xfrm>
            <a:off x="1851079" y="5112898"/>
            <a:ext cx="2852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EFFECTIVENESS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CEFA05-FA96-5C46-ECFE-86BD62BBFAFB}"/>
              </a:ext>
            </a:extLst>
          </p:cNvPr>
          <p:cNvSpPr txBox="1"/>
          <p:nvPr/>
        </p:nvSpPr>
        <p:spPr>
          <a:xfrm>
            <a:off x="584718" y="5436784"/>
            <a:ext cx="5384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Empower people to contribute through a simple action</a:t>
            </a:r>
            <a:endParaRPr lang="en-LT" sz="1400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33AE5F-38E0-6493-FE84-486E8E7EC2BD}"/>
              </a:ext>
            </a:extLst>
          </p:cNvPr>
          <p:cNvSpPr txBox="1"/>
          <p:nvPr/>
        </p:nvSpPr>
        <p:spPr>
          <a:xfrm>
            <a:off x="8763912" y="2633577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Website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7EFEE8-572E-995E-DB76-98360151BE36}"/>
              </a:ext>
            </a:extLst>
          </p:cNvPr>
          <p:cNvSpPr txBox="1"/>
          <p:nvPr/>
        </p:nvSpPr>
        <p:spPr>
          <a:xfrm>
            <a:off x="8659730" y="2957463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Easy to navigate.</a:t>
            </a:r>
            <a:endParaRPr lang="en-LT" sz="1400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C931EF-1BC7-BF4D-1606-77BBBD8302F3}"/>
              </a:ext>
            </a:extLst>
          </p:cNvPr>
          <p:cNvSpPr txBox="1"/>
          <p:nvPr/>
        </p:nvSpPr>
        <p:spPr>
          <a:xfrm>
            <a:off x="7411784" y="5112898"/>
            <a:ext cx="42819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b="1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ENRICHING EXPERIENCE</a:t>
            </a:r>
            <a:endParaRPr lang="en-LT" sz="2000" b="1" spc="300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C8688-E970-8FC1-023B-4FBFAE2FC7B0}"/>
              </a:ext>
            </a:extLst>
          </p:cNvPr>
          <p:cNvSpPr txBox="1"/>
          <p:nvPr/>
        </p:nvSpPr>
        <p:spPr>
          <a:xfrm>
            <a:off x="6986203" y="5436784"/>
            <a:ext cx="5133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By actively playing a part, volunteers will grow</a:t>
            </a:r>
          </a:p>
          <a:p>
            <a:pPr algn="ctr"/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" pitchFamily="2" charset="77"/>
              </a:rPr>
              <a:t>to understand the importance of this simple gesture.</a:t>
            </a:r>
            <a:endParaRPr lang="en-LT" sz="1400" b="1" dirty="0">
              <a:solidFill>
                <a:schemeClr val="tx1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14" name="Graphic 43">
            <a:extLst>
              <a:ext uri="{FF2B5EF4-FFF2-40B4-BE49-F238E27FC236}">
                <a16:creationId xmlns:a16="http://schemas.microsoft.com/office/drawing/2014/main" id="{5E809F52-BE59-F223-B40F-EFD6D531920C}"/>
              </a:ext>
            </a:extLst>
          </p:cNvPr>
          <p:cNvGrpSpPr/>
          <p:nvPr/>
        </p:nvGrpSpPr>
        <p:grpSpPr>
          <a:xfrm rot="269299" flipV="1">
            <a:off x="7472552" y="2216626"/>
            <a:ext cx="1458826" cy="482830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Freeform 76">
              <a:extLst>
                <a:ext uri="{FF2B5EF4-FFF2-40B4-BE49-F238E27FC236}">
                  <a16:creationId xmlns:a16="http://schemas.microsoft.com/office/drawing/2014/main" id="{4C012594-2D09-4B2D-1069-4B1CDA3F85CA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" name="Freeform 77">
              <a:extLst>
                <a:ext uri="{FF2B5EF4-FFF2-40B4-BE49-F238E27FC236}">
                  <a16:creationId xmlns:a16="http://schemas.microsoft.com/office/drawing/2014/main" id="{C3459520-F1D5-34B5-2666-648DFCB8828E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7" name="Graphic 43">
            <a:extLst>
              <a:ext uri="{FF2B5EF4-FFF2-40B4-BE49-F238E27FC236}">
                <a16:creationId xmlns:a16="http://schemas.microsoft.com/office/drawing/2014/main" id="{7E740FA0-B039-3DC7-792F-F15BDC44BB41}"/>
              </a:ext>
            </a:extLst>
          </p:cNvPr>
          <p:cNvGrpSpPr/>
          <p:nvPr/>
        </p:nvGrpSpPr>
        <p:grpSpPr>
          <a:xfrm rot="2571606" flipV="1">
            <a:off x="7406172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8" name="Freeform 79">
              <a:extLst>
                <a:ext uri="{FF2B5EF4-FFF2-40B4-BE49-F238E27FC236}">
                  <a16:creationId xmlns:a16="http://schemas.microsoft.com/office/drawing/2014/main" id="{7CE411FE-AD27-6B2B-1290-E2EECD9A15E5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F7B08FD0-BEC7-6F1D-9337-2F3F429B4C1D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aphic 43">
            <a:extLst>
              <a:ext uri="{FF2B5EF4-FFF2-40B4-BE49-F238E27FC236}">
                <a16:creationId xmlns:a16="http://schemas.microsoft.com/office/drawing/2014/main" id="{74B845F6-38B3-4DDC-F90A-7D230FA2C661}"/>
              </a:ext>
            </a:extLst>
          </p:cNvPr>
          <p:cNvGrpSpPr/>
          <p:nvPr/>
        </p:nvGrpSpPr>
        <p:grpSpPr>
          <a:xfrm rot="417027" flipH="1" flipV="1">
            <a:off x="3858043" y="2373351"/>
            <a:ext cx="1396237" cy="528243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1" name="Freeform 82">
              <a:extLst>
                <a:ext uri="{FF2B5EF4-FFF2-40B4-BE49-F238E27FC236}">
                  <a16:creationId xmlns:a16="http://schemas.microsoft.com/office/drawing/2014/main" id="{3CEA0287-1CC8-9182-9E6C-F9D04CCAF789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Freeform 83">
              <a:extLst>
                <a:ext uri="{FF2B5EF4-FFF2-40B4-BE49-F238E27FC236}">
                  <a16:creationId xmlns:a16="http://schemas.microsoft.com/office/drawing/2014/main" id="{F8B34F45-7012-5F89-68C6-9018505317B6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3" name="Graphic 43">
            <a:extLst>
              <a:ext uri="{FF2B5EF4-FFF2-40B4-BE49-F238E27FC236}">
                <a16:creationId xmlns:a16="http://schemas.microsoft.com/office/drawing/2014/main" id="{BE81152B-D79E-D7C0-7885-402AEAA170A4}"/>
              </a:ext>
            </a:extLst>
          </p:cNvPr>
          <p:cNvGrpSpPr/>
          <p:nvPr/>
        </p:nvGrpSpPr>
        <p:grpSpPr>
          <a:xfrm rot="19028394" flipH="1" flipV="1">
            <a:off x="4061834" y="4110037"/>
            <a:ext cx="1356455" cy="777212"/>
            <a:chOff x="5270499" y="2952750"/>
            <a:chExt cx="1652160" cy="946643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24" name="Freeform 85">
              <a:extLst>
                <a:ext uri="{FF2B5EF4-FFF2-40B4-BE49-F238E27FC236}">
                  <a16:creationId xmlns:a16="http://schemas.microsoft.com/office/drawing/2014/main" id="{1E23F309-CD32-A99F-B468-94527D5B1C86}"/>
                </a:ext>
              </a:extLst>
            </p:cNvPr>
            <p:cNvSpPr/>
            <p:nvPr/>
          </p:nvSpPr>
          <p:spPr>
            <a:xfrm>
              <a:off x="5270499" y="2952750"/>
              <a:ext cx="1519201" cy="772908"/>
            </a:xfrm>
            <a:custGeom>
              <a:avLst/>
              <a:gdLst>
                <a:gd name="connsiteX0" fmla="*/ 10315 w 1519201"/>
                <a:gd name="connsiteY0" fmla="*/ 16104 h 772908"/>
                <a:gd name="connsiteX1" fmla="*/ 30066 w 1519201"/>
                <a:gd name="connsiteY1" fmla="*/ 13529 h 772908"/>
                <a:gd name="connsiteX2" fmla="*/ 86285 w 1519201"/>
                <a:gd name="connsiteY2" fmla="*/ 6858 h 772908"/>
                <a:gd name="connsiteX3" fmla="*/ 174511 w 1519201"/>
                <a:gd name="connsiteY3" fmla="*/ 760 h 772908"/>
                <a:gd name="connsiteX4" fmla="*/ 228804 w 1519201"/>
                <a:gd name="connsiteY4" fmla="*/ -97 h 772908"/>
                <a:gd name="connsiteX5" fmla="*/ 288972 w 1519201"/>
                <a:gd name="connsiteY5" fmla="*/ 1621 h 772908"/>
                <a:gd name="connsiteX6" fmla="*/ 423832 w 1519201"/>
                <a:gd name="connsiteY6" fmla="*/ 14091 h 772908"/>
                <a:gd name="connsiteX7" fmla="*/ 572315 w 1519201"/>
                <a:gd name="connsiteY7" fmla="*/ 42341 h 772908"/>
                <a:gd name="connsiteX8" fmla="*/ 727508 w 1519201"/>
                <a:gd name="connsiteY8" fmla="*/ 87953 h 772908"/>
                <a:gd name="connsiteX9" fmla="*/ 882310 w 1519201"/>
                <a:gd name="connsiteY9" fmla="*/ 151050 h 772908"/>
                <a:gd name="connsiteX10" fmla="*/ 1029425 w 1519201"/>
                <a:gd name="connsiteY10" fmla="*/ 230712 h 772908"/>
                <a:gd name="connsiteX11" fmla="*/ 1162689 w 1519201"/>
                <a:gd name="connsiteY11" fmla="*/ 322956 h 772908"/>
                <a:gd name="connsiteX12" fmla="*/ 1222212 w 1519201"/>
                <a:gd name="connsiteY12" fmla="*/ 372438 h 772908"/>
                <a:gd name="connsiteX13" fmla="*/ 1276847 w 1519201"/>
                <a:gd name="connsiteY13" fmla="*/ 422493 h 772908"/>
                <a:gd name="connsiteX14" fmla="*/ 1325797 w 1519201"/>
                <a:gd name="connsiteY14" fmla="*/ 472635 h 772908"/>
                <a:gd name="connsiteX15" fmla="*/ 1368758 w 1519201"/>
                <a:gd name="connsiteY15" fmla="*/ 521967 h 772908"/>
                <a:gd name="connsiteX16" fmla="*/ 1405895 w 1519201"/>
                <a:gd name="connsiteY16" fmla="*/ 569209 h 772908"/>
                <a:gd name="connsiteX17" fmla="*/ 1437308 w 1519201"/>
                <a:gd name="connsiteY17" fmla="*/ 613278 h 772908"/>
                <a:gd name="connsiteX18" fmla="*/ 1463024 w 1519201"/>
                <a:gd name="connsiteY18" fmla="*/ 653227 h 772908"/>
                <a:gd name="connsiteX19" fmla="*/ 1483219 w 1519201"/>
                <a:gd name="connsiteY19" fmla="*/ 688074 h 772908"/>
                <a:gd name="connsiteX20" fmla="*/ 1498641 w 1519201"/>
                <a:gd name="connsiteY20" fmla="*/ 716573 h 772908"/>
                <a:gd name="connsiteX21" fmla="*/ 1509302 w 1519201"/>
                <a:gd name="connsiteY21" fmla="*/ 738016 h 772908"/>
                <a:gd name="connsiteX22" fmla="*/ 1517950 w 1519201"/>
                <a:gd name="connsiteY22" fmla="*/ 755937 h 772908"/>
                <a:gd name="connsiteX23" fmla="*/ 1512252 w 1519201"/>
                <a:gd name="connsiteY23" fmla="*/ 771668 h 772908"/>
                <a:gd name="connsiteX24" fmla="*/ 1497400 w 1519201"/>
                <a:gd name="connsiteY24" fmla="*/ 767972 h 772908"/>
                <a:gd name="connsiteX25" fmla="*/ 1497113 w 1519201"/>
                <a:gd name="connsiteY25" fmla="*/ 767573 h 772908"/>
                <a:gd name="connsiteX26" fmla="*/ 1485389 w 1519201"/>
                <a:gd name="connsiteY26" fmla="*/ 751805 h 772908"/>
                <a:gd name="connsiteX27" fmla="*/ 1452620 w 1519201"/>
                <a:gd name="connsiteY27" fmla="*/ 707338 h 772908"/>
                <a:gd name="connsiteX28" fmla="*/ 1428905 w 1519201"/>
                <a:gd name="connsiteY28" fmla="*/ 676026 h 772908"/>
                <a:gd name="connsiteX29" fmla="*/ 1400024 w 1519201"/>
                <a:gd name="connsiteY29" fmla="*/ 639923 h 772908"/>
                <a:gd name="connsiteX30" fmla="*/ 1328169 w 1519201"/>
                <a:gd name="connsiteY30" fmla="*/ 555893 h 772908"/>
                <a:gd name="connsiteX31" fmla="*/ 1285094 w 1519201"/>
                <a:gd name="connsiteY31" fmla="*/ 509708 h 772908"/>
                <a:gd name="connsiteX32" fmla="*/ 1237119 w 1519201"/>
                <a:gd name="connsiteY32" fmla="*/ 462118 h 772908"/>
                <a:gd name="connsiteX33" fmla="*/ 1127937 w 1519201"/>
                <a:gd name="connsiteY33" fmla="*/ 365120 h 772908"/>
                <a:gd name="connsiteX34" fmla="*/ 1097815 w 1519201"/>
                <a:gd name="connsiteY34" fmla="*/ 341374 h 772908"/>
                <a:gd name="connsiteX35" fmla="*/ 1066744 w 1519201"/>
                <a:gd name="connsiteY35" fmla="*/ 317890 h 772908"/>
                <a:gd name="connsiteX36" fmla="*/ 1034925 w 1519201"/>
                <a:gd name="connsiteY36" fmla="*/ 294543 h 772908"/>
                <a:gd name="connsiteX37" fmla="*/ 1002042 w 1519201"/>
                <a:gd name="connsiteY37" fmla="*/ 271968 h 772908"/>
                <a:gd name="connsiteX38" fmla="*/ 862866 w 1519201"/>
                <a:gd name="connsiteY38" fmla="*/ 188535 h 772908"/>
                <a:gd name="connsiteX39" fmla="*/ 715269 w 1519201"/>
                <a:gd name="connsiteY39" fmla="*/ 119576 h 772908"/>
                <a:gd name="connsiteX40" fmla="*/ 565216 w 1519201"/>
                <a:gd name="connsiteY40" fmla="*/ 69161 h 772908"/>
                <a:gd name="connsiteX41" fmla="*/ 528180 w 1519201"/>
                <a:gd name="connsiteY41" fmla="*/ 59578 h 772908"/>
                <a:gd name="connsiteX42" fmla="*/ 491639 w 1519201"/>
                <a:gd name="connsiteY42" fmla="*/ 50953 h 772908"/>
                <a:gd name="connsiteX43" fmla="*/ 420164 w 1519201"/>
                <a:gd name="connsiteY43" fmla="*/ 37998 h 772908"/>
                <a:gd name="connsiteX44" fmla="*/ 287849 w 1519201"/>
                <a:gd name="connsiteY44" fmla="*/ 23586 h 772908"/>
                <a:gd name="connsiteX45" fmla="*/ 228707 w 1519201"/>
                <a:gd name="connsiteY45" fmla="*/ 21745 h 772908"/>
                <a:gd name="connsiteX46" fmla="*/ 175325 w 1519201"/>
                <a:gd name="connsiteY46" fmla="*/ 22493 h 772908"/>
                <a:gd name="connsiteX47" fmla="*/ 128477 w 1519201"/>
                <a:gd name="connsiteY47" fmla="*/ 25117 h 772908"/>
                <a:gd name="connsiteX48" fmla="*/ 88973 w 1519201"/>
                <a:gd name="connsiteY48" fmla="*/ 28950 h 772908"/>
                <a:gd name="connsiteX49" fmla="*/ 33477 w 1519201"/>
                <a:gd name="connsiteY49" fmla="*/ 36368 h 772908"/>
                <a:gd name="connsiteX50" fmla="*/ 13788 w 1519201"/>
                <a:gd name="connsiteY50" fmla="*/ 39441 h 772908"/>
                <a:gd name="connsiteX51" fmla="*/ 63 w 1519201"/>
                <a:gd name="connsiteY51" fmla="*/ 29646 h 772908"/>
                <a:gd name="connsiteX52" fmla="*/ 10027 w 1519201"/>
                <a:gd name="connsiteY52" fmla="*/ 16156 h 772908"/>
                <a:gd name="connsiteX53" fmla="*/ 10315 w 1519201"/>
                <a:gd name="connsiteY53" fmla="*/ 16120 h 772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1519201" h="772908">
                  <a:moveTo>
                    <a:pt x="10315" y="16104"/>
                  </a:moveTo>
                  <a:cubicBezTo>
                    <a:pt x="10315" y="16104"/>
                    <a:pt x="17177" y="15208"/>
                    <a:pt x="30066" y="13529"/>
                  </a:cubicBezTo>
                  <a:cubicBezTo>
                    <a:pt x="43032" y="12036"/>
                    <a:pt x="61620" y="8750"/>
                    <a:pt x="86285" y="6858"/>
                  </a:cubicBezTo>
                  <a:cubicBezTo>
                    <a:pt x="110797" y="4131"/>
                    <a:pt x="140476" y="2552"/>
                    <a:pt x="174511" y="760"/>
                  </a:cubicBezTo>
                  <a:cubicBezTo>
                    <a:pt x="191553" y="478"/>
                    <a:pt x="209697" y="213"/>
                    <a:pt x="228804" y="-97"/>
                  </a:cubicBezTo>
                  <a:cubicBezTo>
                    <a:pt x="247910" y="474"/>
                    <a:pt x="268030" y="626"/>
                    <a:pt x="288972" y="1621"/>
                  </a:cubicBezTo>
                  <a:cubicBezTo>
                    <a:pt x="330844" y="3847"/>
                    <a:pt x="376274" y="6935"/>
                    <a:pt x="423832" y="14091"/>
                  </a:cubicBezTo>
                  <a:cubicBezTo>
                    <a:pt x="471439" y="20649"/>
                    <a:pt x="521326" y="30070"/>
                    <a:pt x="572315" y="42341"/>
                  </a:cubicBezTo>
                  <a:cubicBezTo>
                    <a:pt x="623417" y="54314"/>
                    <a:pt x="675406" y="69933"/>
                    <a:pt x="727508" y="87953"/>
                  </a:cubicBezTo>
                  <a:cubicBezTo>
                    <a:pt x="779814" y="105538"/>
                    <a:pt x="831435" y="127492"/>
                    <a:pt x="882310" y="151050"/>
                  </a:cubicBezTo>
                  <a:cubicBezTo>
                    <a:pt x="933311" y="174485"/>
                    <a:pt x="982109" y="202263"/>
                    <a:pt x="1029425" y="230712"/>
                  </a:cubicBezTo>
                  <a:cubicBezTo>
                    <a:pt x="1076856" y="259125"/>
                    <a:pt x="1120944" y="290997"/>
                    <a:pt x="1162689" y="322956"/>
                  </a:cubicBezTo>
                  <a:cubicBezTo>
                    <a:pt x="1183176" y="339408"/>
                    <a:pt x="1203447" y="355488"/>
                    <a:pt x="1222212" y="372438"/>
                  </a:cubicBezTo>
                  <a:cubicBezTo>
                    <a:pt x="1241445" y="388878"/>
                    <a:pt x="1259424" y="405866"/>
                    <a:pt x="1276847" y="422493"/>
                  </a:cubicBezTo>
                  <a:cubicBezTo>
                    <a:pt x="1294269" y="439095"/>
                    <a:pt x="1309957" y="456480"/>
                    <a:pt x="1325797" y="472635"/>
                  </a:cubicBezTo>
                  <a:cubicBezTo>
                    <a:pt x="1340940" y="489423"/>
                    <a:pt x="1355425" y="505801"/>
                    <a:pt x="1368758" y="521967"/>
                  </a:cubicBezTo>
                  <a:cubicBezTo>
                    <a:pt x="1381698" y="538432"/>
                    <a:pt x="1394879" y="553615"/>
                    <a:pt x="1405895" y="569209"/>
                  </a:cubicBezTo>
                  <a:cubicBezTo>
                    <a:pt x="1416948" y="584754"/>
                    <a:pt x="1427850" y="599177"/>
                    <a:pt x="1437308" y="613278"/>
                  </a:cubicBezTo>
                  <a:cubicBezTo>
                    <a:pt x="1446475" y="627528"/>
                    <a:pt x="1455073" y="640881"/>
                    <a:pt x="1463024" y="653227"/>
                  </a:cubicBezTo>
                  <a:cubicBezTo>
                    <a:pt x="1470697" y="665709"/>
                    <a:pt x="1477104" y="677595"/>
                    <a:pt x="1483219" y="688074"/>
                  </a:cubicBezTo>
                  <a:cubicBezTo>
                    <a:pt x="1489360" y="698553"/>
                    <a:pt x="1494564" y="708061"/>
                    <a:pt x="1498641" y="716573"/>
                  </a:cubicBezTo>
                  <a:cubicBezTo>
                    <a:pt x="1502832" y="725024"/>
                    <a:pt x="1506415" y="732192"/>
                    <a:pt x="1509302" y="738016"/>
                  </a:cubicBezTo>
                  <a:cubicBezTo>
                    <a:pt x="1514950" y="749703"/>
                    <a:pt x="1517950" y="755937"/>
                    <a:pt x="1517950" y="755937"/>
                  </a:cubicBezTo>
                  <a:cubicBezTo>
                    <a:pt x="1520800" y="761824"/>
                    <a:pt x="1518237" y="768880"/>
                    <a:pt x="1512252" y="771668"/>
                  </a:cubicBezTo>
                  <a:cubicBezTo>
                    <a:pt x="1506947" y="774134"/>
                    <a:pt x="1500730" y="772476"/>
                    <a:pt x="1497400" y="767972"/>
                  </a:cubicBezTo>
                  <a:lnTo>
                    <a:pt x="1497113" y="767573"/>
                  </a:lnTo>
                  <a:cubicBezTo>
                    <a:pt x="1497113" y="767573"/>
                    <a:pt x="1493036" y="762098"/>
                    <a:pt x="1485389" y="751805"/>
                  </a:cubicBezTo>
                  <a:cubicBezTo>
                    <a:pt x="1477615" y="741625"/>
                    <a:pt x="1467257" y="726106"/>
                    <a:pt x="1452620" y="707338"/>
                  </a:cubicBezTo>
                  <a:cubicBezTo>
                    <a:pt x="1445454" y="697880"/>
                    <a:pt x="1437527" y="687426"/>
                    <a:pt x="1428905" y="676026"/>
                  </a:cubicBezTo>
                  <a:cubicBezTo>
                    <a:pt x="1419979" y="664863"/>
                    <a:pt x="1410330" y="652804"/>
                    <a:pt x="1400024" y="639923"/>
                  </a:cubicBezTo>
                  <a:cubicBezTo>
                    <a:pt x="1379373" y="614248"/>
                    <a:pt x="1355075" y="586135"/>
                    <a:pt x="1328169" y="555893"/>
                  </a:cubicBezTo>
                  <a:cubicBezTo>
                    <a:pt x="1314596" y="540871"/>
                    <a:pt x="1299743" y="525863"/>
                    <a:pt x="1285094" y="509708"/>
                  </a:cubicBezTo>
                  <a:cubicBezTo>
                    <a:pt x="1269558" y="494401"/>
                    <a:pt x="1254187" y="477874"/>
                    <a:pt x="1237119" y="462118"/>
                  </a:cubicBezTo>
                  <a:cubicBezTo>
                    <a:pt x="1204085" y="429524"/>
                    <a:pt x="1167024" y="397440"/>
                    <a:pt x="1127937" y="365120"/>
                  </a:cubicBezTo>
                  <a:cubicBezTo>
                    <a:pt x="1118163" y="357056"/>
                    <a:pt x="1107919" y="349377"/>
                    <a:pt x="1097815" y="341374"/>
                  </a:cubicBezTo>
                  <a:cubicBezTo>
                    <a:pt x="1087712" y="333335"/>
                    <a:pt x="1077430" y="325432"/>
                    <a:pt x="1066744" y="317890"/>
                  </a:cubicBezTo>
                  <a:cubicBezTo>
                    <a:pt x="1056197" y="310162"/>
                    <a:pt x="1045586" y="302371"/>
                    <a:pt x="1034925" y="294543"/>
                  </a:cubicBezTo>
                  <a:cubicBezTo>
                    <a:pt x="1024010" y="287064"/>
                    <a:pt x="1013058" y="279522"/>
                    <a:pt x="1002042" y="271968"/>
                  </a:cubicBezTo>
                  <a:cubicBezTo>
                    <a:pt x="957512" y="242448"/>
                    <a:pt x="911157" y="213824"/>
                    <a:pt x="862866" y="188535"/>
                  </a:cubicBezTo>
                  <a:cubicBezTo>
                    <a:pt x="814638" y="163209"/>
                    <a:pt x="765421" y="139265"/>
                    <a:pt x="715269" y="119576"/>
                  </a:cubicBezTo>
                  <a:cubicBezTo>
                    <a:pt x="665141" y="99975"/>
                    <a:pt x="615014" y="82116"/>
                    <a:pt x="565216" y="69161"/>
                  </a:cubicBezTo>
                  <a:cubicBezTo>
                    <a:pt x="552871" y="65539"/>
                    <a:pt x="540513" y="62391"/>
                    <a:pt x="528180" y="59578"/>
                  </a:cubicBezTo>
                  <a:cubicBezTo>
                    <a:pt x="515873" y="56678"/>
                    <a:pt x="503692" y="53803"/>
                    <a:pt x="491639" y="50953"/>
                  </a:cubicBezTo>
                  <a:cubicBezTo>
                    <a:pt x="467278" y="46386"/>
                    <a:pt x="443575" y="41171"/>
                    <a:pt x="420164" y="37998"/>
                  </a:cubicBezTo>
                  <a:cubicBezTo>
                    <a:pt x="373569" y="30195"/>
                    <a:pt x="328987" y="26449"/>
                    <a:pt x="287849" y="23586"/>
                  </a:cubicBezTo>
                  <a:cubicBezTo>
                    <a:pt x="267261" y="22465"/>
                    <a:pt x="247484" y="22366"/>
                    <a:pt x="228707" y="21745"/>
                  </a:cubicBezTo>
                  <a:cubicBezTo>
                    <a:pt x="209904" y="21992"/>
                    <a:pt x="192077" y="22257"/>
                    <a:pt x="175325" y="22493"/>
                  </a:cubicBezTo>
                  <a:cubicBezTo>
                    <a:pt x="158586" y="23428"/>
                    <a:pt x="142937" y="24295"/>
                    <a:pt x="128477" y="25117"/>
                  </a:cubicBezTo>
                  <a:cubicBezTo>
                    <a:pt x="113980" y="25950"/>
                    <a:pt x="100900" y="27855"/>
                    <a:pt x="88973" y="28950"/>
                  </a:cubicBezTo>
                  <a:cubicBezTo>
                    <a:pt x="65258" y="31092"/>
                    <a:pt x="46278" y="34464"/>
                    <a:pt x="33477" y="36368"/>
                  </a:cubicBezTo>
                  <a:cubicBezTo>
                    <a:pt x="20625" y="38372"/>
                    <a:pt x="13788" y="39441"/>
                    <a:pt x="13788" y="39441"/>
                  </a:cubicBezTo>
                  <a:cubicBezTo>
                    <a:pt x="7229" y="40460"/>
                    <a:pt x="1101" y="36082"/>
                    <a:pt x="63" y="29646"/>
                  </a:cubicBezTo>
                  <a:cubicBezTo>
                    <a:pt x="-975" y="23224"/>
                    <a:pt x="3483" y="17176"/>
                    <a:pt x="10027" y="16156"/>
                  </a:cubicBezTo>
                  <a:cubicBezTo>
                    <a:pt x="10099" y="16143"/>
                    <a:pt x="10243" y="16120"/>
                    <a:pt x="10315" y="16120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Freeform 86">
              <a:extLst>
                <a:ext uri="{FF2B5EF4-FFF2-40B4-BE49-F238E27FC236}">
                  <a16:creationId xmlns:a16="http://schemas.microsoft.com/office/drawing/2014/main" id="{C1C3DB18-FBAC-4D50-F7F0-9BFC3B2720D8}"/>
                </a:ext>
              </a:extLst>
            </p:cNvPr>
            <p:cNvSpPr/>
            <p:nvPr/>
          </p:nvSpPr>
          <p:spPr>
            <a:xfrm>
              <a:off x="6642156" y="3574516"/>
              <a:ext cx="280504" cy="324877"/>
            </a:xfrm>
            <a:custGeom>
              <a:avLst/>
              <a:gdLst>
                <a:gd name="connsiteX0" fmla="*/ 244650 w 280504"/>
                <a:gd name="connsiteY0" fmla="*/ 13288 h 324877"/>
                <a:gd name="connsiteX1" fmla="*/ 241308 w 280504"/>
                <a:gd name="connsiteY1" fmla="*/ 49292 h 324877"/>
                <a:gd name="connsiteX2" fmla="*/ 240511 w 280504"/>
                <a:gd name="connsiteY2" fmla="*/ 85321 h 324877"/>
                <a:gd name="connsiteX3" fmla="*/ 245146 w 280504"/>
                <a:gd name="connsiteY3" fmla="*/ 157192 h 324877"/>
                <a:gd name="connsiteX4" fmla="*/ 250679 w 280504"/>
                <a:gd name="connsiteY4" fmla="*/ 192761 h 324877"/>
                <a:gd name="connsiteX5" fmla="*/ 258327 w 280504"/>
                <a:gd name="connsiteY5" fmla="*/ 227906 h 324877"/>
                <a:gd name="connsiteX6" fmla="*/ 279231 w 280504"/>
                <a:gd name="connsiteY6" fmla="*/ 296479 h 324877"/>
                <a:gd name="connsiteX7" fmla="*/ 265759 w 280504"/>
                <a:gd name="connsiteY7" fmla="*/ 323609 h 324877"/>
                <a:gd name="connsiteX8" fmla="*/ 251667 w 280504"/>
                <a:gd name="connsiteY8" fmla="*/ 323638 h 324877"/>
                <a:gd name="connsiteX9" fmla="*/ 248275 w 280504"/>
                <a:gd name="connsiteY9" fmla="*/ 322491 h 324877"/>
                <a:gd name="connsiteX10" fmla="*/ 217140 w 280504"/>
                <a:gd name="connsiteY10" fmla="*/ 312012 h 324877"/>
                <a:gd name="connsiteX11" fmla="*/ 186081 w 280504"/>
                <a:gd name="connsiteY11" fmla="*/ 301409 h 324877"/>
                <a:gd name="connsiteX12" fmla="*/ 155186 w 280504"/>
                <a:gd name="connsiteY12" fmla="*/ 290569 h 324877"/>
                <a:gd name="connsiteX13" fmla="*/ 124419 w 280504"/>
                <a:gd name="connsiteY13" fmla="*/ 279431 h 324877"/>
                <a:gd name="connsiteX14" fmla="*/ 63820 w 280504"/>
                <a:gd name="connsiteY14" fmla="*/ 254490 h 324877"/>
                <a:gd name="connsiteX15" fmla="*/ 5310 w 280504"/>
                <a:gd name="connsiteY15" fmla="*/ 222295 h 324877"/>
                <a:gd name="connsiteX16" fmla="*/ 2145 w 280504"/>
                <a:gd name="connsiteY16" fmla="*/ 204423 h 324877"/>
                <a:gd name="connsiteX17" fmla="*/ 12262 w 280504"/>
                <a:gd name="connsiteY17" fmla="*/ 198425 h 324877"/>
                <a:gd name="connsiteX18" fmla="*/ 12513 w 280504"/>
                <a:gd name="connsiteY18" fmla="*/ 198425 h 324877"/>
                <a:gd name="connsiteX19" fmla="*/ 46738 w 280504"/>
                <a:gd name="connsiteY19" fmla="*/ 201635 h 324877"/>
                <a:gd name="connsiteX20" fmla="*/ 79975 w 280504"/>
                <a:gd name="connsiteY20" fmla="*/ 207982 h 324877"/>
                <a:gd name="connsiteX21" fmla="*/ 144207 w 280504"/>
                <a:gd name="connsiteY21" fmla="*/ 227147 h 324877"/>
                <a:gd name="connsiteX22" fmla="*/ 206148 w 280504"/>
                <a:gd name="connsiteY22" fmla="*/ 252374 h 324877"/>
                <a:gd name="connsiteX23" fmla="*/ 266303 w 280504"/>
                <a:gd name="connsiteY23" fmla="*/ 281571 h 324877"/>
                <a:gd name="connsiteX24" fmla="*/ 235371 w 280504"/>
                <a:gd name="connsiteY24" fmla="*/ 307606 h 324877"/>
                <a:gd name="connsiteX25" fmla="*/ 229483 w 280504"/>
                <a:gd name="connsiteY25" fmla="*/ 270556 h 324877"/>
                <a:gd name="connsiteX26" fmla="*/ 225204 w 280504"/>
                <a:gd name="connsiteY26" fmla="*/ 233420 h 324877"/>
                <a:gd name="connsiteX27" fmla="*/ 221973 w 280504"/>
                <a:gd name="connsiteY27" fmla="*/ 196333 h 324877"/>
                <a:gd name="connsiteX28" fmla="*/ 219745 w 280504"/>
                <a:gd name="connsiteY28" fmla="*/ 159284 h 324877"/>
                <a:gd name="connsiteX29" fmla="*/ 218503 w 280504"/>
                <a:gd name="connsiteY29" fmla="*/ 122272 h 324877"/>
                <a:gd name="connsiteX30" fmla="*/ 218287 w 280504"/>
                <a:gd name="connsiteY30" fmla="*/ 85297 h 324877"/>
                <a:gd name="connsiteX31" fmla="*/ 218036 w 280504"/>
                <a:gd name="connsiteY31" fmla="*/ 48322 h 324877"/>
                <a:gd name="connsiteX32" fmla="*/ 218417 w 280504"/>
                <a:gd name="connsiteY32" fmla="*/ 11472 h 324877"/>
                <a:gd name="connsiteX33" fmla="*/ 218417 w 280504"/>
                <a:gd name="connsiteY33" fmla="*/ 11225 h 324877"/>
                <a:gd name="connsiteX34" fmla="*/ 232091 w 280504"/>
                <a:gd name="connsiteY34" fmla="*/ -88 h 324877"/>
                <a:gd name="connsiteX35" fmla="*/ 244183 w 280504"/>
                <a:gd name="connsiteY35" fmla="*/ 12208 h 324877"/>
                <a:gd name="connsiteX36" fmla="*/ 244664 w 280504"/>
                <a:gd name="connsiteY36" fmla="*/ 13277 h 3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80504" h="324877">
                  <a:moveTo>
                    <a:pt x="244650" y="13288"/>
                  </a:moveTo>
                  <a:cubicBezTo>
                    <a:pt x="243003" y="25447"/>
                    <a:pt x="242195" y="37469"/>
                    <a:pt x="241308" y="49292"/>
                  </a:cubicBezTo>
                  <a:cubicBezTo>
                    <a:pt x="240752" y="61289"/>
                    <a:pt x="240562" y="73311"/>
                    <a:pt x="240511" y="85321"/>
                  </a:cubicBezTo>
                  <a:cubicBezTo>
                    <a:pt x="240502" y="109353"/>
                    <a:pt x="242310" y="133359"/>
                    <a:pt x="245146" y="157192"/>
                  </a:cubicBezTo>
                  <a:cubicBezTo>
                    <a:pt x="246689" y="169102"/>
                    <a:pt x="248627" y="180950"/>
                    <a:pt x="250679" y="192761"/>
                  </a:cubicBezTo>
                  <a:cubicBezTo>
                    <a:pt x="252843" y="204571"/>
                    <a:pt x="255592" y="216245"/>
                    <a:pt x="258327" y="227906"/>
                  </a:cubicBezTo>
                  <a:cubicBezTo>
                    <a:pt x="264214" y="251141"/>
                    <a:pt x="271342" y="273990"/>
                    <a:pt x="279231" y="296479"/>
                  </a:cubicBezTo>
                  <a:cubicBezTo>
                    <a:pt x="283131" y="307618"/>
                    <a:pt x="277103" y="319776"/>
                    <a:pt x="265759" y="323609"/>
                  </a:cubicBezTo>
                  <a:cubicBezTo>
                    <a:pt x="261011" y="325215"/>
                    <a:pt x="256086" y="325116"/>
                    <a:pt x="251667" y="323638"/>
                  </a:cubicBezTo>
                  <a:lnTo>
                    <a:pt x="248275" y="322491"/>
                  </a:lnTo>
                  <a:lnTo>
                    <a:pt x="217140" y="312012"/>
                  </a:lnTo>
                  <a:cubicBezTo>
                    <a:pt x="206808" y="308403"/>
                    <a:pt x="196349" y="305130"/>
                    <a:pt x="186081" y="301409"/>
                  </a:cubicBezTo>
                  <a:cubicBezTo>
                    <a:pt x="175812" y="297725"/>
                    <a:pt x="165442" y="294303"/>
                    <a:pt x="155186" y="290569"/>
                  </a:cubicBezTo>
                  <a:lnTo>
                    <a:pt x="124419" y="279431"/>
                  </a:lnTo>
                  <a:cubicBezTo>
                    <a:pt x="103919" y="271988"/>
                    <a:pt x="83737" y="263725"/>
                    <a:pt x="63820" y="254490"/>
                  </a:cubicBezTo>
                  <a:cubicBezTo>
                    <a:pt x="43954" y="245132"/>
                    <a:pt x="24240" y="235188"/>
                    <a:pt x="5310" y="222295"/>
                  </a:cubicBezTo>
                  <a:cubicBezTo>
                    <a:pt x="-387" y="218412"/>
                    <a:pt x="-1793" y="210024"/>
                    <a:pt x="2145" y="204423"/>
                  </a:cubicBezTo>
                  <a:cubicBezTo>
                    <a:pt x="4539" y="201037"/>
                    <a:pt x="8349" y="198425"/>
                    <a:pt x="12262" y="198425"/>
                  </a:cubicBezTo>
                  <a:lnTo>
                    <a:pt x="12513" y="198425"/>
                  </a:lnTo>
                  <a:cubicBezTo>
                    <a:pt x="24200" y="198425"/>
                    <a:pt x="35443" y="200354"/>
                    <a:pt x="46738" y="201635"/>
                  </a:cubicBezTo>
                  <a:cubicBezTo>
                    <a:pt x="57880" y="203364"/>
                    <a:pt x="69035" y="205481"/>
                    <a:pt x="79975" y="207982"/>
                  </a:cubicBezTo>
                  <a:cubicBezTo>
                    <a:pt x="101854" y="212873"/>
                    <a:pt x="123278" y="219419"/>
                    <a:pt x="144207" y="227147"/>
                  </a:cubicBezTo>
                  <a:cubicBezTo>
                    <a:pt x="165086" y="234951"/>
                    <a:pt x="185826" y="243239"/>
                    <a:pt x="206148" y="252374"/>
                  </a:cubicBezTo>
                  <a:cubicBezTo>
                    <a:pt x="226508" y="261447"/>
                    <a:pt x="246538" y="271303"/>
                    <a:pt x="266303" y="281571"/>
                  </a:cubicBezTo>
                  <a:lnTo>
                    <a:pt x="235371" y="307606"/>
                  </a:lnTo>
                  <a:cubicBezTo>
                    <a:pt x="233131" y="295273"/>
                    <a:pt x="231218" y="282927"/>
                    <a:pt x="229483" y="270556"/>
                  </a:cubicBezTo>
                  <a:cubicBezTo>
                    <a:pt x="227825" y="258174"/>
                    <a:pt x="226508" y="245790"/>
                    <a:pt x="225204" y="233420"/>
                  </a:cubicBezTo>
                  <a:cubicBezTo>
                    <a:pt x="223886" y="221062"/>
                    <a:pt x="223000" y="208679"/>
                    <a:pt x="221973" y="196333"/>
                  </a:cubicBezTo>
                  <a:cubicBezTo>
                    <a:pt x="220997" y="183975"/>
                    <a:pt x="220351" y="171629"/>
                    <a:pt x="219745" y="159284"/>
                  </a:cubicBezTo>
                  <a:cubicBezTo>
                    <a:pt x="219099" y="146951"/>
                    <a:pt x="218808" y="134605"/>
                    <a:pt x="218503" y="122272"/>
                  </a:cubicBezTo>
                  <a:lnTo>
                    <a:pt x="218287" y="85297"/>
                  </a:lnTo>
                  <a:cubicBezTo>
                    <a:pt x="218359" y="72964"/>
                    <a:pt x="217577" y="60643"/>
                    <a:pt x="218036" y="48322"/>
                  </a:cubicBezTo>
                  <a:lnTo>
                    <a:pt x="218417" y="11472"/>
                  </a:lnTo>
                  <a:lnTo>
                    <a:pt x="218417" y="11225"/>
                  </a:lnTo>
                  <a:cubicBezTo>
                    <a:pt x="218417" y="4704"/>
                    <a:pt x="225469" y="-349"/>
                    <a:pt x="232091" y="-88"/>
                  </a:cubicBezTo>
                  <a:cubicBezTo>
                    <a:pt x="238725" y="195"/>
                    <a:pt x="244462" y="5687"/>
                    <a:pt x="244183" y="12208"/>
                  </a:cubicBezTo>
                  <a:cubicBezTo>
                    <a:pt x="244154" y="12561"/>
                    <a:pt x="244714" y="12931"/>
                    <a:pt x="244664" y="13277"/>
                  </a:cubicBezTo>
                </a:path>
              </a:pathLst>
            </a:custGeom>
            <a:grpFill/>
            <a:ln w="126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LT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735A44F1-DB52-39C0-FA2E-7C62A997CA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1432676">
            <a:off x="4789739" y="1033359"/>
            <a:ext cx="3202934" cy="209735"/>
          </a:xfrm>
          <a:prstGeom prst="rect">
            <a:avLst/>
          </a:prstGeom>
        </p:spPr>
      </p:pic>
      <p:pic>
        <p:nvPicPr>
          <p:cNvPr id="31" name="Graphic 30" descr="Lightbulb with solid fill">
            <a:extLst>
              <a:ext uri="{FF2B5EF4-FFF2-40B4-BE49-F238E27FC236}">
                <a16:creationId xmlns:a16="http://schemas.microsoft.com/office/drawing/2014/main" id="{7F708620-32F9-0A62-CDC3-37A1674DB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84939" y="3918099"/>
            <a:ext cx="914400" cy="914400"/>
          </a:xfrm>
          <a:prstGeom prst="rect">
            <a:avLst/>
          </a:prstGeom>
        </p:spPr>
      </p:pic>
      <p:pic>
        <p:nvPicPr>
          <p:cNvPr id="33" name="Graphic 32" descr="Handshake with solid fill">
            <a:extLst>
              <a:ext uri="{FF2B5EF4-FFF2-40B4-BE49-F238E27FC236}">
                <a16:creationId xmlns:a16="http://schemas.microsoft.com/office/drawing/2014/main" id="{C5B9F840-0B99-608D-7ECC-6916369AE8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87352" y="2840959"/>
            <a:ext cx="1483529" cy="1534340"/>
          </a:xfrm>
          <a:prstGeom prst="rect">
            <a:avLst/>
          </a:prstGeom>
        </p:spPr>
      </p:pic>
      <p:pic>
        <p:nvPicPr>
          <p:cNvPr id="35" name="Graphic 34" descr="Clenched Fist with solid fill">
            <a:extLst>
              <a:ext uri="{FF2B5EF4-FFF2-40B4-BE49-F238E27FC236}">
                <a16:creationId xmlns:a16="http://schemas.microsoft.com/office/drawing/2014/main" id="{159D3721-F228-07C5-DD24-F9F01C4152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21694" y="1557234"/>
            <a:ext cx="984401" cy="914400"/>
          </a:xfrm>
          <a:prstGeom prst="rect">
            <a:avLst/>
          </a:prstGeom>
        </p:spPr>
      </p:pic>
      <p:pic>
        <p:nvPicPr>
          <p:cNvPr id="37" name="Graphic 36" descr="Internet with solid fill">
            <a:extLst>
              <a:ext uri="{FF2B5EF4-FFF2-40B4-BE49-F238E27FC236}">
                <a16:creationId xmlns:a16="http://schemas.microsoft.com/office/drawing/2014/main" id="{BAE3658A-0E62-EC56-3FE8-758F6928246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29731" y="1498533"/>
            <a:ext cx="1246038" cy="982198"/>
          </a:xfrm>
          <a:prstGeom prst="rect">
            <a:avLst/>
          </a:prstGeom>
        </p:spPr>
      </p:pic>
      <p:pic>
        <p:nvPicPr>
          <p:cNvPr id="39" name="Graphic 38" descr="Clipboard Checked with solid fill">
            <a:extLst>
              <a:ext uri="{FF2B5EF4-FFF2-40B4-BE49-F238E27FC236}">
                <a16:creationId xmlns:a16="http://schemas.microsoft.com/office/drawing/2014/main" id="{F159085C-77FB-A880-38F8-50FDE5E936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86284" y="3910169"/>
            <a:ext cx="1048021" cy="104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57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254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 Shien Seah</dc:creator>
  <cp:lastModifiedBy>Pin Shien Seah</cp:lastModifiedBy>
  <cp:revision>1</cp:revision>
  <dcterms:created xsi:type="dcterms:W3CDTF">2022-08-31T04:01:22Z</dcterms:created>
  <dcterms:modified xsi:type="dcterms:W3CDTF">2022-08-31T05:51:18Z</dcterms:modified>
</cp:coreProperties>
</file>