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59" r:id="rId4"/>
    <p:sldId id="261" r:id="rId5"/>
    <p:sldId id="258" r:id="rId6"/>
    <p:sldId id="257"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B483"/>
    <a:srgbClr val="E4DFDA"/>
    <a:srgbClr val="C1666B"/>
    <a:srgbClr val="4281A4"/>
    <a:srgbClr val="48A9A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varScale="1">
        <p:scale>
          <a:sx n="121" d="100"/>
          <a:sy n="121" d="100"/>
        </p:scale>
        <p:origin x="440" y="17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FFBFB-59DF-4356-898F-6CE06EDDB983}" type="datetimeFigureOut">
              <a:rPr lang="en-SG" smtClean="0"/>
              <a:t>1/9/22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BAD4E-4E73-43CC-A129-2FC9E2844DC4}" type="slidenum">
              <a:rPr lang="en-SG" smtClean="0"/>
              <a:t>‹#›</a:t>
            </a:fld>
            <a:endParaRPr lang="en-SG"/>
          </a:p>
        </p:txBody>
      </p:sp>
    </p:spTree>
    <p:extLst>
      <p:ext uri="{BB962C8B-B14F-4D97-AF65-F5344CB8AC3E}">
        <p14:creationId xmlns:p14="http://schemas.microsoft.com/office/powerpoint/2010/main" val="152186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7ED5-6B80-B101-E27F-5BCD7A531F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EA166368-D983-D8A0-F31D-55A5D8B3EA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CB5CFE2-84C7-64CA-87A6-8B0B110FF5C3}"/>
              </a:ext>
            </a:extLst>
          </p:cNvPr>
          <p:cNvSpPr>
            <a:spLocks noGrp="1"/>
          </p:cNvSpPr>
          <p:nvPr>
            <p:ph type="dt" sz="half" idx="10"/>
          </p:nvPr>
        </p:nvSpPr>
        <p:spPr/>
        <p:txBody>
          <a:bodyPr/>
          <a:lstStyle/>
          <a:p>
            <a:fld id="{B6AF2B03-444C-4D5F-A880-873D797C617E}" type="datetimeFigureOut">
              <a:rPr lang="en-SG" smtClean="0"/>
              <a:t>1/9/22</a:t>
            </a:fld>
            <a:endParaRPr lang="en-SG"/>
          </a:p>
        </p:txBody>
      </p:sp>
      <p:sp>
        <p:nvSpPr>
          <p:cNvPr id="5" name="Footer Placeholder 4">
            <a:extLst>
              <a:ext uri="{FF2B5EF4-FFF2-40B4-BE49-F238E27FC236}">
                <a16:creationId xmlns:a16="http://schemas.microsoft.com/office/drawing/2014/main" id="{1CC4FDAF-D86F-A550-15C0-1D41F3049A9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B3592E-50E0-19D8-4160-931307C3128F}"/>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239261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F576-6450-1A74-A1BA-B827274EC4D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7256865-04F2-8712-4013-5BC3388C86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FC5C2A-4FFB-272E-44C8-C187036EFF72}"/>
              </a:ext>
            </a:extLst>
          </p:cNvPr>
          <p:cNvSpPr>
            <a:spLocks noGrp="1"/>
          </p:cNvSpPr>
          <p:nvPr>
            <p:ph type="dt" sz="half" idx="10"/>
          </p:nvPr>
        </p:nvSpPr>
        <p:spPr/>
        <p:txBody>
          <a:bodyPr/>
          <a:lstStyle/>
          <a:p>
            <a:fld id="{B6AF2B03-444C-4D5F-A880-873D797C617E}" type="datetimeFigureOut">
              <a:rPr lang="en-SG" smtClean="0"/>
              <a:t>1/9/22</a:t>
            </a:fld>
            <a:endParaRPr lang="en-SG"/>
          </a:p>
        </p:txBody>
      </p:sp>
      <p:sp>
        <p:nvSpPr>
          <p:cNvPr id="5" name="Footer Placeholder 4">
            <a:extLst>
              <a:ext uri="{FF2B5EF4-FFF2-40B4-BE49-F238E27FC236}">
                <a16:creationId xmlns:a16="http://schemas.microsoft.com/office/drawing/2014/main" id="{9114C0D6-3870-AD78-0E5D-853DE07A1B3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058CCD-C478-23CC-BFF3-C98BE3D17E83}"/>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342577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A285E-72BC-5DAC-619E-C2C3FE5C90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00C32F9-D0FE-D817-C4BB-22C5DCC50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429479-A172-0FB3-55C4-0597CBE971D0}"/>
              </a:ext>
            </a:extLst>
          </p:cNvPr>
          <p:cNvSpPr>
            <a:spLocks noGrp="1"/>
          </p:cNvSpPr>
          <p:nvPr>
            <p:ph type="dt" sz="half" idx="10"/>
          </p:nvPr>
        </p:nvSpPr>
        <p:spPr/>
        <p:txBody>
          <a:bodyPr/>
          <a:lstStyle/>
          <a:p>
            <a:fld id="{B6AF2B03-444C-4D5F-A880-873D797C617E}" type="datetimeFigureOut">
              <a:rPr lang="en-SG" smtClean="0"/>
              <a:t>1/9/22</a:t>
            </a:fld>
            <a:endParaRPr lang="en-SG"/>
          </a:p>
        </p:txBody>
      </p:sp>
      <p:sp>
        <p:nvSpPr>
          <p:cNvPr id="5" name="Footer Placeholder 4">
            <a:extLst>
              <a:ext uri="{FF2B5EF4-FFF2-40B4-BE49-F238E27FC236}">
                <a16:creationId xmlns:a16="http://schemas.microsoft.com/office/drawing/2014/main" id="{D8A024C7-C80C-80E4-B2C6-CF254E00EDF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ECD28FE-1048-5A47-61D8-3AEEA1CAF082}"/>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303290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52C5-DFD6-51AD-5377-C901592CCCF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95CB97-779E-C282-AB0A-231F7CC4C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F133F92-9975-8E70-FB1A-6AA8261A50CC}"/>
              </a:ext>
            </a:extLst>
          </p:cNvPr>
          <p:cNvSpPr>
            <a:spLocks noGrp="1"/>
          </p:cNvSpPr>
          <p:nvPr>
            <p:ph type="dt" sz="half" idx="10"/>
          </p:nvPr>
        </p:nvSpPr>
        <p:spPr/>
        <p:txBody>
          <a:bodyPr/>
          <a:lstStyle/>
          <a:p>
            <a:fld id="{B6AF2B03-444C-4D5F-A880-873D797C617E}" type="datetimeFigureOut">
              <a:rPr lang="en-SG" smtClean="0"/>
              <a:t>1/9/22</a:t>
            </a:fld>
            <a:endParaRPr lang="en-SG"/>
          </a:p>
        </p:txBody>
      </p:sp>
      <p:sp>
        <p:nvSpPr>
          <p:cNvPr id="5" name="Footer Placeholder 4">
            <a:extLst>
              <a:ext uri="{FF2B5EF4-FFF2-40B4-BE49-F238E27FC236}">
                <a16:creationId xmlns:a16="http://schemas.microsoft.com/office/drawing/2014/main" id="{DC8C3FE7-4DAF-6254-2850-14857A08723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C532D99-E53B-EF9F-A9C6-EF32FF625801}"/>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337842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D5DC-724A-D57E-5138-2B5B58C12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2A5D559-73D3-73BA-FEA9-82BBA0600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8F2B4-BD47-1003-8AE7-5BB11A598384}"/>
              </a:ext>
            </a:extLst>
          </p:cNvPr>
          <p:cNvSpPr>
            <a:spLocks noGrp="1"/>
          </p:cNvSpPr>
          <p:nvPr>
            <p:ph type="dt" sz="half" idx="10"/>
          </p:nvPr>
        </p:nvSpPr>
        <p:spPr/>
        <p:txBody>
          <a:bodyPr/>
          <a:lstStyle/>
          <a:p>
            <a:fld id="{B6AF2B03-444C-4D5F-A880-873D797C617E}" type="datetimeFigureOut">
              <a:rPr lang="en-SG" smtClean="0"/>
              <a:t>1/9/22</a:t>
            </a:fld>
            <a:endParaRPr lang="en-SG"/>
          </a:p>
        </p:txBody>
      </p:sp>
      <p:sp>
        <p:nvSpPr>
          <p:cNvPr id="5" name="Footer Placeholder 4">
            <a:extLst>
              <a:ext uri="{FF2B5EF4-FFF2-40B4-BE49-F238E27FC236}">
                <a16:creationId xmlns:a16="http://schemas.microsoft.com/office/drawing/2014/main" id="{9F67A6E1-C34A-3CB7-9FE0-B474F0A7C3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D8F76D-85F2-1C56-CE41-C608BE9E105E}"/>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308116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9EF6-2C7E-3289-7DF9-D208330B3C0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DC3C68F-D46B-465F-7704-04835FE4C1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599D058-732D-4928-CD3E-EF411357E5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AA82EB3-4889-A968-8513-054F593B02CA}"/>
              </a:ext>
            </a:extLst>
          </p:cNvPr>
          <p:cNvSpPr>
            <a:spLocks noGrp="1"/>
          </p:cNvSpPr>
          <p:nvPr>
            <p:ph type="dt" sz="half" idx="10"/>
          </p:nvPr>
        </p:nvSpPr>
        <p:spPr/>
        <p:txBody>
          <a:bodyPr/>
          <a:lstStyle/>
          <a:p>
            <a:fld id="{B6AF2B03-444C-4D5F-A880-873D797C617E}" type="datetimeFigureOut">
              <a:rPr lang="en-SG" smtClean="0"/>
              <a:t>1/9/22</a:t>
            </a:fld>
            <a:endParaRPr lang="en-SG"/>
          </a:p>
        </p:txBody>
      </p:sp>
      <p:sp>
        <p:nvSpPr>
          <p:cNvPr id="6" name="Footer Placeholder 5">
            <a:extLst>
              <a:ext uri="{FF2B5EF4-FFF2-40B4-BE49-F238E27FC236}">
                <a16:creationId xmlns:a16="http://schemas.microsoft.com/office/drawing/2014/main" id="{52875C02-D8AD-06F3-45C4-ABC39801B56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1B3F0F6-036E-C577-A521-5486B076D876}"/>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114545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CAC-26B5-3E31-6C48-C7488E112C2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D8AC8D8-194E-AF9F-9B23-CF05630B5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9349A-B65B-10DB-44DF-BD4740467C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2E88098-889F-C970-4C82-843C98766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903D19-2EEB-205A-0F10-EF0A55D12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5EC7973-9D82-0E87-4711-01A0B79BCD2C}"/>
              </a:ext>
            </a:extLst>
          </p:cNvPr>
          <p:cNvSpPr>
            <a:spLocks noGrp="1"/>
          </p:cNvSpPr>
          <p:nvPr>
            <p:ph type="dt" sz="half" idx="10"/>
          </p:nvPr>
        </p:nvSpPr>
        <p:spPr/>
        <p:txBody>
          <a:bodyPr/>
          <a:lstStyle/>
          <a:p>
            <a:fld id="{B6AF2B03-444C-4D5F-A880-873D797C617E}" type="datetimeFigureOut">
              <a:rPr lang="en-SG" smtClean="0"/>
              <a:t>1/9/22</a:t>
            </a:fld>
            <a:endParaRPr lang="en-SG"/>
          </a:p>
        </p:txBody>
      </p:sp>
      <p:sp>
        <p:nvSpPr>
          <p:cNvPr id="8" name="Footer Placeholder 7">
            <a:extLst>
              <a:ext uri="{FF2B5EF4-FFF2-40B4-BE49-F238E27FC236}">
                <a16:creationId xmlns:a16="http://schemas.microsoft.com/office/drawing/2014/main" id="{6236C7F1-80EB-37F4-7F9C-C01534CD55C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E93011B-72B1-5CBA-EF46-385D15058110}"/>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1792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4C63-43E5-F151-FCAA-E485162475A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6AB9761-D462-8404-AAA2-58A145F0F132}"/>
              </a:ext>
            </a:extLst>
          </p:cNvPr>
          <p:cNvSpPr>
            <a:spLocks noGrp="1"/>
          </p:cNvSpPr>
          <p:nvPr>
            <p:ph type="dt" sz="half" idx="10"/>
          </p:nvPr>
        </p:nvSpPr>
        <p:spPr/>
        <p:txBody>
          <a:bodyPr/>
          <a:lstStyle/>
          <a:p>
            <a:fld id="{B6AF2B03-444C-4D5F-A880-873D797C617E}" type="datetimeFigureOut">
              <a:rPr lang="en-SG" smtClean="0"/>
              <a:t>1/9/22</a:t>
            </a:fld>
            <a:endParaRPr lang="en-SG"/>
          </a:p>
        </p:txBody>
      </p:sp>
      <p:sp>
        <p:nvSpPr>
          <p:cNvPr id="4" name="Footer Placeholder 3">
            <a:extLst>
              <a:ext uri="{FF2B5EF4-FFF2-40B4-BE49-F238E27FC236}">
                <a16:creationId xmlns:a16="http://schemas.microsoft.com/office/drawing/2014/main" id="{BE62DF58-BDB3-2692-8BCA-DF443658414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AAA9C4E-9748-2530-F236-5BD5F7B05F25}"/>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75127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CF8FE-D9AC-5EAC-23BF-03A3552CA003}"/>
              </a:ext>
            </a:extLst>
          </p:cNvPr>
          <p:cNvSpPr>
            <a:spLocks noGrp="1"/>
          </p:cNvSpPr>
          <p:nvPr>
            <p:ph type="dt" sz="half" idx="10"/>
          </p:nvPr>
        </p:nvSpPr>
        <p:spPr/>
        <p:txBody>
          <a:bodyPr/>
          <a:lstStyle/>
          <a:p>
            <a:fld id="{B6AF2B03-444C-4D5F-A880-873D797C617E}" type="datetimeFigureOut">
              <a:rPr lang="en-SG" smtClean="0"/>
              <a:t>1/9/22</a:t>
            </a:fld>
            <a:endParaRPr lang="en-SG"/>
          </a:p>
        </p:txBody>
      </p:sp>
      <p:sp>
        <p:nvSpPr>
          <p:cNvPr id="3" name="Footer Placeholder 2">
            <a:extLst>
              <a:ext uri="{FF2B5EF4-FFF2-40B4-BE49-F238E27FC236}">
                <a16:creationId xmlns:a16="http://schemas.microsoft.com/office/drawing/2014/main" id="{37E73973-C640-5352-BAF9-99715DDDC1E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4777EB9-4031-90C4-EB6C-5385ABEFB95E}"/>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94824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BD9C-6F0F-D035-417D-1B93E9580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273937C-934F-29FB-EF27-91A8A80A1D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68CCF03-5465-467C-4D5B-605C3AE9C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A701B-0292-4026-F380-AA7FF6640935}"/>
              </a:ext>
            </a:extLst>
          </p:cNvPr>
          <p:cNvSpPr>
            <a:spLocks noGrp="1"/>
          </p:cNvSpPr>
          <p:nvPr>
            <p:ph type="dt" sz="half" idx="10"/>
          </p:nvPr>
        </p:nvSpPr>
        <p:spPr/>
        <p:txBody>
          <a:bodyPr/>
          <a:lstStyle/>
          <a:p>
            <a:fld id="{B6AF2B03-444C-4D5F-A880-873D797C617E}" type="datetimeFigureOut">
              <a:rPr lang="en-SG" smtClean="0"/>
              <a:t>1/9/22</a:t>
            </a:fld>
            <a:endParaRPr lang="en-SG"/>
          </a:p>
        </p:txBody>
      </p:sp>
      <p:sp>
        <p:nvSpPr>
          <p:cNvPr id="6" name="Footer Placeholder 5">
            <a:extLst>
              <a:ext uri="{FF2B5EF4-FFF2-40B4-BE49-F238E27FC236}">
                <a16:creationId xmlns:a16="http://schemas.microsoft.com/office/drawing/2014/main" id="{9DEC0590-38E6-805B-5F9F-17ACD62E35F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4A0AE96-7DFA-E014-5DED-6C8435678370}"/>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72796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B617-C760-010D-005E-E82883F47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08F191C-BB41-D5B2-2386-E07F4E215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3410C75-FFD6-DAA7-D6A0-97CB167F7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4C138-82F2-0B28-1561-E2B7EAD81BD3}"/>
              </a:ext>
            </a:extLst>
          </p:cNvPr>
          <p:cNvSpPr>
            <a:spLocks noGrp="1"/>
          </p:cNvSpPr>
          <p:nvPr>
            <p:ph type="dt" sz="half" idx="10"/>
          </p:nvPr>
        </p:nvSpPr>
        <p:spPr/>
        <p:txBody>
          <a:bodyPr/>
          <a:lstStyle/>
          <a:p>
            <a:fld id="{B6AF2B03-444C-4D5F-A880-873D797C617E}" type="datetimeFigureOut">
              <a:rPr lang="en-SG" smtClean="0"/>
              <a:t>1/9/22</a:t>
            </a:fld>
            <a:endParaRPr lang="en-SG"/>
          </a:p>
        </p:txBody>
      </p:sp>
      <p:sp>
        <p:nvSpPr>
          <p:cNvPr id="6" name="Footer Placeholder 5">
            <a:extLst>
              <a:ext uri="{FF2B5EF4-FFF2-40B4-BE49-F238E27FC236}">
                <a16:creationId xmlns:a16="http://schemas.microsoft.com/office/drawing/2014/main" id="{99EB2AC6-97AB-29BA-3F41-28059B72898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A99EDFD-CF43-C3C9-E727-60D8CE73E688}"/>
              </a:ext>
            </a:extLst>
          </p:cNvPr>
          <p:cNvSpPr>
            <a:spLocks noGrp="1"/>
          </p:cNvSpPr>
          <p:nvPr>
            <p:ph type="sldNum" sz="quarter" idx="12"/>
          </p:nvPr>
        </p:nvSpPr>
        <p:spPr/>
        <p:txBody>
          <a:bodyPr/>
          <a:lstStyle/>
          <a:p>
            <a:fld id="{11A64D3E-108E-4FB1-9A4F-882437538BC8}" type="slidenum">
              <a:rPr lang="en-SG" smtClean="0"/>
              <a:t>‹#›</a:t>
            </a:fld>
            <a:endParaRPr lang="en-SG"/>
          </a:p>
        </p:txBody>
      </p:sp>
    </p:spTree>
    <p:extLst>
      <p:ext uri="{BB962C8B-B14F-4D97-AF65-F5344CB8AC3E}">
        <p14:creationId xmlns:p14="http://schemas.microsoft.com/office/powerpoint/2010/main" val="333993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374245-34D0-78FD-F369-824AA5499B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B1A59B1-0E80-4DB0-B27C-4D0D15E9F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A861B43-3326-B1D5-6E53-351AB7E0B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F2B03-444C-4D5F-A880-873D797C617E}" type="datetimeFigureOut">
              <a:rPr lang="en-SG" smtClean="0"/>
              <a:t>1/9/22</a:t>
            </a:fld>
            <a:endParaRPr lang="en-SG"/>
          </a:p>
        </p:txBody>
      </p:sp>
      <p:sp>
        <p:nvSpPr>
          <p:cNvPr id="5" name="Footer Placeholder 4">
            <a:extLst>
              <a:ext uri="{FF2B5EF4-FFF2-40B4-BE49-F238E27FC236}">
                <a16:creationId xmlns:a16="http://schemas.microsoft.com/office/drawing/2014/main" id="{A347A669-C411-AA49-D879-9CC01A14A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763C21D-42DB-E2B3-F7A6-677A60E79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64D3E-108E-4FB1-9A4F-882437538BC8}" type="slidenum">
              <a:rPr lang="en-SG" smtClean="0"/>
              <a:t>‹#›</a:t>
            </a:fld>
            <a:endParaRPr lang="en-SG"/>
          </a:p>
        </p:txBody>
      </p:sp>
    </p:spTree>
    <p:extLst>
      <p:ext uri="{BB962C8B-B14F-4D97-AF65-F5344CB8AC3E}">
        <p14:creationId xmlns:p14="http://schemas.microsoft.com/office/powerpoint/2010/main" val="4155926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image" Target="../media/image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image" Target="../media/image4.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svg"/><Relationship Id="rId3" Type="http://schemas.openxmlformats.org/officeDocument/2006/relationships/image" Target="../media/image4.svg"/><Relationship Id="rId7" Type="http://schemas.openxmlformats.org/officeDocument/2006/relationships/image" Target="../media/image46.svg"/><Relationship Id="rId12"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14.svg"/><Relationship Id="rId10" Type="http://schemas.openxmlformats.org/officeDocument/2006/relationships/image" Target="../media/image49.png"/><Relationship Id="rId4" Type="http://schemas.openxmlformats.org/officeDocument/2006/relationships/image" Target="../media/image13.png"/><Relationship Id="rId9" Type="http://schemas.openxmlformats.org/officeDocument/2006/relationships/image" Target="../media/image48.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8A9A6"/>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906ABC81-7D9B-BA5D-11F7-2522E43FB590}"/>
              </a:ext>
            </a:extLst>
          </p:cNvPr>
          <p:cNvSpPr txBox="1"/>
          <p:nvPr/>
        </p:nvSpPr>
        <p:spPr>
          <a:xfrm>
            <a:off x="4695470" y="550157"/>
            <a:ext cx="2702984" cy="584775"/>
          </a:xfrm>
          <a:prstGeom prst="rect">
            <a:avLst/>
          </a:prstGeom>
          <a:noFill/>
        </p:spPr>
        <p:txBody>
          <a:bodyPr wrap="none" rtlCol="0">
            <a:spAutoFit/>
          </a:bodyPr>
          <a:lstStyle/>
          <a:p>
            <a:pPr algn="ctr"/>
            <a:r>
              <a:rPr lang="en-LT" sz="3200" b="1" spc="300" dirty="0">
                <a:solidFill>
                  <a:schemeClr val="bg1"/>
                </a:solidFill>
                <a:latin typeface="Montserrat" pitchFamily="2" charset="77"/>
              </a:rPr>
              <a:t>THE TEAM</a:t>
            </a:r>
          </a:p>
        </p:txBody>
      </p:sp>
      <p:sp>
        <p:nvSpPr>
          <p:cNvPr id="48" name="TextBox 47">
            <a:extLst>
              <a:ext uri="{FF2B5EF4-FFF2-40B4-BE49-F238E27FC236}">
                <a16:creationId xmlns:a16="http://schemas.microsoft.com/office/drawing/2014/main" id="{B7992E5C-BD8B-1443-0389-B46C42850697}"/>
              </a:ext>
            </a:extLst>
          </p:cNvPr>
          <p:cNvSpPr txBox="1"/>
          <p:nvPr/>
        </p:nvSpPr>
        <p:spPr>
          <a:xfrm>
            <a:off x="1888863" y="2622691"/>
            <a:ext cx="1883849" cy="400110"/>
          </a:xfrm>
          <a:prstGeom prst="rect">
            <a:avLst/>
          </a:prstGeom>
          <a:noFill/>
        </p:spPr>
        <p:txBody>
          <a:bodyPr wrap="none" rtlCol="0">
            <a:spAutoFit/>
          </a:bodyPr>
          <a:lstStyle/>
          <a:p>
            <a:pPr algn="ctr"/>
            <a:r>
              <a:rPr lang="en-LT" sz="2000" b="1" spc="300" dirty="0">
                <a:solidFill>
                  <a:schemeClr val="bg1"/>
                </a:solidFill>
                <a:latin typeface="Montserrat" pitchFamily="2" charset="77"/>
              </a:rPr>
              <a:t>MEMBER 1</a:t>
            </a:r>
          </a:p>
        </p:txBody>
      </p:sp>
      <p:sp>
        <p:nvSpPr>
          <p:cNvPr id="49" name="TextBox 48">
            <a:extLst>
              <a:ext uri="{FF2B5EF4-FFF2-40B4-BE49-F238E27FC236}">
                <a16:creationId xmlns:a16="http://schemas.microsoft.com/office/drawing/2014/main" id="{F89DC54B-9AEE-D462-B5E4-0DA863DF51AC}"/>
              </a:ext>
            </a:extLst>
          </p:cNvPr>
          <p:cNvSpPr txBox="1"/>
          <p:nvPr/>
        </p:nvSpPr>
        <p:spPr>
          <a:xfrm>
            <a:off x="2270379" y="2946577"/>
            <a:ext cx="1120821" cy="400110"/>
          </a:xfrm>
          <a:prstGeom prst="rect">
            <a:avLst/>
          </a:prstGeom>
          <a:noFill/>
        </p:spPr>
        <p:txBody>
          <a:bodyPr wrap="none" rtlCol="0">
            <a:spAutoFit/>
          </a:bodyPr>
          <a:lstStyle/>
          <a:p>
            <a:pPr algn="ctr"/>
            <a:r>
              <a:rPr lang="en-SG" sz="2000" dirty="0">
                <a:solidFill>
                  <a:schemeClr val="bg1"/>
                </a:solidFill>
                <a:latin typeface="Montserrat" pitchFamily="2" charset="77"/>
              </a:rPr>
              <a:t>Karthik</a:t>
            </a:r>
            <a:endParaRPr lang="en-LT" sz="2000" dirty="0">
              <a:solidFill>
                <a:schemeClr val="bg1"/>
              </a:solidFill>
              <a:latin typeface="Montserrat" pitchFamily="2" charset="77"/>
            </a:endParaRPr>
          </a:p>
        </p:txBody>
      </p:sp>
      <p:sp>
        <p:nvSpPr>
          <p:cNvPr id="50" name="TextBox 49">
            <a:extLst>
              <a:ext uri="{FF2B5EF4-FFF2-40B4-BE49-F238E27FC236}">
                <a16:creationId xmlns:a16="http://schemas.microsoft.com/office/drawing/2014/main" id="{CBB33A95-2105-F5C8-3F7E-7AB76B428454}"/>
              </a:ext>
            </a:extLst>
          </p:cNvPr>
          <p:cNvSpPr txBox="1"/>
          <p:nvPr/>
        </p:nvSpPr>
        <p:spPr>
          <a:xfrm>
            <a:off x="1864017" y="5102012"/>
            <a:ext cx="1933543" cy="400110"/>
          </a:xfrm>
          <a:prstGeom prst="rect">
            <a:avLst/>
          </a:prstGeom>
          <a:noFill/>
        </p:spPr>
        <p:txBody>
          <a:bodyPr wrap="none" rtlCol="0">
            <a:spAutoFit/>
          </a:bodyPr>
          <a:lstStyle/>
          <a:p>
            <a:pPr algn="ctr"/>
            <a:r>
              <a:rPr lang="en-LT" sz="2000" b="1" spc="300">
                <a:solidFill>
                  <a:schemeClr val="bg1"/>
                </a:solidFill>
                <a:latin typeface="Montserrat" pitchFamily="2" charset="77"/>
              </a:rPr>
              <a:t>MEMBER 2</a:t>
            </a:r>
          </a:p>
        </p:txBody>
      </p:sp>
      <p:sp>
        <p:nvSpPr>
          <p:cNvPr id="51" name="TextBox 50">
            <a:extLst>
              <a:ext uri="{FF2B5EF4-FFF2-40B4-BE49-F238E27FC236}">
                <a16:creationId xmlns:a16="http://schemas.microsoft.com/office/drawing/2014/main" id="{26E9D53D-A67C-D244-9545-22715A15241F}"/>
              </a:ext>
            </a:extLst>
          </p:cNvPr>
          <p:cNvSpPr txBox="1"/>
          <p:nvPr/>
        </p:nvSpPr>
        <p:spPr>
          <a:xfrm>
            <a:off x="2135724" y="5425898"/>
            <a:ext cx="1390125" cy="400110"/>
          </a:xfrm>
          <a:prstGeom prst="rect">
            <a:avLst/>
          </a:prstGeom>
          <a:noFill/>
        </p:spPr>
        <p:txBody>
          <a:bodyPr wrap="none" rtlCol="0">
            <a:spAutoFit/>
          </a:bodyPr>
          <a:lstStyle/>
          <a:p>
            <a:pPr algn="ctr"/>
            <a:r>
              <a:rPr lang="en-SG" sz="2000" dirty="0">
                <a:solidFill>
                  <a:schemeClr val="bg1"/>
                </a:solidFill>
                <a:latin typeface="Montserrat" pitchFamily="2" charset="77"/>
              </a:rPr>
              <a:t>Jun Ming</a:t>
            </a:r>
            <a:endParaRPr lang="en-LT" sz="2000" dirty="0">
              <a:solidFill>
                <a:schemeClr val="bg1"/>
              </a:solidFill>
              <a:latin typeface="Montserrat" pitchFamily="2" charset="77"/>
            </a:endParaRPr>
          </a:p>
        </p:txBody>
      </p:sp>
      <p:sp>
        <p:nvSpPr>
          <p:cNvPr id="52" name="TextBox 51">
            <a:extLst>
              <a:ext uri="{FF2B5EF4-FFF2-40B4-BE49-F238E27FC236}">
                <a16:creationId xmlns:a16="http://schemas.microsoft.com/office/drawing/2014/main" id="{A2189359-B4B1-D868-4DDA-1FE010D6B034}"/>
              </a:ext>
            </a:extLst>
          </p:cNvPr>
          <p:cNvSpPr txBox="1"/>
          <p:nvPr/>
        </p:nvSpPr>
        <p:spPr>
          <a:xfrm>
            <a:off x="8138863" y="2622691"/>
            <a:ext cx="1935145" cy="400110"/>
          </a:xfrm>
          <a:prstGeom prst="rect">
            <a:avLst/>
          </a:prstGeom>
          <a:noFill/>
        </p:spPr>
        <p:txBody>
          <a:bodyPr wrap="none" rtlCol="0">
            <a:spAutoFit/>
          </a:bodyPr>
          <a:lstStyle/>
          <a:p>
            <a:pPr algn="ctr"/>
            <a:r>
              <a:rPr lang="en-LT" sz="2000" b="1" spc="300" dirty="0">
                <a:solidFill>
                  <a:schemeClr val="bg1"/>
                </a:solidFill>
                <a:latin typeface="Montserrat" pitchFamily="2" charset="77"/>
              </a:rPr>
              <a:t>MEMBER 3</a:t>
            </a:r>
          </a:p>
        </p:txBody>
      </p:sp>
      <p:sp>
        <p:nvSpPr>
          <p:cNvPr id="53" name="TextBox 52">
            <a:extLst>
              <a:ext uri="{FF2B5EF4-FFF2-40B4-BE49-F238E27FC236}">
                <a16:creationId xmlns:a16="http://schemas.microsoft.com/office/drawing/2014/main" id="{33338C5C-71D5-68D1-DF22-101E0D445CB1}"/>
              </a:ext>
            </a:extLst>
          </p:cNvPr>
          <p:cNvSpPr txBox="1"/>
          <p:nvPr/>
        </p:nvSpPr>
        <p:spPr>
          <a:xfrm>
            <a:off x="8804909" y="2946577"/>
            <a:ext cx="603050" cy="400110"/>
          </a:xfrm>
          <a:prstGeom prst="rect">
            <a:avLst/>
          </a:prstGeom>
          <a:noFill/>
        </p:spPr>
        <p:txBody>
          <a:bodyPr wrap="none" rtlCol="0">
            <a:spAutoFit/>
          </a:bodyPr>
          <a:lstStyle/>
          <a:p>
            <a:pPr algn="ctr"/>
            <a:r>
              <a:rPr lang="en-SG" sz="2000" dirty="0">
                <a:solidFill>
                  <a:schemeClr val="bg1"/>
                </a:solidFill>
                <a:latin typeface="Montserrat" pitchFamily="2" charset="77"/>
              </a:rPr>
              <a:t>Jay</a:t>
            </a:r>
            <a:endParaRPr lang="en-LT" sz="2000" dirty="0">
              <a:solidFill>
                <a:schemeClr val="bg1"/>
              </a:solidFill>
              <a:latin typeface="Montserrat" pitchFamily="2" charset="77"/>
            </a:endParaRPr>
          </a:p>
        </p:txBody>
      </p:sp>
      <p:sp>
        <p:nvSpPr>
          <p:cNvPr id="54" name="TextBox 53">
            <a:extLst>
              <a:ext uri="{FF2B5EF4-FFF2-40B4-BE49-F238E27FC236}">
                <a16:creationId xmlns:a16="http://schemas.microsoft.com/office/drawing/2014/main" id="{DB10A318-FF53-0811-215F-5BD135AFAC38}"/>
              </a:ext>
            </a:extLst>
          </p:cNvPr>
          <p:cNvSpPr txBox="1"/>
          <p:nvPr/>
        </p:nvSpPr>
        <p:spPr>
          <a:xfrm>
            <a:off x="8126840" y="5102012"/>
            <a:ext cx="1959191" cy="400110"/>
          </a:xfrm>
          <a:prstGeom prst="rect">
            <a:avLst/>
          </a:prstGeom>
          <a:noFill/>
        </p:spPr>
        <p:txBody>
          <a:bodyPr wrap="none" rtlCol="0">
            <a:spAutoFit/>
          </a:bodyPr>
          <a:lstStyle/>
          <a:p>
            <a:pPr algn="ctr"/>
            <a:r>
              <a:rPr lang="en-LT" sz="2000" b="1" spc="300">
                <a:solidFill>
                  <a:schemeClr val="bg1"/>
                </a:solidFill>
                <a:latin typeface="Montserrat" pitchFamily="2" charset="77"/>
              </a:rPr>
              <a:t>MEMBER 4</a:t>
            </a:r>
          </a:p>
        </p:txBody>
      </p:sp>
      <p:sp>
        <p:nvSpPr>
          <p:cNvPr id="55" name="TextBox 54">
            <a:extLst>
              <a:ext uri="{FF2B5EF4-FFF2-40B4-BE49-F238E27FC236}">
                <a16:creationId xmlns:a16="http://schemas.microsoft.com/office/drawing/2014/main" id="{7AD6CB78-2724-51E8-81A3-A376B96F15D5}"/>
              </a:ext>
            </a:extLst>
          </p:cNvPr>
          <p:cNvSpPr txBox="1"/>
          <p:nvPr/>
        </p:nvSpPr>
        <p:spPr>
          <a:xfrm>
            <a:off x="8413779" y="5425898"/>
            <a:ext cx="1385316" cy="400110"/>
          </a:xfrm>
          <a:prstGeom prst="rect">
            <a:avLst/>
          </a:prstGeom>
          <a:noFill/>
        </p:spPr>
        <p:txBody>
          <a:bodyPr wrap="none" rtlCol="0">
            <a:spAutoFit/>
          </a:bodyPr>
          <a:lstStyle/>
          <a:p>
            <a:pPr algn="ctr"/>
            <a:r>
              <a:rPr lang="en-SG" sz="2000" dirty="0">
                <a:solidFill>
                  <a:schemeClr val="bg1"/>
                </a:solidFill>
                <a:latin typeface="Montserrat" pitchFamily="2" charset="77"/>
              </a:rPr>
              <a:t>Pin</a:t>
            </a:r>
            <a:r>
              <a:rPr lang="en-SG" sz="1400" dirty="0">
                <a:solidFill>
                  <a:schemeClr val="bg1"/>
                </a:solidFill>
                <a:latin typeface="Montserrat" pitchFamily="2" charset="77"/>
              </a:rPr>
              <a:t> </a:t>
            </a:r>
            <a:r>
              <a:rPr lang="en-SG" sz="2000" dirty="0">
                <a:solidFill>
                  <a:schemeClr val="bg1"/>
                </a:solidFill>
                <a:latin typeface="Montserrat" pitchFamily="2" charset="77"/>
              </a:rPr>
              <a:t>Shien</a:t>
            </a:r>
            <a:endParaRPr lang="en-LT" sz="2000" dirty="0">
              <a:solidFill>
                <a:schemeClr val="bg1"/>
              </a:solidFill>
              <a:latin typeface="Montserrat" pitchFamily="2" charset="77"/>
            </a:endParaRPr>
          </a:p>
        </p:txBody>
      </p:sp>
      <p:grpSp>
        <p:nvGrpSpPr>
          <p:cNvPr id="56" name="Graphic 43">
            <a:extLst>
              <a:ext uri="{FF2B5EF4-FFF2-40B4-BE49-F238E27FC236}">
                <a16:creationId xmlns:a16="http://schemas.microsoft.com/office/drawing/2014/main" id="{C27B3563-29FB-C139-B55F-8CA77CC9F9DF}"/>
              </a:ext>
            </a:extLst>
          </p:cNvPr>
          <p:cNvGrpSpPr/>
          <p:nvPr/>
        </p:nvGrpSpPr>
        <p:grpSpPr>
          <a:xfrm rot="269299" flipV="1">
            <a:off x="7026238" y="2205740"/>
            <a:ext cx="1458826" cy="482830"/>
            <a:chOff x="5270499" y="2952750"/>
            <a:chExt cx="1652160" cy="946643"/>
          </a:xfrm>
          <a:solidFill>
            <a:schemeClr val="bg1"/>
          </a:solidFill>
        </p:grpSpPr>
        <p:sp>
          <p:nvSpPr>
            <p:cNvPr id="57" name="Freeform 55">
              <a:extLst>
                <a:ext uri="{FF2B5EF4-FFF2-40B4-BE49-F238E27FC236}">
                  <a16:creationId xmlns:a16="http://schemas.microsoft.com/office/drawing/2014/main" id="{1061736D-EB56-624C-EFBC-6BE37435F4B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58" name="Freeform 56">
              <a:extLst>
                <a:ext uri="{FF2B5EF4-FFF2-40B4-BE49-F238E27FC236}">
                  <a16:creationId xmlns:a16="http://schemas.microsoft.com/office/drawing/2014/main" id="{31C84951-B8A3-CB9C-5E77-0A7AE65DC278}"/>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9" name="Graphic 43">
            <a:extLst>
              <a:ext uri="{FF2B5EF4-FFF2-40B4-BE49-F238E27FC236}">
                <a16:creationId xmlns:a16="http://schemas.microsoft.com/office/drawing/2014/main" id="{20ACD17E-CAE5-9D7B-DDEE-0ADCF96F6610}"/>
              </a:ext>
            </a:extLst>
          </p:cNvPr>
          <p:cNvGrpSpPr/>
          <p:nvPr/>
        </p:nvGrpSpPr>
        <p:grpSpPr>
          <a:xfrm rot="2571606" flipV="1">
            <a:off x="6959858" y="4099151"/>
            <a:ext cx="1356455" cy="777212"/>
            <a:chOff x="5270499" y="2952750"/>
            <a:chExt cx="1652160" cy="946643"/>
          </a:xfrm>
          <a:solidFill>
            <a:schemeClr val="bg1"/>
          </a:solidFill>
        </p:grpSpPr>
        <p:sp>
          <p:nvSpPr>
            <p:cNvPr id="60" name="Freeform 58">
              <a:extLst>
                <a:ext uri="{FF2B5EF4-FFF2-40B4-BE49-F238E27FC236}">
                  <a16:creationId xmlns:a16="http://schemas.microsoft.com/office/drawing/2014/main" id="{605E6D0D-7132-9A75-B573-329F6A784645}"/>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1" name="Freeform 59">
              <a:extLst>
                <a:ext uri="{FF2B5EF4-FFF2-40B4-BE49-F238E27FC236}">
                  <a16:creationId xmlns:a16="http://schemas.microsoft.com/office/drawing/2014/main" id="{1041361B-6A16-C741-5902-645D4E35C545}"/>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2" name="Graphic 43">
            <a:extLst>
              <a:ext uri="{FF2B5EF4-FFF2-40B4-BE49-F238E27FC236}">
                <a16:creationId xmlns:a16="http://schemas.microsoft.com/office/drawing/2014/main" id="{59804387-CE69-B9A7-FA8A-A8563F4FECEF}"/>
              </a:ext>
            </a:extLst>
          </p:cNvPr>
          <p:cNvGrpSpPr/>
          <p:nvPr/>
        </p:nvGrpSpPr>
        <p:grpSpPr>
          <a:xfrm rot="417027" flipH="1" flipV="1">
            <a:off x="3411729" y="2362465"/>
            <a:ext cx="1396237" cy="528243"/>
            <a:chOff x="5270499" y="2952750"/>
            <a:chExt cx="1652160" cy="946643"/>
          </a:xfrm>
          <a:solidFill>
            <a:schemeClr val="bg1"/>
          </a:solidFill>
        </p:grpSpPr>
        <p:sp>
          <p:nvSpPr>
            <p:cNvPr id="63" name="Freeform 61">
              <a:extLst>
                <a:ext uri="{FF2B5EF4-FFF2-40B4-BE49-F238E27FC236}">
                  <a16:creationId xmlns:a16="http://schemas.microsoft.com/office/drawing/2014/main" id="{6301B448-839B-EB77-061D-1AC46113371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4" name="Freeform 62">
              <a:extLst>
                <a:ext uri="{FF2B5EF4-FFF2-40B4-BE49-F238E27FC236}">
                  <a16:creationId xmlns:a16="http://schemas.microsoft.com/office/drawing/2014/main" id="{7F181833-1EAA-5F8C-73B2-19CB3CBECD4B}"/>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5" name="Graphic 43">
            <a:extLst>
              <a:ext uri="{FF2B5EF4-FFF2-40B4-BE49-F238E27FC236}">
                <a16:creationId xmlns:a16="http://schemas.microsoft.com/office/drawing/2014/main" id="{4157CC81-E780-5400-956B-31E2E0E9AC6F}"/>
              </a:ext>
            </a:extLst>
          </p:cNvPr>
          <p:cNvGrpSpPr/>
          <p:nvPr/>
        </p:nvGrpSpPr>
        <p:grpSpPr>
          <a:xfrm rot="19028394" flipH="1" flipV="1">
            <a:off x="3615520" y="4099151"/>
            <a:ext cx="1356455" cy="777212"/>
            <a:chOff x="5270499" y="2952750"/>
            <a:chExt cx="1652160" cy="946643"/>
          </a:xfrm>
          <a:solidFill>
            <a:schemeClr val="bg1"/>
          </a:solidFill>
        </p:grpSpPr>
        <p:sp>
          <p:nvSpPr>
            <p:cNvPr id="66" name="Freeform 64">
              <a:extLst>
                <a:ext uri="{FF2B5EF4-FFF2-40B4-BE49-F238E27FC236}">
                  <a16:creationId xmlns:a16="http://schemas.microsoft.com/office/drawing/2014/main" id="{A769EBBA-78E7-D60F-EBD7-ED03D951888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7" name="Freeform 65">
              <a:extLst>
                <a:ext uri="{FF2B5EF4-FFF2-40B4-BE49-F238E27FC236}">
                  <a16:creationId xmlns:a16="http://schemas.microsoft.com/office/drawing/2014/main" id="{9B248112-9EC9-7E7A-A819-0DF81E522B0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pic>
        <p:nvPicPr>
          <p:cNvPr id="68" name="Graphic 67">
            <a:extLst>
              <a:ext uri="{FF2B5EF4-FFF2-40B4-BE49-F238E27FC236}">
                <a16:creationId xmlns:a16="http://schemas.microsoft.com/office/drawing/2014/main" id="{0F828C44-A5D7-C114-BBF0-63B33BF2F9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a:off x="4698281" y="1093094"/>
            <a:ext cx="2565887" cy="134841"/>
          </a:xfrm>
          <a:prstGeom prst="rect">
            <a:avLst/>
          </a:prstGeom>
        </p:spPr>
      </p:pic>
      <p:grpSp>
        <p:nvGrpSpPr>
          <p:cNvPr id="69" name="!!lamp">
            <a:extLst>
              <a:ext uri="{FF2B5EF4-FFF2-40B4-BE49-F238E27FC236}">
                <a16:creationId xmlns:a16="http://schemas.microsoft.com/office/drawing/2014/main" id="{4359B6B9-000C-0B45-1187-C40F4A1A84F1}"/>
              </a:ext>
            </a:extLst>
          </p:cNvPr>
          <p:cNvGrpSpPr/>
          <p:nvPr/>
        </p:nvGrpSpPr>
        <p:grpSpPr>
          <a:xfrm>
            <a:off x="4439390" y="2028767"/>
            <a:ext cx="2487465" cy="3024801"/>
            <a:chOff x="5016550" y="1928671"/>
            <a:chExt cx="2487465" cy="3024801"/>
          </a:xfrm>
        </p:grpSpPr>
        <p:grpSp>
          <p:nvGrpSpPr>
            <p:cNvPr id="70" name="Group 69">
              <a:extLst>
                <a:ext uri="{FF2B5EF4-FFF2-40B4-BE49-F238E27FC236}">
                  <a16:creationId xmlns:a16="http://schemas.microsoft.com/office/drawing/2014/main" id="{FA441636-574C-F044-A496-9E06847A289D}"/>
                </a:ext>
              </a:extLst>
            </p:cNvPr>
            <p:cNvGrpSpPr/>
            <p:nvPr/>
          </p:nvGrpSpPr>
          <p:grpSpPr>
            <a:xfrm>
              <a:off x="6331258" y="2054460"/>
              <a:ext cx="1172757" cy="2760218"/>
              <a:chOff x="6136180" y="2021920"/>
              <a:chExt cx="1063695" cy="2503528"/>
            </a:xfrm>
          </p:grpSpPr>
          <p:sp>
            <p:nvSpPr>
              <p:cNvPr id="132" name="Freeform 130">
                <a:extLst>
                  <a:ext uri="{FF2B5EF4-FFF2-40B4-BE49-F238E27FC236}">
                    <a16:creationId xmlns:a16="http://schemas.microsoft.com/office/drawing/2014/main" id="{EAA1A16B-8E74-82CF-13F9-AB54E839EB45}"/>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solidFill>
                <a:schemeClr val="bg1"/>
              </a:solidFill>
              <a:ln w="9318" cap="flat">
                <a:noFill/>
                <a:prstDash val="solid"/>
                <a:round/>
              </a:ln>
            </p:spPr>
            <p:txBody>
              <a:bodyPr rtlCol="0" anchor="ctr"/>
              <a:lstStyle/>
              <a:p>
                <a:endParaRPr lang="en-LT"/>
              </a:p>
            </p:txBody>
          </p:sp>
          <p:sp>
            <p:nvSpPr>
              <p:cNvPr id="133" name="Freeform 131">
                <a:extLst>
                  <a:ext uri="{FF2B5EF4-FFF2-40B4-BE49-F238E27FC236}">
                    <a16:creationId xmlns:a16="http://schemas.microsoft.com/office/drawing/2014/main" id="{7028399B-422D-EF7A-FCDD-75A239B890D6}"/>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solidFill>
                <a:schemeClr val="bg1"/>
              </a:solidFill>
              <a:ln w="9318" cap="flat">
                <a:noFill/>
                <a:prstDash val="solid"/>
                <a:round/>
              </a:ln>
            </p:spPr>
            <p:txBody>
              <a:bodyPr rtlCol="0" anchor="ctr"/>
              <a:lstStyle/>
              <a:p>
                <a:endParaRPr lang="en-LT"/>
              </a:p>
            </p:txBody>
          </p:sp>
          <p:sp>
            <p:nvSpPr>
              <p:cNvPr id="134" name="Freeform 132">
                <a:extLst>
                  <a:ext uri="{FF2B5EF4-FFF2-40B4-BE49-F238E27FC236}">
                    <a16:creationId xmlns:a16="http://schemas.microsoft.com/office/drawing/2014/main" id="{37F39FF2-1A1F-CEB5-717B-9646E012BD9E}"/>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solidFill>
                <a:schemeClr val="bg1"/>
              </a:solidFill>
              <a:ln w="9318" cap="flat">
                <a:noFill/>
                <a:prstDash val="solid"/>
                <a:round/>
              </a:ln>
            </p:spPr>
            <p:txBody>
              <a:bodyPr rtlCol="0" anchor="ctr"/>
              <a:lstStyle/>
              <a:p>
                <a:endParaRPr lang="en-LT"/>
              </a:p>
            </p:txBody>
          </p:sp>
          <p:sp>
            <p:nvSpPr>
              <p:cNvPr id="135" name="Freeform 133">
                <a:extLst>
                  <a:ext uri="{FF2B5EF4-FFF2-40B4-BE49-F238E27FC236}">
                    <a16:creationId xmlns:a16="http://schemas.microsoft.com/office/drawing/2014/main" id="{CC563D43-0583-BB0E-24FD-1549D9F97345}"/>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solidFill>
                <a:schemeClr val="bg1"/>
              </a:solidFill>
              <a:ln w="9318" cap="flat">
                <a:noFill/>
                <a:prstDash val="solid"/>
                <a:round/>
              </a:ln>
            </p:spPr>
            <p:txBody>
              <a:bodyPr rtlCol="0" anchor="ctr"/>
              <a:lstStyle/>
              <a:p>
                <a:endParaRPr lang="en-LT"/>
              </a:p>
            </p:txBody>
          </p:sp>
          <p:sp>
            <p:nvSpPr>
              <p:cNvPr id="136" name="Freeform 134">
                <a:extLst>
                  <a:ext uri="{FF2B5EF4-FFF2-40B4-BE49-F238E27FC236}">
                    <a16:creationId xmlns:a16="http://schemas.microsoft.com/office/drawing/2014/main" id="{74042E68-0044-8065-7409-E45C5A18D661}"/>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solidFill>
                <a:schemeClr val="bg1"/>
              </a:solidFill>
              <a:ln w="9318" cap="flat">
                <a:noFill/>
                <a:prstDash val="solid"/>
                <a:round/>
              </a:ln>
            </p:spPr>
            <p:txBody>
              <a:bodyPr rtlCol="0" anchor="ctr"/>
              <a:lstStyle/>
              <a:p>
                <a:endParaRPr lang="en-LT"/>
              </a:p>
            </p:txBody>
          </p:sp>
          <p:sp>
            <p:nvSpPr>
              <p:cNvPr id="137" name="Freeform 135">
                <a:extLst>
                  <a:ext uri="{FF2B5EF4-FFF2-40B4-BE49-F238E27FC236}">
                    <a16:creationId xmlns:a16="http://schemas.microsoft.com/office/drawing/2014/main" id="{A62F5423-B01D-8D93-2A62-D565DE7947A4}"/>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solidFill>
                <a:schemeClr val="bg1"/>
              </a:solidFill>
              <a:ln w="9318" cap="flat">
                <a:noFill/>
                <a:prstDash val="solid"/>
                <a:round/>
              </a:ln>
            </p:spPr>
            <p:txBody>
              <a:bodyPr rtlCol="0" anchor="ctr"/>
              <a:lstStyle/>
              <a:p>
                <a:endParaRPr lang="en-LT"/>
              </a:p>
            </p:txBody>
          </p:sp>
          <p:sp>
            <p:nvSpPr>
              <p:cNvPr id="138" name="Freeform 136">
                <a:extLst>
                  <a:ext uri="{FF2B5EF4-FFF2-40B4-BE49-F238E27FC236}">
                    <a16:creationId xmlns:a16="http://schemas.microsoft.com/office/drawing/2014/main" id="{C9A485ED-032D-B390-3C9F-E92A10BF6E90}"/>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solidFill>
                <a:schemeClr val="bg1"/>
              </a:solidFill>
              <a:ln w="9318" cap="flat">
                <a:noFill/>
                <a:prstDash val="solid"/>
                <a:round/>
              </a:ln>
            </p:spPr>
            <p:txBody>
              <a:bodyPr rtlCol="0" anchor="ctr"/>
              <a:lstStyle/>
              <a:p>
                <a:endParaRPr lang="en-LT"/>
              </a:p>
            </p:txBody>
          </p:sp>
          <p:sp>
            <p:nvSpPr>
              <p:cNvPr id="139" name="Freeform 137">
                <a:extLst>
                  <a:ext uri="{FF2B5EF4-FFF2-40B4-BE49-F238E27FC236}">
                    <a16:creationId xmlns:a16="http://schemas.microsoft.com/office/drawing/2014/main" id="{97EA2487-85B2-37C4-0051-94162929C06D}"/>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solidFill>
                <a:schemeClr val="bg1"/>
              </a:solidFill>
              <a:ln w="9318" cap="flat">
                <a:noFill/>
                <a:prstDash val="solid"/>
                <a:round/>
              </a:ln>
            </p:spPr>
            <p:txBody>
              <a:bodyPr rtlCol="0" anchor="ctr"/>
              <a:lstStyle/>
              <a:p>
                <a:endParaRPr lang="en-LT"/>
              </a:p>
            </p:txBody>
          </p:sp>
          <p:sp>
            <p:nvSpPr>
              <p:cNvPr id="140" name="Freeform 138">
                <a:extLst>
                  <a:ext uri="{FF2B5EF4-FFF2-40B4-BE49-F238E27FC236}">
                    <a16:creationId xmlns:a16="http://schemas.microsoft.com/office/drawing/2014/main" id="{2FDBC09C-CD65-DDA1-32F2-E03B943BE3E6}"/>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solidFill>
                <a:schemeClr val="bg1"/>
              </a:solidFill>
              <a:ln w="9318" cap="flat">
                <a:noFill/>
                <a:prstDash val="solid"/>
                <a:round/>
              </a:ln>
            </p:spPr>
            <p:txBody>
              <a:bodyPr rtlCol="0" anchor="ctr"/>
              <a:lstStyle/>
              <a:p>
                <a:endParaRPr lang="en-LT"/>
              </a:p>
            </p:txBody>
          </p:sp>
          <p:sp>
            <p:nvSpPr>
              <p:cNvPr id="141" name="Freeform 139">
                <a:extLst>
                  <a:ext uri="{FF2B5EF4-FFF2-40B4-BE49-F238E27FC236}">
                    <a16:creationId xmlns:a16="http://schemas.microsoft.com/office/drawing/2014/main" id="{86F77BA2-5D1E-836C-E9DD-2CB11CD420CF}"/>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solidFill>
                <a:schemeClr val="bg1"/>
              </a:solidFill>
              <a:ln w="9318" cap="flat">
                <a:noFill/>
                <a:prstDash val="solid"/>
                <a:round/>
              </a:ln>
            </p:spPr>
            <p:txBody>
              <a:bodyPr rtlCol="0" anchor="ctr"/>
              <a:lstStyle/>
              <a:p>
                <a:endParaRPr lang="en-LT"/>
              </a:p>
            </p:txBody>
          </p:sp>
          <p:sp>
            <p:nvSpPr>
              <p:cNvPr id="142" name="Freeform 140">
                <a:extLst>
                  <a:ext uri="{FF2B5EF4-FFF2-40B4-BE49-F238E27FC236}">
                    <a16:creationId xmlns:a16="http://schemas.microsoft.com/office/drawing/2014/main" id="{C7335799-2A9A-DE28-0586-87F894F1C7C5}"/>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solidFill>
                <a:schemeClr val="bg1"/>
              </a:solidFill>
              <a:ln w="9318" cap="flat">
                <a:noFill/>
                <a:prstDash val="solid"/>
                <a:round/>
              </a:ln>
            </p:spPr>
            <p:txBody>
              <a:bodyPr rtlCol="0" anchor="ctr"/>
              <a:lstStyle/>
              <a:p>
                <a:endParaRPr lang="en-LT"/>
              </a:p>
            </p:txBody>
          </p:sp>
          <p:sp>
            <p:nvSpPr>
              <p:cNvPr id="143" name="Freeform 141">
                <a:extLst>
                  <a:ext uri="{FF2B5EF4-FFF2-40B4-BE49-F238E27FC236}">
                    <a16:creationId xmlns:a16="http://schemas.microsoft.com/office/drawing/2014/main" id="{2611D962-8E50-16D6-A74F-2B68A8FD3D2A}"/>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solidFill>
                <a:schemeClr val="bg1"/>
              </a:solidFill>
              <a:ln w="9318" cap="flat">
                <a:noFill/>
                <a:prstDash val="solid"/>
                <a:round/>
              </a:ln>
            </p:spPr>
            <p:txBody>
              <a:bodyPr rtlCol="0" anchor="ctr"/>
              <a:lstStyle/>
              <a:p>
                <a:endParaRPr lang="en-LT"/>
              </a:p>
            </p:txBody>
          </p:sp>
          <p:sp>
            <p:nvSpPr>
              <p:cNvPr id="144" name="Freeform 142">
                <a:extLst>
                  <a:ext uri="{FF2B5EF4-FFF2-40B4-BE49-F238E27FC236}">
                    <a16:creationId xmlns:a16="http://schemas.microsoft.com/office/drawing/2014/main" id="{07FE438B-2723-92DB-4E40-698F29C2ABC1}"/>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solidFill>
                <a:schemeClr val="bg1"/>
              </a:solidFill>
              <a:ln w="9318" cap="flat">
                <a:noFill/>
                <a:prstDash val="solid"/>
                <a:round/>
              </a:ln>
            </p:spPr>
            <p:txBody>
              <a:bodyPr rtlCol="0" anchor="ctr"/>
              <a:lstStyle/>
              <a:p>
                <a:endParaRPr lang="en-LT"/>
              </a:p>
            </p:txBody>
          </p:sp>
          <p:sp>
            <p:nvSpPr>
              <p:cNvPr id="145" name="Freeform 143">
                <a:extLst>
                  <a:ext uri="{FF2B5EF4-FFF2-40B4-BE49-F238E27FC236}">
                    <a16:creationId xmlns:a16="http://schemas.microsoft.com/office/drawing/2014/main" id="{D3234E1B-8AF3-5B8D-9943-C58929886D7E}"/>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solidFill>
                <a:schemeClr val="bg1"/>
              </a:solidFill>
              <a:ln w="9318" cap="flat">
                <a:noFill/>
                <a:prstDash val="solid"/>
                <a:round/>
              </a:ln>
            </p:spPr>
            <p:txBody>
              <a:bodyPr rtlCol="0" anchor="ctr"/>
              <a:lstStyle/>
              <a:p>
                <a:endParaRPr lang="en-LT"/>
              </a:p>
            </p:txBody>
          </p:sp>
          <p:sp>
            <p:nvSpPr>
              <p:cNvPr id="146" name="Freeform 144">
                <a:extLst>
                  <a:ext uri="{FF2B5EF4-FFF2-40B4-BE49-F238E27FC236}">
                    <a16:creationId xmlns:a16="http://schemas.microsoft.com/office/drawing/2014/main" id="{677CED62-4294-7779-8CC2-90B8BE5CB429}"/>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solidFill>
                <a:schemeClr val="bg1"/>
              </a:solidFill>
              <a:ln w="9318" cap="flat">
                <a:noFill/>
                <a:prstDash val="solid"/>
                <a:round/>
              </a:ln>
            </p:spPr>
            <p:txBody>
              <a:bodyPr rtlCol="0" anchor="ctr"/>
              <a:lstStyle/>
              <a:p>
                <a:endParaRPr lang="en-LT"/>
              </a:p>
            </p:txBody>
          </p:sp>
          <p:sp>
            <p:nvSpPr>
              <p:cNvPr id="147" name="Freeform 145">
                <a:extLst>
                  <a:ext uri="{FF2B5EF4-FFF2-40B4-BE49-F238E27FC236}">
                    <a16:creationId xmlns:a16="http://schemas.microsoft.com/office/drawing/2014/main" id="{12071E4E-0213-586A-D25C-A6C01EA7063B}"/>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solidFill>
                <a:schemeClr val="bg1"/>
              </a:solidFill>
              <a:ln w="9318" cap="flat">
                <a:noFill/>
                <a:prstDash val="solid"/>
                <a:round/>
              </a:ln>
            </p:spPr>
            <p:txBody>
              <a:bodyPr rtlCol="0" anchor="ctr"/>
              <a:lstStyle/>
              <a:p>
                <a:endParaRPr lang="en-LT"/>
              </a:p>
            </p:txBody>
          </p:sp>
          <p:sp>
            <p:nvSpPr>
              <p:cNvPr id="148" name="Freeform 146">
                <a:extLst>
                  <a:ext uri="{FF2B5EF4-FFF2-40B4-BE49-F238E27FC236}">
                    <a16:creationId xmlns:a16="http://schemas.microsoft.com/office/drawing/2014/main" id="{4EDBB7FD-8436-8496-8668-3660904224A6}"/>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solidFill>
                <a:schemeClr val="bg1"/>
              </a:solidFill>
              <a:ln w="9318" cap="flat">
                <a:noFill/>
                <a:prstDash val="solid"/>
                <a:round/>
              </a:ln>
            </p:spPr>
            <p:txBody>
              <a:bodyPr rtlCol="0" anchor="ctr"/>
              <a:lstStyle/>
              <a:p>
                <a:endParaRPr lang="en-LT"/>
              </a:p>
            </p:txBody>
          </p:sp>
          <p:sp>
            <p:nvSpPr>
              <p:cNvPr id="149" name="Freeform 147">
                <a:extLst>
                  <a:ext uri="{FF2B5EF4-FFF2-40B4-BE49-F238E27FC236}">
                    <a16:creationId xmlns:a16="http://schemas.microsoft.com/office/drawing/2014/main" id="{D8BBB2A7-E3BD-6F42-94FF-E8BD4B3F570B}"/>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solidFill>
                <a:schemeClr val="bg1"/>
              </a:solidFill>
              <a:ln w="9318" cap="flat">
                <a:noFill/>
                <a:prstDash val="solid"/>
                <a:round/>
              </a:ln>
            </p:spPr>
            <p:txBody>
              <a:bodyPr rtlCol="0" anchor="ctr"/>
              <a:lstStyle/>
              <a:p>
                <a:endParaRPr lang="en-LT"/>
              </a:p>
            </p:txBody>
          </p:sp>
          <p:sp>
            <p:nvSpPr>
              <p:cNvPr id="150" name="Freeform 148">
                <a:extLst>
                  <a:ext uri="{FF2B5EF4-FFF2-40B4-BE49-F238E27FC236}">
                    <a16:creationId xmlns:a16="http://schemas.microsoft.com/office/drawing/2014/main" id="{3CD91166-7089-0F0A-D7BD-70E94C74CADF}"/>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solidFill>
                <a:schemeClr val="bg1"/>
              </a:solidFill>
              <a:ln w="9318" cap="flat">
                <a:noFill/>
                <a:prstDash val="solid"/>
                <a:round/>
              </a:ln>
            </p:spPr>
            <p:txBody>
              <a:bodyPr rtlCol="0" anchor="ctr"/>
              <a:lstStyle/>
              <a:p>
                <a:endParaRPr lang="en-LT"/>
              </a:p>
            </p:txBody>
          </p:sp>
          <p:sp>
            <p:nvSpPr>
              <p:cNvPr id="151" name="Freeform 149">
                <a:extLst>
                  <a:ext uri="{FF2B5EF4-FFF2-40B4-BE49-F238E27FC236}">
                    <a16:creationId xmlns:a16="http://schemas.microsoft.com/office/drawing/2014/main" id="{F5494E7F-A78F-94D7-E4AE-FFED1BEB4463}"/>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solidFill>
                <a:schemeClr val="bg1"/>
              </a:solidFill>
              <a:ln w="9318" cap="flat">
                <a:noFill/>
                <a:prstDash val="solid"/>
                <a:round/>
              </a:ln>
            </p:spPr>
            <p:txBody>
              <a:bodyPr rtlCol="0" anchor="ctr"/>
              <a:lstStyle/>
              <a:p>
                <a:endParaRPr lang="en-LT"/>
              </a:p>
            </p:txBody>
          </p:sp>
          <p:sp>
            <p:nvSpPr>
              <p:cNvPr id="152" name="Freeform 150">
                <a:extLst>
                  <a:ext uri="{FF2B5EF4-FFF2-40B4-BE49-F238E27FC236}">
                    <a16:creationId xmlns:a16="http://schemas.microsoft.com/office/drawing/2014/main" id="{E5C24A63-D691-A547-E202-C97D82663A87}"/>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solidFill>
                <a:schemeClr val="bg1"/>
              </a:solidFill>
              <a:ln w="9318" cap="flat">
                <a:noFill/>
                <a:prstDash val="solid"/>
                <a:round/>
              </a:ln>
            </p:spPr>
            <p:txBody>
              <a:bodyPr rtlCol="0" anchor="ctr"/>
              <a:lstStyle/>
              <a:p>
                <a:endParaRPr lang="en-LT"/>
              </a:p>
            </p:txBody>
          </p:sp>
          <p:sp>
            <p:nvSpPr>
              <p:cNvPr id="153" name="Freeform 151">
                <a:extLst>
                  <a:ext uri="{FF2B5EF4-FFF2-40B4-BE49-F238E27FC236}">
                    <a16:creationId xmlns:a16="http://schemas.microsoft.com/office/drawing/2014/main" id="{BFDCD42D-E792-9762-330D-F1E9257CF2DA}"/>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solidFill>
                <a:schemeClr val="bg1"/>
              </a:solidFill>
              <a:ln w="9318" cap="flat">
                <a:noFill/>
                <a:prstDash val="solid"/>
                <a:round/>
              </a:ln>
            </p:spPr>
            <p:txBody>
              <a:bodyPr rtlCol="0" anchor="ctr"/>
              <a:lstStyle/>
              <a:p>
                <a:endParaRPr lang="en-LT"/>
              </a:p>
            </p:txBody>
          </p:sp>
          <p:sp>
            <p:nvSpPr>
              <p:cNvPr id="154" name="Freeform 152">
                <a:extLst>
                  <a:ext uri="{FF2B5EF4-FFF2-40B4-BE49-F238E27FC236}">
                    <a16:creationId xmlns:a16="http://schemas.microsoft.com/office/drawing/2014/main" id="{0CBD47B5-FFD5-C5EC-B81D-8A37C8C2EEA3}"/>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solidFill>
                <a:schemeClr val="bg1"/>
              </a:solidFill>
              <a:ln w="9318" cap="flat">
                <a:noFill/>
                <a:prstDash val="solid"/>
                <a:round/>
              </a:ln>
            </p:spPr>
            <p:txBody>
              <a:bodyPr rtlCol="0" anchor="ctr"/>
              <a:lstStyle/>
              <a:p>
                <a:endParaRPr lang="en-LT"/>
              </a:p>
            </p:txBody>
          </p:sp>
          <p:sp>
            <p:nvSpPr>
              <p:cNvPr id="155" name="Freeform 153">
                <a:extLst>
                  <a:ext uri="{FF2B5EF4-FFF2-40B4-BE49-F238E27FC236}">
                    <a16:creationId xmlns:a16="http://schemas.microsoft.com/office/drawing/2014/main" id="{03F1C450-6B7E-0E7F-A090-976F9B0E8EDE}"/>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solidFill>
                <a:schemeClr val="bg1"/>
              </a:solidFill>
              <a:ln w="9318" cap="flat">
                <a:noFill/>
                <a:prstDash val="solid"/>
                <a:round/>
              </a:ln>
            </p:spPr>
            <p:txBody>
              <a:bodyPr rtlCol="0" anchor="ctr"/>
              <a:lstStyle/>
              <a:p>
                <a:endParaRPr lang="en-LT"/>
              </a:p>
            </p:txBody>
          </p:sp>
          <p:sp>
            <p:nvSpPr>
              <p:cNvPr id="156" name="Freeform 154">
                <a:extLst>
                  <a:ext uri="{FF2B5EF4-FFF2-40B4-BE49-F238E27FC236}">
                    <a16:creationId xmlns:a16="http://schemas.microsoft.com/office/drawing/2014/main" id="{CCA5B69B-3CD4-FD0F-2FE1-CB9291E0653E}"/>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solidFill>
                <a:schemeClr val="bg1"/>
              </a:solidFill>
              <a:ln w="9318" cap="flat">
                <a:noFill/>
                <a:prstDash val="solid"/>
                <a:round/>
              </a:ln>
            </p:spPr>
            <p:txBody>
              <a:bodyPr rtlCol="0" anchor="ctr"/>
              <a:lstStyle/>
              <a:p>
                <a:endParaRPr lang="en-LT"/>
              </a:p>
            </p:txBody>
          </p:sp>
          <p:sp>
            <p:nvSpPr>
              <p:cNvPr id="157" name="Freeform 155">
                <a:extLst>
                  <a:ext uri="{FF2B5EF4-FFF2-40B4-BE49-F238E27FC236}">
                    <a16:creationId xmlns:a16="http://schemas.microsoft.com/office/drawing/2014/main" id="{611D864D-2D84-CE22-A5C4-EC33EF2F3093}"/>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solidFill>
                <a:schemeClr val="bg1"/>
              </a:solidFill>
              <a:ln w="9318" cap="flat">
                <a:noFill/>
                <a:prstDash val="solid"/>
                <a:round/>
              </a:ln>
            </p:spPr>
            <p:txBody>
              <a:bodyPr rtlCol="0" anchor="ctr"/>
              <a:lstStyle/>
              <a:p>
                <a:endParaRPr lang="en-LT"/>
              </a:p>
            </p:txBody>
          </p:sp>
          <p:sp>
            <p:nvSpPr>
              <p:cNvPr id="158" name="Freeform 156">
                <a:extLst>
                  <a:ext uri="{FF2B5EF4-FFF2-40B4-BE49-F238E27FC236}">
                    <a16:creationId xmlns:a16="http://schemas.microsoft.com/office/drawing/2014/main" id="{BCBCE234-6819-8BF3-FBF6-E8C5F2EBF5FA}"/>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solidFill>
                <a:schemeClr val="bg1"/>
              </a:solidFill>
              <a:ln w="9318" cap="flat">
                <a:noFill/>
                <a:prstDash val="solid"/>
                <a:round/>
              </a:ln>
            </p:spPr>
            <p:txBody>
              <a:bodyPr rtlCol="0" anchor="ctr"/>
              <a:lstStyle/>
              <a:p>
                <a:endParaRPr lang="en-LT"/>
              </a:p>
            </p:txBody>
          </p:sp>
          <p:sp>
            <p:nvSpPr>
              <p:cNvPr id="159" name="Freeform 157">
                <a:extLst>
                  <a:ext uri="{FF2B5EF4-FFF2-40B4-BE49-F238E27FC236}">
                    <a16:creationId xmlns:a16="http://schemas.microsoft.com/office/drawing/2014/main" id="{948A1699-09C4-FA4E-2B49-DDCC7807350E}"/>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solidFill>
                <a:schemeClr val="bg1"/>
              </a:solidFill>
              <a:ln w="9318" cap="flat">
                <a:noFill/>
                <a:prstDash val="solid"/>
                <a:round/>
              </a:ln>
            </p:spPr>
            <p:txBody>
              <a:bodyPr rtlCol="0" anchor="ctr"/>
              <a:lstStyle/>
              <a:p>
                <a:endParaRPr lang="en-LT"/>
              </a:p>
            </p:txBody>
          </p:sp>
          <p:sp>
            <p:nvSpPr>
              <p:cNvPr id="160" name="Freeform 158">
                <a:extLst>
                  <a:ext uri="{FF2B5EF4-FFF2-40B4-BE49-F238E27FC236}">
                    <a16:creationId xmlns:a16="http://schemas.microsoft.com/office/drawing/2014/main" id="{66F35723-6F6B-2B7E-62A4-905B0CF86532}"/>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solidFill>
                <a:schemeClr val="bg1"/>
              </a:solidFill>
              <a:ln w="9318" cap="flat">
                <a:noFill/>
                <a:prstDash val="solid"/>
                <a:round/>
              </a:ln>
            </p:spPr>
            <p:txBody>
              <a:bodyPr rtlCol="0" anchor="ctr"/>
              <a:lstStyle/>
              <a:p>
                <a:endParaRPr lang="en-LT"/>
              </a:p>
            </p:txBody>
          </p:sp>
          <p:sp>
            <p:nvSpPr>
              <p:cNvPr id="161" name="Freeform 159">
                <a:extLst>
                  <a:ext uri="{FF2B5EF4-FFF2-40B4-BE49-F238E27FC236}">
                    <a16:creationId xmlns:a16="http://schemas.microsoft.com/office/drawing/2014/main" id="{801D75A5-F6A0-EA52-4727-88B2C201BDB5}"/>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solidFill>
                <a:schemeClr val="bg1"/>
              </a:solidFill>
              <a:ln w="9318" cap="flat">
                <a:noFill/>
                <a:prstDash val="solid"/>
                <a:round/>
              </a:ln>
            </p:spPr>
            <p:txBody>
              <a:bodyPr rtlCol="0" anchor="ctr"/>
              <a:lstStyle/>
              <a:p>
                <a:endParaRPr lang="en-LT"/>
              </a:p>
            </p:txBody>
          </p:sp>
          <p:sp>
            <p:nvSpPr>
              <p:cNvPr id="162" name="Freeform 160">
                <a:extLst>
                  <a:ext uri="{FF2B5EF4-FFF2-40B4-BE49-F238E27FC236}">
                    <a16:creationId xmlns:a16="http://schemas.microsoft.com/office/drawing/2014/main" id="{90CA6447-90A8-7F0B-A292-34E40D9BECE9}"/>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solidFill>
                <a:schemeClr val="bg1"/>
              </a:solidFill>
              <a:ln w="9318" cap="flat">
                <a:noFill/>
                <a:prstDash val="solid"/>
                <a:round/>
              </a:ln>
            </p:spPr>
            <p:txBody>
              <a:bodyPr rtlCol="0" anchor="ctr"/>
              <a:lstStyle/>
              <a:p>
                <a:endParaRPr lang="en-LT"/>
              </a:p>
            </p:txBody>
          </p:sp>
          <p:sp>
            <p:nvSpPr>
              <p:cNvPr id="163" name="Freeform 161">
                <a:extLst>
                  <a:ext uri="{FF2B5EF4-FFF2-40B4-BE49-F238E27FC236}">
                    <a16:creationId xmlns:a16="http://schemas.microsoft.com/office/drawing/2014/main" id="{41E20437-A9DC-8461-C297-A03B77AF01FF}"/>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solidFill>
                <a:schemeClr val="bg1"/>
              </a:solidFill>
              <a:ln w="9318" cap="flat">
                <a:noFill/>
                <a:prstDash val="solid"/>
                <a:round/>
              </a:ln>
            </p:spPr>
            <p:txBody>
              <a:bodyPr rtlCol="0" anchor="ctr"/>
              <a:lstStyle/>
              <a:p>
                <a:endParaRPr lang="en-LT"/>
              </a:p>
            </p:txBody>
          </p:sp>
          <p:sp>
            <p:nvSpPr>
              <p:cNvPr id="164" name="Freeform 162">
                <a:extLst>
                  <a:ext uri="{FF2B5EF4-FFF2-40B4-BE49-F238E27FC236}">
                    <a16:creationId xmlns:a16="http://schemas.microsoft.com/office/drawing/2014/main" id="{0108F486-C603-D00D-E9CB-BCB63E556F23}"/>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solidFill>
                <a:schemeClr val="bg1"/>
              </a:solidFill>
              <a:ln w="9318" cap="flat">
                <a:noFill/>
                <a:prstDash val="solid"/>
                <a:round/>
              </a:ln>
            </p:spPr>
            <p:txBody>
              <a:bodyPr rtlCol="0" anchor="ctr"/>
              <a:lstStyle/>
              <a:p>
                <a:endParaRPr lang="en-LT"/>
              </a:p>
            </p:txBody>
          </p:sp>
          <p:sp>
            <p:nvSpPr>
              <p:cNvPr id="165" name="Freeform 163">
                <a:extLst>
                  <a:ext uri="{FF2B5EF4-FFF2-40B4-BE49-F238E27FC236}">
                    <a16:creationId xmlns:a16="http://schemas.microsoft.com/office/drawing/2014/main" id="{4F40A0D5-EE6D-FB36-2BE5-35297F234EB3}"/>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solidFill>
                <a:schemeClr val="bg1"/>
              </a:solidFill>
              <a:ln w="9318" cap="flat">
                <a:noFill/>
                <a:prstDash val="solid"/>
                <a:round/>
              </a:ln>
            </p:spPr>
            <p:txBody>
              <a:bodyPr rtlCol="0" anchor="ctr"/>
              <a:lstStyle/>
              <a:p>
                <a:endParaRPr lang="en-LT"/>
              </a:p>
            </p:txBody>
          </p:sp>
          <p:sp>
            <p:nvSpPr>
              <p:cNvPr id="166" name="Freeform 164">
                <a:extLst>
                  <a:ext uri="{FF2B5EF4-FFF2-40B4-BE49-F238E27FC236}">
                    <a16:creationId xmlns:a16="http://schemas.microsoft.com/office/drawing/2014/main" id="{260DBDA8-4987-A54D-B3AC-96F171B1F39C}"/>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solidFill>
                <a:schemeClr val="bg1"/>
              </a:solidFill>
              <a:ln w="9318" cap="flat">
                <a:noFill/>
                <a:prstDash val="solid"/>
                <a:round/>
              </a:ln>
            </p:spPr>
            <p:txBody>
              <a:bodyPr rtlCol="0" anchor="ctr"/>
              <a:lstStyle/>
              <a:p>
                <a:endParaRPr lang="en-LT"/>
              </a:p>
            </p:txBody>
          </p:sp>
          <p:sp>
            <p:nvSpPr>
              <p:cNvPr id="167" name="Freeform 165">
                <a:extLst>
                  <a:ext uri="{FF2B5EF4-FFF2-40B4-BE49-F238E27FC236}">
                    <a16:creationId xmlns:a16="http://schemas.microsoft.com/office/drawing/2014/main" id="{64A19CA7-B0A6-4162-A319-94940227E188}"/>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solidFill>
                <a:schemeClr val="bg1"/>
              </a:solidFill>
              <a:ln w="9318" cap="flat">
                <a:noFill/>
                <a:prstDash val="solid"/>
                <a:round/>
              </a:ln>
            </p:spPr>
            <p:txBody>
              <a:bodyPr rtlCol="0" anchor="ctr"/>
              <a:lstStyle/>
              <a:p>
                <a:endParaRPr lang="en-LT"/>
              </a:p>
            </p:txBody>
          </p:sp>
          <p:sp>
            <p:nvSpPr>
              <p:cNvPr id="168" name="Freeform 166">
                <a:extLst>
                  <a:ext uri="{FF2B5EF4-FFF2-40B4-BE49-F238E27FC236}">
                    <a16:creationId xmlns:a16="http://schemas.microsoft.com/office/drawing/2014/main" id="{5736004F-ABF0-1A51-FDAE-F5789357B9D3}"/>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solidFill>
                <a:schemeClr val="bg1"/>
              </a:solidFill>
              <a:ln w="9318" cap="flat">
                <a:noFill/>
                <a:prstDash val="solid"/>
                <a:round/>
              </a:ln>
            </p:spPr>
            <p:txBody>
              <a:bodyPr rtlCol="0" anchor="ctr"/>
              <a:lstStyle/>
              <a:p>
                <a:endParaRPr lang="en-LT"/>
              </a:p>
            </p:txBody>
          </p:sp>
          <p:sp>
            <p:nvSpPr>
              <p:cNvPr id="169" name="Freeform 167">
                <a:extLst>
                  <a:ext uri="{FF2B5EF4-FFF2-40B4-BE49-F238E27FC236}">
                    <a16:creationId xmlns:a16="http://schemas.microsoft.com/office/drawing/2014/main" id="{D012ADBB-257A-751F-4FB1-09A03EEF6700}"/>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solidFill>
                <a:schemeClr val="bg1"/>
              </a:solidFill>
              <a:ln w="9318" cap="flat">
                <a:noFill/>
                <a:prstDash val="solid"/>
                <a:round/>
              </a:ln>
            </p:spPr>
            <p:txBody>
              <a:bodyPr rtlCol="0" anchor="ctr"/>
              <a:lstStyle/>
              <a:p>
                <a:endParaRPr lang="en-LT"/>
              </a:p>
            </p:txBody>
          </p:sp>
          <p:sp>
            <p:nvSpPr>
              <p:cNvPr id="170" name="Freeform 168">
                <a:extLst>
                  <a:ext uri="{FF2B5EF4-FFF2-40B4-BE49-F238E27FC236}">
                    <a16:creationId xmlns:a16="http://schemas.microsoft.com/office/drawing/2014/main" id="{09E35CD5-0A61-2E8A-1504-21701980785C}"/>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solidFill>
                <a:schemeClr val="bg1"/>
              </a:solidFill>
              <a:ln w="9318" cap="flat">
                <a:noFill/>
                <a:prstDash val="solid"/>
                <a:round/>
              </a:ln>
            </p:spPr>
            <p:txBody>
              <a:bodyPr rtlCol="0" anchor="ctr"/>
              <a:lstStyle/>
              <a:p>
                <a:endParaRPr lang="en-LT"/>
              </a:p>
            </p:txBody>
          </p:sp>
          <p:sp>
            <p:nvSpPr>
              <p:cNvPr id="171" name="Freeform 169">
                <a:extLst>
                  <a:ext uri="{FF2B5EF4-FFF2-40B4-BE49-F238E27FC236}">
                    <a16:creationId xmlns:a16="http://schemas.microsoft.com/office/drawing/2014/main" id="{D118CB6E-CBEE-DF27-DBEF-267D4791E14C}"/>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solidFill>
                <a:schemeClr val="bg1"/>
              </a:solidFill>
              <a:ln w="9318" cap="flat">
                <a:noFill/>
                <a:prstDash val="solid"/>
                <a:round/>
              </a:ln>
            </p:spPr>
            <p:txBody>
              <a:bodyPr rtlCol="0" anchor="ctr"/>
              <a:lstStyle/>
              <a:p>
                <a:endParaRPr lang="en-LT"/>
              </a:p>
            </p:txBody>
          </p:sp>
          <p:sp>
            <p:nvSpPr>
              <p:cNvPr id="172" name="Freeform 170">
                <a:extLst>
                  <a:ext uri="{FF2B5EF4-FFF2-40B4-BE49-F238E27FC236}">
                    <a16:creationId xmlns:a16="http://schemas.microsoft.com/office/drawing/2014/main" id="{1AB64671-F168-7652-1920-66B1063BD52D}"/>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solidFill>
                <a:schemeClr val="bg1"/>
              </a:solidFill>
              <a:ln w="9318" cap="flat">
                <a:noFill/>
                <a:prstDash val="solid"/>
                <a:round/>
              </a:ln>
            </p:spPr>
            <p:txBody>
              <a:bodyPr rtlCol="0" anchor="ctr"/>
              <a:lstStyle/>
              <a:p>
                <a:endParaRPr lang="en-LT"/>
              </a:p>
            </p:txBody>
          </p:sp>
          <p:sp>
            <p:nvSpPr>
              <p:cNvPr id="173" name="Freeform 171">
                <a:extLst>
                  <a:ext uri="{FF2B5EF4-FFF2-40B4-BE49-F238E27FC236}">
                    <a16:creationId xmlns:a16="http://schemas.microsoft.com/office/drawing/2014/main" id="{40F77DFB-29B9-B4DD-C3CC-96EB930EBC8F}"/>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solidFill>
                <a:schemeClr val="bg1"/>
              </a:solidFill>
              <a:ln w="9318" cap="flat">
                <a:noFill/>
                <a:prstDash val="solid"/>
                <a:round/>
              </a:ln>
            </p:spPr>
            <p:txBody>
              <a:bodyPr rtlCol="0" anchor="ctr"/>
              <a:lstStyle/>
              <a:p>
                <a:endParaRPr lang="en-LT"/>
              </a:p>
            </p:txBody>
          </p:sp>
          <p:sp>
            <p:nvSpPr>
              <p:cNvPr id="174" name="Freeform 172">
                <a:extLst>
                  <a:ext uri="{FF2B5EF4-FFF2-40B4-BE49-F238E27FC236}">
                    <a16:creationId xmlns:a16="http://schemas.microsoft.com/office/drawing/2014/main" id="{9C02CA78-882B-EC7E-0C54-BF20D8E9F4B0}"/>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solidFill>
                <a:schemeClr val="bg1"/>
              </a:solidFill>
              <a:ln w="9318" cap="flat">
                <a:noFill/>
                <a:prstDash val="solid"/>
                <a:round/>
              </a:ln>
            </p:spPr>
            <p:txBody>
              <a:bodyPr rtlCol="0" anchor="ctr"/>
              <a:lstStyle/>
              <a:p>
                <a:endParaRPr lang="en-LT"/>
              </a:p>
            </p:txBody>
          </p:sp>
          <p:sp>
            <p:nvSpPr>
              <p:cNvPr id="175" name="Freeform 173">
                <a:extLst>
                  <a:ext uri="{FF2B5EF4-FFF2-40B4-BE49-F238E27FC236}">
                    <a16:creationId xmlns:a16="http://schemas.microsoft.com/office/drawing/2014/main" id="{4DBF8844-8744-F08C-1873-79806F91BDE9}"/>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solidFill>
                <a:schemeClr val="bg1"/>
              </a:solidFill>
              <a:ln w="9318" cap="flat">
                <a:noFill/>
                <a:prstDash val="solid"/>
                <a:round/>
              </a:ln>
            </p:spPr>
            <p:txBody>
              <a:bodyPr rtlCol="0" anchor="ctr"/>
              <a:lstStyle/>
              <a:p>
                <a:endParaRPr lang="en-LT"/>
              </a:p>
            </p:txBody>
          </p:sp>
          <p:sp>
            <p:nvSpPr>
              <p:cNvPr id="176" name="Freeform 174">
                <a:extLst>
                  <a:ext uri="{FF2B5EF4-FFF2-40B4-BE49-F238E27FC236}">
                    <a16:creationId xmlns:a16="http://schemas.microsoft.com/office/drawing/2014/main" id="{82E9303D-BD5A-0F39-2101-824231A5E3FE}"/>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solidFill>
                <a:schemeClr val="bg1"/>
              </a:solidFill>
              <a:ln w="9318" cap="flat">
                <a:noFill/>
                <a:prstDash val="solid"/>
                <a:round/>
              </a:ln>
            </p:spPr>
            <p:txBody>
              <a:bodyPr rtlCol="0" anchor="ctr"/>
              <a:lstStyle/>
              <a:p>
                <a:endParaRPr lang="en-LT"/>
              </a:p>
            </p:txBody>
          </p:sp>
          <p:sp>
            <p:nvSpPr>
              <p:cNvPr id="177" name="Freeform 175">
                <a:extLst>
                  <a:ext uri="{FF2B5EF4-FFF2-40B4-BE49-F238E27FC236}">
                    <a16:creationId xmlns:a16="http://schemas.microsoft.com/office/drawing/2014/main" id="{4A6DA7DC-B974-E572-F376-336876975520}"/>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solidFill>
                <a:schemeClr val="bg1"/>
              </a:solidFill>
              <a:ln w="9318" cap="flat">
                <a:noFill/>
                <a:prstDash val="solid"/>
                <a:round/>
              </a:ln>
            </p:spPr>
            <p:txBody>
              <a:bodyPr rtlCol="0" anchor="ctr"/>
              <a:lstStyle/>
              <a:p>
                <a:endParaRPr lang="en-LT" dirty="0"/>
              </a:p>
            </p:txBody>
          </p:sp>
          <p:sp>
            <p:nvSpPr>
              <p:cNvPr id="178" name="Freeform 176">
                <a:extLst>
                  <a:ext uri="{FF2B5EF4-FFF2-40B4-BE49-F238E27FC236}">
                    <a16:creationId xmlns:a16="http://schemas.microsoft.com/office/drawing/2014/main" id="{01FFA4B7-2030-D367-C332-B7C08DEE6E3C}"/>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solidFill>
                <a:schemeClr val="bg1"/>
              </a:solidFill>
              <a:ln w="9318" cap="flat">
                <a:noFill/>
                <a:prstDash val="solid"/>
                <a:round/>
              </a:ln>
            </p:spPr>
            <p:txBody>
              <a:bodyPr rtlCol="0" anchor="ctr"/>
              <a:lstStyle/>
              <a:p>
                <a:endParaRPr lang="en-LT"/>
              </a:p>
            </p:txBody>
          </p:sp>
        </p:grpSp>
        <p:grpSp>
          <p:nvGrpSpPr>
            <p:cNvPr id="71" name="Graphic 177">
              <a:extLst>
                <a:ext uri="{FF2B5EF4-FFF2-40B4-BE49-F238E27FC236}">
                  <a16:creationId xmlns:a16="http://schemas.microsoft.com/office/drawing/2014/main" id="{35B08AF2-617D-B1BB-947B-17C7CF0A297D}"/>
                </a:ext>
              </a:extLst>
            </p:cNvPr>
            <p:cNvGrpSpPr/>
            <p:nvPr/>
          </p:nvGrpSpPr>
          <p:grpSpPr>
            <a:xfrm>
              <a:off x="5016550" y="1928671"/>
              <a:ext cx="1895585" cy="3024801"/>
              <a:chOff x="4990387" y="1748539"/>
              <a:chExt cx="1648380" cy="2630334"/>
            </a:xfrm>
            <a:solidFill>
              <a:schemeClr val="bg1"/>
            </a:solidFill>
          </p:grpSpPr>
          <p:sp>
            <p:nvSpPr>
              <p:cNvPr id="72" name="Freeform 70">
                <a:extLst>
                  <a:ext uri="{FF2B5EF4-FFF2-40B4-BE49-F238E27FC236}">
                    <a16:creationId xmlns:a16="http://schemas.microsoft.com/office/drawing/2014/main" id="{96A90702-EF2A-0182-60BE-7F20CB718AAD}"/>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73" name="Freeform 71">
                <a:extLst>
                  <a:ext uri="{FF2B5EF4-FFF2-40B4-BE49-F238E27FC236}">
                    <a16:creationId xmlns:a16="http://schemas.microsoft.com/office/drawing/2014/main" id="{DAA1F640-3822-0C2C-5EF7-C41136629A1C}"/>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74" name="Freeform 72">
                <a:extLst>
                  <a:ext uri="{FF2B5EF4-FFF2-40B4-BE49-F238E27FC236}">
                    <a16:creationId xmlns:a16="http://schemas.microsoft.com/office/drawing/2014/main" id="{AED84C26-75E9-3D1A-FC9D-6C89EA63DF4F}"/>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75" name="Freeform 73">
                <a:extLst>
                  <a:ext uri="{FF2B5EF4-FFF2-40B4-BE49-F238E27FC236}">
                    <a16:creationId xmlns:a16="http://schemas.microsoft.com/office/drawing/2014/main" id="{E4206BB8-E852-FED0-47ED-1725B7C0147B}"/>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76" name="Freeform 74">
                <a:extLst>
                  <a:ext uri="{FF2B5EF4-FFF2-40B4-BE49-F238E27FC236}">
                    <a16:creationId xmlns:a16="http://schemas.microsoft.com/office/drawing/2014/main" id="{297BF050-B548-7F8B-CAEA-A64B1090059E}"/>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77" name="Freeform 75">
                <a:extLst>
                  <a:ext uri="{FF2B5EF4-FFF2-40B4-BE49-F238E27FC236}">
                    <a16:creationId xmlns:a16="http://schemas.microsoft.com/office/drawing/2014/main" id="{79D846EB-A6FC-B431-8542-62DC229FAF72}"/>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78" name="Freeform 76">
                <a:extLst>
                  <a:ext uri="{FF2B5EF4-FFF2-40B4-BE49-F238E27FC236}">
                    <a16:creationId xmlns:a16="http://schemas.microsoft.com/office/drawing/2014/main" id="{698EDAC0-4896-7198-963F-19678461014D}"/>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79" name="Freeform 77">
                <a:extLst>
                  <a:ext uri="{FF2B5EF4-FFF2-40B4-BE49-F238E27FC236}">
                    <a16:creationId xmlns:a16="http://schemas.microsoft.com/office/drawing/2014/main" id="{2302A7E8-FD6C-771F-8EB1-E36E967691AD}"/>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80" name="Freeform 78">
                <a:extLst>
                  <a:ext uri="{FF2B5EF4-FFF2-40B4-BE49-F238E27FC236}">
                    <a16:creationId xmlns:a16="http://schemas.microsoft.com/office/drawing/2014/main" id="{B7B47858-F4E9-8EEA-9028-EB8109F64816}"/>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81" name="Freeform 79">
                <a:extLst>
                  <a:ext uri="{FF2B5EF4-FFF2-40B4-BE49-F238E27FC236}">
                    <a16:creationId xmlns:a16="http://schemas.microsoft.com/office/drawing/2014/main" id="{27A7AA18-4C00-D1EE-321C-247301F8BDF6}"/>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82" name="Freeform 80">
                <a:extLst>
                  <a:ext uri="{FF2B5EF4-FFF2-40B4-BE49-F238E27FC236}">
                    <a16:creationId xmlns:a16="http://schemas.microsoft.com/office/drawing/2014/main" id="{A2BBC27D-846F-3E41-D9B1-626F0469333E}"/>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83" name="Freeform 81">
                <a:extLst>
                  <a:ext uri="{FF2B5EF4-FFF2-40B4-BE49-F238E27FC236}">
                    <a16:creationId xmlns:a16="http://schemas.microsoft.com/office/drawing/2014/main" id="{0B2BDF7A-2FD7-65F8-C0CC-1CED86B912AE}"/>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84" name="Freeform 82">
                <a:extLst>
                  <a:ext uri="{FF2B5EF4-FFF2-40B4-BE49-F238E27FC236}">
                    <a16:creationId xmlns:a16="http://schemas.microsoft.com/office/drawing/2014/main" id="{43FCA61B-BA61-080D-E9ED-77FFBB18284D}"/>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85" name="Freeform 83">
                <a:extLst>
                  <a:ext uri="{FF2B5EF4-FFF2-40B4-BE49-F238E27FC236}">
                    <a16:creationId xmlns:a16="http://schemas.microsoft.com/office/drawing/2014/main" id="{B2A9CFD9-C367-DC2D-38EA-91DD16E37F25}"/>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86" name="Freeform 84">
                <a:extLst>
                  <a:ext uri="{FF2B5EF4-FFF2-40B4-BE49-F238E27FC236}">
                    <a16:creationId xmlns:a16="http://schemas.microsoft.com/office/drawing/2014/main" id="{550A9BBB-E499-1A4F-B7F6-42AD394054D5}"/>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87" name="Freeform 85">
                <a:extLst>
                  <a:ext uri="{FF2B5EF4-FFF2-40B4-BE49-F238E27FC236}">
                    <a16:creationId xmlns:a16="http://schemas.microsoft.com/office/drawing/2014/main" id="{C7905035-C21C-F40F-384D-779AF70F3531}"/>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88" name="Freeform 86">
                <a:extLst>
                  <a:ext uri="{FF2B5EF4-FFF2-40B4-BE49-F238E27FC236}">
                    <a16:creationId xmlns:a16="http://schemas.microsoft.com/office/drawing/2014/main" id="{DBEB120D-D797-37F4-8352-7CC41CD11D55}"/>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89" name="Freeform 87">
                <a:extLst>
                  <a:ext uri="{FF2B5EF4-FFF2-40B4-BE49-F238E27FC236}">
                    <a16:creationId xmlns:a16="http://schemas.microsoft.com/office/drawing/2014/main" id="{B7486972-DD96-7311-02A0-FC563EE309BC}"/>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90" name="Freeform 88">
                <a:extLst>
                  <a:ext uri="{FF2B5EF4-FFF2-40B4-BE49-F238E27FC236}">
                    <a16:creationId xmlns:a16="http://schemas.microsoft.com/office/drawing/2014/main" id="{7FBE8143-CBEA-AFE5-1BE5-A19BB64BA6E4}"/>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91" name="Freeform 89">
                <a:extLst>
                  <a:ext uri="{FF2B5EF4-FFF2-40B4-BE49-F238E27FC236}">
                    <a16:creationId xmlns:a16="http://schemas.microsoft.com/office/drawing/2014/main" id="{A8FE8E75-B680-7FCF-5B87-9B5158B7CE03}"/>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92" name="Freeform 90">
                <a:extLst>
                  <a:ext uri="{FF2B5EF4-FFF2-40B4-BE49-F238E27FC236}">
                    <a16:creationId xmlns:a16="http://schemas.microsoft.com/office/drawing/2014/main" id="{C9B2C525-829D-4C2C-716D-4DB50B10C9C1}"/>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93" name="Freeform 91">
                <a:extLst>
                  <a:ext uri="{FF2B5EF4-FFF2-40B4-BE49-F238E27FC236}">
                    <a16:creationId xmlns:a16="http://schemas.microsoft.com/office/drawing/2014/main" id="{98E56AB7-404D-5BE0-F8CD-46F296A91B33}"/>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94" name="Freeform 92">
                <a:extLst>
                  <a:ext uri="{FF2B5EF4-FFF2-40B4-BE49-F238E27FC236}">
                    <a16:creationId xmlns:a16="http://schemas.microsoft.com/office/drawing/2014/main" id="{E9BB6B0F-750D-AB4E-0079-09D2D5082F45}"/>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95" name="Freeform 93">
                <a:extLst>
                  <a:ext uri="{FF2B5EF4-FFF2-40B4-BE49-F238E27FC236}">
                    <a16:creationId xmlns:a16="http://schemas.microsoft.com/office/drawing/2014/main" id="{7667727E-8485-3552-1DB1-9ACEDA49DEC7}"/>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96" name="Freeform 94">
                <a:extLst>
                  <a:ext uri="{FF2B5EF4-FFF2-40B4-BE49-F238E27FC236}">
                    <a16:creationId xmlns:a16="http://schemas.microsoft.com/office/drawing/2014/main" id="{92E3D7FA-2C93-9C2E-08E2-DE5AA70F4045}"/>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97" name="Freeform 95">
                <a:extLst>
                  <a:ext uri="{FF2B5EF4-FFF2-40B4-BE49-F238E27FC236}">
                    <a16:creationId xmlns:a16="http://schemas.microsoft.com/office/drawing/2014/main" id="{7A7E9E6A-162A-F029-A6E7-0DA9FFAC40EC}"/>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98" name="Freeform 96">
                <a:extLst>
                  <a:ext uri="{FF2B5EF4-FFF2-40B4-BE49-F238E27FC236}">
                    <a16:creationId xmlns:a16="http://schemas.microsoft.com/office/drawing/2014/main" id="{295A53D9-4999-FA33-F693-4B7C82E11814}"/>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99" name="Freeform 97">
                <a:extLst>
                  <a:ext uri="{FF2B5EF4-FFF2-40B4-BE49-F238E27FC236}">
                    <a16:creationId xmlns:a16="http://schemas.microsoft.com/office/drawing/2014/main" id="{78843080-DDD9-5D1A-B2EB-0FAE583997A8}"/>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100" name="Freeform 98">
                <a:extLst>
                  <a:ext uri="{FF2B5EF4-FFF2-40B4-BE49-F238E27FC236}">
                    <a16:creationId xmlns:a16="http://schemas.microsoft.com/office/drawing/2014/main" id="{77822297-3D06-B252-BA0F-49D31A0C180C}"/>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101" name="Freeform 99">
                <a:extLst>
                  <a:ext uri="{FF2B5EF4-FFF2-40B4-BE49-F238E27FC236}">
                    <a16:creationId xmlns:a16="http://schemas.microsoft.com/office/drawing/2014/main" id="{D948D9DF-8506-616A-91A0-64B292125F35}"/>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102" name="Freeform 100">
                <a:extLst>
                  <a:ext uri="{FF2B5EF4-FFF2-40B4-BE49-F238E27FC236}">
                    <a16:creationId xmlns:a16="http://schemas.microsoft.com/office/drawing/2014/main" id="{EC272241-7235-6625-24E9-29AE83112297}"/>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103" name="Freeform 101">
                <a:extLst>
                  <a:ext uri="{FF2B5EF4-FFF2-40B4-BE49-F238E27FC236}">
                    <a16:creationId xmlns:a16="http://schemas.microsoft.com/office/drawing/2014/main" id="{3E0001EC-A49A-A640-4D17-E1B3242856BA}"/>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104" name="Freeform 102">
                <a:extLst>
                  <a:ext uri="{FF2B5EF4-FFF2-40B4-BE49-F238E27FC236}">
                    <a16:creationId xmlns:a16="http://schemas.microsoft.com/office/drawing/2014/main" id="{C2765987-E928-F4DC-939C-F6FDCA3A72D9}"/>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105" name="Freeform 103">
                <a:extLst>
                  <a:ext uri="{FF2B5EF4-FFF2-40B4-BE49-F238E27FC236}">
                    <a16:creationId xmlns:a16="http://schemas.microsoft.com/office/drawing/2014/main" id="{78665A69-7921-3B91-3809-B0591D46ED58}"/>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106" name="Freeform 104">
                <a:extLst>
                  <a:ext uri="{FF2B5EF4-FFF2-40B4-BE49-F238E27FC236}">
                    <a16:creationId xmlns:a16="http://schemas.microsoft.com/office/drawing/2014/main" id="{D77552C8-090E-AE59-C98B-CCE7654649AC}"/>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107" name="Freeform 105">
                <a:extLst>
                  <a:ext uri="{FF2B5EF4-FFF2-40B4-BE49-F238E27FC236}">
                    <a16:creationId xmlns:a16="http://schemas.microsoft.com/office/drawing/2014/main" id="{8A022ACA-0F81-AC5B-025C-C9FDBC80157C}"/>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108" name="Freeform 106">
                <a:extLst>
                  <a:ext uri="{FF2B5EF4-FFF2-40B4-BE49-F238E27FC236}">
                    <a16:creationId xmlns:a16="http://schemas.microsoft.com/office/drawing/2014/main" id="{FA46B78D-EDB8-B574-1448-C3E1AD505701}"/>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109" name="Freeform 107">
                <a:extLst>
                  <a:ext uri="{FF2B5EF4-FFF2-40B4-BE49-F238E27FC236}">
                    <a16:creationId xmlns:a16="http://schemas.microsoft.com/office/drawing/2014/main" id="{F0C92AF0-36FA-4293-F6A3-E980889A214F}"/>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110" name="Freeform 108">
                <a:extLst>
                  <a:ext uri="{FF2B5EF4-FFF2-40B4-BE49-F238E27FC236}">
                    <a16:creationId xmlns:a16="http://schemas.microsoft.com/office/drawing/2014/main" id="{113773CA-8AB4-BDE7-93E9-6AC1C40E1AC1}"/>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111" name="Freeform 109">
                <a:extLst>
                  <a:ext uri="{FF2B5EF4-FFF2-40B4-BE49-F238E27FC236}">
                    <a16:creationId xmlns:a16="http://schemas.microsoft.com/office/drawing/2014/main" id="{7DEA6A90-6E44-5886-C928-D5BADA34587B}"/>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112" name="Freeform 110">
                <a:extLst>
                  <a:ext uri="{FF2B5EF4-FFF2-40B4-BE49-F238E27FC236}">
                    <a16:creationId xmlns:a16="http://schemas.microsoft.com/office/drawing/2014/main" id="{CFB4B584-ADE6-6C25-C3B4-D0FBFBBDFFD5}"/>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113" name="Freeform 111">
                <a:extLst>
                  <a:ext uri="{FF2B5EF4-FFF2-40B4-BE49-F238E27FC236}">
                    <a16:creationId xmlns:a16="http://schemas.microsoft.com/office/drawing/2014/main" id="{75238998-5E38-D80F-7539-C5C42E436AB8}"/>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114" name="Freeform 112">
                <a:extLst>
                  <a:ext uri="{FF2B5EF4-FFF2-40B4-BE49-F238E27FC236}">
                    <a16:creationId xmlns:a16="http://schemas.microsoft.com/office/drawing/2014/main" id="{A79FBF50-30E7-EEC4-046B-C70D214F442F}"/>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dirty="0"/>
              </a:p>
            </p:txBody>
          </p:sp>
          <p:sp>
            <p:nvSpPr>
              <p:cNvPr id="115" name="Freeform 113">
                <a:extLst>
                  <a:ext uri="{FF2B5EF4-FFF2-40B4-BE49-F238E27FC236}">
                    <a16:creationId xmlns:a16="http://schemas.microsoft.com/office/drawing/2014/main" id="{1BDD8BE0-4AF4-DC70-1CAD-0F8FF55E99AD}"/>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116" name="Freeform 114">
                <a:extLst>
                  <a:ext uri="{FF2B5EF4-FFF2-40B4-BE49-F238E27FC236}">
                    <a16:creationId xmlns:a16="http://schemas.microsoft.com/office/drawing/2014/main" id="{8DB2992F-C34F-802D-24B5-B2917621A25A}"/>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117" name="Freeform 115">
                <a:extLst>
                  <a:ext uri="{FF2B5EF4-FFF2-40B4-BE49-F238E27FC236}">
                    <a16:creationId xmlns:a16="http://schemas.microsoft.com/office/drawing/2014/main" id="{A17253F4-EC67-BEDA-6444-30F87CF8023C}"/>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118" name="Freeform 116">
                <a:extLst>
                  <a:ext uri="{FF2B5EF4-FFF2-40B4-BE49-F238E27FC236}">
                    <a16:creationId xmlns:a16="http://schemas.microsoft.com/office/drawing/2014/main" id="{6F3390B2-A811-968B-B828-ABE9F18C501F}"/>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119" name="Freeform 117">
                <a:extLst>
                  <a:ext uri="{FF2B5EF4-FFF2-40B4-BE49-F238E27FC236}">
                    <a16:creationId xmlns:a16="http://schemas.microsoft.com/office/drawing/2014/main" id="{D9FE7D47-6B54-AD3A-3DCE-AD18143B0C7A}"/>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dirty="0"/>
              </a:p>
            </p:txBody>
          </p:sp>
          <p:sp>
            <p:nvSpPr>
              <p:cNvPr id="120" name="Freeform 118">
                <a:extLst>
                  <a:ext uri="{FF2B5EF4-FFF2-40B4-BE49-F238E27FC236}">
                    <a16:creationId xmlns:a16="http://schemas.microsoft.com/office/drawing/2014/main" id="{5D2AC398-5203-7874-4E0A-A204FF4AE3EF}"/>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dirty="0"/>
              </a:p>
            </p:txBody>
          </p:sp>
          <p:sp>
            <p:nvSpPr>
              <p:cNvPr id="121" name="Freeform 119">
                <a:extLst>
                  <a:ext uri="{FF2B5EF4-FFF2-40B4-BE49-F238E27FC236}">
                    <a16:creationId xmlns:a16="http://schemas.microsoft.com/office/drawing/2014/main" id="{665A8888-0D73-0639-70BB-EA63A5437B69}"/>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122" name="Freeform 120">
                <a:extLst>
                  <a:ext uri="{FF2B5EF4-FFF2-40B4-BE49-F238E27FC236}">
                    <a16:creationId xmlns:a16="http://schemas.microsoft.com/office/drawing/2014/main" id="{3DE25949-7FEF-B465-144D-2D10A610881C}"/>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123" name="Freeform 121">
                <a:extLst>
                  <a:ext uri="{FF2B5EF4-FFF2-40B4-BE49-F238E27FC236}">
                    <a16:creationId xmlns:a16="http://schemas.microsoft.com/office/drawing/2014/main" id="{6D80E8F9-9111-D3C3-4453-961CB575B2CD}"/>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124" name="Freeform 122">
                <a:extLst>
                  <a:ext uri="{FF2B5EF4-FFF2-40B4-BE49-F238E27FC236}">
                    <a16:creationId xmlns:a16="http://schemas.microsoft.com/office/drawing/2014/main" id="{1CD4B9E6-C98D-0740-40CE-67D0C786A139}"/>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125" name="Freeform 123">
                <a:extLst>
                  <a:ext uri="{FF2B5EF4-FFF2-40B4-BE49-F238E27FC236}">
                    <a16:creationId xmlns:a16="http://schemas.microsoft.com/office/drawing/2014/main" id="{B9DC488D-F36B-4064-CA8E-08620BF36112}"/>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126" name="Freeform 124">
                <a:extLst>
                  <a:ext uri="{FF2B5EF4-FFF2-40B4-BE49-F238E27FC236}">
                    <a16:creationId xmlns:a16="http://schemas.microsoft.com/office/drawing/2014/main" id="{339666D8-59DA-6D0A-18A9-ECE452CBEE70}"/>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127" name="Freeform 125">
                <a:extLst>
                  <a:ext uri="{FF2B5EF4-FFF2-40B4-BE49-F238E27FC236}">
                    <a16:creationId xmlns:a16="http://schemas.microsoft.com/office/drawing/2014/main" id="{16CB9BA2-EFD9-40CF-1BDC-93F796EADE6B}"/>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128" name="Freeform 126">
                <a:extLst>
                  <a:ext uri="{FF2B5EF4-FFF2-40B4-BE49-F238E27FC236}">
                    <a16:creationId xmlns:a16="http://schemas.microsoft.com/office/drawing/2014/main" id="{EBFA2A92-5AAC-6421-D69D-BF5661FA73DF}"/>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129" name="Freeform 127">
                <a:extLst>
                  <a:ext uri="{FF2B5EF4-FFF2-40B4-BE49-F238E27FC236}">
                    <a16:creationId xmlns:a16="http://schemas.microsoft.com/office/drawing/2014/main" id="{D22AEB9F-603F-E46D-D2C9-9D34339542E0}"/>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130" name="Freeform 128">
                <a:extLst>
                  <a:ext uri="{FF2B5EF4-FFF2-40B4-BE49-F238E27FC236}">
                    <a16:creationId xmlns:a16="http://schemas.microsoft.com/office/drawing/2014/main" id="{ED588870-BF1F-4893-91AE-5D25FED3DEB2}"/>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131" name="Freeform 129">
                <a:extLst>
                  <a:ext uri="{FF2B5EF4-FFF2-40B4-BE49-F238E27FC236}">
                    <a16:creationId xmlns:a16="http://schemas.microsoft.com/office/drawing/2014/main" id="{D72EAF9A-1D2E-F003-BC52-CB219731EDEB}"/>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grpSp>
      <p:grpSp>
        <p:nvGrpSpPr>
          <p:cNvPr id="179" name="Graphic 177">
            <a:extLst>
              <a:ext uri="{FF2B5EF4-FFF2-40B4-BE49-F238E27FC236}">
                <a16:creationId xmlns:a16="http://schemas.microsoft.com/office/drawing/2014/main" id="{7318544D-6D21-2B9C-9AE5-A79009987431}"/>
              </a:ext>
            </a:extLst>
          </p:cNvPr>
          <p:cNvGrpSpPr/>
          <p:nvPr/>
        </p:nvGrpSpPr>
        <p:grpSpPr>
          <a:xfrm>
            <a:off x="2397511" y="1393882"/>
            <a:ext cx="840379" cy="1286928"/>
            <a:chOff x="4990387" y="1748539"/>
            <a:chExt cx="1648380" cy="2630334"/>
          </a:xfrm>
          <a:solidFill>
            <a:schemeClr val="bg1"/>
          </a:solidFill>
        </p:grpSpPr>
        <p:sp>
          <p:nvSpPr>
            <p:cNvPr id="180" name="Freeform 178">
              <a:extLst>
                <a:ext uri="{FF2B5EF4-FFF2-40B4-BE49-F238E27FC236}">
                  <a16:creationId xmlns:a16="http://schemas.microsoft.com/office/drawing/2014/main" id="{ED1EEA04-C67A-28E0-6DE1-830AF560EB64}"/>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181" name="Freeform 179">
              <a:extLst>
                <a:ext uri="{FF2B5EF4-FFF2-40B4-BE49-F238E27FC236}">
                  <a16:creationId xmlns:a16="http://schemas.microsoft.com/office/drawing/2014/main" id="{C0844425-1D86-73D8-F04B-4B8954F34298}"/>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182" name="Freeform 180">
              <a:extLst>
                <a:ext uri="{FF2B5EF4-FFF2-40B4-BE49-F238E27FC236}">
                  <a16:creationId xmlns:a16="http://schemas.microsoft.com/office/drawing/2014/main" id="{BC8B2115-6DFB-85A6-8AED-8A2AF362EC1E}"/>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183" name="Freeform 181">
              <a:extLst>
                <a:ext uri="{FF2B5EF4-FFF2-40B4-BE49-F238E27FC236}">
                  <a16:creationId xmlns:a16="http://schemas.microsoft.com/office/drawing/2014/main" id="{B8169A67-BB04-298E-5820-F8D44B0A6850}"/>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184" name="Freeform 182">
              <a:extLst>
                <a:ext uri="{FF2B5EF4-FFF2-40B4-BE49-F238E27FC236}">
                  <a16:creationId xmlns:a16="http://schemas.microsoft.com/office/drawing/2014/main" id="{7BB57D1E-48C2-A037-42A8-CF5381145777}"/>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185" name="Freeform 183">
              <a:extLst>
                <a:ext uri="{FF2B5EF4-FFF2-40B4-BE49-F238E27FC236}">
                  <a16:creationId xmlns:a16="http://schemas.microsoft.com/office/drawing/2014/main" id="{41C4884B-4964-9EAF-16A2-C1550256FEF3}"/>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186" name="Freeform 184">
              <a:extLst>
                <a:ext uri="{FF2B5EF4-FFF2-40B4-BE49-F238E27FC236}">
                  <a16:creationId xmlns:a16="http://schemas.microsoft.com/office/drawing/2014/main" id="{EBB4F51A-4834-FC23-379F-CE1CE270F480}"/>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187" name="Freeform 185">
              <a:extLst>
                <a:ext uri="{FF2B5EF4-FFF2-40B4-BE49-F238E27FC236}">
                  <a16:creationId xmlns:a16="http://schemas.microsoft.com/office/drawing/2014/main" id="{5253AC0E-60F5-88C1-E27F-AE29C2845A5A}"/>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188" name="Freeform 186">
              <a:extLst>
                <a:ext uri="{FF2B5EF4-FFF2-40B4-BE49-F238E27FC236}">
                  <a16:creationId xmlns:a16="http://schemas.microsoft.com/office/drawing/2014/main" id="{29E8D97C-A763-975B-B3AC-0720B10F8552}"/>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189" name="Freeform 187">
              <a:extLst>
                <a:ext uri="{FF2B5EF4-FFF2-40B4-BE49-F238E27FC236}">
                  <a16:creationId xmlns:a16="http://schemas.microsoft.com/office/drawing/2014/main" id="{04E0D431-D70B-DB59-0E1F-17BD82713E2E}"/>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190" name="Freeform 188">
              <a:extLst>
                <a:ext uri="{FF2B5EF4-FFF2-40B4-BE49-F238E27FC236}">
                  <a16:creationId xmlns:a16="http://schemas.microsoft.com/office/drawing/2014/main" id="{AF32E321-2FA1-5FD1-B09F-5BA46528C408}"/>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191" name="Freeform 189">
              <a:extLst>
                <a:ext uri="{FF2B5EF4-FFF2-40B4-BE49-F238E27FC236}">
                  <a16:creationId xmlns:a16="http://schemas.microsoft.com/office/drawing/2014/main" id="{2EA20BCF-CF33-5643-B012-EA3A09D0B65C}"/>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192" name="Freeform 190">
              <a:extLst>
                <a:ext uri="{FF2B5EF4-FFF2-40B4-BE49-F238E27FC236}">
                  <a16:creationId xmlns:a16="http://schemas.microsoft.com/office/drawing/2014/main" id="{8F900667-33F4-3421-45C8-42828D6F3778}"/>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193" name="Freeform 191">
              <a:extLst>
                <a:ext uri="{FF2B5EF4-FFF2-40B4-BE49-F238E27FC236}">
                  <a16:creationId xmlns:a16="http://schemas.microsoft.com/office/drawing/2014/main" id="{4DECF1E7-2F6A-D31A-EC78-4F78DBC6B8AF}"/>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194" name="Freeform 192">
              <a:extLst>
                <a:ext uri="{FF2B5EF4-FFF2-40B4-BE49-F238E27FC236}">
                  <a16:creationId xmlns:a16="http://schemas.microsoft.com/office/drawing/2014/main" id="{B9D0BAF8-A9F7-7385-C241-088A69CBDE4E}"/>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195" name="Freeform 193">
              <a:extLst>
                <a:ext uri="{FF2B5EF4-FFF2-40B4-BE49-F238E27FC236}">
                  <a16:creationId xmlns:a16="http://schemas.microsoft.com/office/drawing/2014/main" id="{8192F14B-076C-8ED0-C8E6-8EE7CBA39D37}"/>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196" name="Freeform 194">
              <a:extLst>
                <a:ext uri="{FF2B5EF4-FFF2-40B4-BE49-F238E27FC236}">
                  <a16:creationId xmlns:a16="http://schemas.microsoft.com/office/drawing/2014/main" id="{71F2986B-C8AF-563B-A366-197F2AC1BB65}"/>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197" name="Freeform 195">
              <a:extLst>
                <a:ext uri="{FF2B5EF4-FFF2-40B4-BE49-F238E27FC236}">
                  <a16:creationId xmlns:a16="http://schemas.microsoft.com/office/drawing/2014/main" id="{6687FEE6-695B-B2A6-C442-4F8486156CD3}"/>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198" name="Freeform 196">
              <a:extLst>
                <a:ext uri="{FF2B5EF4-FFF2-40B4-BE49-F238E27FC236}">
                  <a16:creationId xmlns:a16="http://schemas.microsoft.com/office/drawing/2014/main" id="{DC61ABD9-4A62-371D-F02E-4901B649A4B6}"/>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199" name="Freeform 197">
              <a:extLst>
                <a:ext uri="{FF2B5EF4-FFF2-40B4-BE49-F238E27FC236}">
                  <a16:creationId xmlns:a16="http://schemas.microsoft.com/office/drawing/2014/main" id="{DC47946E-1C94-AD17-4F28-23E5D220BED3}"/>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200" name="Freeform 198">
              <a:extLst>
                <a:ext uri="{FF2B5EF4-FFF2-40B4-BE49-F238E27FC236}">
                  <a16:creationId xmlns:a16="http://schemas.microsoft.com/office/drawing/2014/main" id="{A9DA810F-80FA-4083-9917-D224AB792AFB}"/>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201" name="Freeform 199">
              <a:extLst>
                <a:ext uri="{FF2B5EF4-FFF2-40B4-BE49-F238E27FC236}">
                  <a16:creationId xmlns:a16="http://schemas.microsoft.com/office/drawing/2014/main" id="{FBA27D3D-6A37-4AEF-F38C-ABD507ED9D6A}"/>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202" name="Freeform 200">
              <a:extLst>
                <a:ext uri="{FF2B5EF4-FFF2-40B4-BE49-F238E27FC236}">
                  <a16:creationId xmlns:a16="http://schemas.microsoft.com/office/drawing/2014/main" id="{8A7B5B2E-0C2B-C04E-82FA-79794D291387}"/>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203" name="Freeform 201">
              <a:extLst>
                <a:ext uri="{FF2B5EF4-FFF2-40B4-BE49-F238E27FC236}">
                  <a16:creationId xmlns:a16="http://schemas.microsoft.com/office/drawing/2014/main" id="{66D98D3E-6746-48AF-B5A3-B74EBD11BAD2}"/>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204" name="Freeform 202">
              <a:extLst>
                <a:ext uri="{FF2B5EF4-FFF2-40B4-BE49-F238E27FC236}">
                  <a16:creationId xmlns:a16="http://schemas.microsoft.com/office/drawing/2014/main" id="{A52FA50F-555E-4561-B6ED-67E18EDCB6B7}"/>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205" name="Freeform 203">
              <a:extLst>
                <a:ext uri="{FF2B5EF4-FFF2-40B4-BE49-F238E27FC236}">
                  <a16:creationId xmlns:a16="http://schemas.microsoft.com/office/drawing/2014/main" id="{7C3294DC-3EE9-8481-6DD6-332A6B6B7BD1}"/>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206" name="Freeform 204">
              <a:extLst>
                <a:ext uri="{FF2B5EF4-FFF2-40B4-BE49-F238E27FC236}">
                  <a16:creationId xmlns:a16="http://schemas.microsoft.com/office/drawing/2014/main" id="{00E758B6-F1B4-0309-D39D-7D4C77AE9DB3}"/>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207" name="Freeform 205">
              <a:extLst>
                <a:ext uri="{FF2B5EF4-FFF2-40B4-BE49-F238E27FC236}">
                  <a16:creationId xmlns:a16="http://schemas.microsoft.com/office/drawing/2014/main" id="{68E6CD24-349A-E2C2-FD13-21938FECE302}"/>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208" name="Freeform 206">
              <a:extLst>
                <a:ext uri="{FF2B5EF4-FFF2-40B4-BE49-F238E27FC236}">
                  <a16:creationId xmlns:a16="http://schemas.microsoft.com/office/drawing/2014/main" id="{D6E82609-15A8-653D-5D71-1A1CF48B5532}"/>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209" name="Freeform 207">
              <a:extLst>
                <a:ext uri="{FF2B5EF4-FFF2-40B4-BE49-F238E27FC236}">
                  <a16:creationId xmlns:a16="http://schemas.microsoft.com/office/drawing/2014/main" id="{2D3B08FC-D66F-EEDB-9E5C-C986441F9C53}"/>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210" name="Freeform 208">
              <a:extLst>
                <a:ext uri="{FF2B5EF4-FFF2-40B4-BE49-F238E27FC236}">
                  <a16:creationId xmlns:a16="http://schemas.microsoft.com/office/drawing/2014/main" id="{3A00A386-D7C9-E798-9899-3F8F42992832}"/>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211" name="Freeform 209">
              <a:extLst>
                <a:ext uri="{FF2B5EF4-FFF2-40B4-BE49-F238E27FC236}">
                  <a16:creationId xmlns:a16="http://schemas.microsoft.com/office/drawing/2014/main" id="{4DC5FC66-7214-B315-681A-642BF3A76604}"/>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212" name="Freeform 210">
              <a:extLst>
                <a:ext uri="{FF2B5EF4-FFF2-40B4-BE49-F238E27FC236}">
                  <a16:creationId xmlns:a16="http://schemas.microsoft.com/office/drawing/2014/main" id="{2DD0B0BE-79D8-63AC-364F-085E09E0E79E}"/>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213" name="Freeform 211">
              <a:extLst>
                <a:ext uri="{FF2B5EF4-FFF2-40B4-BE49-F238E27FC236}">
                  <a16:creationId xmlns:a16="http://schemas.microsoft.com/office/drawing/2014/main" id="{614A52C7-0FAB-1AEC-2D4D-6690E7B37227}"/>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214" name="Freeform 212">
              <a:extLst>
                <a:ext uri="{FF2B5EF4-FFF2-40B4-BE49-F238E27FC236}">
                  <a16:creationId xmlns:a16="http://schemas.microsoft.com/office/drawing/2014/main" id="{73C9B53B-4C49-8245-431B-B6E2BB8C936B}"/>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215" name="Freeform 213">
              <a:extLst>
                <a:ext uri="{FF2B5EF4-FFF2-40B4-BE49-F238E27FC236}">
                  <a16:creationId xmlns:a16="http://schemas.microsoft.com/office/drawing/2014/main" id="{B8BA21B9-3FEA-882B-A8C9-326478A86588}"/>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216" name="Freeform 214">
              <a:extLst>
                <a:ext uri="{FF2B5EF4-FFF2-40B4-BE49-F238E27FC236}">
                  <a16:creationId xmlns:a16="http://schemas.microsoft.com/office/drawing/2014/main" id="{385A86E4-F13D-BFDE-1B49-07E9E46CD4F9}"/>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217" name="Freeform 215">
              <a:extLst>
                <a:ext uri="{FF2B5EF4-FFF2-40B4-BE49-F238E27FC236}">
                  <a16:creationId xmlns:a16="http://schemas.microsoft.com/office/drawing/2014/main" id="{9F634824-E73D-6EA8-9AC9-42101BC57C7F}"/>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218" name="Freeform 216">
              <a:extLst>
                <a:ext uri="{FF2B5EF4-FFF2-40B4-BE49-F238E27FC236}">
                  <a16:creationId xmlns:a16="http://schemas.microsoft.com/office/drawing/2014/main" id="{2B714381-1CB2-FEE4-803A-2E3EDC9C3BA6}"/>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219" name="Freeform 217">
              <a:extLst>
                <a:ext uri="{FF2B5EF4-FFF2-40B4-BE49-F238E27FC236}">
                  <a16:creationId xmlns:a16="http://schemas.microsoft.com/office/drawing/2014/main" id="{9E466908-AE70-D20D-26EB-19202E7712D7}"/>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220" name="Freeform 218">
              <a:extLst>
                <a:ext uri="{FF2B5EF4-FFF2-40B4-BE49-F238E27FC236}">
                  <a16:creationId xmlns:a16="http://schemas.microsoft.com/office/drawing/2014/main" id="{4FFB01A3-E07A-559C-CC66-B5D6D1973DF5}"/>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221" name="Freeform 219">
              <a:extLst>
                <a:ext uri="{FF2B5EF4-FFF2-40B4-BE49-F238E27FC236}">
                  <a16:creationId xmlns:a16="http://schemas.microsoft.com/office/drawing/2014/main" id="{D160AE9B-75B8-A619-ED2C-D86E00B101AE}"/>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222" name="Freeform 220">
              <a:extLst>
                <a:ext uri="{FF2B5EF4-FFF2-40B4-BE49-F238E27FC236}">
                  <a16:creationId xmlns:a16="http://schemas.microsoft.com/office/drawing/2014/main" id="{9E22A2A6-4FC0-19DC-1D63-4FE11DEADDEE}"/>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223" name="Freeform 221">
              <a:extLst>
                <a:ext uri="{FF2B5EF4-FFF2-40B4-BE49-F238E27FC236}">
                  <a16:creationId xmlns:a16="http://schemas.microsoft.com/office/drawing/2014/main" id="{EBC5BB0A-3A44-68F3-A200-877AA99967C6}"/>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224" name="Freeform 222">
              <a:extLst>
                <a:ext uri="{FF2B5EF4-FFF2-40B4-BE49-F238E27FC236}">
                  <a16:creationId xmlns:a16="http://schemas.microsoft.com/office/drawing/2014/main" id="{D6944B38-881B-DB92-909F-85EDDC70DBD8}"/>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225" name="Freeform 223">
              <a:extLst>
                <a:ext uri="{FF2B5EF4-FFF2-40B4-BE49-F238E27FC236}">
                  <a16:creationId xmlns:a16="http://schemas.microsoft.com/office/drawing/2014/main" id="{7547DEAF-F055-3392-3E18-231C18647384}"/>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226" name="Freeform 224">
              <a:extLst>
                <a:ext uri="{FF2B5EF4-FFF2-40B4-BE49-F238E27FC236}">
                  <a16:creationId xmlns:a16="http://schemas.microsoft.com/office/drawing/2014/main" id="{2951B511-8092-B0EA-72CA-A36EB16EE967}"/>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227" name="Freeform 225">
              <a:extLst>
                <a:ext uri="{FF2B5EF4-FFF2-40B4-BE49-F238E27FC236}">
                  <a16:creationId xmlns:a16="http://schemas.microsoft.com/office/drawing/2014/main" id="{9F45D003-7561-70FD-6F3A-55DCE6B9C734}"/>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228" name="Freeform 226">
              <a:extLst>
                <a:ext uri="{FF2B5EF4-FFF2-40B4-BE49-F238E27FC236}">
                  <a16:creationId xmlns:a16="http://schemas.microsoft.com/office/drawing/2014/main" id="{DA869DDC-EC16-2C71-2E27-671F58816417}"/>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229" name="Freeform 227">
              <a:extLst>
                <a:ext uri="{FF2B5EF4-FFF2-40B4-BE49-F238E27FC236}">
                  <a16:creationId xmlns:a16="http://schemas.microsoft.com/office/drawing/2014/main" id="{F1CC5538-488E-E49E-152A-5DA560E99686}"/>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230" name="Freeform 228">
              <a:extLst>
                <a:ext uri="{FF2B5EF4-FFF2-40B4-BE49-F238E27FC236}">
                  <a16:creationId xmlns:a16="http://schemas.microsoft.com/office/drawing/2014/main" id="{AF9BAB66-C022-3FF5-35FE-B8C1583CD08C}"/>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231" name="Freeform 229">
              <a:extLst>
                <a:ext uri="{FF2B5EF4-FFF2-40B4-BE49-F238E27FC236}">
                  <a16:creationId xmlns:a16="http://schemas.microsoft.com/office/drawing/2014/main" id="{094B1EA5-7F4F-C68A-9BE3-C115ED97C68A}"/>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232" name="Freeform 230">
              <a:extLst>
                <a:ext uri="{FF2B5EF4-FFF2-40B4-BE49-F238E27FC236}">
                  <a16:creationId xmlns:a16="http://schemas.microsoft.com/office/drawing/2014/main" id="{F48E1A8F-7D48-3313-452C-4CC515BC64E4}"/>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233" name="Freeform 231">
              <a:extLst>
                <a:ext uri="{FF2B5EF4-FFF2-40B4-BE49-F238E27FC236}">
                  <a16:creationId xmlns:a16="http://schemas.microsoft.com/office/drawing/2014/main" id="{757385C5-A71D-CE20-E34B-A123059757E4}"/>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234" name="Freeform 232">
              <a:extLst>
                <a:ext uri="{FF2B5EF4-FFF2-40B4-BE49-F238E27FC236}">
                  <a16:creationId xmlns:a16="http://schemas.microsoft.com/office/drawing/2014/main" id="{B05B5875-1DAE-D893-8267-2E9FC7863E82}"/>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235" name="Freeform 233">
              <a:extLst>
                <a:ext uri="{FF2B5EF4-FFF2-40B4-BE49-F238E27FC236}">
                  <a16:creationId xmlns:a16="http://schemas.microsoft.com/office/drawing/2014/main" id="{E7D31BA2-EFC8-125D-7BCE-1ACBA9993577}"/>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236" name="Freeform 234">
              <a:extLst>
                <a:ext uri="{FF2B5EF4-FFF2-40B4-BE49-F238E27FC236}">
                  <a16:creationId xmlns:a16="http://schemas.microsoft.com/office/drawing/2014/main" id="{B4973D88-5898-A23C-6F02-49187D6B0181}"/>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237" name="Freeform 235">
              <a:extLst>
                <a:ext uri="{FF2B5EF4-FFF2-40B4-BE49-F238E27FC236}">
                  <a16:creationId xmlns:a16="http://schemas.microsoft.com/office/drawing/2014/main" id="{30BCF90B-F959-7238-549B-20DA65E78A3F}"/>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238" name="Freeform 236">
              <a:extLst>
                <a:ext uri="{FF2B5EF4-FFF2-40B4-BE49-F238E27FC236}">
                  <a16:creationId xmlns:a16="http://schemas.microsoft.com/office/drawing/2014/main" id="{8FA6B81A-63BE-2718-8C86-3FED22068D96}"/>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239" name="Freeform 237">
              <a:extLst>
                <a:ext uri="{FF2B5EF4-FFF2-40B4-BE49-F238E27FC236}">
                  <a16:creationId xmlns:a16="http://schemas.microsoft.com/office/drawing/2014/main" id="{9FE1B721-A535-7B24-F164-5080A4D86F50}"/>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grpSp>
        <p:nvGrpSpPr>
          <p:cNvPr id="288" name="Graphic 177">
            <a:extLst>
              <a:ext uri="{FF2B5EF4-FFF2-40B4-BE49-F238E27FC236}">
                <a16:creationId xmlns:a16="http://schemas.microsoft.com/office/drawing/2014/main" id="{27209CAD-6917-6C28-1630-4676109929A0}"/>
              </a:ext>
            </a:extLst>
          </p:cNvPr>
          <p:cNvGrpSpPr/>
          <p:nvPr/>
        </p:nvGrpSpPr>
        <p:grpSpPr>
          <a:xfrm>
            <a:off x="8858204" y="3784028"/>
            <a:ext cx="840379" cy="1286928"/>
            <a:chOff x="4990387" y="1748539"/>
            <a:chExt cx="1648380" cy="2630334"/>
          </a:xfrm>
          <a:solidFill>
            <a:schemeClr val="bg1"/>
          </a:solidFill>
        </p:grpSpPr>
        <p:sp>
          <p:nvSpPr>
            <p:cNvPr id="289" name="Freeform 287">
              <a:extLst>
                <a:ext uri="{FF2B5EF4-FFF2-40B4-BE49-F238E27FC236}">
                  <a16:creationId xmlns:a16="http://schemas.microsoft.com/office/drawing/2014/main" id="{29BA9923-5DB4-10E1-D36B-B184D57BDBF5}"/>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290" name="Freeform 288">
              <a:extLst>
                <a:ext uri="{FF2B5EF4-FFF2-40B4-BE49-F238E27FC236}">
                  <a16:creationId xmlns:a16="http://schemas.microsoft.com/office/drawing/2014/main" id="{726FB79D-9128-33A9-4860-E9FC798CDFE1}"/>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291" name="Freeform 289">
              <a:extLst>
                <a:ext uri="{FF2B5EF4-FFF2-40B4-BE49-F238E27FC236}">
                  <a16:creationId xmlns:a16="http://schemas.microsoft.com/office/drawing/2014/main" id="{21D9FE54-542C-F48F-4C36-A3791F520B75}"/>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292" name="Freeform 290">
              <a:extLst>
                <a:ext uri="{FF2B5EF4-FFF2-40B4-BE49-F238E27FC236}">
                  <a16:creationId xmlns:a16="http://schemas.microsoft.com/office/drawing/2014/main" id="{B5894F9D-6EE8-48C1-FF4A-6A550340D860}"/>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293" name="Freeform 291">
              <a:extLst>
                <a:ext uri="{FF2B5EF4-FFF2-40B4-BE49-F238E27FC236}">
                  <a16:creationId xmlns:a16="http://schemas.microsoft.com/office/drawing/2014/main" id="{166217D4-6EB4-DDBB-40B2-8D5B48218736}"/>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294" name="Freeform 292">
              <a:extLst>
                <a:ext uri="{FF2B5EF4-FFF2-40B4-BE49-F238E27FC236}">
                  <a16:creationId xmlns:a16="http://schemas.microsoft.com/office/drawing/2014/main" id="{D1B08B5F-EE9A-5822-E857-0F303C3E5B01}"/>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295" name="Freeform 293">
              <a:extLst>
                <a:ext uri="{FF2B5EF4-FFF2-40B4-BE49-F238E27FC236}">
                  <a16:creationId xmlns:a16="http://schemas.microsoft.com/office/drawing/2014/main" id="{50D723C1-DF88-DEA1-B79D-01339D3B67F2}"/>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296" name="Freeform 294">
              <a:extLst>
                <a:ext uri="{FF2B5EF4-FFF2-40B4-BE49-F238E27FC236}">
                  <a16:creationId xmlns:a16="http://schemas.microsoft.com/office/drawing/2014/main" id="{8BD7D68D-8F0A-44F8-4919-FCEE8BF02ECD}"/>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297" name="Freeform 295">
              <a:extLst>
                <a:ext uri="{FF2B5EF4-FFF2-40B4-BE49-F238E27FC236}">
                  <a16:creationId xmlns:a16="http://schemas.microsoft.com/office/drawing/2014/main" id="{B727451B-6952-7D53-102C-63D933B3087C}"/>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298" name="Freeform 296">
              <a:extLst>
                <a:ext uri="{FF2B5EF4-FFF2-40B4-BE49-F238E27FC236}">
                  <a16:creationId xmlns:a16="http://schemas.microsoft.com/office/drawing/2014/main" id="{E06E3590-59D6-AC04-2CFA-930306E79A1F}"/>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299" name="Freeform 297">
              <a:extLst>
                <a:ext uri="{FF2B5EF4-FFF2-40B4-BE49-F238E27FC236}">
                  <a16:creationId xmlns:a16="http://schemas.microsoft.com/office/drawing/2014/main" id="{0F0A0E63-6EA4-831C-9E98-885FF496238D}"/>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300" name="Freeform 298">
              <a:extLst>
                <a:ext uri="{FF2B5EF4-FFF2-40B4-BE49-F238E27FC236}">
                  <a16:creationId xmlns:a16="http://schemas.microsoft.com/office/drawing/2014/main" id="{C4BA95A2-34DB-C7B7-0ADA-CCE801B81685}"/>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301" name="Freeform 299">
              <a:extLst>
                <a:ext uri="{FF2B5EF4-FFF2-40B4-BE49-F238E27FC236}">
                  <a16:creationId xmlns:a16="http://schemas.microsoft.com/office/drawing/2014/main" id="{FC514641-86D7-605F-D82E-57F31A44326B}"/>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302" name="Freeform 300">
              <a:extLst>
                <a:ext uri="{FF2B5EF4-FFF2-40B4-BE49-F238E27FC236}">
                  <a16:creationId xmlns:a16="http://schemas.microsoft.com/office/drawing/2014/main" id="{2D46EC0C-4F2F-A1DA-511F-EBCB7230CF8A}"/>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303" name="Freeform 301">
              <a:extLst>
                <a:ext uri="{FF2B5EF4-FFF2-40B4-BE49-F238E27FC236}">
                  <a16:creationId xmlns:a16="http://schemas.microsoft.com/office/drawing/2014/main" id="{D4C7A123-FA95-B472-67DB-67669A372F3F}"/>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304" name="Freeform 302">
              <a:extLst>
                <a:ext uri="{FF2B5EF4-FFF2-40B4-BE49-F238E27FC236}">
                  <a16:creationId xmlns:a16="http://schemas.microsoft.com/office/drawing/2014/main" id="{9749313F-67E1-8142-C75F-D9967B87E6B3}"/>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305" name="Freeform 303">
              <a:extLst>
                <a:ext uri="{FF2B5EF4-FFF2-40B4-BE49-F238E27FC236}">
                  <a16:creationId xmlns:a16="http://schemas.microsoft.com/office/drawing/2014/main" id="{1FC79AB4-106F-69F6-3214-9D9DAA881106}"/>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306" name="Freeform 304">
              <a:extLst>
                <a:ext uri="{FF2B5EF4-FFF2-40B4-BE49-F238E27FC236}">
                  <a16:creationId xmlns:a16="http://schemas.microsoft.com/office/drawing/2014/main" id="{76CFF250-D48E-EF7D-E40D-4693E80BAB97}"/>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307" name="Freeform 305">
              <a:extLst>
                <a:ext uri="{FF2B5EF4-FFF2-40B4-BE49-F238E27FC236}">
                  <a16:creationId xmlns:a16="http://schemas.microsoft.com/office/drawing/2014/main" id="{C090B473-E450-408F-FAC4-286473182A0C}"/>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308" name="Freeform 306">
              <a:extLst>
                <a:ext uri="{FF2B5EF4-FFF2-40B4-BE49-F238E27FC236}">
                  <a16:creationId xmlns:a16="http://schemas.microsoft.com/office/drawing/2014/main" id="{FBFDF225-710B-1971-858A-E8EC35C2AE62}"/>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309" name="Freeform 307">
              <a:extLst>
                <a:ext uri="{FF2B5EF4-FFF2-40B4-BE49-F238E27FC236}">
                  <a16:creationId xmlns:a16="http://schemas.microsoft.com/office/drawing/2014/main" id="{DED60D8C-6B1B-0B1E-CE81-84DC82CD0AD7}"/>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310" name="Freeform 308">
              <a:extLst>
                <a:ext uri="{FF2B5EF4-FFF2-40B4-BE49-F238E27FC236}">
                  <a16:creationId xmlns:a16="http://schemas.microsoft.com/office/drawing/2014/main" id="{5F5381B2-A766-C47F-8616-75935545A1B9}"/>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311" name="Freeform 309">
              <a:extLst>
                <a:ext uri="{FF2B5EF4-FFF2-40B4-BE49-F238E27FC236}">
                  <a16:creationId xmlns:a16="http://schemas.microsoft.com/office/drawing/2014/main" id="{98B33BB2-B255-FC64-26D1-8CEBA2B462EE}"/>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312" name="Freeform 310">
              <a:extLst>
                <a:ext uri="{FF2B5EF4-FFF2-40B4-BE49-F238E27FC236}">
                  <a16:creationId xmlns:a16="http://schemas.microsoft.com/office/drawing/2014/main" id="{BAE80AF6-C1E3-02F9-D1E4-A2D242ED4707}"/>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313" name="Freeform 311">
              <a:extLst>
                <a:ext uri="{FF2B5EF4-FFF2-40B4-BE49-F238E27FC236}">
                  <a16:creationId xmlns:a16="http://schemas.microsoft.com/office/drawing/2014/main" id="{5DDD852C-9292-0993-8336-7894B023BE41}"/>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314" name="Freeform 312">
              <a:extLst>
                <a:ext uri="{FF2B5EF4-FFF2-40B4-BE49-F238E27FC236}">
                  <a16:creationId xmlns:a16="http://schemas.microsoft.com/office/drawing/2014/main" id="{EAC100F0-6A2F-8813-CF44-45DD56B2F474}"/>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315" name="Freeform 313">
              <a:extLst>
                <a:ext uri="{FF2B5EF4-FFF2-40B4-BE49-F238E27FC236}">
                  <a16:creationId xmlns:a16="http://schemas.microsoft.com/office/drawing/2014/main" id="{0798B74C-A943-D774-570F-E53DCB6DD30A}"/>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316" name="Freeform 314">
              <a:extLst>
                <a:ext uri="{FF2B5EF4-FFF2-40B4-BE49-F238E27FC236}">
                  <a16:creationId xmlns:a16="http://schemas.microsoft.com/office/drawing/2014/main" id="{9AD05D8D-AD34-68E8-C47D-8C5EAA4C13C2}"/>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317" name="Freeform 315">
              <a:extLst>
                <a:ext uri="{FF2B5EF4-FFF2-40B4-BE49-F238E27FC236}">
                  <a16:creationId xmlns:a16="http://schemas.microsoft.com/office/drawing/2014/main" id="{20999FBE-0E3A-9FD4-6E92-51E72557D672}"/>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318" name="Freeform 316">
              <a:extLst>
                <a:ext uri="{FF2B5EF4-FFF2-40B4-BE49-F238E27FC236}">
                  <a16:creationId xmlns:a16="http://schemas.microsoft.com/office/drawing/2014/main" id="{48C51230-B70E-AD1C-38CE-CD284C8AE7CE}"/>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319" name="Freeform 317">
              <a:extLst>
                <a:ext uri="{FF2B5EF4-FFF2-40B4-BE49-F238E27FC236}">
                  <a16:creationId xmlns:a16="http://schemas.microsoft.com/office/drawing/2014/main" id="{D890470F-551A-6E20-22F7-2FF772496D61}"/>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320" name="Freeform 318">
              <a:extLst>
                <a:ext uri="{FF2B5EF4-FFF2-40B4-BE49-F238E27FC236}">
                  <a16:creationId xmlns:a16="http://schemas.microsoft.com/office/drawing/2014/main" id="{681C374A-A510-477A-DB85-3FA4108F834F}"/>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321" name="Freeform 319">
              <a:extLst>
                <a:ext uri="{FF2B5EF4-FFF2-40B4-BE49-F238E27FC236}">
                  <a16:creationId xmlns:a16="http://schemas.microsoft.com/office/drawing/2014/main" id="{1BBB31C9-5968-E299-E139-0EC1D9AA2761}"/>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322" name="Freeform 320">
              <a:extLst>
                <a:ext uri="{FF2B5EF4-FFF2-40B4-BE49-F238E27FC236}">
                  <a16:creationId xmlns:a16="http://schemas.microsoft.com/office/drawing/2014/main" id="{F4998DC9-2366-E668-E708-202CB3A3C4C6}"/>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323" name="Freeform 321">
              <a:extLst>
                <a:ext uri="{FF2B5EF4-FFF2-40B4-BE49-F238E27FC236}">
                  <a16:creationId xmlns:a16="http://schemas.microsoft.com/office/drawing/2014/main" id="{7F3617F5-2BE4-306C-A951-5EAB82F8D801}"/>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324" name="Freeform 322">
              <a:extLst>
                <a:ext uri="{FF2B5EF4-FFF2-40B4-BE49-F238E27FC236}">
                  <a16:creationId xmlns:a16="http://schemas.microsoft.com/office/drawing/2014/main" id="{3EBCFB70-CF72-5ABC-E26D-69FCAD5617BE}"/>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325" name="Freeform 323">
              <a:extLst>
                <a:ext uri="{FF2B5EF4-FFF2-40B4-BE49-F238E27FC236}">
                  <a16:creationId xmlns:a16="http://schemas.microsoft.com/office/drawing/2014/main" id="{BABDF514-D151-7F7F-05CB-BF3AF8DC18A2}"/>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326" name="Freeform 324">
              <a:extLst>
                <a:ext uri="{FF2B5EF4-FFF2-40B4-BE49-F238E27FC236}">
                  <a16:creationId xmlns:a16="http://schemas.microsoft.com/office/drawing/2014/main" id="{9D73CA4F-6F8D-CA72-B596-1CA9A5BE6131}"/>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327" name="Freeform 325">
              <a:extLst>
                <a:ext uri="{FF2B5EF4-FFF2-40B4-BE49-F238E27FC236}">
                  <a16:creationId xmlns:a16="http://schemas.microsoft.com/office/drawing/2014/main" id="{1CC6CEEC-827C-8736-0A6D-0E962290811D}"/>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328" name="Freeform 326">
              <a:extLst>
                <a:ext uri="{FF2B5EF4-FFF2-40B4-BE49-F238E27FC236}">
                  <a16:creationId xmlns:a16="http://schemas.microsoft.com/office/drawing/2014/main" id="{21718586-7482-ECAB-DDEF-33E7D4B63260}"/>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329" name="Freeform 327">
              <a:extLst>
                <a:ext uri="{FF2B5EF4-FFF2-40B4-BE49-F238E27FC236}">
                  <a16:creationId xmlns:a16="http://schemas.microsoft.com/office/drawing/2014/main" id="{C7F92379-C734-0BF4-AC62-F44B1D39E112}"/>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330" name="Freeform 328">
              <a:extLst>
                <a:ext uri="{FF2B5EF4-FFF2-40B4-BE49-F238E27FC236}">
                  <a16:creationId xmlns:a16="http://schemas.microsoft.com/office/drawing/2014/main" id="{EC31F5DF-65AB-CCE6-6E61-F79ED3CD9E01}"/>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331" name="Freeform 329">
              <a:extLst>
                <a:ext uri="{FF2B5EF4-FFF2-40B4-BE49-F238E27FC236}">
                  <a16:creationId xmlns:a16="http://schemas.microsoft.com/office/drawing/2014/main" id="{212DC382-E2AD-16B2-D105-40B91BF3643A}"/>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332" name="Freeform 330">
              <a:extLst>
                <a:ext uri="{FF2B5EF4-FFF2-40B4-BE49-F238E27FC236}">
                  <a16:creationId xmlns:a16="http://schemas.microsoft.com/office/drawing/2014/main" id="{D3EB463B-82F1-18A6-F041-99B4F7CFD528}"/>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333" name="Freeform 331">
              <a:extLst>
                <a:ext uri="{FF2B5EF4-FFF2-40B4-BE49-F238E27FC236}">
                  <a16:creationId xmlns:a16="http://schemas.microsoft.com/office/drawing/2014/main" id="{6C8B4B9E-31D6-676A-968E-2D947B9F9C97}"/>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334" name="Freeform 332">
              <a:extLst>
                <a:ext uri="{FF2B5EF4-FFF2-40B4-BE49-F238E27FC236}">
                  <a16:creationId xmlns:a16="http://schemas.microsoft.com/office/drawing/2014/main" id="{EEC144C0-E579-4EA8-6BB6-3A9CB9C84C62}"/>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335" name="Freeform 333">
              <a:extLst>
                <a:ext uri="{FF2B5EF4-FFF2-40B4-BE49-F238E27FC236}">
                  <a16:creationId xmlns:a16="http://schemas.microsoft.com/office/drawing/2014/main" id="{137AE848-4C44-BA82-3766-CA1680E1F800}"/>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336" name="Freeform 334">
              <a:extLst>
                <a:ext uri="{FF2B5EF4-FFF2-40B4-BE49-F238E27FC236}">
                  <a16:creationId xmlns:a16="http://schemas.microsoft.com/office/drawing/2014/main" id="{564DA8E3-7E6B-EB49-DF1E-A50D3C6360BD}"/>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337" name="Freeform 335">
              <a:extLst>
                <a:ext uri="{FF2B5EF4-FFF2-40B4-BE49-F238E27FC236}">
                  <a16:creationId xmlns:a16="http://schemas.microsoft.com/office/drawing/2014/main" id="{672B44F7-96D9-D765-F38A-59B7EB8F1FAE}"/>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338" name="Freeform 336">
              <a:extLst>
                <a:ext uri="{FF2B5EF4-FFF2-40B4-BE49-F238E27FC236}">
                  <a16:creationId xmlns:a16="http://schemas.microsoft.com/office/drawing/2014/main" id="{0AEF8951-0723-7717-57A4-D0945E1924B6}"/>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339" name="Freeform 337">
              <a:extLst>
                <a:ext uri="{FF2B5EF4-FFF2-40B4-BE49-F238E27FC236}">
                  <a16:creationId xmlns:a16="http://schemas.microsoft.com/office/drawing/2014/main" id="{55CFFE82-5910-BD43-D979-7FF0672B399C}"/>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340" name="Freeform 338">
              <a:extLst>
                <a:ext uri="{FF2B5EF4-FFF2-40B4-BE49-F238E27FC236}">
                  <a16:creationId xmlns:a16="http://schemas.microsoft.com/office/drawing/2014/main" id="{30BBDDBA-6945-DBDB-510A-DC1EBF01DBBF}"/>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341" name="Freeform 339">
              <a:extLst>
                <a:ext uri="{FF2B5EF4-FFF2-40B4-BE49-F238E27FC236}">
                  <a16:creationId xmlns:a16="http://schemas.microsoft.com/office/drawing/2014/main" id="{709E9A47-6FA0-74E1-C853-D22F5487A8CF}"/>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342" name="Freeform 340">
              <a:extLst>
                <a:ext uri="{FF2B5EF4-FFF2-40B4-BE49-F238E27FC236}">
                  <a16:creationId xmlns:a16="http://schemas.microsoft.com/office/drawing/2014/main" id="{958665F1-CA30-0B4C-EB75-70C8E4F92805}"/>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343" name="Freeform 341">
              <a:extLst>
                <a:ext uri="{FF2B5EF4-FFF2-40B4-BE49-F238E27FC236}">
                  <a16:creationId xmlns:a16="http://schemas.microsoft.com/office/drawing/2014/main" id="{67576FA8-7439-8FFA-EA12-15030A710532}"/>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344" name="Freeform 342">
              <a:extLst>
                <a:ext uri="{FF2B5EF4-FFF2-40B4-BE49-F238E27FC236}">
                  <a16:creationId xmlns:a16="http://schemas.microsoft.com/office/drawing/2014/main" id="{85D0EB04-DC5E-DE32-7E4E-492140930EBE}"/>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345" name="Freeform 343">
              <a:extLst>
                <a:ext uri="{FF2B5EF4-FFF2-40B4-BE49-F238E27FC236}">
                  <a16:creationId xmlns:a16="http://schemas.microsoft.com/office/drawing/2014/main" id="{2B9C0D14-E418-3918-27CD-059399B24AF3}"/>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346" name="Freeform 344">
              <a:extLst>
                <a:ext uri="{FF2B5EF4-FFF2-40B4-BE49-F238E27FC236}">
                  <a16:creationId xmlns:a16="http://schemas.microsoft.com/office/drawing/2014/main" id="{C983466E-FCBB-5064-00FC-C40A3B502A60}"/>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347" name="Freeform 345">
              <a:extLst>
                <a:ext uri="{FF2B5EF4-FFF2-40B4-BE49-F238E27FC236}">
                  <a16:creationId xmlns:a16="http://schemas.microsoft.com/office/drawing/2014/main" id="{547AF765-9095-6312-CDD8-AD1AE3DE4E82}"/>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348" name="Freeform 346">
              <a:extLst>
                <a:ext uri="{FF2B5EF4-FFF2-40B4-BE49-F238E27FC236}">
                  <a16:creationId xmlns:a16="http://schemas.microsoft.com/office/drawing/2014/main" id="{8D5D6B75-A710-3A57-5CB5-5CEE318F51CE}"/>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grpSp>
        <p:nvGrpSpPr>
          <p:cNvPr id="399" name="Graphic 177">
            <a:extLst>
              <a:ext uri="{FF2B5EF4-FFF2-40B4-BE49-F238E27FC236}">
                <a16:creationId xmlns:a16="http://schemas.microsoft.com/office/drawing/2014/main" id="{BE056ECF-5C80-7A8C-A57C-81A017334374}"/>
              </a:ext>
            </a:extLst>
          </p:cNvPr>
          <p:cNvGrpSpPr/>
          <p:nvPr/>
        </p:nvGrpSpPr>
        <p:grpSpPr>
          <a:xfrm>
            <a:off x="8763684" y="1328203"/>
            <a:ext cx="840379" cy="1286928"/>
            <a:chOff x="4990387" y="1748539"/>
            <a:chExt cx="1648380" cy="2630334"/>
          </a:xfrm>
          <a:solidFill>
            <a:schemeClr val="bg1"/>
          </a:solidFill>
        </p:grpSpPr>
        <p:sp>
          <p:nvSpPr>
            <p:cNvPr id="400" name="Freeform 178">
              <a:extLst>
                <a:ext uri="{FF2B5EF4-FFF2-40B4-BE49-F238E27FC236}">
                  <a16:creationId xmlns:a16="http://schemas.microsoft.com/office/drawing/2014/main" id="{9053889B-8279-C7DD-AAF8-966BC212AABA}"/>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401" name="Freeform 179">
              <a:extLst>
                <a:ext uri="{FF2B5EF4-FFF2-40B4-BE49-F238E27FC236}">
                  <a16:creationId xmlns:a16="http://schemas.microsoft.com/office/drawing/2014/main" id="{152C451D-A49F-28E8-3B6F-7263139CF33C}"/>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402" name="Freeform 180">
              <a:extLst>
                <a:ext uri="{FF2B5EF4-FFF2-40B4-BE49-F238E27FC236}">
                  <a16:creationId xmlns:a16="http://schemas.microsoft.com/office/drawing/2014/main" id="{DE9632FC-B752-1E78-F8D8-51573990B2D1}"/>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403" name="Freeform 181">
              <a:extLst>
                <a:ext uri="{FF2B5EF4-FFF2-40B4-BE49-F238E27FC236}">
                  <a16:creationId xmlns:a16="http://schemas.microsoft.com/office/drawing/2014/main" id="{54F0BCB7-9064-88A4-D0FF-FD02158C843B}"/>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404" name="Freeform 182">
              <a:extLst>
                <a:ext uri="{FF2B5EF4-FFF2-40B4-BE49-F238E27FC236}">
                  <a16:creationId xmlns:a16="http://schemas.microsoft.com/office/drawing/2014/main" id="{67C8A734-EDE0-205C-1F62-33C7DABBBA91}"/>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405" name="Freeform 183">
              <a:extLst>
                <a:ext uri="{FF2B5EF4-FFF2-40B4-BE49-F238E27FC236}">
                  <a16:creationId xmlns:a16="http://schemas.microsoft.com/office/drawing/2014/main" id="{B2C0D312-B450-E71A-E975-4687D937C462}"/>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406" name="Freeform 184">
              <a:extLst>
                <a:ext uri="{FF2B5EF4-FFF2-40B4-BE49-F238E27FC236}">
                  <a16:creationId xmlns:a16="http://schemas.microsoft.com/office/drawing/2014/main" id="{7FB5101F-FBC1-161C-C859-8D2F3E54B5FB}"/>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407" name="Freeform 185">
              <a:extLst>
                <a:ext uri="{FF2B5EF4-FFF2-40B4-BE49-F238E27FC236}">
                  <a16:creationId xmlns:a16="http://schemas.microsoft.com/office/drawing/2014/main" id="{EA508FA5-C877-D6EF-93AF-5A9A2385F498}"/>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408" name="Freeform 186">
              <a:extLst>
                <a:ext uri="{FF2B5EF4-FFF2-40B4-BE49-F238E27FC236}">
                  <a16:creationId xmlns:a16="http://schemas.microsoft.com/office/drawing/2014/main" id="{334C50BF-3BEA-B4A5-48AD-2F4F0C3846CC}"/>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409" name="Freeform 187">
              <a:extLst>
                <a:ext uri="{FF2B5EF4-FFF2-40B4-BE49-F238E27FC236}">
                  <a16:creationId xmlns:a16="http://schemas.microsoft.com/office/drawing/2014/main" id="{DD15BBBF-68C1-B7B7-4DBF-E2CBEB3EC507}"/>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410" name="Freeform 188">
              <a:extLst>
                <a:ext uri="{FF2B5EF4-FFF2-40B4-BE49-F238E27FC236}">
                  <a16:creationId xmlns:a16="http://schemas.microsoft.com/office/drawing/2014/main" id="{6C6A854E-6FBF-8073-E0DF-3D149BE96A98}"/>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411" name="Freeform 189">
              <a:extLst>
                <a:ext uri="{FF2B5EF4-FFF2-40B4-BE49-F238E27FC236}">
                  <a16:creationId xmlns:a16="http://schemas.microsoft.com/office/drawing/2014/main" id="{73F7C74B-68E6-918B-59E9-FE11CA05FB91}"/>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412" name="Freeform 190">
              <a:extLst>
                <a:ext uri="{FF2B5EF4-FFF2-40B4-BE49-F238E27FC236}">
                  <a16:creationId xmlns:a16="http://schemas.microsoft.com/office/drawing/2014/main" id="{FDF3E6A8-B14D-65C8-7920-8DF1614A2207}"/>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413" name="Freeform 191">
              <a:extLst>
                <a:ext uri="{FF2B5EF4-FFF2-40B4-BE49-F238E27FC236}">
                  <a16:creationId xmlns:a16="http://schemas.microsoft.com/office/drawing/2014/main" id="{10B9D988-9DA9-9721-901E-A627AF09CD90}"/>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414" name="Freeform 192">
              <a:extLst>
                <a:ext uri="{FF2B5EF4-FFF2-40B4-BE49-F238E27FC236}">
                  <a16:creationId xmlns:a16="http://schemas.microsoft.com/office/drawing/2014/main" id="{DC683C6C-4A6C-5D4A-1564-B7785F1A9C59}"/>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415" name="Freeform 193">
              <a:extLst>
                <a:ext uri="{FF2B5EF4-FFF2-40B4-BE49-F238E27FC236}">
                  <a16:creationId xmlns:a16="http://schemas.microsoft.com/office/drawing/2014/main" id="{967E420F-E954-D326-5B6A-40BC7B4BF3D6}"/>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416" name="Freeform 194">
              <a:extLst>
                <a:ext uri="{FF2B5EF4-FFF2-40B4-BE49-F238E27FC236}">
                  <a16:creationId xmlns:a16="http://schemas.microsoft.com/office/drawing/2014/main" id="{C897C1A8-0722-3B8D-C7C1-6336158E0E9A}"/>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417" name="Freeform 195">
              <a:extLst>
                <a:ext uri="{FF2B5EF4-FFF2-40B4-BE49-F238E27FC236}">
                  <a16:creationId xmlns:a16="http://schemas.microsoft.com/office/drawing/2014/main" id="{FC089AE5-8AFD-812B-E3ED-929ECDACF0D1}"/>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418" name="Freeform 196">
              <a:extLst>
                <a:ext uri="{FF2B5EF4-FFF2-40B4-BE49-F238E27FC236}">
                  <a16:creationId xmlns:a16="http://schemas.microsoft.com/office/drawing/2014/main" id="{AF0CDCF8-A785-5D74-CFA3-13BED43374B4}"/>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419" name="Freeform 197">
              <a:extLst>
                <a:ext uri="{FF2B5EF4-FFF2-40B4-BE49-F238E27FC236}">
                  <a16:creationId xmlns:a16="http://schemas.microsoft.com/office/drawing/2014/main" id="{C497AB07-9895-6921-A412-8B68E7BB24B3}"/>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420" name="Freeform 198">
              <a:extLst>
                <a:ext uri="{FF2B5EF4-FFF2-40B4-BE49-F238E27FC236}">
                  <a16:creationId xmlns:a16="http://schemas.microsoft.com/office/drawing/2014/main" id="{77A1B815-CB61-08FF-A42E-9D297B4442B8}"/>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421" name="Freeform 199">
              <a:extLst>
                <a:ext uri="{FF2B5EF4-FFF2-40B4-BE49-F238E27FC236}">
                  <a16:creationId xmlns:a16="http://schemas.microsoft.com/office/drawing/2014/main" id="{8FD6D9B0-3FB3-CB49-5DE6-ABE4E643E37C}"/>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422" name="Freeform 200">
              <a:extLst>
                <a:ext uri="{FF2B5EF4-FFF2-40B4-BE49-F238E27FC236}">
                  <a16:creationId xmlns:a16="http://schemas.microsoft.com/office/drawing/2014/main" id="{77F8D79E-77FE-2218-10F5-913FDFBC50A6}"/>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423" name="Freeform 201">
              <a:extLst>
                <a:ext uri="{FF2B5EF4-FFF2-40B4-BE49-F238E27FC236}">
                  <a16:creationId xmlns:a16="http://schemas.microsoft.com/office/drawing/2014/main" id="{4385B735-A6AA-E404-2B87-18FF23D66834}"/>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424" name="Freeform 202">
              <a:extLst>
                <a:ext uri="{FF2B5EF4-FFF2-40B4-BE49-F238E27FC236}">
                  <a16:creationId xmlns:a16="http://schemas.microsoft.com/office/drawing/2014/main" id="{BD8C7914-8186-8869-EF31-2A44226068DC}"/>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425" name="Freeform 203">
              <a:extLst>
                <a:ext uri="{FF2B5EF4-FFF2-40B4-BE49-F238E27FC236}">
                  <a16:creationId xmlns:a16="http://schemas.microsoft.com/office/drawing/2014/main" id="{2B980AEE-B108-EC9A-4B52-510690B50E72}"/>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426" name="Freeform 204">
              <a:extLst>
                <a:ext uri="{FF2B5EF4-FFF2-40B4-BE49-F238E27FC236}">
                  <a16:creationId xmlns:a16="http://schemas.microsoft.com/office/drawing/2014/main" id="{96E604F5-2BD6-0435-A6E8-9164F179F647}"/>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427" name="Freeform 205">
              <a:extLst>
                <a:ext uri="{FF2B5EF4-FFF2-40B4-BE49-F238E27FC236}">
                  <a16:creationId xmlns:a16="http://schemas.microsoft.com/office/drawing/2014/main" id="{F82C1B8A-AF49-F631-355C-7DF5711784A7}"/>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428" name="Freeform 206">
              <a:extLst>
                <a:ext uri="{FF2B5EF4-FFF2-40B4-BE49-F238E27FC236}">
                  <a16:creationId xmlns:a16="http://schemas.microsoft.com/office/drawing/2014/main" id="{0479BFF8-91F5-F35D-C65C-FB7A55650BDA}"/>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429" name="Freeform 207">
              <a:extLst>
                <a:ext uri="{FF2B5EF4-FFF2-40B4-BE49-F238E27FC236}">
                  <a16:creationId xmlns:a16="http://schemas.microsoft.com/office/drawing/2014/main" id="{9DBE10F3-7059-F90E-CDEE-E77CA2F060FD}"/>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430" name="Freeform 208">
              <a:extLst>
                <a:ext uri="{FF2B5EF4-FFF2-40B4-BE49-F238E27FC236}">
                  <a16:creationId xmlns:a16="http://schemas.microsoft.com/office/drawing/2014/main" id="{087B5CA2-BA9E-6746-61F2-4B3274AD9B6D}"/>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431" name="Freeform 209">
              <a:extLst>
                <a:ext uri="{FF2B5EF4-FFF2-40B4-BE49-F238E27FC236}">
                  <a16:creationId xmlns:a16="http://schemas.microsoft.com/office/drawing/2014/main" id="{6859D79A-032F-75B9-D159-F2FAF5B93617}"/>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432" name="Freeform 210">
              <a:extLst>
                <a:ext uri="{FF2B5EF4-FFF2-40B4-BE49-F238E27FC236}">
                  <a16:creationId xmlns:a16="http://schemas.microsoft.com/office/drawing/2014/main" id="{B28D5CD4-FBD6-E98F-6A3E-EE0B6EC52A4F}"/>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433" name="Freeform 211">
              <a:extLst>
                <a:ext uri="{FF2B5EF4-FFF2-40B4-BE49-F238E27FC236}">
                  <a16:creationId xmlns:a16="http://schemas.microsoft.com/office/drawing/2014/main" id="{F5845602-DD35-6C13-26C3-493484673DE2}"/>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434" name="Freeform 212">
              <a:extLst>
                <a:ext uri="{FF2B5EF4-FFF2-40B4-BE49-F238E27FC236}">
                  <a16:creationId xmlns:a16="http://schemas.microsoft.com/office/drawing/2014/main" id="{C2AE8D59-D091-67FD-DFA5-CC1A07F0FC26}"/>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435" name="Freeform 213">
              <a:extLst>
                <a:ext uri="{FF2B5EF4-FFF2-40B4-BE49-F238E27FC236}">
                  <a16:creationId xmlns:a16="http://schemas.microsoft.com/office/drawing/2014/main" id="{DC80F9E5-76D6-3143-4D2D-A7B119872FC8}"/>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436" name="Freeform 214">
              <a:extLst>
                <a:ext uri="{FF2B5EF4-FFF2-40B4-BE49-F238E27FC236}">
                  <a16:creationId xmlns:a16="http://schemas.microsoft.com/office/drawing/2014/main" id="{08CB47B7-467D-5141-AED7-C520C0B80BC7}"/>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437" name="Freeform 215">
              <a:extLst>
                <a:ext uri="{FF2B5EF4-FFF2-40B4-BE49-F238E27FC236}">
                  <a16:creationId xmlns:a16="http://schemas.microsoft.com/office/drawing/2014/main" id="{8CBAF0AD-427E-5A7E-B685-4184E0A98C7B}"/>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438" name="Freeform 216">
              <a:extLst>
                <a:ext uri="{FF2B5EF4-FFF2-40B4-BE49-F238E27FC236}">
                  <a16:creationId xmlns:a16="http://schemas.microsoft.com/office/drawing/2014/main" id="{B1DB4420-8113-05AB-7B25-9369347F3110}"/>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439" name="Freeform 217">
              <a:extLst>
                <a:ext uri="{FF2B5EF4-FFF2-40B4-BE49-F238E27FC236}">
                  <a16:creationId xmlns:a16="http://schemas.microsoft.com/office/drawing/2014/main" id="{3D26B2F0-B0AA-1B4D-228D-4E596E7A774B}"/>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440" name="Freeform 218">
              <a:extLst>
                <a:ext uri="{FF2B5EF4-FFF2-40B4-BE49-F238E27FC236}">
                  <a16:creationId xmlns:a16="http://schemas.microsoft.com/office/drawing/2014/main" id="{0E8434D3-67C4-0D6B-0BCD-F998D21362BC}"/>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441" name="Freeform 219">
              <a:extLst>
                <a:ext uri="{FF2B5EF4-FFF2-40B4-BE49-F238E27FC236}">
                  <a16:creationId xmlns:a16="http://schemas.microsoft.com/office/drawing/2014/main" id="{9F0B1A23-EEC9-9103-0C00-9D733C7F1DC6}"/>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442" name="Freeform 220">
              <a:extLst>
                <a:ext uri="{FF2B5EF4-FFF2-40B4-BE49-F238E27FC236}">
                  <a16:creationId xmlns:a16="http://schemas.microsoft.com/office/drawing/2014/main" id="{4D1E6538-4A75-A619-7416-460EA8B0DA48}"/>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443" name="Freeform 221">
              <a:extLst>
                <a:ext uri="{FF2B5EF4-FFF2-40B4-BE49-F238E27FC236}">
                  <a16:creationId xmlns:a16="http://schemas.microsoft.com/office/drawing/2014/main" id="{F0250B23-CA53-F542-5D38-BDF8974AA207}"/>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444" name="Freeform 222">
              <a:extLst>
                <a:ext uri="{FF2B5EF4-FFF2-40B4-BE49-F238E27FC236}">
                  <a16:creationId xmlns:a16="http://schemas.microsoft.com/office/drawing/2014/main" id="{3B5E34E9-423F-758F-839B-8EDB3FC293EF}"/>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445" name="Freeform 223">
              <a:extLst>
                <a:ext uri="{FF2B5EF4-FFF2-40B4-BE49-F238E27FC236}">
                  <a16:creationId xmlns:a16="http://schemas.microsoft.com/office/drawing/2014/main" id="{50731186-F627-EE30-A753-59C968DE3902}"/>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446" name="Freeform 224">
              <a:extLst>
                <a:ext uri="{FF2B5EF4-FFF2-40B4-BE49-F238E27FC236}">
                  <a16:creationId xmlns:a16="http://schemas.microsoft.com/office/drawing/2014/main" id="{5880424F-26E8-D621-5554-13D3C44E8CA5}"/>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447" name="Freeform 225">
              <a:extLst>
                <a:ext uri="{FF2B5EF4-FFF2-40B4-BE49-F238E27FC236}">
                  <a16:creationId xmlns:a16="http://schemas.microsoft.com/office/drawing/2014/main" id="{4D1D339D-CA83-358E-2E1B-F5B3A6C9296A}"/>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448" name="Freeform 226">
              <a:extLst>
                <a:ext uri="{FF2B5EF4-FFF2-40B4-BE49-F238E27FC236}">
                  <a16:creationId xmlns:a16="http://schemas.microsoft.com/office/drawing/2014/main" id="{9DF16E98-DA3F-ACB6-EB0C-36D94409546B}"/>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449" name="Freeform 227">
              <a:extLst>
                <a:ext uri="{FF2B5EF4-FFF2-40B4-BE49-F238E27FC236}">
                  <a16:creationId xmlns:a16="http://schemas.microsoft.com/office/drawing/2014/main" id="{A82D83FE-DD41-91AB-EB1D-5D4F0A8492DE}"/>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450" name="Freeform 228">
              <a:extLst>
                <a:ext uri="{FF2B5EF4-FFF2-40B4-BE49-F238E27FC236}">
                  <a16:creationId xmlns:a16="http://schemas.microsoft.com/office/drawing/2014/main" id="{6ECF4D36-A49C-5E2C-29F6-9B1CC5204FE7}"/>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451" name="Freeform 229">
              <a:extLst>
                <a:ext uri="{FF2B5EF4-FFF2-40B4-BE49-F238E27FC236}">
                  <a16:creationId xmlns:a16="http://schemas.microsoft.com/office/drawing/2014/main" id="{C129BB7D-6D44-CE1D-8CC4-146DBCE7AE4D}"/>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452" name="Freeform 230">
              <a:extLst>
                <a:ext uri="{FF2B5EF4-FFF2-40B4-BE49-F238E27FC236}">
                  <a16:creationId xmlns:a16="http://schemas.microsoft.com/office/drawing/2014/main" id="{3041FD96-1496-8517-6E1D-348566CDA41B}"/>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453" name="Freeform 231">
              <a:extLst>
                <a:ext uri="{FF2B5EF4-FFF2-40B4-BE49-F238E27FC236}">
                  <a16:creationId xmlns:a16="http://schemas.microsoft.com/office/drawing/2014/main" id="{57DA845B-13CC-AA1D-9EC6-C118EFBFF2CA}"/>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454" name="Freeform 232">
              <a:extLst>
                <a:ext uri="{FF2B5EF4-FFF2-40B4-BE49-F238E27FC236}">
                  <a16:creationId xmlns:a16="http://schemas.microsoft.com/office/drawing/2014/main" id="{83EFC4FF-97C5-AEE3-097F-32AA88470D2D}"/>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455" name="Freeform 233">
              <a:extLst>
                <a:ext uri="{FF2B5EF4-FFF2-40B4-BE49-F238E27FC236}">
                  <a16:creationId xmlns:a16="http://schemas.microsoft.com/office/drawing/2014/main" id="{A32BF40C-FB12-DBB3-B320-99CB25A7A27E}"/>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456" name="Freeform 234">
              <a:extLst>
                <a:ext uri="{FF2B5EF4-FFF2-40B4-BE49-F238E27FC236}">
                  <a16:creationId xmlns:a16="http://schemas.microsoft.com/office/drawing/2014/main" id="{187A965D-6C6C-29AD-5D43-BE1FF42D7325}"/>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457" name="Freeform 235">
              <a:extLst>
                <a:ext uri="{FF2B5EF4-FFF2-40B4-BE49-F238E27FC236}">
                  <a16:creationId xmlns:a16="http://schemas.microsoft.com/office/drawing/2014/main" id="{53F4854D-DD07-013A-2B9D-975012AF59A6}"/>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458" name="Freeform 236">
              <a:extLst>
                <a:ext uri="{FF2B5EF4-FFF2-40B4-BE49-F238E27FC236}">
                  <a16:creationId xmlns:a16="http://schemas.microsoft.com/office/drawing/2014/main" id="{A340D41B-8DF2-4233-3623-24F3BFE86285}"/>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459" name="Freeform 237">
              <a:extLst>
                <a:ext uri="{FF2B5EF4-FFF2-40B4-BE49-F238E27FC236}">
                  <a16:creationId xmlns:a16="http://schemas.microsoft.com/office/drawing/2014/main" id="{12A66E41-2435-A506-8D5C-BE1856E148EA}"/>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grpSp>
        <p:nvGrpSpPr>
          <p:cNvPr id="460" name="Graphic 177">
            <a:extLst>
              <a:ext uri="{FF2B5EF4-FFF2-40B4-BE49-F238E27FC236}">
                <a16:creationId xmlns:a16="http://schemas.microsoft.com/office/drawing/2014/main" id="{7F6DAA12-8739-5A81-A7B0-D2FE00FEF1DD}"/>
              </a:ext>
            </a:extLst>
          </p:cNvPr>
          <p:cNvGrpSpPr/>
          <p:nvPr/>
        </p:nvGrpSpPr>
        <p:grpSpPr>
          <a:xfrm>
            <a:off x="2440162" y="3812123"/>
            <a:ext cx="840379" cy="1286928"/>
            <a:chOff x="4990387" y="1748539"/>
            <a:chExt cx="1648380" cy="2630334"/>
          </a:xfrm>
          <a:solidFill>
            <a:schemeClr val="bg1"/>
          </a:solidFill>
        </p:grpSpPr>
        <p:sp>
          <p:nvSpPr>
            <p:cNvPr id="461" name="Freeform 178">
              <a:extLst>
                <a:ext uri="{FF2B5EF4-FFF2-40B4-BE49-F238E27FC236}">
                  <a16:creationId xmlns:a16="http://schemas.microsoft.com/office/drawing/2014/main" id="{0A2EFC4B-07EC-6400-34BC-23ACDA8A2462}"/>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462" name="Freeform 179">
              <a:extLst>
                <a:ext uri="{FF2B5EF4-FFF2-40B4-BE49-F238E27FC236}">
                  <a16:creationId xmlns:a16="http://schemas.microsoft.com/office/drawing/2014/main" id="{C7E7CAA7-8770-A09C-63AD-61CC925ABC84}"/>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463" name="Freeform 180">
              <a:extLst>
                <a:ext uri="{FF2B5EF4-FFF2-40B4-BE49-F238E27FC236}">
                  <a16:creationId xmlns:a16="http://schemas.microsoft.com/office/drawing/2014/main" id="{61683430-3980-8B12-2296-6A03828AF612}"/>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464" name="Freeform 181">
              <a:extLst>
                <a:ext uri="{FF2B5EF4-FFF2-40B4-BE49-F238E27FC236}">
                  <a16:creationId xmlns:a16="http://schemas.microsoft.com/office/drawing/2014/main" id="{FDED03F9-C1F7-FA26-8CC6-4631E4EED22B}"/>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465" name="Freeform 182">
              <a:extLst>
                <a:ext uri="{FF2B5EF4-FFF2-40B4-BE49-F238E27FC236}">
                  <a16:creationId xmlns:a16="http://schemas.microsoft.com/office/drawing/2014/main" id="{57588C52-6E7A-E7CE-E9FB-A499988DEFE6}"/>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466" name="Freeform 183">
              <a:extLst>
                <a:ext uri="{FF2B5EF4-FFF2-40B4-BE49-F238E27FC236}">
                  <a16:creationId xmlns:a16="http://schemas.microsoft.com/office/drawing/2014/main" id="{1B45A15D-36E2-C30C-37F7-E2B4A1933A73}"/>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467" name="Freeform 184">
              <a:extLst>
                <a:ext uri="{FF2B5EF4-FFF2-40B4-BE49-F238E27FC236}">
                  <a16:creationId xmlns:a16="http://schemas.microsoft.com/office/drawing/2014/main" id="{C39A94D3-B04C-10D9-FD17-7C68716D2C4E}"/>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468" name="Freeform 185">
              <a:extLst>
                <a:ext uri="{FF2B5EF4-FFF2-40B4-BE49-F238E27FC236}">
                  <a16:creationId xmlns:a16="http://schemas.microsoft.com/office/drawing/2014/main" id="{C0ECD826-3190-58C0-4D40-BCE6600CBE04}"/>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469" name="Freeform 186">
              <a:extLst>
                <a:ext uri="{FF2B5EF4-FFF2-40B4-BE49-F238E27FC236}">
                  <a16:creationId xmlns:a16="http://schemas.microsoft.com/office/drawing/2014/main" id="{115678F2-F369-4BCC-8D92-5670C77773AA}"/>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470" name="Freeform 187">
              <a:extLst>
                <a:ext uri="{FF2B5EF4-FFF2-40B4-BE49-F238E27FC236}">
                  <a16:creationId xmlns:a16="http://schemas.microsoft.com/office/drawing/2014/main" id="{A9F72C5B-CB07-4CBF-EA49-8CB76E2D4E7E}"/>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471" name="Freeform 188">
              <a:extLst>
                <a:ext uri="{FF2B5EF4-FFF2-40B4-BE49-F238E27FC236}">
                  <a16:creationId xmlns:a16="http://schemas.microsoft.com/office/drawing/2014/main" id="{66B7A9BF-3F5B-E776-0909-2D51C9E6792B}"/>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472" name="Freeform 189">
              <a:extLst>
                <a:ext uri="{FF2B5EF4-FFF2-40B4-BE49-F238E27FC236}">
                  <a16:creationId xmlns:a16="http://schemas.microsoft.com/office/drawing/2014/main" id="{010C7A14-5621-FA33-395C-CB3F211988A6}"/>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473" name="Freeform 190">
              <a:extLst>
                <a:ext uri="{FF2B5EF4-FFF2-40B4-BE49-F238E27FC236}">
                  <a16:creationId xmlns:a16="http://schemas.microsoft.com/office/drawing/2014/main" id="{CE777BB7-3B2D-9632-7653-F04B23AED65C}"/>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474" name="Freeform 191">
              <a:extLst>
                <a:ext uri="{FF2B5EF4-FFF2-40B4-BE49-F238E27FC236}">
                  <a16:creationId xmlns:a16="http://schemas.microsoft.com/office/drawing/2014/main" id="{3D9C7A32-A5DA-3B23-F92D-52C482B394D9}"/>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475" name="Freeform 192">
              <a:extLst>
                <a:ext uri="{FF2B5EF4-FFF2-40B4-BE49-F238E27FC236}">
                  <a16:creationId xmlns:a16="http://schemas.microsoft.com/office/drawing/2014/main" id="{AE7EFE70-A5CB-C542-0D65-066842AC5D84}"/>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476" name="Freeform 193">
              <a:extLst>
                <a:ext uri="{FF2B5EF4-FFF2-40B4-BE49-F238E27FC236}">
                  <a16:creationId xmlns:a16="http://schemas.microsoft.com/office/drawing/2014/main" id="{36B8946E-240F-DD46-6881-D4B9BC2D092E}"/>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477" name="Freeform 194">
              <a:extLst>
                <a:ext uri="{FF2B5EF4-FFF2-40B4-BE49-F238E27FC236}">
                  <a16:creationId xmlns:a16="http://schemas.microsoft.com/office/drawing/2014/main" id="{43090BC4-F398-6708-95BE-EF5B13AE17AA}"/>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478" name="Freeform 195">
              <a:extLst>
                <a:ext uri="{FF2B5EF4-FFF2-40B4-BE49-F238E27FC236}">
                  <a16:creationId xmlns:a16="http://schemas.microsoft.com/office/drawing/2014/main" id="{F451A064-A9CA-2B82-BE94-C59EDD6A3F8F}"/>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479" name="Freeform 196">
              <a:extLst>
                <a:ext uri="{FF2B5EF4-FFF2-40B4-BE49-F238E27FC236}">
                  <a16:creationId xmlns:a16="http://schemas.microsoft.com/office/drawing/2014/main" id="{BC06AFCB-5F08-00C1-2E78-B505512E14A1}"/>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480" name="Freeform 197">
              <a:extLst>
                <a:ext uri="{FF2B5EF4-FFF2-40B4-BE49-F238E27FC236}">
                  <a16:creationId xmlns:a16="http://schemas.microsoft.com/office/drawing/2014/main" id="{6033EEBE-1779-DEF4-84E0-C40FEE8E65DE}"/>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481" name="Freeform 198">
              <a:extLst>
                <a:ext uri="{FF2B5EF4-FFF2-40B4-BE49-F238E27FC236}">
                  <a16:creationId xmlns:a16="http://schemas.microsoft.com/office/drawing/2014/main" id="{57E538DF-6FF9-1677-12C7-BC376D7A7A35}"/>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482" name="Freeform 199">
              <a:extLst>
                <a:ext uri="{FF2B5EF4-FFF2-40B4-BE49-F238E27FC236}">
                  <a16:creationId xmlns:a16="http://schemas.microsoft.com/office/drawing/2014/main" id="{76AF5CBD-7D5F-3D02-E03A-4FC3D75F802F}"/>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483" name="Freeform 200">
              <a:extLst>
                <a:ext uri="{FF2B5EF4-FFF2-40B4-BE49-F238E27FC236}">
                  <a16:creationId xmlns:a16="http://schemas.microsoft.com/office/drawing/2014/main" id="{98484C12-82AD-97E8-EF76-E34AB3975762}"/>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484" name="Freeform 201">
              <a:extLst>
                <a:ext uri="{FF2B5EF4-FFF2-40B4-BE49-F238E27FC236}">
                  <a16:creationId xmlns:a16="http://schemas.microsoft.com/office/drawing/2014/main" id="{6E2C8CE4-8563-C556-82E7-8F157336FA78}"/>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485" name="Freeform 202">
              <a:extLst>
                <a:ext uri="{FF2B5EF4-FFF2-40B4-BE49-F238E27FC236}">
                  <a16:creationId xmlns:a16="http://schemas.microsoft.com/office/drawing/2014/main" id="{E76173E1-FDD6-B3E0-29B0-0D909BB3525D}"/>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486" name="Freeform 203">
              <a:extLst>
                <a:ext uri="{FF2B5EF4-FFF2-40B4-BE49-F238E27FC236}">
                  <a16:creationId xmlns:a16="http://schemas.microsoft.com/office/drawing/2014/main" id="{4BC60BE2-6A71-82CA-6BD3-8BE2F97C8C94}"/>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487" name="Freeform 204">
              <a:extLst>
                <a:ext uri="{FF2B5EF4-FFF2-40B4-BE49-F238E27FC236}">
                  <a16:creationId xmlns:a16="http://schemas.microsoft.com/office/drawing/2014/main" id="{40054354-3EAC-BDDB-7ECD-2B5B7328A924}"/>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488" name="Freeform 205">
              <a:extLst>
                <a:ext uri="{FF2B5EF4-FFF2-40B4-BE49-F238E27FC236}">
                  <a16:creationId xmlns:a16="http://schemas.microsoft.com/office/drawing/2014/main" id="{C8145E97-2EED-7292-84A7-448C64459770}"/>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489" name="Freeform 206">
              <a:extLst>
                <a:ext uri="{FF2B5EF4-FFF2-40B4-BE49-F238E27FC236}">
                  <a16:creationId xmlns:a16="http://schemas.microsoft.com/office/drawing/2014/main" id="{3DF14DC0-C79D-B86A-4B7E-AC1B9ABE6CA3}"/>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490" name="Freeform 207">
              <a:extLst>
                <a:ext uri="{FF2B5EF4-FFF2-40B4-BE49-F238E27FC236}">
                  <a16:creationId xmlns:a16="http://schemas.microsoft.com/office/drawing/2014/main" id="{1E080DF4-CF4B-FB1C-91C4-74C1BE58C786}"/>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491" name="Freeform 208">
              <a:extLst>
                <a:ext uri="{FF2B5EF4-FFF2-40B4-BE49-F238E27FC236}">
                  <a16:creationId xmlns:a16="http://schemas.microsoft.com/office/drawing/2014/main" id="{0175FF93-B6BC-1F28-C0D2-094DEDF70733}"/>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492" name="Freeform 209">
              <a:extLst>
                <a:ext uri="{FF2B5EF4-FFF2-40B4-BE49-F238E27FC236}">
                  <a16:creationId xmlns:a16="http://schemas.microsoft.com/office/drawing/2014/main" id="{C5C8B7CB-EE2F-6E82-5959-CFC6C395DCE3}"/>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493" name="Freeform 210">
              <a:extLst>
                <a:ext uri="{FF2B5EF4-FFF2-40B4-BE49-F238E27FC236}">
                  <a16:creationId xmlns:a16="http://schemas.microsoft.com/office/drawing/2014/main" id="{C3CF3C66-E838-5466-BA77-121EAD46D8B6}"/>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494" name="Freeform 211">
              <a:extLst>
                <a:ext uri="{FF2B5EF4-FFF2-40B4-BE49-F238E27FC236}">
                  <a16:creationId xmlns:a16="http://schemas.microsoft.com/office/drawing/2014/main" id="{1619E737-93EE-2047-147A-B49D7A62A921}"/>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495" name="Freeform 212">
              <a:extLst>
                <a:ext uri="{FF2B5EF4-FFF2-40B4-BE49-F238E27FC236}">
                  <a16:creationId xmlns:a16="http://schemas.microsoft.com/office/drawing/2014/main" id="{E6261625-0135-2D21-72BA-03FC34BD1752}"/>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496" name="Freeform 213">
              <a:extLst>
                <a:ext uri="{FF2B5EF4-FFF2-40B4-BE49-F238E27FC236}">
                  <a16:creationId xmlns:a16="http://schemas.microsoft.com/office/drawing/2014/main" id="{35F01D05-141A-5322-922F-BFDB44468033}"/>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497" name="Freeform 214">
              <a:extLst>
                <a:ext uri="{FF2B5EF4-FFF2-40B4-BE49-F238E27FC236}">
                  <a16:creationId xmlns:a16="http://schemas.microsoft.com/office/drawing/2014/main" id="{2CB20A5F-1727-E88C-DBEF-5BAC49362584}"/>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498" name="Freeform 215">
              <a:extLst>
                <a:ext uri="{FF2B5EF4-FFF2-40B4-BE49-F238E27FC236}">
                  <a16:creationId xmlns:a16="http://schemas.microsoft.com/office/drawing/2014/main" id="{B195609D-5657-9FEE-4990-E26328E2A4EC}"/>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499" name="Freeform 216">
              <a:extLst>
                <a:ext uri="{FF2B5EF4-FFF2-40B4-BE49-F238E27FC236}">
                  <a16:creationId xmlns:a16="http://schemas.microsoft.com/office/drawing/2014/main" id="{016362FD-86B0-7137-AB46-2D3979F1D454}"/>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500" name="Freeform 217">
              <a:extLst>
                <a:ext uri="{FF2B5EF4-FFF2-40B4-BE49-F238E27FC236}">
                  <a16:creationId xmlns:a16="http://schemas.microsoft.com/office/drawing/2014/main" id="{9F12E7FB-2C3F-C345-D536-3AD4F7A3C13E}"/>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501" name="Freeform 218">
              <a:extLst>
                <a:ext uri="{FF2B5EF4-FFF2-40B4-BE49-F238E27FC236}">
                  <a16:creationId xmlns:a16="http://schemas.microsoft.com/office/drawing/2014/main" id="{1503F646-F1E9-10EF-55AD-4E3D3F3CE57C}"/>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502" name="Freeform 219">
              <a:extLst>
                <a:ext uri="{FF2B5EF4-FFF2-40B4-BE49-F238E27FC236}">
                  <a16:creationId xmlns:a16="http://schemas.microsoft.com/office/drawing/2014/main" id="{516F5FA8-CCD9-6F07-34D6-D677AEC508FD}"/>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503" name="Freeform 220">
              <a:extLst>
                <a:ext uri="{FF2B5EF4-FFF2-40B4-BE49-F238E27FC236}">
                  <a16:creationId xmlns:a16="http://schemas.microsoft.com/office/drawing/2014/main" id="{3A8F298F-3632-3A06-6C27-6676690A4418}"/>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504" name="Freeform 221">
              <a:extLst>
                <a:ext uri="{FF2B5EF4-FFF2-40B4-BE49-F238E27FC236}">
                  <a16:creationId xmlns:a16="http://schemas.microsoft.com/office/drawing/2014/main" id="{0427CAB4-D8DC-9A57-BF81-CF576B5843A7}"/>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505" name="Freeform 222">
              <a:extLst>
                <a:ext uri="{FF2B5EF4-FFF2-40B4-BE49-F238E27FC236}">
                  <a16:creationId xmlns:a16="http://schemas.microsoft.com/office/drawing/2014/main" id="{7923839E-B41F-575D-7E32-3EE7343E2FD5}"/>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506" name="Freeform 223">
              <a:extLst>
                <a:ext uri="{FF2B5EF4-FFF2-40B4-BE49-F238E27FC236}">
                  <a16:creationId xmlns:a16="http://schemas.microsoft.com/office/drawing/2014/main" id="{9E60FBDD-E12F-4716-7DC6-63B9740778AC}"/>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507" name="Freeform 224">
              <a:extLst>
                <a:ext uri="{FF2B5EF4-FFF2-40B4-BE49-F238E27FC236}">
                  <a16:creationId xmlns:a16="http://schemas.microsoft.com/office/drawing/2014/main" id="{5B5DECB3-35DD-BAC7-D0A0-FC533CB3B690}"/>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508" name="Freeform 225">
              <a:extLst>
                <a:ext uri="{FF2B5EF4-FFF2-40B4-BE49-F238E27FC236}">
                  <a16:creationId xmlns:a16="http://schemas.microsoft.com/office/drawing/2014/main" id="{BEA25487-264E-EEFB-8B82-C0125C1A5FCF}"/>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509" name="Freeform 226">
              <a:extLst>
                <a:ext uri="{FF2B5EF4-FFF2-40B4-BE49-F238E27FC236}">
                  <a16:creationId xmlns:a16="http://schemas.microsoft.com/office/drawing/2014/main" id="{575FB74B-D06F-AC8D-DA3A-E43B8CAA13A9}"/>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510" name="Freeform 227">
              <a:extLst>
                <a:ext uri="{FF2B5EF4-FFF2-40B4-BE49-F238E27FC236}">
                  <a16:creationId xmlns:a16="http://schemas.microsoft.com/office/drawing/2014/main" id="{6B8864B3-52DF-9533-4E2C-5C9D37D8B614}"/>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511" name="Freeform 228">
              <a:extLst>
                <a:ext uri="{FF2B5EF4-FFF2-40B4-BE49-F238E27FC236}">
                  <a16:creationId xmlns:a16="http://schemas.microsoft.com/office/drawing/2014/main" id="{2B7DB3E7-0E5C-8E53-ADA1-6069DDFBC55B}"/>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512" name="Freeform 229">
              <a:extLst>
                <a:ext uri="{FF2B5EF4-FFF2-40B4-BE49-F238E27FC236}">
                  <a16:creationId xmlns:a16="http://schemas.microsoft.com/office/drawing/2014/main" id="{B18D1577-7DBE-F4F4-EA9F-EA834A94028E}"/>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513" name="Freeform 230">
              <a:extLst>
                <a:ext uri="{FF2B5EF4-FFF2-40B4-BE49-F238E27FC236}">
                  <a16:creationId xmlns:a16="http://schemas.microsoft.com/office/drawing/2014/main" id="{5E67C18A-9742-F758-4184-984754EE93EA}"/>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514" name="Freeform 231">
              <a:extLst>
                <a:ext uri="{FF2B5EF4-FFF2-40B4-BE49-F238E27FC236}">
                  <a16:creationId xmlns:a16="http://schemas.microsoft.com/office/drawing/2014/main" id="{B3C353EB-4BB8-70F7-A93A-4BEE269E1F42}"/>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515" name="Freeform 232">
              <a:extLst>
                <a:ext uri="{FF2B5EF4-FFF2-40B4-BE49-F238E27FC236}">
                  <a16:creationId xmlns:a16="http://schemas.microsoft.com/office/drawing/2014/main" id="{144108E2-C66F-832F-E4CD-79521014A2FC}"/>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516" name="Freeform 233">
              <a:extLst>
                <a:ext uri="{FF2B5EF4-FFF2-40B4-BE49-F238E27FC236}">
                  <a16:creationId xmlns:a16="http://schemas.microsoft.com/office/drawing/2014/main" id="{668506A8-0E98-3324-4F01-70946AEC00E2}"/>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517" name="Freeform 234">
              <a:extLst>
                <a:ext uri="{FF2B5EF4-FFF2-40B4-BE49-F238E27FC236}">
                  <a16:creationId xmlns:a16="http://schemas.microsoft.com/office/drawing/2014/main" id="{78534916-9686-6EE8-078B-1FA1B0FB3623}"/>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518" name="Freeform 235">
              <a:extLst>
                <a:ext uri="{FF2B5EF4-FFF2-40B4-BE49-F238E27FC236}">
                  <a16:creationId xmlns:a16="http://schemas.microsoft.com/office/drawing/2014/main" id="{73BE9B9B-5C61-C815-AFAB-F3E93E3C866C}"/>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519" name="Freeform 236">
              <a:extLst>
                <a:ext uri="{FF2B5EF4-FFF2-40B4-BE49-F238E27FC236}">
                  <a16:creationId xmlns:a16="http://schemas.microsoft.com/office/drawing/2014/main" id="{B8571ED9-3DE1-7AE0-7CE9-6BB5E09B4450}"/>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520" name="Freeform 237">
              <a:extLst>
                <a:ext uri="{FF2B5EF4-FFF2-40B4-BE49-F238E27FC236}">
                  <a16:creationId xmlns:a16="http://schemas.microsoft.com/office/drawing/2014/main" id="{0F29D8D4-316D-B8EE-F576-D7033DB1816C}"/>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spTree>
    <p:extLst>
      <p:ext uri="{BB962C8B-B14F-4D97-AF65-F5344CB8AC3E}">
        <p14:creationId xmlns:p14="http://schemas.microsoft.com/office/powerpoint/2010/main" val="419573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4B483"/>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34FB82-C02B-62A9-7BBF-901739899361}"/>
              </a:ext>
            </a:extLst>
          </p:cNvPr>
          <p:cNvSpPr txBox="1"/>
          <p:nvPr/>
        </p:nvSpPr>
        <p:spPr>
          <a:xfrm>
            <a:off x="4103458" y="583080"/>
            <a:ext cx="4628191"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CLIMATE CHANGE</a:t>
            </a:r>
            <a:endParaRPr lang="en-LT" sz="3200" b="1" spc="300" dirty="0">
              <a:solidFill>
                <a:schemeClr val="tx1">
                  <a:lumMod val="75000"/>
                  <a:lumOff val="25000"/>
                </a:schemeClr>
              </a:solidFill>
              <a:latin typeface="Montserrat" pitchFamily="2" charset="77"/>
            </a:endParaRPr>
          </a:p>
        </p:txBody>
      </p:sp>
      <p:sp>
        <p:nvSpPr>
          <p:cNvPr id="8" name="TextBox 7">
            <a:extLst>
              <a:ext uri="{FF2B5EF4-FFF2-40B4-BE49-F238E27FC236}">
                <a16:creationId xmlns:a16="http://schemas.microsoft.com/office/drawing/2014/main" id="{CC9C7344-7978-D79C-FD6E-5F5F27AD123D}"/>
              </a:ext>
            </a:extLst>
          </p:cNvPr>
          <p:cNvSpPr txBox="1"/>
          <p:nvPr/>
        </p:nvSpPr>
        <p:spPr>
          <a:xfrm>
            <a:off x="2677419" y="2633577"/>
            <a:ext cx="1199366" cy="400110"/>
          </a:xfrm>
          <a:prstGeom prst="rect">
            <a:avLst/>
          </a:prstGeom>
          <a:noFill/>
        </p:spPr>
        <p:txBody>
          <a:bodyPr wrap="none" rtlCol="0">
            <a:spAutoFit/>
          </a:bodyPr>
          <a:lstStyle/>
          <a:p>
            <a:pPr algn="ctr"/>
            <a:r>
              <a:rPr lang="en-LT" sz="2000" b="1" spc="300" dirty="0">
                <a:solidFill>
                  <a:schemeClr val="tx1">
                    <a:lumMod val="75000"/>
                    <a:lumOff val="25000"/>
                  </a:schemeClr>
                </a:solidFill>
                <a:latin typeface="Montserrat" pitchFamily="2" charset="77"/>
              </a:rPr>
              <a:t>WHAT</a:t>
            </a:r>
          </a:p>
        </p:txBody>
      </p:sp>
      <p:sp>
        <p:nvSpPr>
          <p:cNvPr id="9" name="TextBox 8">
            <a:extLst>
              <a:ext uri="{FF2B5EF4-FFF2-40B4-BE49-F238E27FC236}">
                <a16:creationId xmlns:a16="http://schemas.microsoft.com/office/drawing/2014/main" id="{7C54DBFF-E8B7-9361-7BE4-45D506577D89}"/>
              </a:ext>
            </a:extLst>
          </p:cNvPr>
          <p:cNvSpPr txBox="1"/>
          <p:nvPr/>
        </p:nvSpPr>
        <p:spPr>
          <a:xfrm>
            <a:off x="844754" y="2990186"/>
            <a:ext cx="4668266" cy="307777"/>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A change in global or regional climate patterns.</a:t>
            </a:r>
            <a:endParaRPr lang="en-LT" sz="1400" b="1" dirty="0">
              <a:solidFill>
                <a:schemeClr val="tx1">
                  <a:lumMod val="75000"/>
                  <a:lumOff val="25000"/>
                </a:schemeClr>
              </a:solidFill>
              <a:latin typeface="Montserrat" pitchFamily="2" charset="77"/>
            </a:endParaRPr>
          </a:p>
        </p:txBody>
      </p:sp>
      <p:sp>
        <p:nvSpPr>
          <p:cNvPr id="10" name="TextBox 9">
            <a:extLst>
              <a:ext uri="{FF2B5EF4-FFF2-40B4-BE49-F238E27FC236}">
                <a16:creationId xmlns:a16="http://schemas.microsoft.com/office/drawing/2014/main" id="{03D3750F-88CE-0F94-7D4D-0D43FC87F1C9}"/>
              </a:ext>
            </a:extLst>
          </p:cNvPr>
          <p:cNvSpPr txBox="1"/>
          <p:nvPr/>
        </p:nvSpPr>
        <p:spPr>
          <a:xfrm>
            <a:off x="2460212" y="5112898"/>
            <a:ext cx="1633781"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EFFECTS</a:t>
            </a:r>
            <a:endParaRPr lang="en-LT" sz="2000" b="1" spc="300" dirty="0">
              <a:solidFill>
                <a:schemeClr val="tx1">
                  <a:lumMod val="75000"/>
                  <a:lumOff val="25000"/>
                </a:schemeClr>
              </a:solidFill>
              <a:latin typeface="Montserrat" pitchFamily="2" charset="77"/>
            </a:endParaRPr>
          </a:p>
        </p:txBody>
      </p:sp>
      <p:sp>
        <p:nvSpPr>
          <p:cNvPr id="11" name="TextBox 10">
            <a:extLst>
              <a:ext uri="{FF2B5EF4-FFF2-40B4-BE49-F238E27FC236}">
                <a16:creationId xmlns:a16="http://schemas.microsoft.com/office/drawing/2014/main" id="{B24C882C-C102-6034-F8AC-8CF5F2AD79DE}"/>
              </a:ext>
            </a:extLst>
          </p:cNvPr>
          <p:cNvSpPr txBox="1"/>
          <p:nvPr/>
        </p:nvSpPr>
        <p:spPr>
          <a:xfrm>
            <a:off x="1256362" y="5436784"/>
            <a:ext cx="4041491"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Hotter temperatures. More health risks. </a:t>
            </a:r>
          </a:p>
          <a:p>
            <a:pPr algn="ctr"/>
            <a:r>
              <a:rPr lang="en-SG" sz="1400" b="1" dirty="0">
                <a:solidFill>
                  <a:schemeClr val="tx1">
                    <a:lumMod val="75000"/>
                    <a:lumOff val="25000"/>
                  </a:schemeClr>
                </a:solidFill>
                <a:latin typeface="Montserrat" pitchFamily="2" charset="77"/>
              </a:rPr>
              <a:t>Poverty and displacement , etc.</a:t>
            </a:r>
            <a:endParaRPr lang="en-LT" sz="1400" b="1" dirty="0">
              <a:solidFill>
                <a:schemeClr val="tx1">
                  <a:lumMod val="75000"/>
                  <a:lumOff val="25000"/>
                </a:schemeClr>
              </a:solidFill>
              <a:latin typeface="Montserrat" pitchFamily="2" charset="77"/>
            </a:endParaRPr>
          </a:p>
        </p:txBody>
      </p:sp>
      <p:sp>
        <p:nvSpPr>
          <p:cNvPr id="12" name="TextBox 11">
            <a:extLst>
              <a:ext uri="{FF2B5EF4-FFF2-40B4-BE49-F238E27FC236}">
                <a16:creationId xmlns:a16="http://schemas.microsoft.com/office/drawing/2014/main" id="{BAB52C95-70A0-C510-B262-C51A21A91228}"/>
              </a:ext>
            </a:extLst>
          </p:cNvPr>
          <p:cNvSpPr txBox="1"/>
          <p:nvPr/>
        </p:nvSpPr>
        <p:spPr>
          <a:xfrm>
            <a:off x="9042031" y="2633577"/>
            <a:ext cx="1021433" cy="400110"/>
          </a:xfrm>
          <a:prstGeom prst="rect">
            <a:avLst/>
          </a:prstGeom>
          <a:noFill/>
        </p:spPr>
        <p:txBody>
          <a:bodyPr wrap="none" rtlCol="0">
            <a:spAutoFit/>
          </a:bodyPr>
          <a:lstStyle/>
          <a:p>
            <a:pPr algn="ctr"/>
            <a:r>
              <a:rPr lang="en-LT" sz="2000" b="1" spc="300" dirty="0">
                <a:solidFill>
                  <a:schemeClr val="tx1">
                    <a:lumMod val="75000"/>
                    <a:lumOff val="25000"/>
                  </a:schemeClr>
                </a:solidFill>
                <a:latin typeface="Montserrat" pitchFamily="2" charset="77"/>
              </a:rPr>
              <a:t>WHO</a:t>
            </a:r>
          </a:p>
        </p:txBody>
      </p:sp>
      <p:sp>
        <p:nvSpPr>
          <p:cNvPr id="13" name="TextBox 12">
            <a:extLst>
              <a:ext uri="{FF2B5EF4-FFF2-40B4-BE49-F238E27FC236}">
                <a16:creationId xmlns:a16="http://schemas.microsoft.com/office/drawing/2014/main" id="{AE0FC5AA-09C1-5190-FA07-E7F4FE1128FD}"/>
              </a:ext>
            </a:extLst>
          </p:cNvPr>
          <p:cNvSpPr txBox="1"/>
          <p:nvPr/>
        </p:nvSpPr>
        <p:spPr>
          <a:xfrm>
            <a:off x="7265916" y="2957463"/>
            <a:ext cx="4573688"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Everyone. Climate change is caused by human</a:t>
            </a:r>
          </a:p>
          <a:p>
            <a:pPr algn="ctr"/>
            <a:r>
              <a:rPr lang="en-SG" sz="1400" b="1" dirty="0">
                <a:solidFill>
                  <a:schemeClr val="tx1">
                    <a:lumMod val="75000"/>
                    <a:lumOff val="25000"/>
                  </a:schemeClr>
                </a:solidFill>
                <a:latin typeface="Montserrat" pitchFamily="2" charset="77"/>
              </a:rPr>
              <a:t>activity.</a:t>
            </a:r>
            <a:endParaRPr lang="en-LT" sz="1400" b="1" dirty="0">
              <a:solidFill>
                <a:schemeClr val="tx1">
                  <a:lumMod val="75000"/>
                  <a:lumOff val="25000"/>
                </a:schemeClr>
              </a:solidFill>
              <a:latin typeface="Montserrat" pitchFamily="2" charset="77"/>
            </a:endParaRPr>
          </a:p>
        </p:txBody>
      </p:sp>
      <p:sp>
        <p:nvSpPr>
          <p:cNvPr id="14" name="TextBox 13">
            <a:extLst>
              <a:ext uri="{FF2B5EF4-FFF2-40B4-BE49-F238E27FC236}">
                <a16:creationId xmlns:a16="http://schemas.microsoft.com/office/drawing/2014/main" id="{81C30F23-B9C9-2CDD-49EC-44798A525061}"/>
              </a:ext>
            </a:extLst>
          </p:cNvPr>
          <p:cNvSpPr txBox="1"/>
          <p:nvPr/>
        </p:nvSpPr>
        <p:spPr>
          <a:xfrm>
            <a:off x="8605216" y="5112898"/>
            <a:ext cx="1895071"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SOLUTION</a:t>
            </a:r>
            <a:endParaRPr lang="en-LT" sz="2000" b="1" spc="300" dirty="0">
              <a:solidFill>
                <a:schemeClr val="tx1">
                  <a:lumMod val="75000"/>
                  <a:lumOff val="25000"/>
                </a:schemeClr>
              </a:solidFill>
              <a:latin typeface="Montserrat" pitchFamily="2" charset="77"/>
            </a:endParaRPr>
          </a:p>
        </p:txBody>
      </p:sp>
      <p:sp>
        <p:nvSpPr>
          <p:cNvPr id="15" name="TextBox 14">
            <a:extLst>
              <a:ext uri="{FF2B5EF4-FFF2-40B4-BE49-F238E27FC236}">
                <a16:creationId xmlns:a16="http://schemas.microsoft.com/office/drawing/2014/main" id="{9545576E-C18A-C53F-F5DE-9F35292D1E19}"/>
              </a:ext>
            </a:extLst>
          </p:cNvPr>
          <p:cNvSpPr txBox="1"/>
          <p:nvPr/>
        </p:nvSpPr>
        <p:spPr>
          <a:xfrm>
            <a:off x="8013720" y="5436784"/>
            <a:ext cx="3078087"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Everyone has to play their part</a:t>
            </a:r>
          </a:p>
          <a:p>
            <a:pPr algn="ctr"/>
            <a:r>
              <a:rPr lang="en-SG" sz="1400" b="1" dirty="0">
                <a:solidFill>
                  <a:schemeClr val="tx1">
                    <a:lumMod val="75000"/>
                    <a:lumOff val="25000"/>
                  </a:schemeClr>
                </a:solidFill>
                <a:latin typeface="Montserrat" pitchFamily="2" charset="77"/>
              </a:rPr>
              <a:t>to combat climate change.</a:t>
            </a:r>
            <a:endParaRPr lang="en-LT" sz="1400" b="1" dirty="0">
              <a:solidFill>
                <a:schemeClr val="tx1">
                  <a:lumMod val="75000"/>
                  <a:lumOff val="25000"/>
                </a:schemeClr>
              </a:solidFill>
              <a:latin typeface="Montserrat" pitchFamily="2" charset="77"/>
            </a:endParaRPr>
          </a:p>
        </p:txBody>
      </p:sp>
      <p:grpSp>
        <p:nvGrpSpPr>
          <p:cNvPr id="16" name="Graphic 43">
            <a:extLst>
              <a:ext uri="{FF2B5EF4-FFF2-40B4-BE49-F238E27FC236}">
                <a16:creationId xmlns:a16="http://schemas.microsoft.com/office/drawing/2014/main" id="{4E3B40B3-F74F-7321-7D74-70E3B0540FA2}"/>
              </a:ext>
            </a:extLst>
          </p:cNvPr>
          <p:cNvGrpSpPr/>
          <p:nvPr/>
        </p:nvGrpSpPr>
        <p:grpSpPr>
          <a:xfrm rot="269299" flipV="1">
            <a:off x="7472552" y="2216626"/>
            <a:ext cx="1458826" cy="482830"/>
            <a:chOff x="5270499" y="2952750"/>
            <a:chExt cx="1652160" cy="946643"/>
          </a:xfrm>
          <a:solidFill>
            <a:schemeClr val="tx1">
              <a:lumMod val="75000"/>
              <a:lumOff val="25000"/>
            </a:schemeClr>
          </a:solidFill>
        </p:grpSpPr>
        <p:sp>
          <p:nvSpPr>
            <p:cNvPr id="17" name="Freeform 76">
              <a:extLst>
                <a:ext uri="{FF2B5EF4-FFF2-40B4-BE49-F238E27FC236}">
                  <a16:creationId xmlns:a16="http://schemas.microsoft.com/office/drawing/2014/main" id="{A2102523-9389-5D55-987E-1B99C509E96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18" name="Freeform 77">
              <a:extLst>
                <a:ext uri="{FF2B5EF4-FFF2-40B4-BE49-F238E27FC236}">
                  <a16:creationId xmlns:a16="http://schemas.microsoft.com/office/drawing/2014/main" id="{F87C0768-B36F-B011-CCA8-8C83C8557B4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19" name="Graphic 43">
            <a:extLst>
              <a:ext uri="{FF2B5EF4-FFF2-40B4-BE49-F238E27FC236}">
                <a16:creationId xmlns:a16="http://schemas.microsoft.com/office/drawing/2014/main" id="{0B2DFF59-7A8A-C4C4-CCC0-0F2A1871D73C}"/>
              </a:ext>
            </a:extLst>
          </p:cNvPr>
          <p:cNvGrpSpPr/>
          <p:nvPr/>
        </p:nvGrpSpPr>
        <p:grpSpPr>
          <a:xfrm rot="2571606" flipV="1">
            <a:off x="7406172" y="4110037"/>
            <a:ext cx="1356455" cy="777212"/>
            <a:chOff x="5270499" y="2952750"/>
            <a:chExt cx="1652160" cy="946643"/>
          </a:xfrm>
          <a:solidFill>
            <a:schemeClr val="tx1">
              <a:lumMod val="75000"/>
              <a:lumOff val="25000"/>
            </a:schemeClr>
          </a:solidFill>
        </p:grpSpPr>
        <p:sp>
          <p:nvSpPr>
            <p:cNvPr id="20" name="Freeform 79">
              <a:extLst>
                <a:ext uri="{FF2B5EF4-FFF2-40B4-BE49-F238E27FC236}">
                  <a16:creationId xmlns:a16="http://schemas.microsoft.com/office/drawing/2014/main" id="{F8989769-2539-C694-5DC2-61CFADB8F31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1" name="Freeform 80">
              <a:extLst>
                <a:ext uri="{FF2B5EF4-FFF2-40B4-BE49-F238E27FC236}">
                  <a16:creationId xmlns:a16="http://schemas.microsoft.com/office/drawing/2014/main" id="{BBCA5ADA-E529-9ADD-C0B2-8C0FE3E5803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2" name="Graphic 43">
            <a:extLst>
              <a:ext uri="{FF2B5EF4-FFF2-40B4-BE49-F238E27FC236}">
                <a16:creationId xmlns:a16="http://schemas.microsoft.com/office/drawing/2014/main" id="{AD348C31-9A5E-F5C8-B4D0-4041F96A3523}"/>
              </a:ext>
            </a:extLst>
          </p:cNvPr>
          <p:cNvGrpSpPr/>
          <p:nvPr/>
        </p:nvGrpSpPr>
        <p:grpSpPr>
          <a:xfrm rot="417027" flipH="1" flipV="1">
            <a:off x="3858043" y="2373351"/>
            <a:ext cx="1396237" cy="528243"/>
            <a:chOff x="5270499" y="2952750"/>
            <a:chExt cx="1652160" cy="946643"/>
          </a:xfrm>
          <a:solidFill>
            <a:schemeClr val="tx1">
              <a:lumMod val="75000"/>
              <a:lumOff val="25000"/>
            </a:schemeClr>
          </a:solidFill>
        </p:grpSpPr>
        <p:sp>
          <p:nvSpPr>
            <p:cNvPr id="23" name="Freeform 82">
              <a:extLst>
                <a:ext uri="{FF2B5EF4-FFF2-40B4-BE49-F238E27FC236}">
                  <a16:creationId xmlns:a16="http://schemas.microsoft.com/office/drawing/2014/main" id="{E954AE71-6C50-7856-0D2C-5DD82D8BAEAF}"/>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4" name="Freeform 83">
              <a:extLst>
                <a:ext uri="{FF2B5EF4-FFF2-40B4-BE49-F238E27FC236}">
                  <a16:creationId xmlns:a16="http://schemas.microsoft.com/office/drawing/2014/main" id="{F7ECDD46-3843-6B7E-BFFA-42B5E51C4EC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5" name="Graphic 43">
            <a:extLst>
              <a:ext uri="{FF2B5EF4-FFF2-40B4-BE49-F238E27FC236}">
                <a16:creationId xmlns:a16="http://schemas.microsoft.com/office/drawing/2014/main" id="{91D5DEFA-CB72-6434-3702-0B58C5ED279E}"/>
              </a:ext>
            </a:extLst>
          </p:cNvPr>
          <p:cNvGrpSpPr/>
          <p:nvPr/>
        </p:nvGrpSpPr>
        <p:grpSpPr>
          <a:xfrm rot="19028394" flipH="1" flipV="1">
            <a:off x="4061834" y="4110037"/>
            <a:ext cx="1356455" cy="777212"/>
            <a:chOff x="5270499" y="2952750"/>
            <a:chExt cx="1652160" cy="946643"/>
          </a:xfrm>
          <a:solidFill>
            <a:schemeClr val="tx1">
              <a:lumMod val="75000"/>
              <a:lumOff val="25000"/>
            </a:schemeClr>
          </a:solidFill>
        </p:grpSpPr>
        <p:sp>
          <p:nvSpPr>
            <p:cNvPr id="26" name="Freeform 85">
              <a:extLst>
                <a:ext uri="{FF2B5EF4-FFF2-40B4-BE49-F238E27FC236}">
                  <a16:creationId xmlns:a16="http://schemas.microsoft.com/office/drawing/2014/main" id="{11D28B53-D372-3C00-C17D-909D7E5BBDD7}"/>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7" name="Freeform 86">
              <a:extLst>
                <a:ext uri="{FF2B5EF4-FFF2-40B4-BE49-F238E27FC236}">
                  <a16:creationId xmlns:a16="http://schemas.microsoft.com/office/drawing/2014/main" id="{88D1898C-E633-2235-F436-0F31F2C8453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pic>
        <p:nvPicPr>
          <p:cNvPr id="28" name="Graphic 27">
            <a:extLst>
              <a:ext uri="{FF2B5EF4-FFF2-40B4-BE49-F238E27FC236}">
                <a16:creationId xmlns:a16="http://schemas.microsoft.com/office/drawing/2014/main" id="{109FA27D-6EA5-3234-73E5-8E8F073E66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32676">
            <a:off x="4789739" y="1033359"/>
            <a:ext cx="3202934" cy="209735"/>
          </a:xfrm>
          <a:prstGeom prst="rect">
            <a:avLst/>
          </a:prstGeom>
        </p:spPr>
      </p:pic>
      <p:pic>
        <p:nvPicPr>
          <p:cNvPr id="30" name="Graphic 29" descr="Earth globe: Americas with solid fill">
            <a:extLst>
              <a:ext uri="{FF2B5EF4-FFF2-40B4-BE49-F238E27FC236}">
                <a16:creationId xmlns:a16="http://schemas.microsoft.com/office/drawing/2014/main" id="{83523F67-DB0D-2D18-DC31-5BEFDB2998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4090" y="2468020"/>
            <a:ext cx="2300585" cy="1921959"/>
          </a:xfrm>
          <a:prstGeom prst="rect">
            <a:avLst/>
          </a:prstGeom>
        </p:spPr>
      </p:pic>
      <p:pic>
        <p:nvPicPr>
          <p:cNvPr id="34" name="Graphic 33" descr="Group of people with solid fill">
            <a:extLst>
              <a:ext uri="{FF2B5EF4-FFF2-40B4-BE49-F238E27FC236}">
                <a16:creationId xmlns:a16="http://schemas.microsoft.com/office/drawing/2014/main" id="{FEF7857F-DD19-A29C-AD2E-53C264DD15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91160" y="1381017"/>
            <a:ext cx="1210588" cy="1147133"/>
          </a:xfrm>
          <a:prstGeom prst="rect">
            <a:avLst/>
          </a:prstGeom>
        </p:spPr>
      </p:pic>
      <p:pic>
        <p:nvPicPr>
          <p:cNvPr id="36" name="Graphic 35" descr="Transfer with solid fill">
            <a:extLst>
              <a:ext uri="{FF2B5EF4-FFF2-40B4-BE49-F238E27FC236}">
                <a16:creationId xmlns:a16="http://schemas.microsoft.com/office/drawing/2014/main" id="{2185CAA7-660F-27B8-5CCE-29ACF54823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19902" y="1525242"/>
            <a:ext cx="914400" cy="914400"/>
          </a:xfrm>
          <a:prstGeom prst="rect">
            <a:avLst/>
          </a:prstGeom>
        </p:spPr>
      </p:pic>
      <p:pic>
        <p:nvPicPr>
          <p:cNvPr id="38" name="Graphic 37" descr="Thermometer with solid fill">
            <a:extLst>
              <a:ext uri="{FF2B5EF4-FFF2-40B4-BE49-F238E27FC236}">
                <a16:creationId xmlns:a16="http://schemas.microsoft.com/office/drawing/2014/main" id="{77583591-52BB-8B3A-ADE4-586FE414DE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19902" y="3910173"/>
            <a:ext cx="914400" cy="914400"/>
          </a:xfrm>
          <a:prstGeom prst="rect">
            <a:avLst/>
          </a:prstGeom>
        </p:spPr>
      </p:pic>
      <p:pic>
        <p:nvPicPr>
          <p:cNvPr id="40" name="Graphic 39" descr="Lightbulb with solid fill">
            <a:extLst>
              <a:ext uri="{FF2B5EF4-FFF2-40B4-BE49-F238E27FC236}">
                <a16:creationId xmlns:a16="http://schemas.microsoft.com/office/drawing/2014/main" id="{DDE4EA13-523E-8FCD-2B4B-906E9EB823F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84939" y="3918099"/>
            <a:ext cx="914400" cy="914400"/>
          </a:xfrm>
          <a:prstGeom prst="rect">
            <a:avLst/>
          </a:prstGeom>
        </p:spPr>
      </p:pic>
    </p:spTree>
    <p:extLst>
      <p:ext uri="{BB962C8B-B14F-4D97-AF65-F5344CB8AC3E}">
        <p14:creationId xmlns:p14="http://schemas.microsoft.com/office/powerpoint/2010/main" val="157319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DFDA"/>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C5F2276-553C-99EF-DE32-3B4200DA3965}"/>
              </a:ext>
            </a:extLst>
          </p:cNvPr>
          <p:cNvSpPr txBox="1"/>
          <p:nvPr/>
        </p:nvSpPr>
        <p:spPr>
          <a:xfrm>
            <a:off x="3879041" y="583080"/>
            <a:ext cx="5077032"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STATISTICAL FACTS</a:t>
            </a:r>
            <a:endParaRPr lang="en-LT" sz="3200" b="1" spc="300" dirty="0">
              <a:solidFill>
                <a:schemeClr val="tx1">
                  <a:lumMod val="75000"/>
                  <a:lumOff val="25000"/>
                </a:schemeClr>
              </a:solidFill>
              <a:latin typeface="Montserrat" pitchFamily="2" charset="77"/>
            </a:endParaRPr>
          </a:p>
        </p:txBody>
      </p:sp>
      <p:sp>
        <p:nvSpPr>
          <p:cNvPr id="8" name="TextBox 7">
            <a:extLst>
              <a:ext uri="{FF2B5EF4-FFF2-40B4-BE49-F238E27FC236}">
                <a16:creationId xmlns:a16="http://schemas.microsoft.com/office/drawing/2014/main" id="{0866AB34-8570-A2E9-B4CB-BE8C1275DD2D}"/>
              </a:ext>
            </a:extLst>
          </p:cNvPr>
          <p:cNvSpPr txBox="1"/>
          <p:nvPr/>
        </p:nvSpPr>
        <p:spPr>
          <a:xfrm>
            <a:off x="2039427" y="2633577"/>
            <a:ext cx="2475358"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DEATH TOLLS</a:t>
            </a:r>
            <a:endParaRPr lang="en-LT" sz="2000" b="1" spc="300" dirty="0">
              <a:solidFill>
                <a:schemeClr val="tx1">
                  <a:lumMod val="75000"/>
                  <a:lumOff val="25000"/>
                </a:schemeClr>
              </a:solidFill>
              <a:latin typeface="Montserrat" pitchFamily="2" charset="77"/>
            </a:endParaRPr>
          </a:p>
        </p:txBody>
      </p:sp>
      <p:sp>
        <p:nvSpPr>
          <p:cNvPr id="9" name="TextBox 8">
            <a:extLst>
              <a:ext uri="{FF2B5EF4-FFF2-40B4-BE49-F238E27FC236}">
                <a16:creationId xmlns:a16="http://schemas.microsoft.com/office/drawing/2014/main" id="{C4E40D92-8D6B-11C7-DAF4-C2F1480BEE17}"/>
              </a:ext>
            </a:extLst>
          </p:cNvPr>
          <p:cNvSpPr txBox="1"/>
          <p:nvPr/>
        </p:nvSpPr>
        <p:spPr>
          <a:xfrm>
            <a:off x="1341690" y="2990186"/>
            <a:ext cx="3674403" cy="738664"/>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Researchers predict climate changes</a:t>
            </a:r>
          </a:p>
          <a:p>
            <a:pPr algn="ctr"/>
            <a:r>
              <a:rPr lang="en-SG" sz="1400" b="1" dirty="0">
                <a:solidFill>
                  <a:schemeClr val="tx1">
                    <a:lumMod val="75000"/>
                    <a:lumOff val="25000"/>
                  </a:schemeClr>
                </a:solidFill>
                <a:latin typeface="Montserrat" pitchFamily="2" charset="77"/>
              </a:rPr>
              <a:t>to cause an approximate additional</a:t>
            </a:r>
          </a:p>
          <a:p>
            <a:pPr algn="ctr"/>
            <a:r>
              <a:rPr lang="en-SG" sz="1400" b="1" dirty="0">
                <a:solidFill>
                  <a:schemeClr val="tx1">
                    <a:lumMod val="75000"/>
                    <a:lumOff val="25000"/>
                  </a:schemeClr>
                </a:solidFill>
                <a:latin typeface="Montserrat" pitchFamily="2" charset="77"/>
              </a:rPr>
              <a:t>250 000 deaths yearly by 2030-2050.</a:t>
            </a:r>
            <a:endParaRPr lang="en-LT" sz="1400" b="1" dirty="0">
              <a:solidFill>
                <a:schemeClr val="tx1">
                  <a:lumMod val="75000"/>
                  <a:lumOff val="25000"/>
                </a:schemeClr>
              </a:solidFill>
              <a:latin typeface="Montserrat" pitchFamily="2" charset="77"/>
            </a:endParaRPr>
          </a:p>
        </p:txBody>
      </p:sp>
      <p:sp>
        <p:nvSpPr>
          <p:cNvPr id="10" name="TextBox 9">
            <a:extLst>
              <a:ext uri="{FF2B5EF4-FFF2-40B4-BE49-F238E27FC236}">
                <a16:creationId xmlns:a16="http://schemas.microsoft.com/office/drawing/2014/main" id="{F88CBA29-ED3C-F56B-62BF-05EE5B2EF186}"/>
              </a:ext>
            </a:extLst>
          </p:cNvPr>
          <p:cNvSpPr txBox="1"/>
          <p:nvPr/>
        </p:nvSpPr>
        <p:spPr>
          <a:xfrm>
            <a:off x="1840653" y="5112898"/>
            <a:ext cx="2872902"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HUMAN HEALTH</a:t>
            </a:r>
            <a:endParaRPr lang="en-LT" sz="2000" b="1" spc="300" dirty="0">
              <a:solidFill>
                <a:schemeClr val="tx1">
                  <a:lumMod val="75000"/>
                  <a:lumOff val="25000"/>
                </a:schemeClr>
              </a:solidFill>
              <a:latin typeface="Montserrat" pitchFamily="2" charset="77"/>
            </a:endParaRPr>
          </a:p>
        </p:txBody>
      </p:sp>
      <p:sp>
        <p:nvSpPr>
          <p:cNvPr id="11" name="TextBox 10">
            <a:extLst>
              <a:ext uri="{FF2B5EF4-FFF2-40B4-BE49-F238E27FC236}">
                <a16:creationId xmlns:a16="http://schemas.microsoft.com/office/drawing/2014/main" id="{8FD25CE5-FF5E-40E0-C175-941A712C2AAF}"/>
              </a:ext>
            </a:extLst>
          </p:cNvPr>
          <p:cNvSpPr txBox="1"/>
          <p:nvPr/>
        </p:nvSpPr>
        <p:spPr>
          <a:xfrm>
            <a:off x="931342" y="5436784"/>
            <a:ext cx="4634602" cy="738664"/>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Over 40% of the world’s population lives within</a:t>
            </a:r>
          </a:p>
          <a:p>
            <a:pPr algn="ctr"/>
            <a:r>
              <a:rPr lang="en-SG" sz="1400" b="1" dirty="0">
                <a:solidFill>
                  <a:schemeClr val="tx1">
                    <a:lumMod val="75000"/>
                    <a:lumOff val="25000"/>
                  </a:schemeClr>
                </a:solidFill>
                <a:latin typeface="Montserrat" pitchFamily="2" charset="77"/>
              </a:rPr>
              <a:t>60 miles of the coast and are risk due</a:t>
            </a:r>
          </a:p>
          <a:p>
            <a:pPr algn="ctr"/>
            <a:r>
              <a:rPr lang="en-SG" sz="1400" b="1" dirty="0">
                <a:solidFill>
                  <a:schemeClr val="tx1">
                    <a:lumMod val="75000"/>
                    <a:lumOff val="25000"/>
                  </a:schemeClr>
                </a:solidFill>
                <a:latin typeface="Montserrat" pitchFamily="2" charset="77"/>
              </a:rPr>
              <a:t>to rising sea levels globally.</a:t>
            </a:r>
            <a:endParaRPr lang="en-LT" sz="1400" b="1" dirty="0">
              <a:solidFill>
                <a:schemeClr val="tx1">
                  <a:lumMod val="75000"/>
                  <a:lumOff val="25000"/>
                </a:schemeClr>
              </a:solidFill>
              <a:latin typeface="Montserrat" pitchFamily="2" charset="77"/>
            </a:endParaRPr>
          </a:p>
        </p:txBody>
      </p:sp>
      <p:sp>
        <p:nvSpPr>
          <p:cNvPr id="12" name="TextBox 11">
            <a:extLst>
              <a:ext uri="{FF2B5EF4-FFF2-40B4-BE49-F238E27FC236}">
                <a16:creationId xmlns:a16="http://schemas.microsoft.com/office/drawing/2014/main" id="{D512D964-0666-2015-E74A-41C7AB02001A}"/>
              </a:ext>
            </a:extLst>
          </p:cNvPr>
          <p:cNvSpPr txBox="1"/>
          <p:nvPr/>
        </p:nvSpPr>
        <p:spPr>
          <a:xfrm>
            <a:off x="8655707" y="2633577"/>
            <a:ext cx="1794082"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SEVERITY</a:t>
            </a:r>
            <a:endParaRPr lang="en-LT" sz="2000" b="1" spc="300" dirty="0">
              <a:solidFill>
                <a:schemeClr val="tx1">
                  <a:lumMod val="75000"/>
                  <a:lumOff val="25000"/>
                </a:schemeClr>
              </a:solidFill>
              <a:latin typeface="Montserrat" pitchFamily="2" charset="77"/>
            </a:endParaRPr>
          </a:p>
        </p:txBody>
      </p:sp>
      <p:sp>
        <p:nvSpPr>
          <p:cNvPr id="13" name="TextBox 12">
            <a:extLst>
              <a:ext uri="{FF2B5EF4-FFF2-40B4-BE49-F238E27FC236}">
                <a16:creationId xmlns:a16="http://schemas.microsoft.com/office/drawing/2014/main" id="{43845D3D-9468-7365-93A0-35DE61CA45D9}"/>
              </a:ext>
            </a:extLst>
          </p:cNvPr>
          <p:cNvSpPr txBox="1"/>
          <p:nvPr/>
        </p:nvSpPr>
        <p:spPr>
          <a:xfrm>
            <a:off x="7310808" y="2957463"/>
            <a:ext cx="4483920"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The number of reported natural disasters due</a:t>
            </a:r>
          </a:p>
          <a:p>
            <a:pPr algn="ctr"/>
            <a:r>
              <a:rPr lang="en-SG" sz="1400" b="1" dirty="0">
                <a:solidFill>
                  <a:schemeClr val="tx1">
                    <a:lumMod val="75000"/>
                    <a:lumOff val="25000"/>
                  </a:schemeClr>
                </a:solidFill>
                <a:latin typeface="Montserrat" pitchFamily="2" charset="77"/>
              </a:rPr>
              <a:t>to weather has tripled since the 1960s.</a:t>
            </a:r>
            <a:endParaRPr lang="en-LT" sz="1400" b="1" dirty="0">
              <a:solidFill>
                <a:schemeClr val="tx1">
                  <a:lumMod val="75000"/>
                  <a:lumOff val="25000"/>
                </a:schemeClr>
              </a:solidFill>
              <a:latin typeface="Montserrat" pitchFamily="2" charset="77"/>
            </a:endParaRPr>
          </a:p>
        </p:txBody>
      </p:sp>
      <p:sp>
        <p:nvSpPr>
          <p:cNvPr id="14" name="TextBox 13">
            <a:extLst>
              <a:ext uri="{FF2B5EF4-FFF2-40B4-BE49-F238E27FC236}">
                <a16:creationId xmlns:a16="http://schemas.microsoft.com/office/drawing/2014/main" id="{687641D8-17AF-D321-B650-15B83EE397E7}"/>
              </a:ext>
            </a:extLst>
          </p:cNvPr>
          <p:cNvSpPr txBox="1"/>
          <p:nvPr/>
        </p:nvSpPr>
        <p:spPr>
          <a:xfrm>
            <a:off x="7494337" y="5112898"/>
            <a:ext cx="4116833"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RISING TEMPERATURES</a:t>
            </a:r>
            <a:endParaRPr lang="en-LT" sz="2000" b="1" spc="300" dirty="0">
              <a:solidFill>
                <a:schemeClr val="tx1">
                  <a:lumMod val="75000"/>
                  <a:lumOff val="25000"/>
                </a:schemeClr>
              </a:solidFill>
              <a:latin typeface="Montserrat" pitchFamily="2" charset="77"/>
            </a:endParaRPr>
          </a:p>
        </p:txBody>
      </p:sp>
      <p:sp>
        <p:nvSpPr>
          <p:cNvPr id="15" name="TextBox 14">
            <a:extLst>
              <a:ext uri="{FF2B5EF4-FFF2-40B4-BE49-F238E27FC236}">
                <a16:creationId xmlns:a16="http://schemas.microsoft.com/office/drawing/2014/main" id="{0C7F0433-3534-A729-71A5-1AB72D418014}"/>
              </a:ext>
            </a:extLst>
          </p:cNvPr>
          <p:cNvSpPr txBox="1"/>
          <p:nvPr/>
        </p:nvSpPr>
        <p:spPr>
          <a:xfrm>
            <a:off x="7374939" y="5436784"/>
            <a:ext cx="4355680" cy="738664"/>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In the United States, they forecast the mean</a:t>
            </a:r>
          </a:p>
          <a:p>
            <a:pPr algn="ctr"/>
            <a:r>
              <a:rPr lang="en-SG" sz="1400" b="1" dirty="0">
                <a:solidFill>
                  <a:schemeClr val="tx1">
                    <a:lumMod val="75000"/>
                    <a:lumOff val="25000"/>
                  </a:schemeClr>
                </a:solidFill>
                <a:latin typeface="Montserrat" pitchFamily="2" charset="77"/>
              </a:rPr>
              <a:t>Annual temperature to rise by 2.51 Celsius in</a:t>
            </a:r>
          </a:p>
          <a:p>
            <a:pPr algn="ctr"/>
            <a:r>
              <a:rPr lang="en-SG" sz="1400" b="1" dirty="0">
                <a:solidFill>
                  <a:schemeClr val="tx1">
                    <a:lumMod val="75000"/>
                    <a:lumOff val="25000"/>
                  </a:schemeClr>
                </a:solidFill>
                <a:latin typeface="Montserrat" pitchFamily="2" charset="77"/>
              </a:rPr>
              <a:t>2040-2059.</a:t>
            </a:r>
            <a:endParaRPr lang="en-LT" sz="1400" b="1" dirty="0">
              <a:solidFill>
                <a:schemeClr val="tx1">
                  <a:lumMod val="75000"/>
                  <a:lumOff val="25000"/>
                </a:schemeClr>
              </a:solidFill>
              <a:latin typeface="Montserrat" pitchFamily="2" charset="77"/>
            </a:endParaRPr>
          </a:p>
        </p:txBody>
      </p:sp>
      <p:grpSp>
        <p:nvGrpSpPr>
          <p:cNvPr id="16" name="Graphic 43">
            <a:extLst>
              <a:ext uri="{FF2B5EF4-FFF2-40B4-BE49-F238E27FC236}">
                <a16:creationId xmlns:a16="http://schemas.microsoft.com/office/drawing/2014/main" id="{768EC85B-ED84-5E6B-08C0-9B61E5D62CCB}"/>
              </a:ext>
            </a:extLst>
          </p:cNvPr>
          <p:cNvGrpSpPr/>
          <p:nvPr/>
        </p:nvGrpSpPr>
        <p:grpSpPr>
          <a:xfrm rot="269299" flipV="1">
            <a:off x="7472552" y="2216626"/>
            <a:ext cx="1458826" cy="482830"/>
            <a:chOff x="5270499" y="2952750"/>
            <a:chExt cx="1652160" cy="946643"/>
          </a:xfrm>
          <a:solidFill>
            <a:schemeClr val="tx1">
              <a:lumMod val="75000"/>
              <a:lumOff val="25000"/>
            </a:schemeClr>
          </a:solidFill>
        </p:grpSpPr>
        <p:sp>
          <p:nvSpPr>
            <p:cNvPr id="17" name="Freeform 76">
              <a:extLst>
                <a:ext uri="{FF2B5EF4-FFF2-40B4-BE49-F238E27FC236}">
                  <a16:creationId xmlns:a16="http://schemas.microsoft.com/office/drawing/2014/main" id="{660B5460-2676-154C-4482-2C994BAB9C0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18" name="Freeform 77">
              <a:extLst>
                <a:ext uri="{FF2B5EF4-FFF2-40B4-BE49-F238E27FC236}">
                  <a16:creationId xmlns:a16="http://schemas.microsoft.com/office/drawing/2014/main" id="{F3CA7A14-8405-A4CF-DA54-72DAFABE7D3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19" name="Graphic 43">
            <a:extLst>
              <a:ext uri="{FF2B5EF4-FFF2-40B4-BE49-F238E27FC236}">
                <a16:creationId xmlns:a16="http://schemas.microsoft.com/office/drawing/2014/main" id="{DB856C3C-8CF2-956F-E7E5-EC3F1A4850FF}"/>
              </a:ext>
            </a:extLst>
          </p:cNvPr>
          <p:cNvGrpSpPr/>
          <p:nvPr/>
        </p:nvGrpSpPr>
        <p:grpSpPr>
          <a:xfrm rot="2571606" flipV="1">
            <a:off x="7406172" y="4110037"/>
            <a:ext cx="1356455" cy="777212"/>
            <a:chOff x="5270499" y="2952750"/>
            <a:chExt cx="1652160" cy="946643"/>
          </a:xfrm>
          <a:solidFill>
            <a:schemeClr val="tx1">
              <a:lumMod val="75000"/>
              <a:lumOff val="25000"/>
            </a:schemeClr>
          </a:solidFill>
        </p:grpSpPr>
        <p:sp>
          <p:nvSpPr>
            <p:cNvPr id="20" name="Freeform 79">
              <a:extLst>
                <a:ext uri="{FF2B5EF4-FFF2-40B4-BE49-F238E27FC236}">
                  <a16:creationId xmlns:a16="http://schemas.microsoft.com/office/drawing/2014/main" id="{8CE655D0-3205-8AD6-E866-45119A5947B5}"/>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1" name="Freeform 80">
              <a:extLst>
                <a:ext uri="{FF2B5EF4-FFF2-40B4-BE49-F238E27FC236}">
                  <a16:creationId xmlns:a16="http://schemas.microsoft.com/office/drawing/2014/main" id="{864D99E5-9697-3E7E-D98D-511081DCFE5F}"/>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2" name="Graphic 43">
            <a:extLst>
              <a:ext uri="{FF2B5EF4-FFF2-40B4-BE49-F238E27FC236}">
                <a16:creationId xmlns:a16="http://schemas.microsoft.com/office/drawing/2014/main" id="{E825C296-6865-1ED2-539C-C3A525C2A101}"/>
              </a:ext>
            </a:extLst>
          </p:cNvPr>
          <p:cNvGrpSpPr/>
          <p:nvPr/>
        </p:nvGrpSpPr>
        <p:grpSpPr>
          <a:xfrm rot="417027" flipH="1" flipV="1">
            <a:off x="3858043" y="2373351"/>
            <a:ext cx="1396237" cy="528243"/>
            <a:chOff x="5270499" y="2952750"/>
            <a:chExt cx="1652160" cy="946643"/>
          </a:xfrm>
          <a:solidFill>
            <a:schemeClr val="tx1">
              <a:lumMod val="75000"/>
              <a:lumOff val="25000"/>
            </a:schemeClr>
          </a:solidFill>
        </p:grpSpPr>
        <p:sp>
          <p:nvSpPr>
            <p:cNvPr id="23" name="Freeform 82">
              <a:extLst>
                <a:ext uri="{FF2B5EF4-FFF2-40B4-BE49-F238E27FC236}">
                  <a16:creationId xmlns:a16="http://schemas.microsoft.com/office/drawing/2014/main" id="{DB45435D-A4EE-9AC2-2CE7-7B3AEA3EBF6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4" name="Freeform 83">
              <a:extLst>
                <a:ext uri="{FF2B5EF4-FFF2-40B4-BE49-F238E27FC236}">
                  <a16:creationId xmlns:a16="http://schemas.microsoft.com/office/drawing/2014/main" id="{69DB2C27-CA0A-02AA-DB86-960DE36ED56B}"/>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5" name="Graphic 43">
            <a:extLst>
              <a:ext uri="{FF2B5EF4-FFF2-40B4-BE49-F238E27FC236}">
                <a16:creationId xmlns:a16="http://schemas.microsoft.com/office/drawing/2014/main" id="{64DF470F-1AA1-7B39-6CBC-4C073E9220B9}"/>
              </a:ext>
            </a:extLst>
          </p:cNvPr>
          <p:cNvGrpSpPr/>
          <p:nvPr/>
        </p:nvGrpSpPr>
        <p:grpSpPr>
          <a:xfrm rot="19028394" flipH="1" flipV="1">
            <a:off x="4061834" y="4110037"/>
            <a:ext cx="1356455" cy="777212"/>
            <a:chOff x="5270499" y="2952750"/>
            <a:chExt cx="1652160" cy="946643"/>
          </a:xfrm>
          <a:solidFill>
            <a:schemeClr val="tx1">
              <a:lumMod val="75000"/>
              <a:lumOff val="25000"/>
            </a:schemeClr>
          </a:solidFill>
        </p:grpSpPr>
        <p:sp>
          <p:nvSpPr>
            <p:cNvPr id="26" name="Freeform 85">
              <a:extLst>
                <a:ext uri="{FF2B5EF4-FFF2-40B4-BE49-F238E27FC236}">
                  <a16:creationId xmlns:a16="http://schemas.microsoft.com/office/drawing/2014/main" id="{2F39AA73-4AAD-EBB5-8BDB-03A75E474975}"/>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7" name="Freeform 86">
              <a:extLst>
                <a:ext uri="{FF2B5EF4-FFF2-40B4-BE49-F238E27FC236}">
                  <a16:creationId xmlns:a16="http://schemas.microsoft.com/office/drawing/2014/main" id="{25611520-DAFF-1BA9-6AB6-ABA9F15B17E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pic>
        <p:nvPicPr>
          <p:cNvPr id="28" name="Graphic 27">
            <a:extLst>
              <a:ext uri="{FF2B5EF4-FFF2-40B4-BE49-F238E27FC236}">
                <a16:creationId xmlns:a16="http://schemas.microsoft.com/office/drawing/2014/main" id="{A8963686-5D03-C4D4-36F8-D9336583B7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32676">
            <a:off x="4789739" y="1033359"/>
            <a:ext cx="3202934" cy="209735"/>
          </a:xfrm>
          <a:prstGeom prst="rect">
            <a:avLst/>
          </a:prstGeom>
        </p:spPr>
      </p:pic>
      <p:pic>
        <p:nvPicPr>
          <p:cNvPr id="35" name="Graphic 34" descr="Bar chart with solid fill">
            <a:extLst>
              <a:ext uri="{FF2B5EF4-FFF2-40B4-BE49-F238E27FC236}">
                <a16:creationId xmlns:a16="http://schemas.microsoft.com/office/drawing/2014/main" id="{DCFDF4D3-7605-86BB-1DEF-8374ABF6EE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91284" y="2425828"/>
            <a:ext cx="1731507" cy="2109709"/>
          </a:xfrm>
          <a:prstGeom prst="rect">
            <a:avLst/>
          </a:prstGeom>
        </p:spPr>
      </p:pic>
      <p:pic>
        <p:nvPicPr>
          <p:cNvPr id="37" name="Graphic 36" descr="Skull with solid fill">
            <a:extLst>
              <a:ext uri="{FF2B5EF4-FFF2-40B4-BE49-F238E27FC236}">
                <a16:creationId xmlns:a16="http://schemas.microsoft.com/office/drawing/2014/main" id="{75724F07-126D-61B9-821C-04DA0A70E5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23457" y="1540873"/>
            <a:ext cx="1005748" cy="914400"/>
          </a:xfrm>
          <a:prstGeom prst="rect">
            <a:avLst/>
          </a:prstGeom>
        </p:spPr>
      </p:pic>
      <p:pic>
        <p:nvPicPr>
          <p:cNvPr id="39" name="Graphic 38" descr="Signal with solid fill">
            <a:extLst>
              <a:ext uri="{FF2B5EF4-FFF2-40B4-BE49-F238E27FC236}">
                <a16:creationId xmlns:a16="http://schemas.microsoft.com/office/drawing/2014/main" id="{9809AAF8-0DAF-D0B1-E3B6-CD0FD0140A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11343" y="1344992"/>
            <a:ext cx="1230086" cy="1191618"/>
          </a:xfrm>
          <a:prstGeom prst="rect">
            <a:avLst/>
          </a:prstGeom>
        </p:spPr>
      </p:pic>
      <p:pic>
        <p:nvPicPr>
          <p:cNvPr id="41" name="Graphic 40" descr="Medical with solid fill">
            <a:extLst>
              <a:ext uri="{FF2B5EF4-FFF2-40B4-BE49-F238E27FC236}">
                <a16:creationId xmlns:a16="http://schemas.microsoft.com/office/drawing/2014/main" id="{984DD1F8-0A49-D02B-840E-4A7283DC15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21691" y="4110784"/>
            <a:ext cx="914400" cy="914400"/>
          </a:xfrm>
          <a:prstGeom prst="rect">
            <a:avLst/>
          </a:prstGeom>
        </p:spPr>
      </p:pic>
      <p:pic>
        <p:nvPicPr>
          <p:cNvPr id="45" name="Graphic 44" descr="Presentation with bar chart with solid fill">
            <a:extLst>
              <a:ext uri="{FF2B5EF4-FFF2-40B4-BE49-F238E27FC236}">
                <a16:creationId xmlns:a16="http://schemas.microsoft.com/office/drawing/2014/main" id="{487233A3-032B-CEB0-C79F-FD5403903DD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266011" y="3925133"/>
            <a:ext cx="1065418" cy="1050650"/>
          </a:xfrm>
          <a:prstGeom prst="rect">
            <a:avLst/>
          </a:prstGeom>
        </p:spPr>
      </p:pic>
    </p:spTree>
    <p:extLst>
      <p:ext uri="{BB962C8B-B14F-4D97-AF65-F5344CB8AC3E}">
        <p14:creationId xmlns:p14="http://schemas.microsoft.com/office/powerpoint/2010/main" val="20762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1AB8EF1A-36D1-A604-4DD7-EE1C852EB7CA}"/>
              </a:ext>
            </a:extLst>
          </p:cNvPr>
          <p:cNvSpPr txBox="1"/>
          <p:nvPr/>
        </p:nvSpPr>
        <p:spPr>
          <a:xfrm>
            <a:off x="5437963" y="583080"/>
            <a:ext cx="1959191"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WASTE</a:t>
            </a:r>
            <a:endParaRPr lang="en-LT" sz="3200" b="1" spc="300" dirty="0">
              <a:solidFill>
                <a:schemeClr val="tx1">
                  <a:lumMod val="75000"/>
                  <a:lumOff val="25000"/>
                </a:schemeClr>
              </a:solidFill>
              <a:latin typeface="Montserrat" pitchFamily="2" charset="77"/>
            </a:endParaRPr>
          </a:p>
        </p:txBody>
      </p:sp>
      <p:sp>
        <p:nvSpPr>
          <p:cNvPr id="37" name="TextBox 36">
            <a:extLst>
              <a:ext uri="{FF2B5EF4-FFF2-40B4-BE49-F238E27FC236}">
                <a16:creationId xmlns:a16="http://schemas.microsoft.com/office/drawing/2014/main" id="{4570B224-AB4F-3390-0700-565A580D76C7}"/>
              </a:ext>
            </a:extLst>
          </p:cNvPr>
          <p:cNvSpPr txBox="1"/>
          <p:nvPr/>
        </p:nvSpPr>
        <p:spPr>
          <a:xfrm>
            <a:off x="1702799" y="2633577"/>
            <a:ext cx="3148619"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LAND POLLUTION</a:t>
            </a:r>
            <a:endParaRPr lang="en-LT" sz="2000" b="1" spc="300" dirty="0">
              <a:solidFill>
                <a:schemeClr val="tx1">
                  <a:lumMod val="75000"/>
                  <a:lumOff val="25000"/>
                </a:schemeClr>
              </a:solidFill>
              <a:latin typeface="Montserrat" pitchFamily="2" charset="77"/>
            </a:endParaRPr>
          </a:p>
        </p:txBody>
      </p:sp>
      <p:sp>
        <p:nvSpPr>
          <p:cNvPr id="38" name="TextBox 37">
            <a:extLst>
              <a:ext uri="{FF2B5EF4-FFF2-40B4-BE49-F238E27FC236}">
                <a16:creationId xmlns:a16="http://schemas.microsoft.com/office/drawing/2014/main" id="{AEB9B12F-E4EC-C613-4641-4A45F9A4D28A}"/>
              </a:ext>
            </a:extLst>
          </p:cNvPr>
          <p:cNvSpPr txBox="1"/>
          <p:nvPr/>
        </p:nvSpPr>
        <p:spPr>
          <a:xfrm>
            <a:off x="1370543" y="2990186"/>
            <a:ext cx="3616696" cy="738664"/>
          </a:xfrm>
          <a:prstGeom prst="rect">
            <a:avLst/>
          </a:prstGeom>
          <a:noFill/>
        </p:spPr>
        <p:txBody>
          <a:bodyPr wrap="none" rtlCol="0">
            <a:spAutoFit/>
          </a:bodyPr>
          <a:lstStyle/>
          <a:p>
            <a:pPr algn="ctr"/>
            <a:r>
              <a:rPr lang="en-US" sz="1400" b="1" dirty="0">
                <a:solidFill>
                  <a:schemeClr val="tx1">
                    <a:lumMod val="75000"/>
                    <a:lumOff val="25000"/>
                  </a:schemeClr>
                </a:solidFill>
                <a:latin typeface="Montserrat" pitchFamily="2" charset="77"/>
              </a:rPr>
              <a:t>Out of 3 million tonnes of plastic,</a:t>
            </a:r>
          </a:p>
          <a:p>
            <a:pPr algn="ctr"/>
            <a:r>
              <a:rPr lang="en-US" sz="1400" b="1" dirty="0">
                <a:solidFill>
                  <a:schemeClr val="tx1">
                    <a:lumMod val="75000"/>
                    <a:lumOff val="25000"/>
                  </a:schemeClr>
                </a:solidFill>
                <a:latin typeface="Montserrat" pitchFamily="2" charset="77"/>
              </a:rPr>
              <a:t>95% of it is discarded after a </a:t>
            </a:r>
          </a:p>
          <a:p>
            <a:pPr algn="ctr"/>
            <a:r>
              <a:rPr lang="en-US" sz="1400" b="1" dirty="0">
                <a:solidFill>
                  <a:schemeClr val="tx1">
                    <a:lumMod val="75000"/>
                    <a:lumOff val="25000"/>
                  </a:schemeClr>
                </a:solidFill>
                <a:latin typeface="Montserrat" pitchFamily="2" charset="77"/>
              </a:rPr>
              <a:t>single use. Less than 12% is recycled.</a:t>
            </a:r>
            <a:endParaRPr lang="en-LT" sz="1400" b="1" dirty="0">
              <a:solidFill>
                <a:schemeClr val="tx1">
                  <a:lumMod val="75000"/>
                  <a:lumOff val="25000"/>
                </a:schemeClr>
              </a:solidFill>
              <a:latin typeface="Montserrat" pitchFamily="2" charset="77"/>
            </a:endParaRPr>
          </a:p>
        </p:txBody>
      </p:sp>
      <p:sp>
        <p:nvSpPr>
          <p:cNvPr id="39" name="TextBox 38">
            <a:extLst>
              <a:ext uri="{FF2B5EF4-FFF2-40B4-BE49-F238E27FC236}">
                <a16:creationId xmlns:a16="http://schemas.microsoft.com/office/drawing/2014/main" id="{75B4B4CF-2BE7-9E12-0B6F-1BC637C04D8D}"/>
              </a:ext>
            </a:extLst>
          </p:cNvPr>
          <p:cNvSpPr txBox="1"/>
          <p:nvPr/>
        </p:nvSpPr>
        <p:spPr>
          <a:xfrm>
            <a:off x="2204541" y="5112898"/>
            <a:ext cx="2145139"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SOLUTION 1</a:t>
            </a:r>
            <a:endParaRPr lang="en-LT" sz="2000" b="1" spc="300" dirty="0">
              <a:solidFill>
                <a:schemeClr val="tx1">
                  <a:lumMod val="75000"/>
                  <a:lumOff val="25000"/>
                </a:schemeClr>
              </a:solidFill>
              <a:latin typeface="Montserrat" pitchFamily="2" charset="77"/>
            </a:endParaRPr>
          </a:p>
        </p:txBody>
      </p:sp>
      <p:sp>
        <p:nvSpPr>
          <p:cNvPr id="40" name="TextBox 39">
            <a:extLst>
              <a:ext uri="{FF2B5EF4-FFF2-40B4-BE49-F238E27FC236}">
                <a16:creationId xmlns:a16="http://schemas.microsoft.com/office/drawing/2014/main" id="{683EE6A3-3B8D-C02B-FBC1-955D9BF3BB1C}"/>
              </a:ext>
            </a:extLst>
          </p:cNvPr>
          <p:cNvSpPr txBox="1"/>
          <p:nvPr/>
        </p:nvSpPr>
        <p:spPr>
          <a:xfrm>
            <a:off x="1479569" y="5436784"/>
            <a:ext cx="3538148" cy="523220"/>
          </a:xfrm>
          <a:prstGeom prst="rect">
            <a:avLst/>
          </a:prstGeom>
          <a:noFill/>
        </p:spPr>
        <p:txBody>
          <a:bodyPr wrap="none" rtlCol="0">
            <a:spAutoFit/>
          </a:bodyPr>
          <a:lstStyle/>
          <a:p>
            <a:pPr algn="ctr"/>
            <a:r>
              <a:rPr lang="en-US" sz="1400" b="1" dirty="0">
                <a:solidFill>
                  <a:schemeClr val="tx1">
                    <a:lumMod val="75000"/>
                    <a:lumOff val="25000"/>
                  </a:schemeClr>
                </a:solidFill>
                <a:latin typeface="Montserrat" pitchFamily="2" charset="77"/>
              </a:rPr>
              <a:t>Curb the production of plastic, </a:t>
            </a:r>
          </a:p>
          <a:p>
            <a:pPr algn="ctr"/>
            <a:r>
              <a:rPr lang="en-US" sz="1400" b="1" dirty="0">
                <a:solidFill>
                  <a:schemeClr val="tx1">
                    <a:lumMod val="75000"/>
                    <a:lumOff val="25000"/>
                  </a:schemeClr>
                </a:solidFill>
                <a:latin typeface="Montserrat" pitchFamily="2" charset="77"/>
              </a:rPr>
              <a:t>especially of the single-use variety. </a:t>
            </a:r>
            <a:endParaRPr lang="en-LT" sz="1400" b="1" dirty="0">
              <a:solidFill>
                <a:schemeClr val="tx1">
                  <a:lumMod val="75000"/>
                  <a:lumOff val="25000"/>
                </a:schemeClr>
              </a:solidFill>
              <a:latin typeface="Montserrat" pitchFamily="2" charset="77"/>
            </a:endParaRPr>
          </a:p>
        </p:txBody>
      </p:sp>
      <p:sp>
        <p:nvSpPr>
          <p:cNvPr id="41" name="TextBox 40">
            <a:extLst>
              <a:ext uri="{FF2B5EF4-FFF2-40B4-BE49-F238E27FC236}">
                <a16:creationId xmlns:a16="http://schemas.microsoft.com/office/drawing/2014/main" id="{98ADA7C7-E432-0809-138A-6AA8E44B549A}"/>
              </a:ext>
            </a:extLst>
          </p:cNvPr>
          <p:cNvSpPr txBox="1"/>
          <p:nvPr/>
        </p:nvSpPr>
        <p:spPr>
          <a:xfrm>
            <a:off x="7855010" y="2633577"/>
            <a:ext cx="3395481"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OCEAN POLLUTION</a:t>
            </a:r>
            <a:endParaRPr lang="en-LT" sz="2000" b="1" spc="300" dirty="0">
              <a:solidFill>
                <a:schemeClr val="tx1">
                  <a:lumMod val="75000"/>
                  <a:lumOff val="25000"/>
                </a:schemeClr>
              </a:solidFill>
              <a:latin typeface="Montserrat" pitchFamily="2" charset="77"/>
            </a:endParaRPr>
          </a:p>
        </p:txBody>
      </p:sp>
      <p:sp>
        <p:nvSpPr>
          <p:cNvPr id="42" name="TextBox 41">
            <a:extLst>
              <a:ext uri="{FF2B5EF4-FFF2-40B4-BE49-F238E27FC236}">
                <a16:creationId xmlns:a16="http://schemas.microsoft.com/office/drawing/2014/main" id="{12FBF4A3-0C72-A923-5083-A95F4B5ED7D0}"/>
              </a:ext>
            </a:extLst>
          </p:cNvPr>
          <p:cNvSpPr txBox="1"/>
          <p:nvPr/>
        </p:nvSpPr>
        <p:spPr>
          <a:xfrm>
            <a:off x="7326046" y="2957463"/>
            <a:ext cx="4453462" cy="738664"/>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The waste directly chokes and smothers</a:t>
            </a:r>
          </a:p>
          <a:p>
            <a:pPr algn="ctr"/>
            <a:r>
              <a:rPr lang="en-SG" sz="1400" b="1" dirty="0">
                <a:solidFill>
                  <a:schemeClr val="tx1">
                    <a:lumMod val="75000"/>
                    <a:lumOff val="25000"/>
                  </a:schemeClr>
                </a:solidFill>
                <a:latin typeface="Montserrat" pitchFamily="2" charset="77"/>
              </a:rPr>
              <a:t>a host of marine animals and habitats. It also </a:t>
            </a:r>
          </a:p>
          <a:p>
            <a:pPr algn="ctr"/>
            <a:r>
              <a:rPr lang="en-SG" sz="1400" b="1" dirty="0">
                <a:solidFill>
                  <a:schemeClr val="tx1">
                    <a:lumMod val="75000"/>
                    <a:lumOff val="25000"/>
                  </a:schemeClr>
                </a:solidFill>
                <a:latin typeface="Montserrat" pitchFamily="2" charset="77"/>
              </a:rPr>
              <a:t>takes hundreds of years to break down.</a:t>
            </a:r>
          </a:p>
        </p:txBody>
      </p:sp>
      <p:sp>
        <p:nvSpPr>
          <p:cNvPr id="43" name="TextBox 42">
            <a:extLst>
              <a:ext uri="{FF2B5EF4-FFF2-40B4-BE49-F238E27FC236}">
                <a16:creationId xmlns:a16="http://schemas.microsoft.com/office/drawing/2014/main" id="{9A797033-EF42-684F-D34C-7D0F9B2A1563}"/>
              </a:ext>
            </a:extLst>
          </p:cNvPr>
          <p:cNvSpPr txBox="1"/>
          <p:nvPr/>
        </p:nvSpPr>
        <p:spPr>
          <a:xfrm>
            <a:off x="8455338" y="5112898"/>
            <a:ext cx="2194833"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SOLUTION 2</a:t>
            </a:r>
            <a:endParaRPr lang="en-LT" sz="2000" b="1" spc="300" dirty="0">
              <a:solidFill>
                <a:schemeClr val="tx1">
                  <a:lumMod val="75000"/>
                  <a:lumOff val="25000"/>
                </a:schemeClr>
              </a:solidFill>
              <a:latin typeface="Montserrat" pitchFamily="2" charset="77"/>
            </a:endParaRPr>
          </a:p>
        </p:txBody>
      </p:sp>
      <p:sp>
        <p:nvSpPr>
          <p:cNvPr id="44" name="TextBox 43">
            <a:extLst>
              <a:ext uri="{FF2B5EF4-FFF2-40B4-BE49-F238E27FC236}">
                <a16:creationId xmlns:a16="http://schemas.microsoft.com/office/drawing/2014/main" id="{FD8BB26C-1447-8442-3DF8-DD9019D94928}"/>
              </a:ext>
            </a:extLst>
          </p:cNvPr>
          <p:cNvSpPr txBox="1"/>
          <p:nvPr/>
        </p:nvSpPr>
        <p:spPr>
          <a:xfrm>
            <a:off x="8217321" y="5436784"/>
            <a:ext cx="2670924" cy="307777"/>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Ramp up recycling efforts.</a:t>
            </a:r>
            <a:endParaRPr lang="en-LT" sz="1400" b="1" dirty="0">
              <a:solidFill>
                <a:schemeClr val="tx1">
                  <a:lumMod val="75000"/>
                  <a:lumOff val="25000"/>
                </a:schemeClr>
              </a:solidFill>
              <a:latin typeface="Montserrat" pitchFamily="2" charset="77"/>
            </a:endParaRPr>
          </a:p>
        </p:txBody>
      </p:sp>
      <p:grpSp>
        <p:nvGrpSpPr>
          <p:cNvPr id="45" name="Graphic 43">
            <a:extLst>
              <a:ext uri="{FF2B5EF4-FFF2-40B4-BE49-F238E27FC236}">
                <a16:creationId xmlns:a16="http://schemas.microsoft.com/office/drawing/2014/main" id="{8E10A401-CA71-285C-F857-4DAB8B4EDF37}"/>
              </a:ext>
            </a:extLst>
          </p:cNvPr>
          <p:cNvGrpSpPr/>
          <p:nvPr/>
        </p:nvGrpSpPr>
        <p:grpSpPr>
          <a:xfrm rot="269299" flipV="1">
            <a:off x="7472552" y="2216626"/>
            <a:ext cx="1458826" cy="482830"/>
            <a:chOff x="5270499" y="2952750"/>
            <a:chExt cx="1652160" cy="946643"/>
          </a:xfrm>
          <a:solidFill>
            <a:schemeClr val="tx1">
              <a:lumMod val="75000"/>
              <a:lumOff val="25000"/>
            </a:schemeClr>
          </a:solidFill>
        </p:grpSpPr>
        <p:sp>
          <p:nvSpPr>
            <p:cNvPr id="46" name="Freeform 76">
              <a:extLst>
                <a:ext uri="{FF2B5EF4-FFF2-40B4-BE49-F238E27FC236}">
                  <a16:creationId xmlns:a16="http://schemas.microsoft.com/office/drawing/2014/main" id="{A6FECD2B-52C0-8F36-BA38-C48DFE197D8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47" name="Freeform 77">
              <a:extLst>
                <a:ext uri="{FF2B5EF4-FFF2-40B4-BE49-F238E27FC236}">
                  <a16:creationId xmlns:a16="http://schemas.microsoft.com/office/drawing/2014/main" id="{23BEB4BC-E11F-2A49-47AB-D6E72A1D929E}"/>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48" name="Graphic 43">
            <a:extLst>
              <a:ext uri="{FF2B5EF4-FFF2-40B4-BE49-F238E27FC236}">
                <a16:creationId xmlns:a16="http://schemas.microsoft.com/office/drawing/2014/main" id="{2AAB8830-C389-3505-C90A-3C5753A03325}"/>
              </a:ext>
            </a:extLst>
          </p:cNvPr>
          <p:cNvGrpSpPr/>
          <p:nvPr/>
        </p:nvGrpSpPr>
        <p:grpSpPr>
          <a:xfrm rot="2571606" flipV="1">
            <a:off x="7406172" y="4110037"/>
            <a:ext cx="1356455" cy="777212"/>
            <a:chOff x="5270499" y="2952750"/>
            <a:chExt cx="1652160" cy="946643"/>
          </a:xfrm>
          <a:solidFill>
            <a:schemeClr val="tx1">
              <a:lumMod val="75000"/>
              <a:lumOff val="25000"/>
            </a:schemeClr>
          </a:solidFill>
        </p:grpSpPr>
        <p:sp>
          <p:nvSpPr>
            <p:cNvPr id="49" name="Freeform 79">
              <a:extLst>
                <a:ext uri="{FF2B5EF4-FFF2-40B4-BE49-F238E27FC236}">
                  <a16:creationId xmlns:a16="http://schemas.microsoft.com/office/drawing/2014/main" id="{24814C48-3DD9-703D-2A86-852B616F08BD}"/>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50" name="Freeform 80">
              <a:extLst>
                <a:ext uri="{FF2B5EF4-FFF2-40B4-BE49-F238E27FC236}">
                  <a16:creationId xmlns:a16="http://schemas.microsoft.com/office/drawing/2014/main" id="{A35495FD-28A5-0813-6C3B-441278A51418}"/>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51" name="Graphic 43">
            <a:extLst>
              <a:ext uri="{FF2B5EF4-FFF2-40B4-BE49-F238E27FC236}">
                <a16:creationId xmlns:a16="http://schemas.microsoft.com/office/drawing/2014/main" id="{C27172A2-27FA-E22B-29AF-8246432BF2AC}"/>
              </a:ext>
            </a:extLst>
          </p:cNvPr>
          <p:cNvGrpSpPr/>
          <p:nvPr/>
        </p:nvGrpSpPr>
        <p:grpSpPr>
          <a:xfrm rot="417027" flipH="1" flipV="1">
            <a:off x="4068216" y="2207512"/>
            <a:ext cx="1396237" cy="528243"/>
            <a:chOff x="5270499" y="2952750"/>
            <a:chExt cx="1652160" cy="946643"/>
          </a:xfrm>
          <a:solidFill>
            <a:schemeClr val="tx1">
              <a:lumMod val="75000"/>
              <a:lumOff val="25000"/>
            </a:schemeClr>
          </a:solidFill>
        </p:grpSpPr>
        <p:sp>
          <p:nvSpPr>
            <p:cNvPr id="52" name="Freeform 82">
              <a:extLst>
                <a:ext uri="{FF2B5EF4-FFF2-40B4-BE49-F238E27FC236}">
                  <a16:creationId xmlns:a16="http://schemas.microsoft.com/office/drawing/2014/main" id="{0D4B8C11-407B-180A-C6C3-E9AF4044B11D}"/>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53" name="Freeform 83">
              <a:extLst>
                <a:ext uri="{FF2B5EF4-FFF2-40B4-BE49-F238E27FC236}">
                  <a16:creationId xmlns:a16="http://schemas.microsoft.com/office/drawing/2014/main" id="{EB2B5E0F-A07D-3B12-598F-F3D554A7983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54" name="Graphic 43">
            <a:extLst>
              <a:ext uri="{FF2B5EF4-FFF2-40B4-BE49-F238E27FC236}">
                <a16:creationId xmlns:a16="http://schemas.microsoft.com/office/drawing/2014/main" id="{D5AB2E63-FE32-1CFF-2557-105B41A75030}"/>
              </a:ext>
            </a:extLst>
          </p:cNvPr>
          <p:cNvGrpSpPr/>
          <p:nvPr/>
        </p:nvGrpSpPr>
        <p:grpSpPr>
          <a:xfrm rot="19028394" flipH="1" flipV="1">
            <a:off x="4061834" y="4110037"/>
            <a:ext cx="1356455" cy="777212"/>
            <a:chOff x="5270499" y="2952750"/>
            <a:chExt cx="1652160" cy="946643"/>
          </a:xfrm>
          <a:solidFill>
            <a:schemeClr val="tx1">
              <a:lumMod val="75000"/>
              <a:lumOff val="25000"/>
            </a:schemeClr>
          </a:solidFill>
        </p:grpSpPr>
        <p:sp>
          <p:nvSpPr>
            <p:cNvPr id="55" name="Freeform 85">
              <a:extLst>
                <a:ext uri="{FF2B5EF4-FFF2-40B4-BE49-F238E27FC236}">
                  <a16:creationId xmlns:a16="http://schemas.microsoft.com/office/drawing/2014/main" id="{19C63C22-94AF-EC53-F5E6-10AB7488B8D4}"/>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56" name="Freeform 86">
              <a:extLst>
                <a:ext uri="{FF2B5EF4-FFF2-40B4-BE49-F238E27FC236}">
                  <a16:creationId xmlns:a16="http://schemas.microsoft.com/office/drawing/2014/main" id="{644C087A-A98D-BA91-E599-FCE0AEB849B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pic>
        <p:nvPicPr>
          <p:cNvPr id="57" name="Graphic 56">
            <a:extLst>
              <a:ext uri="{FF2B5EF4-FFF2-40B4-BE49-F238E27FC236}">
                <a16:creationId xmlns:a16="http://schemas.microsoft.com/office/drawing/2014/main" id="{C2063166-37AA-116E-29F8-4E25CD402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32676">
            <a:off x="4789739" y="1033359"/>
            <a:ext cx="3202934" cy="209735"/>
          </a:xfrm>
          <a:prstGeom prst="rect">
            <a:avLst/>
          </a:prstGeom>
        </p:spPr>
      </p:pic>
      <p:pic>
        <p:nvPicPr>
          <p:cNvPr id="64" name="Graphic 63" descr="No Littering with solid fill">
            <a:extLst>
              <a:ext uri="{FF2B5EF4-FFF2-40B4-BE49-F238E27FC236}">
                <a16:creationId xmlns:a16="http://schemas.microsoft.com/office/drawing/2014/main" id="{5871234E-8DC5-641B-9920-AC27F4BC55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69562" y="2746609"/>
            <a:ext cx="1367303" cy="1491254"/>
          </a:xfrm>
          <a:prstGeom prst="rect">
            <a:avLst/>
          </a:prstGeom>
        </p:spPr>
      </p:pic>
      <p:pic>
        <p:nvPicPr>
          <p:cNvPr id="66" name="Graphic 65" descr="Water Bottle with solid fill">
            <a:extLst>
              <a:ext uri="{FF2B5EF4-FFF2-40B4-BE49-F238E27FC236}">
                <a16:creationId xmlns:a16="http://schemas.microsoft.com/office/drawing/2014/main" id="{797C7714-01E1-FD53-4B04-92AF269978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6993" y="1574729"/>
            <a:ext cx="914400" cy="914400"/>
          </a:xfrm>
          <a:prstGeom prst="rect">
            <a:avLst/>
          </a:prstGeom>
        </p:spPr>
      </p:pic>
      <p:pic>
        <p:nvPicPr>
          <p:cNvPr id="68" name="Graphic 67" descr="Clownfish with solid fill">
            <a:extLst>
              <a:ext uri="{FF2B5EF4-FFF2-40B4-BE49-F238E27FC236}">
                <a16:creationId xmlns:a16="http://schemas.microsoft.com/office/drawing/2014/main" id="{969AE9A3-C4AF-ED1C-71E4-FA657DEB55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81782" y="1501305"/>
            <a:ext cx="998504" cy="1017769"/>
          </a:xfrm>
          <a:prstGeom prst="rect">
            <a:avLst/>
          </a:prstGeom>
        </p:spPr>
      </p:pic>
      <p:pic>
        <p:nvPicPr>
          <p:cNvPr id="70" name="Graphic 69" descr="Recycle with solid fill">
            <a:extLst>
              <a:ext uri="{FF2B5EF4-FFF2-40B4-BE49-F238E27FC236}">
                <a16:creationId xmlns:a16="http://schemas.microsoft.com/office/drawing/2014/main" id="{BB2794BF-82A3-23D8-21EA-F2AE332C832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13109" y="3935845"/>
            <a:ext cx="914400" cy="914400"/>
          </a:xfrm>
          <a:prstGeom prst="rect">
            <a:avLst/>
          </a:prstGeom>
        </p:spPr>
      </p:pic>
      <p:pic>
        <p:nvPicPr>
          <p:cNvPr id="72" name="Graphic 71" descr="Warning with solid fill">
            <a:extLst>
              <a:ext uri="{FF2B5EF4-FFF2-40B4-BE49-F238E27FC236}">
                <a16:creationId xmlns:a16="http://schemas.microsoft.com/office/drawing/2014/main" id="{40BA7783-06AE-78F8-D7F7-9D68F192B2A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19909" y="3927519"/>
            <a:ext cx="914400" cy="914400"/>
          </a:xfrm>
          <a:prstGeom prst="rect">
            <a:avLst/>
          </a:prstGeom>
        </p:spPr>
      </p:pic>
    </p:spTree>
    <p:extLst>
      <p:ext uri="{BB962C8B-B14F-4D97-AF65-F5344CB8AC3E}">
        <p14:creationId xmlns:p14="http://schemas.microsoft.com/office/powerpoint/2010/main" val="2656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1666B"/>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FE9AA8-8D7D-9F3C-94FD-28C55CA6695B}"/>
              </a:ext>
            </a:extLst>
          </p:cNvPr>
          <p:cNvSpPr txBox="1"/>
          <p:nvPr/>
        </p:nvSpPr>
        <p:spPr>
          <a:xfrm>
            <a:off x="2331338" y="583080"/>
            <a:ext cx="8172430"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OUR </a:t>
            </a:r>
            <a:r>
              <a:rPr lang="en-LT" sz="3200" b="1" spc="300" dirty="0">
                <a:solidFill>
                  <a:schemeClr val="tx1">
                    <a:lumMod val="75000"/>
                    <a:lumOff val="25000"/>
                  </a:schemeClr>
                </a:solidFill>
                <a:latin typeface="Montserrat" pitchFamily="2" charset="77"/>
              </a:rPr>
              <a:t>SOLUTION</a:t>
            </a:r>
            <a:r>
              <a:rPr lang="en-SG" sz="3200" b="1" spc="300" dirty="0">
                <a:solidFill>
                  <a:schemeClr val="tx1">
                    <a:lumMod val="75000"/>
                    <a:lumOff val="25000"/>
                  </a:schemeClr>
                </a:solidFill>
                <a:latin typeface="Montserrat" pitchFamily="2" charset="77"/>
              </a:rPr>
              <a:t>-TRASHMINATOR</a:t>
            </a:r>
          </a:p>
        </p:txBody>
      </p:sp>
      <p:sp>
        <p:nvSpPr>
          <p:cNvPr id="8" name="TextBox 7">
            <a:extLst>
              <a:ext uri="{FF2B5EF4-FFF2-40B4-BE49-F238E27FC236}">
                <a16:creationId xmlns:a16="http://schemas.microsoft.com/office/drawing/2014/main" id="{3D69640B-726A-293B-0B08-38DB2A1693EE}"/>
              </a:ext>
            </a:extLst>
          </p:cNvPr>
          <p:cNvSpPr txBox="1"/>
          <p:nvPr/>
        </p:nvSpPr>
        <p:spPr>
          <a:xfrm>
            <a:off x="2285489" y="2633577"/>
            <a:ext cx="1983235"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PROCESS 1</a:t>
            </a:r>
            <a:endParaRPr lang="en-LT" sz="2000" b="1" spc="300" dirty="0">
              <a:solidFill>
                <a:schemeClr val="tx1">
                  <a:lumMod val="75000"/>
                  <a:lumOff val="25000"/>
                </a:schemeClr>
              </a:solidFill>
              <a:latin typeface="Montserrat" pitchFamily="2" charset="77"/>
            </a:endParaRPr>
          </a:p>
        </p:txBody>
      </p:sp>
      <p:sp>
        <p:nvSpPr>
          <p:cNvPr id="9" name="TextBox 8">
            <a:extLst>
              <a:ext uri="{FF2B5EF4-FFF2-40B4-BE49-F238E27FC236}">
                <a16:creationId xmlns:a16="http://schemas.microsoft.com/office/drawing/2014/main" id="{84B821DA-ECD3-53BF-6DEF-2D8A9FDFEC7C}"/>
              </a:ext>
            </a:extLst>
          </p:cNvPr>
          <p:cNvSpPr txBox="1"/>
          <p:nvPr/>
        </p:nvSpPr>
        <p:spPr>
          <a:xfrm>
            <a:off x="1713220" y="2957463"/>
            <a:ext cx="3127779" cy="523220"/>
          </a:xfrm>
          <a:prstGeom prst="rect">
            <a:avLst/>
          </a:prstGeom>
          <a:noFill/>
        </p:spPr>
        <p:txBody>
          <a:bodyPr wrap="none" rtlCol="0">
            <a:spAutoFit/>
          </a:bodyPr>
          <a:lstStyle/>
          <a:p>
            <a:pPr algn="ctr"/>
            <a:r>
              <a:rPr lang="en-SG" sz="1400" b="1" dirty="0" err="1">
                <a:solidFill>
                  <a:schemeClr val="tx1">
                    <a:lumMod val="75000"/>
                    <a:lumOff val="25000"/>
                  </a:schemeClr>
                </a:solidFill>
                <a:latin typeface="Montserrat" pitchFamily="2" charset="77"/>
              </a:rPr>
              <a:t>Trashminator</a:t>
            </a:r>
            <a:r>
              <a:rPr lang="en-SG" sz="1400" b="1" dirty="0">
                <a:solidFill>
                  <a:schemeClr val="tx1">
                    <a:lumMod val="75000"/>
                    <a:lumOff val="25000"/>
                  </a:schemeClr>
                </a:solidFill>
                <a:latin typeface="Montserrat" pitchFamily="2" charset="77"/>
              </a:rPr>
              <a:t> is an AI that goes</a:t>
            </a:r>
          </a:p>
          <a:p>
            <a:pPr algn="ctr"/>
            <a:r>
              <a:rPr lang="en-SG" sz="1400" b="1" dirty="0">
                <a:solidFill>
                  <a:schemeClr val="tx1">
                    <a:lumMod val="75000"/>
                    <a:lumOff val="25000"/>
                  </a:schemeClr>
                </a:solidFill>
                <a:latin typeface="Montserrat" pitchFamily="2" charset="77"/>
              </a:rPr>
              <a:t>around tracking trash.</a:t>
            </a:r>
            <a:endParaRPr lang="en-LT" sz="1400" b="1" dirty="0">
              <a:solidFill>
                <a:schemeClr val="tx1">
                  <a:lumMod val="75000"/>
                  <a:lumOff val="25000"/>
                </a:schemeClr>
              </a:solidFill>
              <a:latin typeface="Montserrat" pitchFamily="2" charset="77"/>
            </a:endParaRPr>
          </a:p>
        </p:txBody>
      </p:sp>
      <p:sp>
        <p:nvSpPr>
          <p:cNvPr id="10" name="TextBox 9">
            <a:extLst>
              <a:ext uri="{FF2B5EF4-FFF2-40B4-BE49-F238E27FC236}">
                <a16:creationId xmlns:a16="http://schemas.microsoft.com/office/drawing/2014/main" id="{B2D165E2-88FB-514C-64ED-41103C6915E5}"/>
              </a:ext>
            </a:extLst>
          </p:cNvPr>
          <p:cNvSpPr txBox="1"/>
          <p:nvPr/>
        </p:nvSpPr>
        <p:spPr>
          <a:xfrm>
            <a:off x="2259841" y="5112898"/>
            <a:ext cx="2034532"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PROCESS 3</a:t>
            </a:r>
            <a:endParaRPr lang="en-LT" sz="2000" b="1" spc="300" dirty="0">
              <a:solidFill>
                <a:schemeClr val="tx1">
                  <a:lumMod val="75000"/>
                  <a:lumOff val="25000"/>
                </a:schemeClr>
              </a:solidFill>
              <a:latin typeface="Montserrat" pitchFamily="2" charset="77"/>
            </a:endParaRPr>
          </a:p>
        </p:txBody>
      </p:sp>
      <p:sp>
        <p:nvSpPr>
          <p:cNvPr id="11" name="TextBox 10">
            <a:extLst>
              <a:ext uri="{FF2B5EF4-FFF2-40B4-BE49-F238E27FC236}">
                <a16:creationId xmlns:a16="http://schemas.microsoft.com/office/drawing/2014/main" id="{34DCE42E-DF22-1C60-BD3F-75B50F9E4ED9}"/>
              </a:ext>
            </a:extLst>
          </p:cNvPr>
          <p:cNvSpPr txBox="1"/>
          <p:nvPr/>
        </p:nvSpPr>
        <p:spPr>
          <a:xfrm>
            <a:off x="966225" y="5436784"/>
            <a:ext cx="4621778"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Then, the area will be displayed on the website</a:t>
            </a:r>
          </a:p>
          <a:p>
            <a:pPr algn="ctr"/>
            <a:r>
              <a:rPr lang="en-SG" sz="1400" b="1" dirty="0">
                <a:solidFill>
                  <a:schemeClr val="tx1">
                    <a:lumMod val="75000"/>
                    <a:lumOff val="25000"/>
                  </a:schemeClr>
                </a:solidFill>
                <a:latin typeface="Montserrat" pitchFamily="2" charset="77"/>
              </a:rPr>
              <a:t> for volunteers to see.</a:t>
            </a:r>
            <a:endParaRPr lang="en-LT" sz="1400" b="1" dirty="0">
              <a:solidFill>
                <a:schemeClr val="tx1">
                  <a:lumMod val="75000"/>
                  <a:lumOff val="25000"/>
                </a:schemeClr>
              </a:solidFill>
              <a:latin typeface="Montserrat" pitchFamily="2" charset="77"/>
            </a:endParaRPr>
          </a:p>
        </p:txBody>
      </p:sp>
      <p:sp>
        <p:nvSpPr>
          <p:cNvPr id="12" name="TextBox 11">
            <a:extLst>
              <a:ext uri="{FF2B5EF4-FFF2-40B4-BE49-F238E27FC236}">
                <a16:creationId xmlns:a16="http://schemas.microsoft.com/office/drawing/2014/main" id="{BFCA01F5-6B1B-5C86-4CA5-17A2762D7B63}"/>
              </a:ext>
            </a:extLst>
          </p:cNvPr>
          <p:cNvSpPr txBox="1"/>
          <p:nvPr/>
        </p:nvSpPr>
        <p:spPr>
          <a:xfrm>
            <a:off x="8536292" y="2633577"/>
            <a:ext cx="2032929"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PROCESS 2</a:t>
            </a:r>
            <a:endParaRPr lang="en-LT" sz="2000" b="1" spc="300" dirty="0">
              <a:solidFill>
                <a:schemeClr val="tx1">
                  <a:lumMod val="75000"/>
                  <a:lumOff val="25000"/>
                </a:schemeClr>
              </a:solidFill>
              <a:latin typeface="Montserrat" pitchFamily="2" charset="77"/>
            </a:endParaRPr>
          </a:p>
        </p:txBody>
      </p:sp>
      <p:sp>
        <p:nvSpPr>
          <p:cNvPr id="13" name="TextBox 12">
            <a:extLst>
              <a:ext uri="{FF2B5EF4-FFF2-40B4-BE49-F238E27FC236}">
                <a16:creationId xmlns:a16="http://schemas.microsoft.com/office/drawing/2014/main" id="{F7EAAA14-5910-2E9F-208D-C6C58923CD05}"/>
              </a:ext>
            </a:extLst>
          </p:cNvPr>
          <p:cNvSpPr txBox="1"/>
          <p:nvPr/>
        </p:nvSpPr>
        <p:spPr>
          <a:xfrm>
            <a:off x="7286754" y="2957463"/>
            <a:ext cx="4532010"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The area with plenty of trash will be identified</a:t>
            </a:r>
          </a:p>
          <a:p>
            <a:pPr algn="ctr"/>
            <a:r>
              <a:rPr lang="en-SG" sz="1400" b="1" dirty="0">
                <a:solidFill>
                  <a:schemeClr val="tx1">
                    <a:lumMod val="75000"/>
                    <a:lumOff val="25000"/>
                  </a:schemeClr>
                </a:solidFill>
                <a:latin typeface="Montserrat" pitchFamily="2" charset="77"/>
              </a:rPr>
              <a:t>and marked.</a:t>
            </a:r>
          </a:p>
        </p:txBody>
      </p:sp>
      <p:sp>
        <p:nvSpPr>
          <p:cNvPr id="14" name="TextBox 13">
            <a:extLst>
              <a:ext uri="{FF2B5EF4-FFF2-40B4-BE49-F238E27FC236}">
                <a16:creationId xmlns:a16="http://schemas.microsoft.com/office/drawing/2014/main" id="{E3205236-6F66-A91B-1801-E20A699893ED}"/>
              </a:ext>
            </a:extLst>
          </p:cNvPr>
          <p:cNvSpPr txBox="1"/>
          <p:nvPr/>
        </p:nvSpPr>
        <p:spPr>
          <a:xfrm>
            <a:off x="8523466" y="5112898"/>
            <a:ext cx="2058577"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PROCESS 4</a:t>
            </a:r>
            <a:endParaRPr lang="en-LT" sz="2000" b="1" spc="300" dirty="0">
              <a:solidFill>
                <a:schemeClr val="tx1">
                  <a:lumMod val="75000"/>
                  <a:lumOff val="25000"/>
                </a:schemeClr>
              </a:solidFill>
              <a:latin typeface="Montserrat" pitchFamily="2" charset="77"/>
            </a:endParaRPr>
          </a:p>
        </p:txBody>
      </p:sp>
      <p:sp>
        <p:nvSpPr>
          <p:cNvPr id="15" name="TextBox 14">
            <a:extLst>
              <a:ext uri="{FF2B5EF4-FFF2-40B4-BE49-F238E27FC236}">
                <a16:creationId xmlns:a16="http://schemas.microsoft.com/office/drawing/2014/main" id="{FA55D532-222F-E6DE-429B-792F256CD226}"/>
              </a:ext>
            </a:extLst>
          </p:cNvPr>
          <p:cNvSpPr txBox="1"/>
          <p:nvPr/>
        </p:nvSpPr>
        <p:spPr>
          <a:xfrm>
            <a:off x="7284348" y="5436784"/>
            <a:ext cx="4536819"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The volunteers will then make their way there</a:t>
            </a:r>
          </a:p>
          <a:p>
            <a:pPr algn="ctr"/>
            <a:r>
              <a:rPr lang="en-SG" sz="1400" b="1" dirty="0">
                <a:solidFill>
                  <a:schemeClr val="tx1">
                    <a:lumMod val="75000"/>
                    <a:lumOff val="25000"/>
                  </a:schemeClr>
                </a:solidFill>
                <a:latin typeface="Montserrat" pitchFamily="2" charset="77"/>
              </a:rPr>
              <a:t>to do whatever that is necessary.</a:t>
            </a:r>
            <a:endParaRPr lang="en-LT" sz="1400" b="1" dirty="0">
              <a:solidFill>
                <a:schemeClr val="tx1">
                  <a:lumMod val="75000"/>
                  <a:lumOff val="25000"/>
                </a:schemeClr>
              </a:solidFill>
              <a:latin typeface="Montserrat" pitchFamily="2" charset="77"/>
            </a:endParaRPr>
          </a:p>
        </p:txBody>
      </p:sp>
      <p:grpSp>
        <p:nvGrpSpPr>
          <p:cNvPr id="16" name="Graphic 43">
            <a:extLst>
              <a:ext uri="{FF2B5EF4-FFF2-40B4-BE49-F238E27FC236}">
                <a16:creationId xmlns:a16="http://schemas.microsoft.com/office/drawing/2014/main" id="{1D7E3B6C-7027-818A-89F0-A95AE940FC50}"/>
              </a:ext>
            </a:extLst>
          </p:cNvPr>
          <p:cNvGrpSpPr/>
          <p:nvPr/>
        </p:nvGrpSpPr>
        <p:grpSpPr>
          <a:xfrm rot="269299" flipV="1">
            <a:off x="7472552" y="2216626"/>
            <a:ext cx="1458826" cy="482830"/>
            <a:chOff x="5270499" y="2952750"/>
            <a:chExt cx="1652160" cy="946643"/>
          </a:xfrm>
          <a:solidFill>
            <a:schemeClr val="tx1">
              <a:lumMod val="75000"/>
              <a:lumOff val="25000"/>
            </a:schemeClr>
          </a:solidFill>
        </p:grpSpPr>
        <p:sp>
          <p:nvSpPr>
            <p:cNvPr id="17" name="Freeform 63">
              <a:extLst>
                <a:ext uri="{FF2B5EF4-FFF2-40B4-BE49-F238E27FC236}">
                  <a16:creationId xmlns:a16="http://schemas.microsoft.com/office/drawing/2014/main" id="{80D1D2A9-4FFD-11D6-5FB0-045E9239E3E1}"/>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18" name="Freeform 64">
              <a:extLst>
                <a:ext uri="{FF2B5EF4-FFF2-40B4-BE49-F238E27FC236}">
                  <a16:creationId xmlns:a16="http://schemas.microsoft.com/office/drawing/2014/main" id="{C4468732-296D-DE35-C37D-B17BA8E8505E}"/>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19" name="Graphic 43">
            <a:extLst>
              <a:ext uri="{FF2B5EF4-FFF2-40B4-BE49-F238E27FC236}">
                <a16:creationId xmlns:a16="http://schemas.microsoft.com/office/drawing/2014/main" id="{8EF5B92A-8E07-C932-2D9B-D4DFCFBB5B96}"/>
              </a:ext>
            </a:extLst>
          </p:cNvPr>
          <p:cNvGrpSpPr/>
          <p:nvPr/>
        </p:nvGrpSpPr>
        <p:grpSpPr>
          <a:xfrm rot="2571606" flipV="1">
            <a:off x="7406172" y="4110037"/>
            <a:ext cx="1356455" cy="777212"/>
            <a:chOff x="5270499" y="2952750"/>
            <a:chExt cx="1652160" cy="946643"/>
          </a:xfrm>
          <a:solidFill>
            <a:schemeClr val="tx1">
              <a:lumMod val="75000"/>
              <a:lumOff val="25000"/>
            </a:schemeClr>
          </a:solidFill>
        </p:grpSpPr>
        <p:sp>
          <p:nvSpPr>
            <p:cNvPr id="20" name="Freeform 66">
              <a:extLst>
                <a:ext uri="{FF2B5EF4-FFF2-40B4-BE49-F238E27FC236}">
                  <a16:creationId xmlns:a16="http://schemas.microsoft.com/office/drawing/2014/main" id="{FFBCE1A6-3185-3E70-F2E2-E1281FEE4DA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1" name="Freeform 67">
              <a:extLst>
                <a:ext uri="{FF2B5EF4-FFF2-40B4-BE49-F238E27FC236}">
                  <a16:creationId xmlns:a16="http://schemas.microsoft.com/office/drawing/2014/main" id="{7AEE275C-BD02-F46D-F834-00B69497108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2" name="Graphic 43">
            <a:extLst>
              <a:ext uri="{FF2B5EF4-FFF2-40B4-BE49-F238E27FC236}">
                <a16:creationId xmlns:a16="http://schemas.microsoft.com/office/drawing/2014/main" id="{71A74936-5133-D715-6CCC-45E69017852C}"/>
              </a:ext>
            </a:extLst>
          </p:cNvPr>
          <p:cNvGrpSpPr/>
          <p:nvPr/>
        </p:nvGrpSpPr>
        <p:grpSpPr>
          <a:xfrm rot="417027" flipH="1" flipV="1">
            <a:off x="3858043" y="2373351"/>
            <a:ext cx="1396237" cy="528243"/>
            <a:chOff x="5270499" y="2952750"/>
            <a:chExt cx="1652160" cy="946643"/>
          </a:xfrm>
          <a:solidFill>
            <a:schemeClr val="tx1">
              <a:lumMod val="75000"/>
              <a:lumOff val="25000"/>
            </a:schemeClr>
          </a:solidFill>
        </p:grpSpPr>
        <p:sp>
          <p:nvSpPr>
            <p:cNvPr id="23" name="Freeform 69">
              <a:extLst>
                <a:ext uri="{FF2B5EF4-FFF2-40B4-BE49-F238E27FC236}">
                  <a16:creationId xmlns:a16="http://schemas.microsoft.com/office/drawing/2014/main" id="{EA233F66-2B7D-BBA9-7A46-2F03F17FC1A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4" name="Freeform 70">
              <a:extLst>
                <a:ext uri="{FF2B5EF4-FFF2-40B4-BE49-F238E27FC236}">
                  <a16:creationId xmlns:a16="http://schemas.microsoft.com/office/drawing/2014/main" id="{1EE994B9-4245-A395-A8DF-A15EBF4A8B2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5" name="Graphic 43">
            <a:extLst>
              <a:ext uri="{FF2B5EF4-FFF2-40B4-BE49-F238E27FC236}">
                <a16:creationId xmlns:a16="http://schemas.microsoft.com/office/drawing/2014/main" id="{B25741C0-4C34-40C1-4F60-C57937AEDD2D}"/>
              </a:ext>
            </a:extLst>
          </p:cNvPr>
          <p:cNvGrpSpPr/>
          <p:nvPr/>
        </p:nvGrpSpPr>
        <p:grpSpPr>
          <a:xfrm rot="19028394" flipH="1" flipV="1">
            <a:off x="4061834" y="4110037"/>
            <a:ext cx="1356455" cy="777212"/>
            <a:chOff x="5270499" y="2952750"/>
            <a:chExt cx="1652160" cy="946643"/>
          </a:xfrm>
          <a:solidFill>
            <a:schemeClr val="tx1">
              <a:lumMod val="75000"/>
              <a:lumOff val="25000"/>
            </a:schemeClr>
          </a:solidFill>
        </p:grpSpPr>
        <p:sp>
          <p:nvSpPr>
            <p:cNvPr id="26" name="Freeform 72">
              <a:extLst>
                <a:ext uri="{FF2B5EF4-FFF2-40B4-BE49-F238E27FC236}">
                  <a16:creationId xmlns:a16="http://schemas.microsoft.com/office/drawing/2014/main" id="{4A642455-9C45-FCBB-4832-4E12EFDE959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7" name="Freeform 73">
              <a:extLst>
                <a:ext uri="{FF2B5EF4-FFF2-40B4-BE49-F238E27FC236}">
                  <a16:creationId xmlns:a16="http://schemas.microsoft.com/office/drawing/2014/main" id="{94C4FF91-4328-8F30-B51E-EE4EF0B68DAA}"/>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pic>
        <p:nvPicPr>
          <p:cNvPr id="28" name="Graphic 27">
            <a:extLst>
              <a:ext uri="{FF2B5EF4-FFF2-40B4-BE49-F238E27FC236}">
                <a16:creationId xmlns:a16="http://schemas.microsoft.com/office/drawing/2014/main" id="{5D4B3E52-78FA-CF12-61AB-1A61B4F1CD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80000">
            <a:off x="4967136" y="1099264"/>
            <a:ext cx="2900823" cy="123865"/>
          </a:xfrm>
          <a:prstGeom prst="rect">
            <a:avLst/>
          </a:prstGeom>
        </p:spPr>
      </p:pic>
      <p:pic>
        <p:nvPicPr>
          <p:cNvPr id="60" name="Graphic 59" descr="Idea with solid fill">
            <a:extLst>
              <a:ext uri="{FF2B5EF4-FFF2-40B4-BE49-F238E27FC236}">
                <a16:creationId xmlns:a16="http://schemas.microsoft.com/office/drawing/2014/main" id="{A7147D25-4610-CB48-3ADB-51D5CF579D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08847" y="2633577"/>
            <a:ext cx="1677753" cy="1710408"/>
          </a:xfrm>
          <a:prstGeom prst="rect">
            <a:avLst/>
          </a:prstGeom>
        </p:spPr>
      </p:pic>
      <p:pic>
        <p:nvPicPr>
          <p:cNvPr id="62" name="Graphic 61" descr="Garbage with solid fill">
            <a:extLst>
              <a:ext uri="{FF2B5EF4-FFF2-40B4-BE49-F238E27FC236}">
                <a16:creationId xmlns:a16="http://schemas.microsoft.com/office/drawing/2014/main" id="{445288DA-95FD-C21B-3D90-21873692A3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07419" y="1609229"/>
            <a:ext cx="914400" cy="914400"/>
          </a:xfrm>
          <a:prstGeom prst="rect">
            <a:avLst/>
          </a:prstGeom>
        </p:spPr>
      </p:pic>
      <p:pic>
        <p:nvPicPr>
          <p:cNvPr id="68" name="Graphic 67" descr="Map with pin with solid fill">
            <a:extLst>
              <a:ext uri="{FF2B5EF4-FFF2-40B4-BE49-F238E27FC236}">
                <a16:creationId xmlns:a16="http://schemas.microsoft.com/office/drawing/2014/main" id="{08705CB2-C9EF-FAC1-884D-EC6940F98D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82767" y="1410122"/>
            <a:ext cx="1256044" cy="1170624"/>
          </a:xfrm>
          <a:prstGeom prst="rect">
            <a:avLst/>
          </a:prstGeom>
        </p:spPr>
      </p:pic>
      <p:pic>
        <p:nvPicPr>
          <p:cNvPr id="70" name="Graphic 69" descr="Africa with solid fill">
            <a:extLst>
              <a:ext uri="{FF2B5EF4-FFF2-40B4-BE49-F238E27FC236}">
                <a16:creationId xmlns:a16="http://schemas.microsoft.com/office/drawing/2014/main" id="{4931517F-90BA-F03C-3CC0-D7D23D03002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46177" y="3978837"/>
            <a:ext cx="1302631" cy="914400"/>
          </a:xfrm>
          <a:prstGeom prst="rect">
            <a:avLst/>
          </a:prstGeom>
        </p:spPr>
      </p:pic>
      <p:pic>
        <p:nvPicPr>
          <p:cNvPr id="72" name="Graphic 71" descr="No Littering with solid fill">
            <a:extLst>
              <a:ext uri="{FF2B5EF4-FFF2-40B4-BE49-F238E27FC236}">
                <a16:creationId xmlns:a16="http://schemas.microsoft.com/office/drawing/2014/main" id="{76C4032A-10D8-91B9-44FC-8EA2E6D19A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82767" y="3946764"/>
            <a:ext cx="1277914" cy="1134061"/>
          </a:xfrm>
          <a:prstGeom prst="rect">
            <a:avLst/>
          </a:prstGeom>
        </p:spPr>
      </p:pic>
    </p:spTree>
    <p:extLst>
      <p:ext uri="{BB962C8B-B14F-4D97-AF65-F5344CB8AC3E}">
        <p14:creationId xmlns:p14="http://schemas.microsoft.com/office/powerpoint/2010/main" val="147332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281A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41FCA-F02E-E6C0-D4FA-F5B5ADA9AB53}"/>
              </a:ext>
            </a:extLst>
          </p:cNvPr>
          <p:cNvSpPr txBox="1"/>
          <p:nvPr/>
        </p:nvSpPr>
        <p:spPr>
          <a:xfrm>
            <a:off x="5060456" y="583080"/>
            <a:ext cx="2714206"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SUMMARY</a:t>
            </a:r>
            <a:endParaRPr lang="en-LT" sz="3200" b="1" spc="300" dirty="0">
              <a:solidFill>
                <a:schemeClr val="tx1">
                  <a:lumMod val="75000"/>
                  <a:lumOff val="25000"/>
                </a:schemeClr>
              </a:solidFill>
              <a:latin typeface="Montserrat" pitchFamily="2" charset="77"/>
            </a:endParaRPr>
          </a:p>
        </p:txBody>
      </p:sp>
      <p:sp>
        <p:nvSpPr>
          <p:cNvPr id="6" name="TextBox 5">
            <a:extLst>
              <a:ext uri="{FF2B5EF4-FFF2-40B4-BE49-F238E27FC236}">
                <a16:creationId xmlns:a16="http://schemas.microsoft.com/office/drawing/2014/main" id="{B0E7A50E-BF72-DC7E-9980-498D5ADCE900}"/>
              </a:ext>
            </a:extLst>
          </p:cNvPr>
          <p:cNvSpPr txBox="1"/>
          <p:nvPr/>
        </p:nvSpPr>
        <p:spPr>
          <a:xfrm>
            <a:off x="2489552" y="2629848"/>
            <a:ext cx="1616148"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COMBAT</a:t>
            </a:r>
            <a:endParaRPr lang="en-LT" sz="2000" b="1" spc="300" dirty="0">
              <a:solidFill>
                <a:schemeClr val="tx1">
                  <a:lumMod val="75000"/>
                  <a:lumOff val="25000"/>
                </a:schemeClr>
              </a:solidFill>
              <a:latin typeface="Montserrat" pitchFamily="2" charset="77"/>
            </a:endParaRPr>
          </a:p>
        </p:txBody>
      </p:sp>
      <p:sp>
        <p:nvSpPr>
          <p:cNvPr id="7" name="TextBox 6">
            <a:extLst>
              <a:ext uri="{FF2B5EF4-FFF2-40B4-BE49-F238E27FC236}">
                <a16:creationId xmlns:a16="http://schemas.microsoft.com/office/drawing/2014/main" id="{954DB20C-C323-DA77-1ACE-F2F987E64FDD}"/>
              </a:ext>
            </a:extLst>
          </p:cNvPr>
          <p:cNvSpPr txBox="1"/>
          <p:nvPr/>
        </p:nvSpPr>
        <p:spPr>
          <a:xfrm>
            <a:off x="1123685" y="2990186"/>
            <a:ext cx="4110421" cy="523220"/>
          </a:xfrm>
          <a:prstGeom prst="rect">
            <a:avLst/>
          </a:prstGeom>
          <a:noFill/>
        </p:spPr>
        <p:txBody>
          <a:bodyPr wrap="none" rtlCol="0">
            <a:spAutoFit/>
          </a:bodyPr>
          <a:lstStyle/>
          <a:p>
            <a:pPr algn="ctr"/>
            <a:r>
              <a:rPr lang="en-SG" sz="1400" b="1" dirty="0" err="1">
                <a:solidFill>
                  <a:schemeClr val="tx1">
                    <a:lumMod val="75000"/>
                    <a:lumOff val="25000"/>
                  </a:schemeClr>
                </a:solidFill>
                <a:latin typeface="Montserrat" pitchFamily="2" charset="77"/>
              </a:rPr>
              <a:t>Trashminator</a:t>
            </a:r>
            <a:r>
              <a:rPr lang="en-SG" sz="1400" b="1" dirty="0">
                <a:solidFill>
                  <a:schemeClr val="tx1">
                    <a:lumMod val="75000"/>
                    <a:lumOff val="25000"/>
                  </a:schemeClr>
                </a:solidFill>
                <a:latin typeface="Montserrat" pitchFamily="2" charset="77"/>
              </a:rPr>
              <a:t> combats climate change by</a:t>
            </a:r>
          </a:p>
          <a:p>
            <a:pPr algn="ctr"/>
            <a:r>
              <a:rPr lang="en-SG" sz="1400" b="1" dirty="0">
                <a:solidFill>
                  <a:schemeClr val="tx1">
                    <a:lumMod val="75000"/>
                    <a:lumOff val="25000"/>
                  </a:schemeClr>
                </a:solidFill>
                <a:latin typeface="Montserrat" pitchFamily="2" charset="77"/>
              </a:rPr>
              <a:t>reducing, recycling waste.</a:t>
            </a:r>
            <a:endParaRPr lang="en-LT" sz="1400" b="1" dirty="0">
              <a:solidFill>
                <a:schemeClr val="tx1">
                  <a:lumMod val="75000"/>
                  <a:lumOff val="25000"/>
                </a:schemeClr>
              </a:solidFill>
              <a:latin typeface="Montserrat" pitchFamily="2" charset="77"/>
            </a:endParaRPr>
          </a:p>
        </p:txBody>
      </p:sp>
      <p:sp>
        <p:nvSpPr>
          <p:cNvPr id="8" name="TextBox 7">
            <a:extLst>
              <a:ext uri="{FF2B5EF4-FFF2-40B4-BE49-F238E27FC236}">
                <a16:creationId xmlns:a16="http://schemas.microsoft.com/office/drawing/2014/main" id="{A73F343B-08AF-958B-8C24-18BAE0EF6049}"/>
              </a:ext>
            </a:extLst>
          </p:cNvPr>
          <p:cNvSpPr txBox="1"/>
          <p:nvPr/>
        </p:nvSpPr>
        <p:spPr>
          <a:xfrm>
            <a:off x="1851079" y="5112898"/>
            <a:ext cx="2852064"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EFFECTIVENESS</a:t>
            </a:r>
            <a:endParaRPr lang="en-LT" sz="2000" b="1" spc="300" dirty="0">
              <a:solidFill>
                <a:schemeClr val="tx1">
                  <a:lumMod val="75000"/>
                  <a:lumOff val="25000"/>
                </a:schemeClr>
              </a:solidFill>
              <a:latin typeface="Montserrat" pitchFamily="2" charset="77"/>
            </a:endParaRPr>
          </a:p>
        </p:txBody>
      </p:sp>
      <p:sp>
        <p:nvSpPr>
          <p:cNvPr id="9" name="TextBox 8">
            <a:extLst>
              <a:ext uri="{FF2B5EF4-FFF2-40B4-BE49-F238E27FC236}">
                <a16:creationId xmlns:a16="http://schemas.microsoft.com/office/drawing/2014/main" id="{4DCEFA05-FA96-5C46-ECFE-86BD62BBFAFB}"/>
              </a:ext>
            </a:extLst>
          </p:cNvPr>
          <p:cNvSpPr txBox="1"/>
          <p:nvPr/>
        </p:nvSpPr>
        <p:spPr>
          <a:xfrm>
            <a:off x="584718" y="5436784"/>
            <a:ext cx="5384808" cy="307777"/>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Empower people to contribute through a simple action.</a:t>
            </a:r>
            <a:endParaRPr lang="en-LT" sz="1400" b="1" dirty="0">
              <a:solidFill>
                <a:schemeClr val="tx1">
                  <a:lumMod val="75000"/>
                  <a:lumOff val="25000"/>
                </a:schemeClr>
              </a:solidFill>
              <a:latin typeface="Montserrat" pitchFamily="2" charset="77"/>
            </a:endParaRPr>
          </a:p>
        </p:txBody>
      </p:sp>
      <p:sp>
        <p:nvSpPr>
          <p:cNvPr id="10" name="TextBox 9">
            <a:extLst>
              <a:ext uri="{FF2B5EF4-FFF2-40B4-BE49-F238E27FC236}">
                <a16:creationId xmlns:a16="http://schemas.microsoft.com/office/drawing/2014/main" id="{0733AE5F-38E0-6493-FE84-486E8E7EC2BD}"/>
              </a:ext>
            </a:extLst>
          </p:cNvPr>
          <p:cNvSpPr txBox="1"/>
          <p:nvPr/>
        </p:nvSpPr>
        <p:spPr>
          <a:xfrm>
            <a:off x="8704603" y="2633577"/>
            <a:ext cx="1696298"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WEBSITE</a:t>
            </a:r>
            <a:endParaRPr lang="en-LT" sz="2000" b="1" spc="300" dirty="0">
              <a:solidFill>
                <a:schemeClr val="tx1">
                  <a:lumMod val="75000"/>
                  <a:lumOff val="25000"/>
                </a:schemeClr>
              </a:solidFill>
              <a:latin typeface="Montserrat" pitchFamily="2" charset="77"/>
            </a:endParaRPr>
          </a:p>
        </p:txBody>
      </p:sp>
      <p:sp>
        <p:nvSpPr>
          <p:cNvPr id="11" name="TextBox 10">
            <a:extLst>
              <a:ext uri="{FF2B5EF4-FFF2-40B4-BE49-F238E27FC236}">
                <a16:creationId xmlns:a16="http://schemas.microsoft.com/office/drawing/2014/main" id="{4C7EFEE8-572E-995E-DB76-98360151BE36}"/>
              </a:ext>
            </a:extLst>
          </p:cNvPr>
          <p:cNvSpPr txBox="1"/>
          <p:nvPr/>
        </p:nvSpPr>
        <p:spPr>
          <a:xfrm>
            <a:off x="8659730" y="2957463"/>
            <a:ext cx="1786066" cy="307777"/>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Easy to navigate.</a:t>
            </a:r>
            <a:endParaRPr lang="en-LT" sz="1400" b="1" dirty="0">
              <a:solidFill>
                <a:schemeClr val="tx1">
                  <a:lumMod val="75000"/>
                  <a:lumOff val="25000"/>
                </a:schemeClr>
              </a:solidFill>
              <a:latin typeface="Montserrat" pitchFamily="2" charset="77"/>
            </a:endParaRPr>
          </a:p>
        </p:txBody>
      </p:sp>
      <p:sp>
        <p:nvSpPr>
          <p:cNvPr id="12" name="TextBox 11">
            <a:extLst>
              <a:ext uri="{FF2B5EF4-FFF2-40B4-BE49-F238E27FC236}">
                <a16:creationId xmlns:a16="http://schemas.microsoft.com/office/drawing/2014/main" id="{9AC931EF-1BC7-BF4D-1606-77BBBD8302F3}"/>
              </a:ext>
            </a:extLst>
          </p:cNvPr>
          <p:cNvSpPr txBox="1"/>
          <p:nvPr/>
        </p:nvSpPr>
        <p:spPr>
          <a:xfrm>
            <a:off x="7411784" y="5112898"/>
            <a:ext cx="4281942" cy="400110"/>
          </a:xfrm>
          <a:prstGeom prst="rect">
            <a:avLst/>
          </a:prstGeom>
          <a:noFill/>
        </p:spPr>
        <p:txBody>
          <a:bodyPr wrap="none" rtlCol="0">
            <a:spAutoFit/>
          </a:bodyPr>
          <a:lstStyle/>
          <a:p>
            <a:pPr algn="ctr"/>
            <a:r>
              <a:rPr lang="en-SG" sz="2000" b="1" spc="300" dirty="0">
                <a:solidFill>
                  <a:schemeClr val="tx1">
                    <a:lumMod val="75000"/>
                    <a:lumOff val="25000"/>
                  </a:schemeClr>
                </a:solidFill>
                <a:latin typeface="Montserrat" pitchFamily="2" charset="77"/>
              </a:rPr>
              <a:t>ENRICHING EXPERIENCE</a:t>
            </a:r>
            <a:endParaRPr lang="en-LT" sz="2000" b="1" spc="300" dirty="0">
              <a:solidFill>
                <a:schemeClr val="tx1">
                  <a:lumMod val="75000"/>
                  <a:lumOff val="25000"/>
                </a:schemeClr>
              </a:solidFill>
              <a:latin typeface="Montserrat" pitchFamily="2" charset="77"/>
            </a:endParaRPr>
          </a:p>
        </p:txBody>
      </p:sp>
      <p:sp>
        <p:nvSpPr>
          <p:cNvPr id="13" name="TextBox 12">
            <a:extLst>
              <a:ext uri="{FF2B5EF4-FFF2-40B4-BE49-F238E27FC236}">
                <a16:creationId xmlns:a16="http://schemas.microsoft.com/office/drawing/2014/main" id="{936C8688-E970-8FC1-023B-4FBFAE2FC7B0}"/>
              </a:ext>
            </a:extLst>
          </p:cNvPr>
          <p:cNvSpPr txBox="1"/>
          <p:nvPr/>
        </p:nvSpPr>
        <p:spPr>
          <a:xfrm>
            <a:off x="6986203" y="5436784"/>
            <a:ext cx="5133136" cy="523220"/>
          </a:xfrm>
          <a:prstGeom prst="rect">
            <a:avLst/>
          </a:prstGeom>
          <a:noFill/>
        </p:spPr>
        <p:txBody>
          <a:bodyPr wrap="none" rtlCol="0">
            <a:spAutoFit/>
          </a:bodyPr>
          <a:lstStyle/>
          <a:p>
            <a:pPr algn="ctr"/>
            <a:r>
              <a:rPr lang="en-SG" sz="1400" b="1" dirty="0">
                <a:solidFill>
                  <a:schemeClr val="tx1">
                    <a:lumMod val="75000"/>
                    <a:lumOff val="25000"/>
                  </a:schemeClr>
                </a:solidFill>
                <a:latin typeface="Montserrat" pitchFamily="2" charset="77"/>
              </a:rPr>
              <a:t>By actively playing a part, volunteers will grow</a:t>
            </a:r>
          </a:p>
          <a:p>
            <a:pPr algn="ctr"/>
            <a:r>
              <a:rPr lang="en-SG" sz="1400" b="1" dirty="0">
                <a:solidFill>
                  <a:schemeClr val="tx1">
                    <a:lumMod val="75000"/>
                    <a:lumOff val="25000"/>
                  </a:schemeClr>
                </a:solidFill>
                <a:latin typeface="Montserrat" pitchFamily="2" charset="77"/>
              </a:rPr>
              <a:t>to understand the importance of this simple gesture.</a:t>
            </a:r>
            <a:endParaRPr lang="en-LT" sz="1400" b="1" dirty="0">
              <a:solidFill>
                <a:schemeClr val="tx1">
                  <a:lumMod val="75000"/>
                  <a:lumOff val="25000"/>
                </a:schemeClr>
              </a:solidFill>
              <a:latin typeface="Montserrat" pitchFamily="2" charset="77"/>
            </a:endParaRPr>
          </a:p>
        </p:txBody>
      </p:sp>
      <p:grpSp>
        <p:nvGrpSpPr>
          <p:cNvPr id="14" name="Graphic 43">
            <a:extLst>
              <a:ext uri="{FF2B5EF4-FFF2-40B4-BE49-F238E27FC236}">
                <a16:creationId xmlns:a16="http://schemas.microsoft.com/office/drawing/2014/main" id="{5E809F52-BE59-F223-B40F-EFD6D531920C}"/>
              </a:ext>
            </a:extLst>
          </p:cNvPr>
          <p:cNvGrpSpPr/>
          <p:nvPr/>
        </p:nvGrpSpPr>
        <p:grpSpPr>
          <a:xfrm rot="269299" flipV="1">
            <a:off x="7472552" y="2216626"/>
            <a:ext cx="1458826" cy="482830"/>
            <a:chOff x="5270499" y="2952750"/>
            <a:chExt cx="1652160" cy="946643"/>
          </a:xfrm>
          <a:solidFill>
            <a:schemeClr val="tx1">
              <a:lumMod val="75000"/>
              <a:lumOff val="25000"/>
            </a:schemeClr>
          </a:solidFill>
        </p:grpSpPr>
        <p:sp>
          <p:nvSpPr>
            <p:cNvPr id="15" name="Freeform 76">
              <a:extLst>
                <a:ext uri="{FF2B5EF4-FFF2-40B4-BE49-F238E27FC236}">
                  <a16:creationId xmlns:a16="http://schemas.microsoft.com/office/drawing/2014/main" id="{4C012594-2D09-4B2D-1069-4B1CDA3F85C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16" name="Freeform 77">
              <a:extLst>
                <a:ext uri="{FF2B5EF4-FFF2-40B4-BE49-F238E27FC236}">
                  <a16:creationId xmlns:a16="http://schemas.microsoft.com/office/drawing/2014/main" id="{C3459520-F1D5-34B5-2666-648DFCB8828E}"/>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17" name="Graphic 43">
            <a:extLst>
              <a:ext uri="{FF2B5EF4-FFF2-40B4-BE49-F238E27FC236}">
                <a16:creationId xmlns:a16="http://schemas.microsoft.com/office/drawing/2014/main" id="{7E740FA0-B039-3DC7-792F-F15BDC44BB41}"/>
              </a:ext>
            </a:extLst>
          </p:cNvPr>
          <p:cNvGrpSpPr/>
          <p:nvPr/>
        </p:nvGrpSpPr>
        <p:grpSpPr>
          <a:xfrm rot="2571606" flipV="1">
            <a:off x="7406172" y="4110037"/>
            <a:ext cx="1356455" cy="777212"/>
            <a:chOff x="5270499" y="2952750"/>
            <a:chExt cx="1652160" cy="946643"/>
          </a:xfrm>
          <a:solidFill>
            <a:schemeClr val="tx1">
              <a:lumMod val="75000"/>
              <a:lumOff val="25000"/>
            </a:schemeClr>
          </a:solidFill>
        </p:grpSpPr>
        <p:sp>
          <p:nvSpPr>
            <p:cNvPr id="18" name="Freeform 79">
              <a:extLst>
                <a:ext uri="{FF2B5EF4-FFF2-40B4-BE49-F238E27FC236}">
                  <a16:creationId xmlns:a16="http://schemas.microsoft.com/office/drawing/2014/main" id="{7CE411FE-AD27-6B2B-1290-E2EECD9A15E5}"/>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19" name="Freeform 80">
              <a:extLst>
                <a:ext uri="{FF2B5EF4-FFF2-40B4-BE49-F238E27FC236}">
                  <a16:creationId xmlns:a16="http://schemas.microsoft.com/office/drawing/2014/main" id="{F7B08FD0-BEC7-6F1D-9337-2F3F429B4C1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0" name="Graphic 43">
            <a:extLst>
              <a:ext uri="{FF2B5EF4-FFF2-40B4-BE49-F238E27FC236}">
                <a16:creationId xmlns:a16="http://schemas.microsoft.com/office/drawing/2014/main" id="{74B845F6-38B3-4DDC-F90A-7D230FA2C661}"/>
              </a:ext>
            </a:extLst>
          </p:cNvPr>
          <p:cNvGrpSpPr/>
          <p:nvPr/>
        </p:nvGrpSpPr>
        <p:grpSpPr>
          <a:xfrm rot="417027" flipH="1" flipV="1">
            <a:off x="3858043" y="2373351"/>
            <a:ext cx="1396237" cy="528243"/>
            <a:chOff x="5270499" y="2952750"/>
            <a:chExt cx="1652160" cy="946643"/>
          </a:xfrm>
          <a:solidFill>
            <a:schemeClr val="tx1">
              <a:lumMod val="75000"/>
              <a:lumOff val="25000"/>
            </a:schemeClr>
          </a:solidFill>
        </p:grpSpPr>
        <p:sp>
          <p:nvSpPr>
            <p:cNvPr id="21" name="Freeform 82">
              <a:extLst>
                <a:ext uri="{FF2B5EF4-FFF2-40B4-BE49-F238E27FC236}">
                  <a16:creationId xmlns:a16="http://schemas.microsoft.com/office/drawing/2014/main" id="{3CEA0287-1CC8-9182-9E6C-F9D04CCAF78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2" name="Freeform 83">
              <a:extLst>
                <a:ext uri="{FF2B5EF4-FFF2-40B4-BE49-F238E27FC236}">
                  <a16:creationId xmlns:a16="http://schemas.microsoft.com/office/drawing/2014/main" id="{F8B34F45-7012-5F89-68C6-9018505317B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23" name="Graphic 43">
            <a:extLst>
              <a:ext uri="{FF2B5EF4-FFF2-40B4-BE49-F238E27FC236}">
                <a16:creationId xmlns:a16="http://schemas.microsoft.com/office/drawing/2014/main" id="{BE81152B-D79E-D7C0-7885-402AEAA170A4}"/>
              </a:ext>
            </a:extLst>
          </p:cNvPr>
          <p:cNvGrpSpPr/>
          <p:nvPr/>
        </p:nvGrpSpPr>
        <p:grpSpPr>
          <a:xfrm rot="19028394" flipH="1" flipV="1">
            <a:off x="4061834" y="4110037"/>
            <a:ext cx="1356455" cy="777212"/>
            <a:chOff x="5270499" y="2952750"/>
            <a:chExt cx="1652160" cy="946643"/>
          </a:xfrm>
          <a:solidFill>
            <a:schemeClr val="tx1">
              <a:lumMod val="75000"/>
              <a:lumOff val="25000"/>
            </a:schemeClr>
          </a:solidFill>
        </p:grpSpPr>
        <p:sp>
          <p:nvSpPr>
            <p:cNvPr id="24" name="Freeform 85">
              <a:extLst>
                <a:ext uri="{FF2B5EF4-FFF2-40B4-BE49-F238E27FC236}">
                  <a16:creationId xmlns:a16="http://schemas.microsoft.com/office/drawing/2014/main" id="{1E23F309-CD32-A99F-B468-94527D5B1C86}"/>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sp>
          <p:nvSpPr>
            <p:cNvPr id="25" name="Freeform 86">
              <a:extLst>
                <a:ext uri="{FF2B5EF4-FFF2-40B4-BE49-F238E27FC236}">
                  <a16:creationId xmlns:a16="http://schemas.microsoft.com/office/drawing/2014/main" id="{C1C3DB18-FBAC-4D50-F7F0-9BFC3B2720D8}"/>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pic>
        <p:nvPicPr>
          <p:cNvPr id="26" name="Graphic 25">
            <a:extLst>
              <a:ext uri="{FF2B5EF4-FFF2-40B4-BE49-F238E27FC236}">
                <a16:creationId xmlns:a16="http://schemas.microsoft.com/office/drawing/2014/main" id="{735A44F1-DB52-39C0-FA2E-7C62A997C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32676">
            <a:off x="4789739" y="1033359"/>
            <a:ext cx="3202934" cy="209735"/>
          </a:xfrm>
          <a:prstGeom prst="rect">
            <a:avLst/>
          </a:prstGeom>
        </p:spPr>
      </p:pic>
      <p:pic>
        <p:nvPicPr>
          <p:cNvPr id="31" name="Graphic 30" descr="Lightbulb with solid fill">
            <a:extLst>
              <a:ext uri="{FF2B5EF4-FFF2-40B4-BE49-F238E27FC236}">
                <a16:creationId xmlns:a16="http://schemas.microsoft.com/office/drawing/2014/main" id="{7F708620-32F9-0A62-CDC3-37A1674DB7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4939" y="3918099"/>
            <a:ext cx="914400" cy="914400"/>
          </a:xfrm>
          <a:prstGeom prst="rect">
            <a:avLst/>
          </a:prstGeom>
        </p:spPr>
      </p:pic>
      <p:pic>
        <p:nvPicPr>
          <p:cNvPr id="33" name="Graphic 32" descr="Handshake with solid fill">
            <a:extLst>
              <a:ext uri="{FF2B5EF4-FFF2-40B4-BE49-F238E27FC236}">
                <a16:creationId xmlns:a16="http://schemas.microsoft.com/office/drawing/2014/main" id="{C5B9F840-0B99-608D-7ECC-6916369AE8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87352" y="2840959"/>
            <a:ext cx="1483529" cy="1534340"/>
          </a:xfrm>
          <a:prstGeom prst="rect">
            <a:avLst/>
          </a:prstGeom>
        </p:spPr>
      </p:pic>
      <p:pic>
        <p:nvPicPr>
          <p:cNvPr id="35" name="Graphic 34" descr="Clenched Fist with solid fill">
            <a:extLst>
              <a:ext uri="{FF2B5EF4-FFF2-40B4-BE49-F238E27FC236}">
                <a16:creationId xmlns:a16="http://schemas.microsoft.com/office/drawing/2014/main" id="{159D3721-F228-07C5-DD24-F9F01C4152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21694" y="1557234"/>
            <a:ext cx="984401" cy="914400"/>
          </a:xfrm>
          <a:prstGeom prst="rect">
            <a:avLst/>
          </a:prstGeom>
        </p:spPr>
      </p:pic>
      <p:pic>
        <p:nvPicPr>
          <p:cNvPr id="37" name="Graphic 36" descr="Internet with solid fill">
            <a:extLst>
              <a:ext uri="{FF2B5EF4-FFF2-40B4-BE49-F238E27FC236}">
                <a16:creationId xmlns:a16="http://schemas.microsoft.com/office/drawing/2014/main" id="{BAE3658A-0E62-EC56-3FE8-758F6928246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29731" y="1498533"/>
            <a:ext cx="1246038" cy="982198"/>
          </a:xfrm>
          <a:prstGeom prst="rect">
            <a:avLst/>
          </a:prstGeom>
        </p:spPr>
      </p:pic>
      <p:pic>
        <p:nvPicPr>
          <p:cNvPr id="39" name="Graphic 38" descr="Clipboard Checked with solid fill">
            <a:extLst>
              <a:ext uri="{FF2B5EF4-FFF2-40B4-BE49-F238E27FC236}">
                <a16:creationId xmlns:a16="http://schemas.microsoft.com/office/drawing/2014/main" id="{F159085C-77FB-A880-38F8-50FDE5E936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86284" y="3910169"/>
            <a:ext cx="1048021" cy="1046895"/>
          </a:xfrm>
          <a:prstGeom prst="rect">
            <a:avLst/>
          </a:prstGeom>
        </p:spPr>
      </p:pic>
    </p:spTree>
    <p:extLst>
      <p:ext uri="{BB962C8B-B14F-4D97-AF65-F5344CB8AC3E}">
        <p14:creationId xmlns:p14="http://schemas.microsoft.com/office/powerpoint/2010/main" val="313835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281A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41FCA-F02E-E6C0-D4FA-F5B5ADA9AB53}"/>
              </a:ext>
            </a:extLst>
          </p:cNvPr>
          <p:cNvSpPr txBox="1"/>
          <p:nvPr/>
        </p:nvSpPr>
        <p:spPr>
          <a:xfrm>
            <a:off x="4395215" y="583080"/>
            <a:ext cx="4044697" cy="584775"/>
          </a:xfrm>
          <a:prstGeom prst="rect">
            <a:avLst/>
          </a:prstGeom>
          <a:noFill/>
        </p:spPr>
        <p:txBody>
          <a:bodyPr wrap="none" rtlCol="0">
            <a:spAutoFit/>
          </a:bodyPr>
          <a:lstStyle/>
          <a:p>
            <a:pPr algn="ctr"/>
            <a:r>
              <a:rPr lang="en-SG" sz="3200" b="1" spc="300" dirty="0">
                <a:solidFill>
                  <a:schemeClr val="tx1">
                    <a:lumMod val="75000"/>
                    <a:lumOff val="25000"/>
                  </a:schemeClr>
                </a:solidFill>
                <a:latin typeface="Montserrat" pitchFamily="2" charset="77"/>
              </a:rPr>
              <a:t>Future Insights</a:t>
            </a:r>
            <a:endParaRPr lang="en-LT" sz="3200" b="1" spc="300" dirty="0">
              <a:solidFill>
                <a:schemeClr val="tx1">
                  <a:lumMod val="75000"/>
                  <a:lumOff val="25000"/>
                </a:schemeClr>
              </a:solidFill>
              <a:latin typeface="Montserrat" pitchFamily="2" charset="77"/>
            </a:endParaRPr>
          </a:p>
        </p:txBody>
      </p:sp>
      <p:pic>
        <p:nvPicPr>
          <p:cNvPr id="26" name="Graphic 25">
            <a:extLst>
              <a:ext uri="{FF2B5EF4-FFF2-40B4-BE49-F238E27FC236}">
                <a16:creationId xmlns:a16="http://schemas.microsoft.com/office/drawing/2014/main" id="{735A44F1-DB52-39C0-FA2E-7C62A997C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432676">
            <a:off x="4789739" y="1033359"/>
            <a:ext cx="3202934" cy="209735"/>
          </a:xfrm>
          <a:prstGeom prst="rect">
            <a:avLst/>
          </a:prstGeom>
        </p:spPr>
      </p:pic>
      <p:pic>
        <p:nvPicPr>
          <p:cNvPr id="3" name="Picture 2">
            <a:extLst>
              <a:ext uri="{FF2B5EF4-FFF2-40B4-BE49-F238E27FC236}">
                <a16:creationId xmlns:a16="http://schemas.microsoft.com/office/drawing/2014/main" id="{472E8B22-4666-92C9-E80E-B617CDBEBC9F}"/>
              </a:ext>
            </a:extLst>
          </p:cNvPr>
          <p:cNvPicPr>
            <a:picLocks noChangeAspect="1"/>
          </p:cNvPicPr>
          <p:nvPr/>
        </p:nvPicPr>
        <p:blipFill>
          <a:blip r:embed="rId4"/>
          <a:stretch>
            <a:fillRect/>
          </a:stretch>
        </p:blipFill>
        <p:spPr>
          <a:xfrm>
            <a:off x="299277" y="1320887"/>
            <a:ext cx="3943539" cy="2472755"/>
          </a:xfrm>
          <a:prstGeom prst="rect">
            <a:avLst/>
          </a:prstGeom>
        </p:spPr>
      </p:pic>
      <p:pic>
        <p:nvPicPr>
          <p:cNvPr id="27" name="Picture 26">
            <a:extLst>
              <a:ext uri="{FF2B5EF4-FFF2-40B4-BE49-F238E27FC236}">
                <a16:creationId xmlns:a16="http://schemas.microsoft.com/office/drawing/2014/main" id="{34244CAE-2DE9-E597-44B0-810ECF69A1D2}"/>
              </a:ext>
            </a:extLst>
          </p:cNvPr>
          <p:cNvPicPr>
            <a:picLocks noChangeAspect="1"/>
          </p:cNvPicPr>
          <p:nvPr/>
        </p:nvPicPr>
        <p:blipFill>
          <a:blip r:embed="rId5"/>
          <a:stretch>
            <a:fillRect/>
          </a:stretch>
        </p:blipFill>
        <p:spPr>
          <a:xfrm>
            <a:off x="8678992" y="1167855"/>
            <a:ext cx="2948555" cy="5164627"/>
          </a:xfrm>
          <a:prstGeom prst="rect">
            <a:avLst/>
          </a:prstGeom>
        </p:spPr>
      </p:pic>
      <p:sp>
        <p:nvSpPr>
          <p:cNvPr id="28" name="TextBox 27">
            <a:extLst>
              <a:ext uri="{FF2B5EF4-FFF2-40B4-BE49-F238E27FC236}">
                <a16:creationId xmlns:a16="http://schemas.microsoft.com/office/drawing/2014/main" id="{274004ED-A451-812F-01A0-45D6C29CC637}"/>
              </a:ext>
            </a:extLst>
          </p:cNvPr>
          <p:cNvSpPr txBox="1"/>
          <p:nvPr/>
        </p:nvSpPr>
        <p:spPr>
          <a:xfrm>
            <a:off x="8794448" y="6332482"/>
            <a:ext cx="2717642" cy="400110"/>
          </a:xfrm>
          <a:prstGeom prst="rect">
            <a:avLst/>
          </a:prstGeom>
          <a:noFill/>
        </p:spPr>
        <p:txBody>
          <a:bodyPr wrap="square" rtlCol="0">
            <a:spAutoFit/>
          </a:bodyPr>
          <a:lstStyle/>
          <a:p>
            <a:r>
              <a:rPr lang="en-SG" sz="1000" u="sng" dirty="0"/>
              <a:t>https://www.thinkingsustainably.com/littering-affect-climate-change</a:t>
            </a:r>
          </a:p>
        </p:txBody>
      </p:sp>
      <p:sp>
        <p:nvSpPr>
          <p:cNvPr id="36" name="TextBox 35">
            <a:extLst>
              <a:ext uri="{FF2B5EF4-FFF2-40B4-BE49-F238E27FC236}">
                <a16:creationId xmlns:a16="http://schemas.microsoft.com/office/drawing/2014/main" id="{AB2AE66C-F230-F6B8-76F1-634F7224A1AF}"/>
              </a:ext>
            </a:extLst>
          </p:cNvPr>
          <p:cNvSpPr txBox="1"/>
          <p:nvPr/>
        </p:nvSpPr>
        <p:spPr>
          <a:xfrm>
            <a:off x="4881450" y="1467191"/>
            <a:ext cx="3067736" cy="3693319"/>
          </a:xfrm>
          <a:prstGeom prst="rect">
            <a:avLst/>
          </a:prstGeom>
          <a:noFill/>
        </p:spPr>
        <p:txBody>
          <a:bodyPr wrap="square" rtlCol="0">
            <a:spAutoFit/>
          </a:bodyPr>
          <a:lstStyle/>
          <a:p>
            <a:pPr algn="ctr"/>
            <a:r>
              <a:rPr lang="en-SG" b="1" dirty="0">
                <a:solidFill>
                  <a:schemeClr val="tx1">
                    <a:lumMod val="75000"/>
                    <a:lumOff val="25000"/>
                  </a:schemeClr>
                </a:solidFill>
                <a:latin typeface="Montserrat" pitchFamily="2" charset="77"/>
              </a:rPr>
              <a:t>We believe that our software can be used as an API to build robots that will be sent underwater to detect trash and dispose it properly so it would not hurt marine life and cause green house gases that will leak into the atmosphere and cause our planet to become cooler.</a:t>
            </a:r>
            <a:endParaRPr lang="en-LT" b="1" dirty="0">
              <a:solidFill>
                <a:schemeClr val="tx1">
                  <a:lumMod val="75000"/>
                  <a:lumOff val="25000"/>
                </a:schemeClr>
              </a:solidFill>
              <a:latin typeface="Montserrat" pitchFamily="2" charset="77"/>
            </a:endParaRPr>
          </a:p>
        </p:txBody>
      </p:sp>
    </p:spTree>
    <p:extLst>
      <p:ext uri="{BB962C8B-B14F-4D97-AF65-F5344CB8AC3E}">
        <p14:creationId xmlns:p14="http://schemas.microsoft.com/office/powerpoint/2010/main" val="2292344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398</Words>
  <Application>Microsoft Macintosh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Pin Shien Seah</dc:creator>
  <cp:lastModifiedBy>GANGULA KARTHIK</cp:lastModifiedBy>
  <cp:revision>5</cp:revision>
  <dcterms:created xsi:type="dcterms:W3CDTF">2022-08-31T04:01:22Z</dcterms:created>
  <dcterms:modified xsi:type="dcterms:W3CDTF">2022-09-01T15:00:52Z</dcterms:modified>
</cp:coreProperties>
</file>