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72" r:id="rId4"/>
    <p:sldId id="260" r:id="rId5"/>
    <p:sldId id="268" r:id="rId6"/>
    <p:sldId id="269" r:id="rId7"/>
    <p:sldId id="274" r:id="rId8"/>
    <p:sldId id="275" r:id="rId9"/>
    <p:sldId id="276" r:id="rId10"/>
    <p:sldId id="277" r:id="rId11"/>
    <p:sldId id="281" r:id="rId12"/>
    <p:sldId id="282" r:id="rId13"/>
    <p:sldId id="263" r:id="rId14"/>
    <p:sldId id="279" r:id="rId15"/>
    <p:sldId id="273" r:id="rId16"/>
    <p:sldId id="283" r:id="rId17"/>
    <p:sldId id="284" r:id="rId18"/>
    <p:sldId id="280" r:id="rId19"/>
    <p:sldId id="287" r:id="rId20"/>
    <p:sldId id="285" r:id="rId21"/>
    <p:sldId id="286" r:id="rId22"/>
    <p:sldId id="288" r:id="rId23"/>
    <p:sldId id="289" r:id="rId24"/>
    <p:sldId id="290" r:id="rId25"/>
    <p:sldId id="291" r:id="rId26"/>
    <p:sldId id="292" r:id="rId27"/>
    <p:sldId id="293" r:id="rId28"/>
    <p:sldId id="294" r:id="rId29"/>
    <p:sldId id="297" r:id="rId30"/>
    <p:sldId id="295" r:id="rId31"/>
    <p:sldId id="298" r:id="rId32"/>
    <p:sldId id="296" r:id="rId33"/>
    <p:sldId id="299" r:id="rId34"/>
    <p:sldId id="270" r:id="rId35"/>
    <p:sldId id="26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B8C6E-A6C1-44EE-BB8B-5DD7A6FE95AA}" v="2156" dt="2023-04-25T03:14:47.780"/>
    <p1510:client id="{BEB3A5BE-DF69-4DBB-9CFB-076F04CE217C}" v="24" dt="2023-04-11T06:16:25.343"/>
    <p1510:client id="{F9E7543B-0EF2-4D4E-ADA1-88E8183DB2FF}" v="2832" dt="2023-04-25T05:29:38.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d Allison" userId="8e252b41427a4023" providerId="Windows Live" clId="Web-{F9E7543B-0EF2-4D4E-ADA1-88E8183DB2FF}"/>
    <pc:docChg chg="addSld modSld sldOrd">
      <pc:chgData name="Reid Allison" userId="8e252b41427a4023" providerId="Windows Live" clId="Web-{F9E7543B-0EF2-4D4E-ADA1-88E8183DB2FF}" dt="2023-04-25T05:29:38.768" v="2779" actId="20577"/>
      <pc:docMkLst>
        <pc:docMk/>
      </pc:docMkLst>
      <pc:sldChg chg="modSp">
        <pc:chgData name="Reid Allison" userId="8e252b41427a4023" providerId="Windows Live" clId="Web-{F9E7543B-0EF2-4D4E-ADA1-88E8183DB2FF}" dt="2023-04-25T05:29:38.768" v="2779" actId="20577"/>
        <pc:sldMkLst>
          <pc:docMk/>
          <pc:sldMk cId="3838895173" sldId="258"/>
        </pc:sldMkLst>
        <pc:spChg chg="mod">
          <ac:chgData name="Reid Allison" userId="8e252b41427a4023" providerId="Windows Live" clId="Web-{F9E7543B-0EF2-4D4E-ADA1-88E8183DB2FF}" dt="2023-04-25T05:29:38.768" v="2779" actId="20577"/>
          <ac:spMkLst>
            <pc:docMk/>
            <pc:sldMk cId="3838895173" sldId="258"/>
            <ac:spMk id="4" creationId="{F7FB308A-232B-4B31-A59D-BD561ECFBE8B}"/>
          </ac:spMkLst>
        </pc:spChg>
      </pc:sldChg>
      <pc:sldChg chg="addSp modSp">
        <pc:chgData name="Reid Allison" userId="8e252b41427a4023" providerId="Windows Live" clId="Web-{F9E7543B-0EF2-4D4E-ADA1-88E8183DB2FF}" dt="2023-04-25T05:26:30.356" v="2776" actId="1076"/>
        <pc:sldMkLst>
          <pc:docMk/>
          <pc:sldMk cId="1357549755" sldId="261"/>
        </pc:sldMkLst>
        <pc:picChg chg="add mod">
          <ac:chgData name="Reid Allison" userId="8e252b41427a4023" providerId="Windows Live" clId="Web-{F9E7543B-0EF2-4D4E-ADA1-88E8183DB2FF}" dt="2023-04-25T05:24:21.400" v="2768" actId="14100"/>
          <ac:picMkLst>
            <pc:docMk/>
            <pc:sldMk cId="1357549755" sldId="261"/>
            <ac:picMk id="4" creationId="{3775052B-BEB6-F30E-F370-E2730F7715BA}"/>
          </ac:picMkLst>
        </pc:picChg>
        <pc:picChg chg="add mod">
          <ac:chgData name="Reid Allison" userId="8e252b41427a4023" providerId="Windows Live" clId="Web-{F9E7543B-0EF2-4D4E-ADA1-88E8183DB2FF}" dt="2023-04-25T05:24:24.134" v="2769" actId="1076"/>
          <ac:picMkLst>
            <pc:docMk/>
            <pc:sldMk cId="1357549755" sldId="261"/>
            <ac:picMk id="5" creationId="{7523302B-7D82-89E9-B534-8503245FE6DA}"/>
          </ac:picMkLst>
        </pc:picChg>
        <pc:picChg chg="add mod">
          <ac:chgData name="Reid Allison" userId="8e252b41427a4023" providerId="Windows Live" clId="Web-{F9E7543B-0EF2-4D4E-ADA1-88E8183DB2FF}" dt="2023-04-25T05:25:03.307" v="2771" actId="1076"/>
          <ac:picMkLst>
            <pc:docMk/>
            <pc:sldMk cId="1357549755" sldId="261"/>
            <ac:picMk id="6" creationId="{1B2594C7-F120-BAC7-6FF4-155DD0AC1E69}"/>
          </ac:picMkLst>
        </pc:picChg>
        <pc:picChg chg="add mod">
          <ac:chgData name="Reid Allison" userId="8e252b41427a4023" providerId="Windows Live" clId="Web-{F9E7543B-0EF2-4D4E-ADA1-88E8183DB2FF}" dt="2023-04-25T05:25:45.542" v="2774" actId="1076"/>
          <ac:picMkLst>
            <pc:docMk/>
            <pc:sldMk cId="1357549755" sldId="261"/>
            <ac:picMk id="7" creationId="{FBFFD17E-F9E1-6700-36FD-C2CBC2771FD3}"/>
          </ac:picMkLst>
        </pc:picChg>
        <pc:picChg chg="add mod">
          <ac:chgData name="Reid Allison" userId="8e252b41427a4023" providerId="Windows Live" clId="Web-{F9E7543B-0EF2-4D4E-ADA1-88E8183DB2FF}" dt="2023-04-25T05:26:30.356" v="2776" actId="1076"/>
          <ac:picMkLst>
            <pc:docMk/>
            <pc:sldMk cId="1357549755" sldId="261"/>
            <ac:picMk id="8" creationId="{58E49557-FE53-6F60-6FDE-595A220C3F9B}"/>
          </ac:picMkLst>
        </pc:picChg>
      </pc:sldChg>
      <pc:sldChg chg="modSp">
        <pc:chgData name="Reid Allison" userId="8e252b41427a4023" providerId="Windows Live" clId="Web-{F9E7543B-0EF2-4D4E-ADA1-88E8183DB2FF}" dt="2023-04-25T05:12:53.572" v="2762"/>
        <pc:sldMkLst>
          <pc:docMk/>
          <pc:sldMk cId="1053444694" sldId="270"/>
        </pc:sldMkLst>
        <pc:graphicFrameChg chg="mod modGraphic">
          <ac:chgData name="Reid Allison" userId="8e252b41427a4023" providerId="Windows Live" clId="Web-{F9E7543B-0EF2-4D4E-ADA1-88E8183DB2FF}" dt="2023-04-25T05:12:53.572" v="2762"/>
          <ac:graphicFrameMkLst>
            <pc:docMk/>
            <pc:sldMk cId="1053444694" sldId="270"/>
            <ac:graphicFrameMk id="4" creationId="{54A393A9-6C94-409B-BDCB-65C4ABAA2DD1}"/>
          </ac:graphicFrameMkLst>
        </pc:graphicFrameChg>
      </pc:sldChg>
      <pc:sldChg chg="modSp">
        <pc:chgData name="Reid Allison" userId="8e252b41427a4023" providerId="Windows Live" clId="Web-{F9E7543B-0EF2-4D4E-ADA1-88E8183DB2FF}" dt="2023-04-25T03:21:20.937" v="506"/>
        <pc:sldMkLst>
          <pc:docMk/>
          <pc:sldMk cId="2306954739" sldId="292"/>
        </pc:sldMkLst>
        <pc:spChg chg="mod">
          <ac:chgData name="Reid Allison" userId="8e252b41427a4023" providerId="Windows Live" clId="Web-{F9E7543B-0EF2-4D4E-ADA1-88E8183DB2FF}" dt="2023-04-25T03:16:27.077" v="8" actId="20577"/>
          <ac:spMkLst>
            <pc:docMk/>
            <pc:sldMk cId="2306954739" sldId="292"/>
            <ac:spMk id="91" creationId="{00000000-0000-0000-0000-000000000000}"/>
          </ac:spMkLst>
        </pc:spChg>
        <pc:graphicFrameChg chg="mod modGraphic">
          <ac:chgData name="Reid Allison" userId="8e252b41427a4023" providerId="Windows Live" clId="Web-{F9E7543B-0EF2-4D4E-ADA1-88E8183DB2FF}" dt="2023-04-25T03:21:20.937" v="506"/>
          <ac:graphicFrameMkLst>
            <pc:docMk/>
            <pc:sldMk cId="2306954739" sldId="292"/>
            <ac:graphicFrameMk id="92" creationId="{00000000-0000-0000-0000-000000000000}"/>
          </ac:graphicFrameMkLst>
        </pc:graphicFrameChg>
      </pc:sldChg>
      <pc:sldChg chg="addSp delSp modSp add ord replId">
        <pc:chgData name="Reid Allison" userId="8e252b41427a4023" providerId="Windows Live" clId="Web-{F9E7543B-0EF2-4D4E-ADA1-88E8183DB2FF}" dt="2023-04-25T03:44:25.596" v="513" actId="1076"/>
        <pc:sldMkLst>
          <pc:docMk/>
          <pc:sldMk cId="2895561451" sldId="293"/>
        </pc:sldMkLst>
        <pc:picChg chg="add mod">
          <ac:chgData name="Reid Allison" userId="8e252b41427a4023" providerId="Windows Live" clId="Web-{F9E7543B-0EF2-4D4E-ADA1-88E8183DB2FF}" dt="2023-04-25T03:44:25.596" v="513" actId="1076"/>
          <ac:picMkLst>
            <pc:docMk/>
            <pc:sldMk cId="2895561451" sldId="293"/>
            <ac:picMk id="3" creationId="{09499DEB-9A17-E521-A57B-59261786D52C}"/>
          </ac:picMkLst>
        </pc:picChg>
        <pc:picChg chg="del">
          <ac:chgData name="Reid Allison" userId="8e252b41427a4023" providerId="Windows Live" clId="Web-{F9E7543B-0EF2-4D4E-ADA1-88E8183DB2FF}" dt="2023-04-25T03:44:16.221" v="509"/>
          <ac:picMkLst>
            <pc:docMk/>
            <pc:sldMk cId="2895561451" sldId="293"/>
            <ac:picMk id="5" creationId="{26738D86-73BA-4140-D469-63F283FF8726}"/>
          </ac:picMkLst>
        </pc:picChg>
      </pc:sldChg>
      <pc:sldChg chg="modSp add ord replId">
        <pc:chgData name="Reid Allison" userId="8e252b41427a4023" providerId="Windows Live" clId="Web-{F9E7543B-0EF2-4D4E-ADA1-88E8183DB2FF}" dt="2023-04-25T04:36:31.492" v="916"/>
        <pc:sldMkLst>
          <pc:docMk/>
          <pc:sldMk cId="992070173" sldId="294"/>
        </pc:sldMkLst>
        <pc:spChg chg="mod">
          <ac:chgData name="Reid Allison" userId="8e252b41427a4023" providerId="Windows Live" clId="Web-{F9E7543B-0EF2-4D4E-ADA1-88E8183DB2FF}" dt="2023-04-25T04:32:19.751" v="520" actId="20577"/>
          <ac:spMkLst>
            <pc:docMk/>
            <pc:sldMk cId="992070173" sldId="294"/>
            <ac:spMk id="91" creationId="{00000000-0000-0000-0000-000000000000}"/>
          </ac:spMkLst>
        </pc:spChg>
        <pc:graphicFrameChg chg="mod modGraphic">
          <ac:chgData name="Reid Allison" userId="8e252b41427a4023" providerId="Windows Live" clId="Web-{F9E7543B-0EF2-4D4E-ADA1-88E8183DB2FF}" dt="2023-04-25T04:36:31.492" v="916"/>
          <ac:graphicFrameMkLst>
            <pc:docMk/>
            <pc:sldMk cId="992070173" sldId="294"/>
            <ac:graphicFrameMk id="92" creationId="{00000000-0000-0000-0000-000000000000}"/>
          </ac:graphicFrameMkLst>
        </pc:graphicFrameChg>
      </pc:sldChg>
      <pc:sldChg chg="modSp add replId">
        <pc:chgData name="Reid Allison" userId="8e252b41427a4023" providerId="Windows Live" clId="Web-{F9E7543B-0EF2-4D4E-ADA1-88E8183DB2FF}" dt="2023-04-25T04:43:05.641" v="1429" actId="20577"/>
        <pc:sldMkLst>
          <pc:docMk/>
          <pc:sldMk cId="1004138794" sldId="295"/>
        </pc:sldMkLst>
        <pc:spChg chg="mod">
          <ac:chgData name="Reid Allison" userId="8e252b41427a4023" providerId="Windows Live" clId="Web-{F9E7543B-0EF2-4D4E-ADA1-88E8183DB2FF}" dt="2023-04-25T04:43:05.641" v="1429" actId="20577"/>
          <ac:spMkLst>
            <pc:docMk/>
            <pc:sldMk cId="1004138794" sldId="295"/>
            <ac:spMk id="91" creationId="{00000000-0000-0000-0000-000000000000}"/>
          </ac:spMkLst>
        </pc:spChg>
        <pc:graphicFrameChg chg="mod modGraphic">
          <ac:chgData name="Reid Allison" userId="8e252b41427a4023" providerId="Windows Live" clId="Web-{F9E7543B-0EF2-4D4E-ADA1-88E8183DB2FF}" dt="2023-04-25T04:41:54.139" v="1417"/>
          <ac:graphicFrameMkLst>
            <pc:docMk/>
            <pc:sldMk cId="1004138794" sldId="295"/>
            <ac:graphicFrameMk id="92" creationId="{00000000-0000-0000-0000-000000000000}"/>
          </ac:graphicFrameMkLst>
        </pc:graphicFrameChg>
      </pc:sldChg>
      <pc:sldChg chg="modSp add replId">
        <pc:chgData name="Reid Allison" userId="8e252b41427a4023" providerId="Windows Live" clId="Web-{F9E7543B-0EF2-4D4E-ADA1-88E8183DB2FF}" dt="2023-04-25T04:46:44.099" v="1895"/>
        <pc:sldMkLst>
          <pc:docMk/>
          <pc:sldMk cId="2509924614" sldId="296"/>
        </pc:sldMkLst>
        <pc:spChg chg="mod">
          <ac:chgData name="Reid Allison" userId="8e252b41427a4023" providerId="Windows Live" clId="Web-{F9E7543B-0EF2-4D4E-ADA1-88E8183DB2FF}" dt="2023-04-25T04:43:11.500" v="1431" actId="20577"/>
          <ac:spMkLst>
            <pc:docMk/>
            <pc:sldMk cId="2509924614" sldId="296"/>
            <ac:spMk id="91" creationId="{00000000-0000-0000-0000-000000000000}"/>
          </ac:spMkLst>
        </pc:spChg>
        <pc:graphicFrameChg chg="mod modGraphic">
          <ac:chgData name="Reid Allison" userId="8e252b41427a4023" providerId="Windows Live" clId="Web-{F9E7543B-0EF2-4D4E-ADA1-88E8183DB2FF}" dt="2023-04-25T04:46:44.099" v="1895"/>
          <ac:graphicFrameMkLst>
            <pc:docMk/>
            <pc:sldMk cId="2509924614" sldId="296"/>
            <ac:graphicFrameMk id="92" creationId="{00000000-0000-0000-0000-000000000000}"/>
          </ac:graphicFrameMkLst>
        </pc:graphicFrameChg>
      </pc:sldChg>
      <pc:sldChg chg="addSp delSp modSp add ord replId">
        <pc:chgData name="Reid Allison" userId="8e252b41427a4023" providerId="Windows Live" clId="Web-{F9E7543B-0EF2-4D4E-ADA1-88E8183DB2FF}" dt="2023-04-25T04:51:46.449" v="1909" actId="1076"/>
        <pc:sldMkLst>
          <pc:docMk/>
          <pc:sldMk cId="2048714124" sldId="297"/>
        </pc:sldMkLst>
        <pc:picChg chg="del">
          <ac:chgData name="Reid Allison" userId="8e252b41427a4023" providerId="Windows Live" clId="Web-{F9E7543B-0EF2-4D4E-ADA1-88E8183DB2FF}" dt="2023-04-25T04:49:17.727" v="1898"/>
          <ac:picMkLst>
            <pc:docMk/>
            <pc:sldMk cId="2048714124" sldId="297"/>
            <ac:picMk id="3" creationId="{09499DEB-9A17-E521-A57B-59261786D52C}"/>
          </ac:picMkLst>
        </pc:picChg>
        <pc:picChg chg="add mod">
          <ac:chgData name="Reid Allison" userId="8e252b41427a4023" providerId="Windows Live" clId="Web-{F9E7543B-0EF2-4D4E-ADA1-88E8183DB2FF}" dt="2023-04-25T04:49:30.696" v="1903" actId="1076"/>
          <ac:picMkLst>
            <pc:docMk/>
            <pc:sldMk cId="2048714124" sldId="297"/>
            <ac:picMk id="4" creationId="{0BE9165D-772F-A1F1-222E-01126D5BD7AA}"/>
          </ac:picMkLst>
        </pc:picChg>
        <pc:picChg chg="add mod">
          <ac:chgData name="Reid Allison" userId="8e252b41427a4023" providerId="Windows Live" clId="Web-{F9E7543B-0EF2-4D4E-ADA1-88E8183DB2FF}" dt="2023-04-25T04:51:46.449" v="1909" actId="1076"/>
          <ac:picMkLst>
            <pc:docMk/>
            <pc:sldMk cId="2048714124" sldId="297"/>
            <ac:picMk id="5" creationId="{114FB5B2-8514-A6D4-CB7E-0E8803AF0471}"/>
          </ac:picMkLst>
        </pc:picChg>
      </pc:sldChg>
      <pc:sldChg chg="addSp delSp modSp add ord replId">
        <pc:chgData name="Reid Allison" userId="8e252b41427a4023" providerId="Windows Live" clId="Web-{F9E7543B-0EF2-4D4E-ADA1-88E8183DB2FF}" dt="2023-04-25T04:58:32.427" v="1920" actId="1076"/>
        <pc:sldMkLst>
          <pc:docMk/>
          <pc:sldMk cId="286289391" sldId="298"/>
        </pc:sldMkLst>
        <pc:picChg chg="add mod">
          <ac:chgData name="Reid Allison" userId="8e252b41427a4023" providerId="Windows Live" clId="Web-{F9E7543B-0EF2-4D4E-ADA1-88E8183DB2FF}" dt="2023-04-25T04:57:48.364" v="1915" actId="1076"/>
          <ac:picMkLst>
            <pc:docMk/>
            <pc:sldMk cId="286289391" sldId="298"/>
            <ac:picMk id="3" creationId="{754C44F4-FFE0-1463-8F6C-0DFA759C7299}"/>
          </ac:picMkLst>
        </pc:picChg>
        <pc:picChg chg="del">
          <ac:chgData name="Reid Allison" userId="8e252b41427a4023" providerId="Windows Live" clId="Web-{F9E7543B-0EF2-4D4E-ADA1-88E8183DB2FF}" dt="2023-04-25T04:57:43.973" v="1912"/>
          <ac:picMkLst>
            <pc:docMk/>
            <pc:sldMk cId="286289391" sldId="298"/>
            <ac:picMk id="4" creationId="{0BE9165D-772F-A1F1-222E-01126D5BD7AA}"/>
          </ac:picMkLst>
        </pc:picChg>
        <pc:picChg chg="del">
          <ac:chgData name="Reid Allison" userId="8e252b41427a4023" providerId="Windows Live" clId="Web-{F9E7543B-0EF2-4D4E-ADA1-88E8183DB2FF}" dt="2023-04-25T04:57:45.395" v="1913"/>
          <ac:picMkLst>
            <pc:docMk/>
            <pc:sldMk cId="286289391" sldId="298"/>
            <ac:picMk id="5" creationId="{114FB5B2-8514-A6D4-CB7E-0E8803AF0471}"/>
          </ac:picMkLst>
        </pc:picChg>
        <pc:picChg chg="add mod">
          <ac:chgData name="Reid Allison" userId="8e252b41427a4023" providerId="Windows Live" clId="Web-{F9E7543B-0EF2-4D4E-ADA1-88E8183DB2FF}" dt="2023-04-25T04:58:32.427" v="1920" actId="1076"/>
          <ac:picMkLst>
            <pc:docMk/>
            <pc:sldMk cId="286289391" sldId="298"/>
            <ac:picMk id="6" creationId="{B765B099-BEF9-48C9-E32F-B4B1C4137EC7}"/>
          </ac:picMkLst>
        </pc:picChg>
      </pc:sldChg>
      <pc:sldChg chg="addSp delSp modSp add ord replId">
        <pc:chgData name="Reid Allison" userId="8e252b41427a4023" providerId="Windows Live" clId="Web-{F9E7543B-0EF2-4D4E-ADA1-88E8183DB2FF}" dt="2023-04-25T05:02:57.667" v="1931" actId="1076"/>
        <pc:sldMkLst>
          <pc:docMk/>
          <pc:sldMk cId="2799415720" sldId="299"/>
        </pc:sldMkLst>
        <pc:picChg chg="del">
          <ac:chgData name="Reid Allison" userId="8e252b41427a4023" providerId="Windows Live" clId="Web-{F9E7543B-0EF2-4D4E-ADA1-88E8183DB2FF}" dt="2023-04-25T05:02:27.026" v="1923"/>
          <ac:picMkLst>
            <pc:docMk/>
            <pc:sldMk cId="2799415720" sldId="299"/>
            <ac:picMk id="3" creationId="{754C44F4-FFE0-1463-8F6C-0DFA759C7299}"/>
          </ac:picMkLst>
        </pc:picChg>
        <pc:picChg chg="add mod">
          <ac:chgData name="Reid Allison" userId="8e252b41427a4023" providerId="Windows Live" clId="Web-{F9E7543B-0EF2-4D4E-ADA1-88E8183DB2FF}" dt="2023-04-25T05:02:34.979" v="1928" actId="1076"/>
          <ac:picMkLst>
            <pc:docMk/>
            <pc:sldMk cId="2799415720" sldId="299"/>
            <ac:picMk id="4" creationId="{83261ABD-6618-C8DA-7019-3AE86416880A}"/>
          </ac:picMkLst>
        </pc:picChg>
        <pc:picChg chg="add mod">
          <ac:chgData name="Reid Allison" userId="8e252b41427a4023" providerId="Windows Live" clId="Web-{F9E7543B-0EF2-4D4E-ADA1-88E8183DB2FF}" dt="2023-04-25T05:02:57.667" v="1931" actId="1076"/>
          <ac:picMkLst>
            <pc:docMk/>
            <pc:sldMk cId="2799415720" sldId="299"/>
            <ac:picMk id="5" creationId="{A8505CD4-7543-A186-D358-C57013002370}"/>
          </ac:picMkLst>
        </pc:picChg>
        <pc:picChg chg="del">
          <ac:chgData name="Reid Allison" userId="8e252b41427a4023" providerId="Windows Live" clId="Web-{F9E7543B-0EF2-4D4E-ADA1-88E8183DB2FF}" dt="2023-04-25T05:02:29.495" v="1924"/>
          <ac:picMkLst>
            <pc:docMk/>
            <pc:sldMk cId="2799415720" sldId="299"/>
            <ac:picMk id="6" creationId="{B765B099-BEF9-48C9-E32F-B4B1C4137EC7}"/>
          </ac:picMkLst>
        </pc:picChg>
      </pc:sldChg>
    </pc:docChg>
  </pc:docChgLst>
  <pc:docChgLst>
    <pc:chgData name="Reid Allison" userId="8e252b41427a4023" providerId="Windows Live" clId="Web-{306B8C6E-A6C1-44EE-BB8B-5DD7A6FE95AA}"/>
    <pc:docChg chg="addSld modSld sldOrd">
      <pc:chgData name="Reid Allison" userId="8e252b41427a4023" providerId="Windows Live" clId="Web-{306B8C6E-A6C1-44EE-BB8B-5DD7A6FE95AA}" dt="2023-04-25T03:14:47.780" v="2120"/>
      <pc:docMkLst>
        <pc:docMk/>
      </pc:docMkLst>
      <pc:sldChg chg="modSp">
        <pc:chgData name="Reid Allison" userId="8e252b41427a4023" providerId="Windows Live" clId="Web-{306B8C6E-A6C1-44EE-BB8B-5DD7A6FE95AA}" dt="2023-04-20T21:00:44.030" v="47" actId="20577"/>
        <pc:sldMkLst>
          <pc:docMk/>
          <pc:sldMk cId="3838895173" sldId="258"/>
        </pc:sldMkLst>
        <pc:spChg chg="mod">
          <ac:chgData name="Reid Allison" userId="8e252b41427a4023" providerId="Windows Live" clId="Web-{306B8C6E-A6C1-44EE-BB8B-5DD7A6FE95AA}" dt="2023-04-20T21:00:44.030" v="47" actId="20577"/>
          <ac:spMkLst>
            <pc:docMk/>
            <pc:sldMk cId="3838895173" sldId="258"/>
            <ac:spMk id="4" creationId="{F7FB308A-232B-4B31-A59D-BD561ECFBE8B}"/>
          </ac:spMkLst>
        </pc:spChg>
      </pc:sldChg>
      <pc:sldChg chg="addSp modSp ord">
        <pc:chgData name="Reid Allison" userId="8e252b41427a4023" providerId="Windows Live" clId="Web-{306B8C6E-A6C1-44EE-BB8B-5DD7A6FE95AA}" dt="2023-04-23T02:40:34.871" v="80" actId="1076"/>
        <pc:sldMkLst>
          <pc:docMk/>
          <pc:sldMk cId="270828811" sldId="273"/>
        </pc:sldMkLst>
        <pc:spChg chg="mod">
          <ac:chgData name="Reid Allison" userId="8e252b41427a4023" providerId="Windows Live" clId="Web-{306B8C6E-A6C1-44EE-BB8B-5DD7A6FE95AA}" dt="2023-04-20T21:01:36.626" v="75" actId="20577"/>
          <ac:spMkLst>
            <pc:docMk/>
            <pc:sldMk cId="270828811" sldId="273"/>
            <ac:spMk id="2" creationId="{1CC5D32F-7C18-4D00-8D54-2FB046F0A206}"/>
          </ac:spMkLst>
        </pc:spChg>
        <pc:picChg chg="add mod">
          <ac:chgData name="Reid Allison" userId="8e252b41427a4023" providerId="Windows Live" clId="Web-{306B8C6E-A6C1-44EE-BB8B-5DD7A6FE95AA}" dt="2023-04-23T02:40:34.871" v="80" actId="1076"/>
          <ac:picMkLst>
            <pc:docMk/>
            <pc:sldMk cId="270828811" sldId="273"/>
            <ac:picMk id="3" creationId="{39CA5B82-0758-F925-2D11-4E987E4D34AD}"/>
          </ac:picMkLst>
        </pc:picChg>
      </pc:sldChg>
      <pc:sldChg chg="modSp add ord replId">
        <pc:chgData name="Reid Allison" userId="8e252b41427a4023" providerId="Windows Live" clId="Web-{306B8C6E-A6C1-44EE-BB8B-5DD7A6FE95AA}" dt="2023-04-23T03:05:20.209" v="310"/>
        <pc:sldMkLst>
          <pc:docMk/>
          <pc:sldMk cId="3333708345" sldId="283"/>
        </pc:sldMkLst>
        <pc:graphicFrameChg chg="mod modGraphic">
          <ac:chgData name="Reid Allison" userId="8e252b41427a4023" providerId="Windows Live" clId="Web-{306B8C6E-A6C1-44EE-BB8B-5DD7A6FE95AA}" dt="2023-04-23T03:05:20.209" v="310"/>
          <ac:graphicFrameMkLst>
            <pc:docMk/>
            <pc:sldMk cId="3333708345" sldId="283"/>
            <ac:graphicFrameMk id="92" creationId="{00000000-0000-0000-0000-000000000000}"/>
          </ac:graphicFrameMkLst>
        </pc:graphicFrameChg>
      </pc:sldChg>
      <pc:sldChg chg="addSp modSp add replId">
        <pc:chgData name="Reid Allison" userId="8e252b41427a4023" providerId="Windows Live" clId="Web-{306B8C6E-A6C1-44EE-BB8B-5DD7A6FE95AA}" dt="2023-04-23T09:50:38.379" v="1626" actId="20577"/>
        <pc:sldMkLst>
          <pc:docMk/>
          <pc:sldMk cId="395333920" sldId="284"/>
        </pc:sldMkLst>
        <pc:spChg chg="add mod">
          <ac:chgData name="Reid Allison" userId="8e252b41427a4023" providerId="Windows Live" clId="Web-{306B8C6E-A6C1-44EE-BB8B-5DD7A6FE95AA}" dt="2023-04-23T04:10:12.657" v="464" actId="20577"/>
          <ac:spMkLst>
            <pc:docMk/>
            <pc:sldMk cId="395333920" sldId="284"/>
            <ac:spMk id="2" creationId="{80D07FBE-84BA-F6F7-F358-5566DCC5DB1A}"/>
          </ac:spMkLst>
        </pc:spChg>
        <pc:spChg chg="mod">
          <ac:chgData name="Reid Allison" userId="8e252b41427a4023" providerId="Windows Live" clId="Web-{306B8C6E-A6C1-44EE-BB8B-5DD7A6FE95AA}" dt="2023-04-23T09:50:38.379" v="1626" actId="20577"/>
          <ac:spMkLst>
            <pc:docMk/>
            <pc:sldMk cId="395333920" sldId="284"/>
            <ac:spMk id="91" creationId="{00000000-0000-0000-0000-000000000000}"/>
          </ac:spMkLst>
        </pc:spChg>
        <pc:graphicFrameChg chg="mod modGraphic">
          <ac:chgData name="Reid Allison" userId="8e252b41427a4023" providerId="Windows Live" clId="Web-{306B8C6E-A6C1-44EE-BB8B-5DD7A6FE95AA}" dt="2023-04-23T03:11:31.610" v="459"/>
          <ac:graphicFrameMkLst>
            <pc:docMk/>
            <pc:sldMk cId="395333920" sldId="284"/>
            <ac:graphicFrameMk id="92" creationId="{00000000-0000-0000-0000-000000000000}"/>
          </ac:graphicFrameMkLst>
        </pc:graphicFrameChg>
        <pc:picChg chg="add mod">
          <ac:chgData name="Reid Allison" userId="8e252b41427a4023" providerId="Windows Live" clId="Web-{306B8C6E-A6C1-44EE-BB8B-5DD7A6FE95AA}" dt="2023-04-23T04:12:30.180" v="469" actId="14100"/>
          <ac:picMkLst>
            <pc:docMk/>
            <pc:sldMk cId="395333920" sldId="284"/>
            <ac:picMk id="3" creationId="{EF8D95FE-22E8-66E5-75F3-189734FA4207}"/>
          </ac:picMkLst>
        </pc:picChg>
        <pc:picChg chg="add mod">
          <ac:chgData name="Reid Allison" userId="8e252b41427a4023" providerId="Windows Live" clId="Web-{306B8C6E-A6C1-44EE-BB8B-5DD7A6FE95AA}" dt="2023-04-23T04:13:06.339" v="476" actId="1076"/>
          <ac:picMkLst>
            <pc:docMk/>
            <pc:sldMk cId="395333920" sldId="284"/>
            <ac:picMk id="5" creationId="{D475E1F3-8B00-8B64-95F7-80085CFFDB54}"/>
          </ac:picMkLst>
        </pc:picChg>
      </pc:sldChg>
      <pc:sldChg chg="modSp add ord replId">
        <pc:chgData name="Reid Allison" userId="8e252b41427a4023" providerId="Windows Live" clId="Web-{306B8C6E-A6C1-44EE-BB8B-5DD7A6FE95AA}" dt="2023-04-23T09:49:58.175" v="1604" actId="20577"/>
        <pc:sldMkLst>
          <pc:docMk/>
          <pc:sldMk cId="666664092" sldId="285"/>
        </pc:sldMkLst>
        <pc:spChg chg="mod">
          <ac:chgData name="Reid Allison" userId="8e252b41427a4023" providerId="Windows Live" clId="Web-{306B8C6E-A6C1-44EE-BB8B-5DD7A6FE95AA}" dt="2023-04-23T09:49:58.175" v="1604" actId="20577"/>
          <ac:spMkLst>
            <pc:docMk/>
            <pc:sldMk cId="666664092" sldId="285"/>
            <ac:spMk id="91" creationId="{00000000-0000-0000-0000-000000000000}"/>
          </ac:spMkLst>
        </pc:spChg>
        <pc:graphicFrameChg chg="mod modGraphic">
          <ac:chgData name="Reid Allison" userId="8e252b41427a4023" providerId="Windows Live" clId="Web-{306B8C6E-A6C1-44EE-BB8B-5DD7A6FE95AA}" dt="2023-04-23T09:47:40.313" v="1505"/>
          <ac:graphicFrameMkLst>
            <pc:docMk/>
            <pc:sldMk cId="666664092" sldId="285"/>
            <ac:graphicFrameMk id="92" creationId="{00000000-0000-0000-0000-000000000000}"/>
          </ac:graphicFrameMkLst>
        </pc:graphicFrameChg>
      </pc:sldChg>
      <pc:sldChg chg="modSp add ord replId">
        <pc:chgData name="Reid Allison" userId="8e252b41427a4023" providerId="Windows Live" clId="Web-{306B8C6E-A6C1-44EE-BB8B-5DD7A6FE95AA}" dt="2023-04-23T09:49:50.987" v="1602" actId="20577"/>
        <pc:sldMkLst>
          <pc:docMk/>
          <pc:sldMk cId="3121850065" sldId="286"/>
        </pc:sldMkLst>
        <pc:spChg chg="mod">
          <ac:chgData name="Reid Allison" userId="8e252b41427a4023" providerId="Windows Live" clId="Web-{306B8C6E-A6C1-44EE-BB8B-5DD7A6FE95AA}" dt="2023-04-23T09:49:50.987" v="1602" actId="20577"/>
          <ac:spMkLst>
            <pc:docMk/>
            <pc:sldMk cId="3121850065" sldId="286"/>
            <ac:spMk id="91" creationId="{00000000-0000-0000-0000-000000000000}"/>
          </ac:spMkLst>
        </pc:spChg>
        <pc:graphicFrameChg chg="mod modGraphic">
          <ac:chgData name="Reid Allison" userId="8e252b41427a4023" providerId="Windows Live" clId="Web-{306B8C6E-A6C1-44EE-BB8B-5DD7A6FE95AA}" dt="2023-04-23T09:48:38.564" v="1578"/>
          <ac:graphicFrameMkLst>
            <pc:docMk/>
            <pc:sldMk cId="3121850065" sldId="286"/>
            <ac:graphicFrameMk id="92" creationId="{00000000-0000-0000-0000-000000000000}"/>
          </ac:graphicFrameMkLst>
        </pc:graphicFrameChg>
      </pc:sldChg>
      <pc:sldChg chg="addSp delSp modSp add replId">
        <pc:chgData name="Reid Allison" userId="8e252b41427a4023" providerId="Windows Live" clId="Web-{306B8C6E-A6C1-44EE-BB8B-5DD7A6FE95AA}" dt="2023-04-23T20:18:39.315" v="1656" actId="20577"/>
        <pc:sldMkLst>
          <pc:docMk/>
          <pc:sldMk cId="1082298559" sldId="287"/>
        </pc:sldMkLst>
        <pc:spChg chg="mod">
          <ac:chgData name="Reid Allison" userId="8e252b41427a4023" providerId="Windows Live" clId="Web-{306B8C6E-A6C1-44EE-BB8B-5DD7A6FE95AA}" dt="2023-04-23T20:18:39.315" v="1656" actId="20577"/>
          <ac:spMkLst>
            <pc:docMk/>
            <pc:sldMk cId="1082298559" sldId="287"/>
            <ac:spMk id="2" creationId="{183CAE4A-E189-4CAA-B3F5-7E97BC5188E3}"/>
          </ac:spMkLst>
        </pc:spChg>
        <pc:picChg chg="add mod">
          <ac:chgData name="Reid Allison" userId="8e252b41427a4023" providerId="Windows Live" clId="Web-{306B8C6E-A6C1-44EE-BB8B-5DD7A6FE95AA}" dt="2023-04-23T20:03:45.201" v="1634" actId="1076"/>
          <ac:picMkLst>
            <pc:docMk/>
            <pc:sldMk cId="1082298559" sldId="287"/>
            <ac:picMk id="3" creationId="{285B792A-4FC8-C11F-B58C-2C8F872E1674}"/>
          </ac:picMkLst>
        </pc:picChg>
        <pc:picChg chg="add mod">
          <ac:chgData name="Reid Allison" userId="8e252b41427a4023" providerId="Windows Live" clId="Web-{306B8C6E-A6C1-44EE-BB8B-5DD7A6FE95AA}" dt="2023-04-23T20:03:42.357" v="1633" actId="14100"/>
          <ac:picMkLst>
            <pc:docMk/>
            <pc:sldMk cId="1082298559" sldId="287"/>
            <ac:picMk id="4" creationId="{6CECA081-7519-CF44-CAA3-B4AAAF94E849}"/>
          </ac:picMkLst>
        </pc:picChg>
        <pc:picChg chg="del">
          <ac:chgData name="Reid Allison" userId="8e252b41427a4023" providerId="Windows Live" clId="Web-{306B8C6E-A6C1-44EE-BB8B-5DD7A6FE95AA}" dt="2023-04-23T20:02:35.305" v="1628"/>
          <ac:picMkLst>
            <pc:docMk/>
            <pc:sldMk cId="1082298559" sldId="287"/>
            <ac:picMk id="5" creationId="{F76E3CF7-E0D1-F879-731D-8F5F9E5C6941}"/>
          </ac:picMkLst>
        </pc:picChg>
        <pc:picChg chg="del">
          <ac:chgData name="Reid Allison" userId="8e252b41427a4023" providerId="Windows Live" clId="Web-{306B8C6E-A6C1-44EE-BB8B-5DD7A6FE95AA}" dt="2023-04-23T20:02:36.898" v="1629"/>
          <ac:picMkLst>
            <pc:docMk/>
            <pc:sldMk cId="1082298559" sldId="287"/>
            <ac:picMk id="7" creationId="{9B58A193-E5B6-6CA6-1547-7A2C1C6109E1}"/>
          </ac:picMkLst>
        </pc:picChg>
      </pc:sldChg>
      <pc:sldChg chg="addSp delSp modSp add ord replId">
        <pc:chgData name="Reid Allison" userId="8e252b41427a4023" providerId="Windows Live" clId="Web-{306B8C6E-A6C1-44EE-BB8B-5DD7A6FE95AA}" dt="2023-04-23T20:19:27.926" v="1678" actId="20577"/>
        <pc:sldMkLst>
          <pc:docMk/>
          <pc:sldMk cId="1220559514" sldId="288"/>
        </pc:sldMkLst>
        <pc:spChg chg="mod">
          <ac:chgData name="Reid Allison" userId="8e252b41427a4023" providerId="Windows Live" clId="Web-{306B8C6E-A6C1-44EE-BB8B-5DD7A6FE95AA}" dt="2023-04-23T20:19:27.926" v="1678" actId="20577"/>
          <ac:spMkLst>
            <pc:docMk/>
            <pc:sldMk cId="1220559514" sldId="288"/>
            <ac:spMk id="2" creationId="{183CAE4A-E189-4CAA-B3F5-7E97BC5188E3}"/>
          </ac:spMkLst>
        </pc:spChg>
        <pc:picChg chg="del">
          <ac:chgData name="Reid Allison" userId="8e252b41427a4023" providerId="Windows Live" clId="Web-{306B8C6E-A6C1-44EE-BB8B-5DD7A6FE95AA}" dt="2023-04-23T20:18:53.347" v="1660"/>
          <ac:picMkLst>
            <pc:docMk/>
            <pc:sldMk cId="1220559514" sldId="288"/>
            <ac:picMk id="3" creationId="{285B792A-4FC8-C11F-B58C-2C8F872E1674}"/>
          </ac:picMkLst>
        </pc:picChg>
        <pc:picChg chg="del">
          <ac:chgData name="Reid Allison" userId="8e252b41427a4023" providerId="Windows Live" clId="Web-{306B8C6E-A6C1-44EE-BB8B-5DD7A6FE95AA}" dt="2023-04-23T20:18:52.144" v="1659"/>
          <ac:picMkLst>
            <pc:docMk/>
            <pc:sldMk cId="1220559514" sldId="288"/>
            <ac:picMk id="4" creationId="{6CECA081-7519-CF44-CAA3-B4AAAF94E849}"/>
          </ac:picMkLst>
        </pc:picChg>
        <pc:picChg chg="add mod">
          <ac:chgData name="Reid Allison" userId="8e252b41427a4023" providerId="Windows Live" clId="Web-{306B8C6E-A6C1-44EE-BB8B-5DD7A6FE95AA}" dt="2023-04-23T20:19:03.160" v="1664" actId="1076"/>
          <ac:picMkLst>
            <pc:docMk/>
            <pc:sldMk cId="1220559514" sldId="288"/>
            <ac:picMk id="5" creationId="{9364C09A-A8C2-B0E2-5E41-DD0C6DA011A0}"/>
          </ac:picMkLst>
        </pc:picChg>
      </pc:sldChg>
      <pc:sldChg chg="modSp add ord replId">
        <pc:chgData name="Reid Allison" userId="8e252b41427a4023" providerId="Windows Live" clId="Web-{306B8C6E-A6C1-44EE-BB8B-5DD7A6FE95AA}" dt="2023-04-23T20:25:48.353" v="2067"/>
        <pc:sldMkLst>
          <pc:docMk/>
          <pc:sldMk cId="3018204050" sldId="289"/>
        </pc:sldMkLst>
        <pc:spChg chg="mod">
          <ac:chgData name="Reid Allison" userId="8e252b41427a4023" providerId="Windows Live" clId="Web-{306B8C6E-A6C1-44EE-BB8B-5DD7A6FE95AA}" dt="2023-04-23T20:22:59.239" v="1831" actId="20577"/>
          <ac:spMkLst>
            <pc:docMk/>
            <pc:sldMk cId="3018204050" sldId="289"/>
            <ac:spMk id="91" creationId="{00000000-0000-0000-0000-000000000000}"/>
          </ac:spMkLst>
        </pc:spChg>
        <pc:graphicFrameChg chg="mod modGraphic">
          <ac:chgData name="Reid Allison" userId="8e252b41427a4023" providerId="Windows Live" clId="Web-{306B8C6E-A6C1-44EE-BB8B-5DD7A6FE95AA}" dt="2023-04-23T20:25:48.353" v="2067"/>
          <ac:graphicFrameMkLst>
            <pc:docMk/>
            <pc:sldMk cId="3018204050" sldId="289"/>
            <ac:graphicFrameMk id="92" creationId="{00000000-0000-0000-0000-000000000000}"/>
          </ac:graphicFrameMkLst>
        </pc:graphicFrameChg>
      </pc:sldChg>
      <pc:sldChg chg="addSp delSp modSp add ord replId">
        <pc:chgData name="Reid Allison" userId="8e252b41427a4023" providerId="Windows Live" clId="Web-{306B8C6E-A6C1-44EE-BB8B-5DD7A6FE95AA}" dt="2023-04-25T00:55:55.209" v="2076" actId="14100"/>
        <pc:sldMkLst>
          <pc:docMk/>
          <pc:sldMk cId="1509469173" sldId="290"/>
        </pc:sldMkLst>
        <pc:picChg chg="add mod">
          <ac:chgData name="Reid Allison" userId="8e252b41427a4023" providerId="Windows Live" clId="Web-{306B8C6E-A6C1-44EE-BB8B-5DD7A6FE95AA}" dt="2023-04-25T00:55:55.209" v="2076" actId="14100"/>
          <ac:picMkLst>
            <pc:docMk/>
            <pc:sldMk cId="1509469173" sldId="290"/>
            <ac:picMk id="3" creationId="{6A81029F-2863-05EE-4872-DF4279111455}"/>
          </ac:picMkLst>
        </pc:picChg>
        <pc:picChg chg="add mod">
          <ac:chgData name="Reid Allison" userId="8e252b41427a4023" providerId="Windows Live" clId="Web-{306B8C6E-A6C1-44EE-BB8B-5DD7A6FE95AA}" dt="2023-04-25T00:55:50.083" v="2075" actId="14100"/>
          <ac:picMkLst>
            <pc:docMk/>
            <pc:sldMk cId="1509469173" sldId="290"/>
            <ac:picMk id="4" creationId="{2F2FD213-90F0-EB02-70BD-7DA84381C927}"/>
          </ac:picMkLst>
        </pc:picChg>
        <pc:picChg chg="del">
          <ac:chgData name="Reid Allison" userId="8e252b41427a4023" providerId="Windows Live" clId="Web-{306B8C6E-A6C1-44EE-BB8B-5DD7A6FE95AA}" dt="2023-04-25T00:54:57.769" v="2070"/>
          <ac:picMkLst>
            <pc:docMk/>
            <pc:sldMk cId="1509469173" sldId="290"/>
            <ac:picMk id="5" creationId="{9364C09A-A8C2-B0E2-5E41-DD0C6DA011A0}"/>
          </ac:picMkLst>
        </pc:picChg>
      </pc:sldChg>
      <pc:sldChg chg="addSp delSp modSp add replId">
        <pc:chgData name="Reid Allison" userId="8e252b41427a4023" providerId="Windows Live" clId="Web-{306B8C6E-A6C1-44EE-BB8B-5DD7A6FE95AA}" dt="2023-04-25T03:14:32.436" v="2108" actId="20577"/>
        <pc:sldMkLst>
          <pc:docMk/>
          <pc:sldMk cId="3021860841" sldId="291"/>
        </pc:sldMkLst>
        <pc:spChg chg="mod">
          <ac:chgData name="Reid Allison" userId="8e252b41427a4023" providerId="Windows Live" clId="Web-{306B8C6E-A6C1-44EE-BB8B-5DD7A6FE95AA}" dt="2023-04-25T03:14:32.436" v="2108" actId="20577"/>
          <ac:spMkLst>
            <pc:docMk/>
            <pc:sldMk cId="3021860841" sldId="291"/>
            <ac:spMk id="2" creationId="{183CAE4A-E189-4CAA-B3F5-7E97BC5188E3}"/>
          </ac:spMkLst>
        </pc:spChg>
        <pc:picChg chg="del">
          <ac:chgData name="Reid Allison" userId="8e252b41427a4023" providerId="Windows Live" clId="Web-{306B8C6E-A6C1-44EE-BB8B-5DD7A6FE95AA}" dt="2023-04-25T03:12:30.223" v="2078"/>
          <ac:picMkLst>
            <pc:docMk/>
            <pc:sldMk cId="3021860841" sldId="291"/>
            <ac:picMk id="3" creationId="{6A81029F-2863-05EE-4872-DF4279111455}"/>
          </ac:picMkLst>
        </pc:picChg>
        <pc:picChg chg="del">
          <ac:chgData name="Reid Allison" userId="8e252b41427a4023" providerId="Windows Live" clId="Web-{306B8C6E-A6C1-44EE-BB8B-5DD7A6FE95AA}" dt="2023-04-25T03:12:31.613" v="2079"/>
          <ac:picMkLst>
            <pc:docMk/>
            <pc:sldMk cId="3021860841" sldId="291"/>
            <ac:picMk id="4" creationId="{2F2FD213-90F0-EB02-70BD-7DA84381C927}"/>
          </ac:picMkLst>
        </pc:picChg>
        <pc:picChg chg="add mod">
          <ac:chgData name="Reid Allison" userId="8e252b41427a4023" providerId="Windows Live" clId="Web-{306B8C6E-A6C1-44EE-BB8B-5DD7A6FE95AA}" dt="2023-04-25T03:12:40.911" v="2084" actId="1076"/>
          <ac:picMkLst>
            <pc:docMk/>
            <pc:sldMk cId="3021860841" sldId="291"/>
            <ac:picMk id="5" creationId="{26738D86-73BA-4140-D469-63F283FF8726}"/>
          </ac:picMkLst>
        </pc:picChg>
      </pc:sldChg>
      <pc:sldChg chg="modSp add ord replId">
        <pc:chgData name="Reid Allison" userId="8e252b41427a4023" providerId="Windows Live" clId="Web-{306B8C6E-A6C1-44EE-BB8B-5DD7A6FE95AA}" dt="2023-04-25T03:14:47.780" v="2120"/>
        <pc:sldMkLst>
          <pc:docMk/>
          <pc:sldMk cId="2306954739" sldId="292"/>
        </pc:sldMkLst>
        <pc:graphicFrameChg chg="mod modGraphic">
          <ac:chgData name="Reid Allison" userId="8e252b41427a4023" providerId="Windows Live" clId="Web-{306B8C6E-A6C1-44EE-BB8B-5DD7A6FE95AA}" dt="2023-04-25T03:14:47.780" v="2120"/>
          <ac:graphicFrameMkLst>
            <pc:docMk/>
            <pc:sldMk cId="2306954739" sldId="292"/>
            <ac:graphicFrameMk id="92" creationId="{00000000-0000-0000-0000-000000000000}"/>
          </ac:graphicFrameMkLst>
        </pc:graphicFrameChg>
      </pc:sldChg>
    </pc:docChg>
  </pc:docChgLst>
  <pc:docChgLst>
    <pc:chgData name="Reid Allison" userId="8e252b41427a4023" providerId="LiveId" clId="{BEB3A5BE-DF69-4DBB-9CFB-076F04CE217C}"/>
    <pc:docChg chg="undo custSel addSld delSld modSld sldOrd">
      <pc:chgData name="Reid Allison" userId="8e252b41427a4023" providerId="LiveId" clId="{BEB3A5BE-DF69-4DBB-9CFB-076F04CE217C}" dt="2023-04-11T07:05:41.537" v="2947" actId="20577"/>
      <pc:docMkLst>
        <pc:docMk/>
      </pc:docMkLst>
      <pc:sldChg chg="modSp mod">
        <pc:chgData name="Reid Allison" userId="8e252b41427a4023" providerId="LiveId" clId="{BEB3A5BE-DF69-4DBB-9CFB-076F04CE217C}" dt="2023-03-24T01:56:17.782" v="49" actId="20577"/>
        <pc:sldMkLst>
          <pc:docMk/>
          <pc:sldMk cId="1362934084" sldId="256"/>
        </pc:sldMkLst>
        <pc:spChg chg="mod">
          <ac:chgData name="Reid Allison" userId="8e252b41427a4023" providerId="LiveId" clId="{BEB3A5BE-DF69-4DBB-9CFB-076F04CE217C}" dt="2023-03-24T01:56:08.313" v="31" actId="20577"/>
          <ac:spMkLst>
            <pc:docMk/>
            <pc:sldMk cId="1362934084" sldId="256"/>
            <ac:spMk id="2" creationId="{A96C2811-5704-42C1-869B-16E29CB6572E}"/>
          </ac:spMkLst>
        </pc:spChg>
        <pc:spChg chg="mod">
          <ac:chgData name="Reid Allison" userId="8e252b41427a4023" providerId="LiveId" clId="{BEB3A5BE-DF69-4DBB-9CFB-076F04CE217C}" dt="2023-03-24T01:56:17.782" v="49" actId="20577"/>
          <ac:spMkLst>
            <pc:docMk/>
            <pc:sldMk cId="1362934084" sldId="256"/>
            <ac:spMk id="3" creationId="{930E6464-DA98-43C8-B6C9-594748754628}"/>
          </ac:spMkLst>
        </pc:spChg>
      </pc:sldChg>
      <pc:sldChg chg="modSp mod">
        <pc:chgData name="Reid Allison" userId="8e252b41427a4023" providerId="LiveId" clId="{BEB3A5BE-DF69-4DBB-9CFB-076F04CE217C}" dt="2023-03-24T01:58:19.742" v="71" actId="20577"/>
        <pc:sldMkLst>
          <pc:docMk/>
          <pc:sldMk cId="3838895173" sldId="258"/>
        </pc:sldMkLst>
        <pc:spChg chg="mod">
          <ac:chgData name="Reid Allison" userId="8e252b41427a4023" providerId="LiveId" clId="{BEB3A5BE-DF69-4DBB-9CFB-076F04CE217C}" dt="2023-03-24T01:56:36.447" v="63" actId="20577"/>
          <ac:spMkLst>
            <pc:docMk/>
            <pc:sldMk cId="3838895173" sldId="258"/>
            <ac:spMk id="2" creationId="{0D168B5A-EFF4-4803-8DA6-5994B306EBAF}"/>
          </ac:spMkLst>
        </pc:spChg>
        <pc:spChg chg="mod">
          <ac:chgData name="Reid Allison" userId="8e252b41427a4023" providerId="LiveId" clId="{BEB3A5BE-DF69-4DBB-9CFB-076F04CE217C}" dt="2023-03-24T01:58:19.742" v="71" actId="20577"/>
          <ac:spMkLst>
            <pc:docMk/>
            <pc:sldMk cId="3838895173" sldId="258"/>
            <ac:spMk id="4" creationId="{F7FB308A-232B-4B31-A59D-BD561ECFBE8B}"/>
          </ac:spMkLst>
        </pc:spChg>
      </pc:sldChg>
      <pc:sldChg chg="addSp delSp modSp mod">
        <pc:chgData name="Reid Allison" userId="8e252b41427a4023" providerId="LiveId" clId="{BEB3A5BE-DF69-4DBB-9CFB-076F04CE217C}" dt="2023-03-27T21:25:24.032" v="703" actId="1076"/>
        <pc:sldMkLst>
          <pc:docMk/>
          <pc:sldMk cId="3760331451" sldId="260"/>
        </pc:sldMkLst>
        <pc:picChg chg="add del mod">
          <ac:chgData name="Reid Allison" userId="8e252b41427a4023" providerId="LiveId" clId="{BEB3A5BE-DF69-4DBB-9CFB-076F04CE217C}" dt="2023-03-27T21:25:21.479" v="701" actId="478"/>
          <ac:picMkLst>
            <pc:docMk/>
            <pc:sldMk cId="3760331451" sldId="260"/>
            <ac:picMk id="5" creationId="{8E56D2FC-D82B-8D46-FDCB-193AA4A22346}"/>
          </ac:picMkLst>
        </pc:picChg>
        <pc:picChg chg="add mod">
          <ac:chgData name="Reid Allison" userId="8e252b41427a4023" providerId="LiveId" clId="{BEB3A5BE-DF69-4DBB-9CFB-076F04CE217C}" dt="2023-03-27T21:22:36.427" v="700" actId="1076"/>
          <ac:picMkLst>
            <pc:docMk/>
            <pc:sldMk cId="3760331451" sldId="260"/>
            <ac:picMk id="7" creationId="{FFC537ED-AB1D-A95E-C8C1-F1C899605C56}"/>
          </ac:picMkLst>
        </pc:picChg>
        <pc:picChg chg="add mod">
          <ac:chgData name="Reid Allison" userId="8e252b41427a4023" providerId="LiveId" clId="{BEB3A5BE-DF69-4DBB-9CFB-076F04CE217C}" dt="2023-03-27T21:25:24.032" v="703" actId="1076"/>
          <ac:picMkLst>
            <pc:docMk/>
            <pc:sldMk cId="3760331451" sldId="260"/>
            <ac:picMk id="9" creationId="{121A5FFA-DF64-9283-6DBF-47C38D057EB1}"/>
          </ac:picMkLst>
        </pc:picChg>
      </pc:sldChg>
      <pc:sldChg chg="addSp modSp mod">
        <pc:chgData name="Reid Allison" userId="8e252b41427a4023" providerId="LiveId" clId="{BEB3A5BE-DF69-4DBB-9CFB-076F04CE217C}" dt="2023-04-03T21:45:31.262" v="746" actId="1076"/>
        <pc:sldMkLst>
          <pc:docMk/>
          <pc:sldMk cId="0" sldId="268"/>
        </pc:sldMkLst>
        <pc:spChg chg="mod">
          <ac:chgData name="Reid Allison" userId="8e252b41427a4023" providerId="LiveId" clId="{BEB3A5BE-DF69-4DBB-9CFB-076F04CE217C}" dt="2023-03-27T21:29:35.124" v="742" actId="20577"/>
          <ac:spMkLst>
            <pc:docMk/>
            <pc:sldMk cId="0" sldId="268"/>
            <ac:spMk id="86" creationId="{00000000-0000-0000-0000-000000000000}"/>
          </ac:spMkLst>
        </pc:spChg>
        <pc:picChg chg="add mod">
          <ac:chgData name="Reid Allison" userId="8e252b41427a4023" providerId="LiveId" clId="{BEB3A5BE-DF69-4DBB-9CFB-076F04CE217C}" dt="2023-04-03T21:45:31.262" v="746" actId="1076"/>
          <ac:picMkLst>
            <pc:docMk/>
            <pc:sldMk cId="0" sldId="268"/>
            <ac:picMk id="3" creationId="{651C1EE6-D368-9520-94FA-33BF1A8F0F60}"/>
          </ac:picMkLst>
        </pc:picChg>
      </pc:sldChg>
      <pc:sldChg chg="modSp mod">
        <pc:chgData name="Reid Allison" userId="8e252b41427a4023" providerId="LiveId" clId="{BEB3A5BE-DF69-4DBB-9CFB-076F04CE217C}" dt="2023-04-03T21:55:10.026" v="853" actId="20577"/>
        <pc:sldMkLst>
          <pc:docMk/>
          <pc:sldMk cId="0" sldId="269"/>
        </pc:sldMkLst>
        <pc:spChg chg="mod">
          <ac:chgData name="Reid Allison" userId="8e252b41427a4023" providerId="LiveId" clId="{BEB3A5BE-DF69-4DBB-9CFB-076F04CE217C}" dt="2023-04-03T21:55:10.026" v="853" actId="20577"/>
          <ac:spMkLst>
            <pc:docMk/>
            <pc:sldMk cId="0" sldId="269"/>
            <ac:spMk id="91" creationId="{00000000-0000-0000-0000-000000000000}"/>
          </ac:spMkLst>
        </pc:spChg>
        <pc:graphicFrameChg chg="mod modGraphic">
          <ac:chgData name="Reid Allison" userId="8e252b41427a4023" providerId="LiveId" clId="{BEB3A5BE-DF69-4DBB-9CFB-076F04CE217C}" dt="2023-04-03T21:48:13.566" v="834" actId="313"/>
          <ac:graphicFrameMkLst>
            <pc:docMk/>
            <pc:sldMk cId="0" sldId="269"/>
            <ac:graphicFrameMk id="92" creationId="{00000000-0000-0000-0000-000000000000}"/>
          </ac:graphicFrameMkLst>
        </pc:graphicFrameChg>
      </pc:sldChg>
      <pc:sldChg chg="modSp mod">
        <pc:chgData name="Reid Allison" userId="8e252b41427a4023" providerId="LiveId" clId="{BEB3A5BE-DF69-4DBB-9CFB-076F04CE217C}" dt="2023-03-27T21:03:04.397" v="695" actId="20577"/>
        <pc:sldMkLst>
          <pc:docMk/>
          <pc:sldMk cId="975627948" sldId="272"/>
        </pc:sldMkLst>
        <pc:graphicFrameChg chg="mod modGraphic">
          <ac:chgData name="Reid Allison" userId="8e252b41427a4023" providerId="LiveId" clId="{BEB3A5BE-DF69-4DBB-9CFB-076F04CE217C}" dt="2023-03-27T21:03:04.397" v="695" actId="20577"/>
          <ac:graphicFrameMkLst>
            <pc:docMk/>
            <pc:sldMk cId="975627948" sldId="272"/>
            <ac:graphicFrameMk id="6" creationId="{A02ECB3F-5E1A-4602-8844-49609D54ADF8}"/>
          </ac:graphicFrameMkLst>
        </pc:graphicFrameChg>
      </pc:sldChg>
      <pc:sldChg chg="addSp modSp mod ord">
        <pc:chgData name="Reid Allison" userId="8e252b41427a4023" providerId="LiveId" clId="{BEB3A5BE-DF69-4DBB-9CFB-076F04CE217C}" dt="2023-04-05T23:17:09.547" v="1045" actId="1076"/>
        <pc:sldMkLst>
          <pc:docMk/>
          <pc:sldMk cId="89592267" sldId="274"/>
        </pc:sldMkLst>
        <pc:spChg chg="mod">
          <ac:chgData name="Reid Allison" userId="8e252b41427a4023" providerId="LiveId" clId="{BEB3A5BE-DF69-4DBB-9CFB-076F04CE217C}" dt="2023-04-05T23:15:16.280" v="1041" actId="20577"/>
          <ac:spMkLst>
            <pc:docMk/>
            <pc:sldMk cId="89592267" sldId="274"/>
            <ac:spMk id="2" creationId="{1CC5D32F-7C18-4D00-8D54-2FB046F0A206}"/>
          </ac:spMkLst>
        </pc:spChg>
        <pc:picChg chg="add mod">
          <ac:chgData name="Reid Allison" userId="8e252b41427a4023" providerId="LiveId" clId="{BEB3A5BE-DF69-4DBB-9CFB-076F04CE217C}" dt="2023-04-05T23:16:35.715" v="1043" actId="1076"/>
          <ac:picMkLst>
            <pc:docMk/>
            <pc:sldMk cId="89592267" sldId="274"/>
            <ac:picMk id="5" creationId="{0869EDE7-8487-30E2-3275-D58B42D4C73A}"/>
          </ac:picMkLst>
        </pc:picChg>
        <pc:picChg chg="add mod">
          <ac:chgData name="Reid Allison" userId="8e252b41427a4023" providerId="LiveId" clId="{BEB3A5BE-DF69-4DBB-9CFB-076F04CE217C}" dt="2023-04-05T23:17:09.547" v="1045" actId="1076"/>
          <ac:picMkLst>
            <pc:docMk/>
            <pc:sldMk cId="89592267" sldId="274"/>
            <ac:picMk id="7" creationId="{41CE6C0B-6E38-56DA-E72A-E47AEE4AF7A2}"/>
          </ac:picMkLst>
        </pc:picChg>
      </pc:sldChg>
      <pc:sldChg chg="modSp add mod">
        <pc:chgData name="Reid Allison" userId="8e252b41427a4023" providerId="LiveId" clId="{BEB3A5BE-DF69-4DBB-9CFB-076F04CE217C}" dt="2023-04-11T01:48:06.371" v="1751" actId="20577"/>
        <pc:sldMkLst>
          <pc:docMk/>
          <pc:sldMk cId="2922529770" sldId="275"/>
        </pc:sldMkLst>
        <pc:spChg chg="mod">
          <ac:chgData name="Reid Allison" userId="8e252b41427a4023" providerId="LiveId" clId="{BEB3A5BE-DF69-4DBB-9CFB-076F04CE217C}" dt="2023-04-03T21:55:54.094" v="868" actId="20577"/>
          <ac:spMkLst>
            <pc:docMk/>
            <pc:sldMk cId="2922529770" sldId="275"/>
            <ac:spMk id="91" creationId="{00000000-0000-0000-0000-000000000000}"/>
          </ac:spMkLst>
        </pc:spChg>
        <pc:graphicFrameChg chg="mod modGraphic">
          <ac:chgData name="Reid Allison" userId="8e252b41427a4023" providerId="LiveId" clId="{BEB3A5BE-DF69-4DBB-9CFB-076F04CE217C}" dt="2023-04-11T01:48:06.371" v="1751" actId="20577"/>
          <ac:graphicFrameMkLst>
            <pc:docMk/>
            <pc:sldMk cId="2922529770" sldId="275"/>
            <ac:graphicFrameMk id="92" creationId="{00000000-0000-0000-0000-000000000000}"/>
          </ac:graphicFrameMkLst>
        </pc:graphicFrameChg>
      </pc:sldChg>
      <pc:sldChg chg="addSp modSp add mod">
        <pc:chgData name="Reid Allison" userId="8e252b41427a4023" providerId="LiveId" clId="{BEB3A5BE-DF69-4DBB-9CFB-076F04CE217C}" dt="2023-04-11T02:25:29.267" v="1767" actId="1076"/>
        <pc:sldMkLst>
          <pc:docMk/>
          <pc:sldMk cId="3508716875" sldId="276"/>
        </pc:sldMkLst>
        <pc:graphicFrameChg chg="mod modGraphic">
          <ac:chgData name="Reid Allison" userId="8e252b41427a4023" providerId="LiveId" clId="{BEB3A5BE-DF69-4DBB-9CFB-076F04CE217C}" dt="2023-04-11T02:25:06.811" v="1764" actId="14734"/>
          <ac:graphicFrameMkLst>
            <pc:docMk/>
            <pc:sldMk cId="3508716875" sldId="276"/>
            <ac:graphicFrameMk id="92" creationId="{00000000-0000-0000-0000-000000000000}"/>
          </ac:graphicFrameMkLst>
        </pc:graphicFrameChg>
        <pc:picChg chg="add mod">
          <ac:chgData name="Reid Allison" userId="8e252b41427a4023" providerId="LiveId" clId="{BEB3A5BE-DF69-4DBB-9CFB-076F04CE217C}" dt="2023-04-11T02:25:09.176" v="1765" actId="1076"/>
          <ac:picMkLst>
            <pc:docMk/>
            <pc:sldMk cId="3508716875" sldId="276"/>
            <ac:picMk id="3" creationId="{2D1B0D4D-0AB1-4BB4-2585-0E0B24C74794}"/>
          </ac:picMkLst>
        </pc:picChg>
        <pc:picChg chg="add mod">
          <ac:chgData name="Reid Allison" userId="8e252b41427a4023" providerId="LiveId" clId="{BEB3A5BE-DF69-4DBB-9CFB-076F04CE217C}" dt="2023-04-11T02:25:29.267" v="1767" actId="1076"/>
          <ac:picMkLst>
            <pc:docMk/>
            <pc:sldMk cId="3508716875" sldId="276"/>
            <ac:picMk id="6" creationId="{7ECD3649-FAA2-8E4F-3947-7961044B84C0}"/>
          </ac:picMkLst>
        </pc:picChg>
      </pc:sldChg>
      <pc:sldChg chg="addSp delSp modSp add mod">
        <pc:chgData name="Reid Allison" userId="8e252b41427a4023" providerId="LiveId" clId="{BEB3A5BE-DF69-4DBB-9CFB-076F04CE217C}" dt="2023-04-11T04:32:58.477" v="1792" actId="22"/>
        <pc:sldMkLst>
          <pc:docMk/>
          <pc:sldMk cId="1278857905" sldId="277"/>
        </pc:sldMkLst>
        <pc:spChg chg="mod">
          <ac:chgData name="Reid Allison" userId="8e252b41427a4023" providerId="LiveId" clId="{BEB3A5BE-DF69-4DBB-9CFB-076F04CE217C}" dt="2023-04-11T04:32:20.017" v="1791" actId="20577"/>
          <ac:spMkLst>
            <pc:docMk/>
            <pc:sldMk cId="1278857905" sldId="277"/>
            <ac:spMk id="2" creationId="{1CC5D32F-7C18-4D00-8D54-2FB046F0A206}"/>
          </ac:spMkLst>
        </pc:spChg>
        <pc:spChg chg="del">
          <ac:chgData name="Reid Allison" userId="8e252b41427a4023" providerId="LiveId" clId="{BEB3A5BE-DF69-4DBB-9CFB-076F04CE217C}" dt="2023-04-11T04:32:09.802" v="1769" actId="478"/>
          <ac:spMkLst>
            <pc:docMk/>
            <pc:sldMk cId="1278857905" sldId="277"/>
            <ac:spMk id="4" creationId="{8CD07A82-A944-4A9B-9A52-515DAC30878A}"/>
          </ac:spMkLst>
        </pc:spChg>
        <pc:picChg chg="add">
          <ac:chgData name="Reid Allison" userId="8e252b41427a4023" providerId="LiveId" clId="{BEB3A5BE-DF69-4DBB-9CFB-076F04CE217C}" dt="2023-04-11T04:32:58.477" v="1792" actId="22"/>
          <ac:picMkLst>
            <pc:docMk/>
            <pc:sldMk cId="1278857905" sldId="277"/>
            <ac:picMk id="5" creationId="{6A2018CA-3AAB-C8C0-6D0F-47314711B983}"/>
          </ac:picMkLst>
        </pc:picChg>
      </pc:sldChg>
      <pc:sldChg chg="modSp add del mod ord">
        <pc:chgData name="Reid Allison" userId="8e252b41427a4023" providerId="LiveId" clId="{BEB3A5BE-DF69-4DBB-9CFB-076F04CE217C}" dt="2023-04-11T04:35:26.676" v="1834" actId="2696"/>
        <pc:sldMkLst>
          <pc:docMk/>
          <pc:sldMk cId="3328678721" sldId="278"/>
        </pc:sldMkLst>
        <pc:graphicFrameChg chg="modGraphic">
          <ac:chgData name="Reid Allison" userId="8e252b41427a4023" providerId="LiveId" clId="{BEB3A5BE-DF69-4DBB-9CFB-076F04CE217C}" dt="2023-04-11T04:35:07.913" v="1832" actId="20577"/>
          <ac:graphicFrameMkLst>
            <pc:docMk/>
            <pc:sldMk cId="3328678721" sldId="278"/>
            <ac:graphicFrameMk id="92" creationId="{00000000-0000-0000-0000-000000000000}"/>
          </ac:graphicFrameMkLst>
        </pc:graphicFrameChg>
      </pc:sldChg>
      <pc:sldChg chg="modSp add mod ord">
        <pc:chgData name="Reid Allison" userId="8e252b41427a4023" providerId="LiveId" clId="{BEB3A5BE-DF69-4DBB-9CFB-076F04CE217C}" dt="2023-04-11T04:37:59.336" v="1963" actId="20577"/>
        <pc:sldMkLst>
          <pc:docMk/>
          <pc:sldMk cId="2982209766" sldId="279"/>
        </pc:sldMkLst>
        <pc:graphicFrameChg chg="mod modGraphic">
          <ac:chgData name="Reid Allison" userId="8e252b41427a4023" providerId="LiveId" clId="{BEB3A5BE-DF69-4DBB-9CFB-076F04CE217C}" dt="2023-04-11T04:37:59.336" v="1963" actId="20577"/>
          <ac:graphicFrameMkLst>
            <pc:docMk/>
            <pc:sldMk cId="2982209766" sldId="279"/>
            <ac:graphicFrameMk id="92" creationId="{00000000-0000-0000-0000-000000000000}"/>
          </ac:graphicFrameMkLst>
        </pc:graphicFrameChg>
      </pc:sldChg>
      <pc:sldChg chg="addSp delSp modSp add mod ord">
        <pc:chgData name="Reid Allison" userId="8e252b41427a4023" providerId="LiveId" clId="{BEB3A5BE-DF69-4DBB-9CFB-076F04CE217C}" dt="2023-04-11T06:13:27.179" v="2001" actId="1076"/>
        <pc:sldMkLst>
          <pc:docMk/>
          <pc:sldMk cId="3164604324" sldId="280"/>
        </pc:sldMkLst>
        <pc:spChg chg="mod">
          <ac:chgData name="Reid Allison" userId="8e252b41427a4023" providerId="LiveId" clId="{BEB3A5BE-DF69-4DBB-9CFB-076F04CE217C}" dt="2023-04-11T06:11:55.429" v="1997" actId="20577"/>
          <ac:spMkLst>
            <pc:docMk/>
            <pc:sldMk cId="3164604324" sldId="280"/>
            <ac:spMk id="2" creationId="{183CAE4A-E189-4CAA-B3F5-7E97BC5188E3}"/>
          </ac:spMkLst>
        </pc:spChg>
        <pc:spChg chg="del">
          <ac:chgData name="Reid Allison" userId="8e252b41427a4023" providerId="LiveId" clId="{BEB3A5BE-DF69-4DBB-9CFB-076F04CE217C}" dt="2023-04-11T06:11:41.612" v="1967" actId="478"/>
          <ac:spMkLst>
            <pc:docMk/>
            <pc:sldMk cId="3164604324" sldId="280"/>
            <ac:spMk id="3" creationId="{DB8F61FF-932E-477F-82DD-3F6BB93999C0}"/>
          </ac:spMkLst>
        </pc:spChg>
        <pc:picChg chg="add mod">
          <ac:chgData name="Reid Allison" userId="8e252b41427a4023" providerId="LiveId" clId="{BEB3A5BE-DF69-4DBB-9CFB-076F04CE217C}" dt="2023-04-11T06:13:03.724" v="1999" actId="1076"/>
          <ac:picMkLst>
            <pc:docMk/>
            <pc:sldMk cId="3164604324" sldId="280"/>
            <ac:picMk id="5" creationId="{F76E3CF7-E0D1-F879-731D-8F5F9E5C6941}"/>
          </ac:picMkLst>
        </pc:picChg>
        <pc:picChg chg="add mod">
          <ac:chgData name="Reid Allison" userId="8e252b41427a4023" providerId="LiveId" clId="{BEB3A5BE-DF69-4DBB-9CFB-076F04CE217C}" dt="2023-04-11T06:13:27.179" v="2001" actId="1076"/>
          <ac:picMkLst>
            <pc:docMk/>
            <pc:sldMk cId="3164604324" sldId="280"/>
            <ac:picMk id="7" creationId="{9B58A193-E5B6-6CA6-1547-7A2C1C6109E1}"/>
          </ac:picMkLst>
        </pc:picChg>
      </pc:sldChg>
      <pc:sldChg chg="modSp add mod ord">
        <pc:chgData name="Reid Allison" userId="8e252b41427a4023" providerId="LiveId" clId="{BEB3A5BE-DF69-4DBB-9CFB-076F04CE217C}" dt="2023-04-11T06:58:17.049" v="2700" actId="20577"/>
        <pc:sldMkLst>
          <pc:docMk/>
          <pc:sldMk cId="2749848794" sldId="281"/>
        </pc:sldMkLst>
        <pc:graphicFrameChg chg="mod modGraphic">
          <ac:chgData name="Reid Allison" userId="8e252b41427a4023" providerId="LiveId" clId="{BEB3A5BE-DF69-4DBB-9CFB-076F04CE217C}" dt="2023-04-11T06:58:17.049" v="2700" actId="20577"/>
          <ac:graphicFrameMkLst>
            <pc:docMk/>
            <pc:sldMk cId="2749848794" sldId="281"/>
            <ac:graphicFrameMk id="92" creationId="{00000000-0000-0000-0000-000000000000}"/>
          </ac:graphicFrameMkLst>
        </pc:graphicFrameChg>
      </pc:sldChg>
      <pc:sldChg chg="modSp add mod">
        <pc:chgData name="Reid Allison" userId="8e252b41427a4023" providerId="LiveId" clId="{BEB3A5BE-DF69-4DBB-9CFB-076F04CE217C}" dt="2023-04-11T07:05:41.537" v="2947" actId="20577"/>
        <pc:sldMkLst>
          <pc:docMk/>
          <pc:sldMk cId="41498220" sldId="282"/>
        </pc:sldMkLst>
        <pc:graphicFrameChg chg="modGraphic">
          <ac:chgData name="Reid Allison" userId="8e252b41427a4023" providerId="LiveId" clId="{BEB3A5BE-DF69-4DBB-9CFB-076F04CE217C}" dt="2023-04-11T07:05:41.537" v="2947" actId="20577"/>
          <ac:graphicFrameMkLst>
            <pc:docMk/>
            <pc:sldMk cId="41498220" sldId="282"/>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24/04/2023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591654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134545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233355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2194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358313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19</a:t>
            </a:fld>
            <a:endParaRPr lang="en-NZ"/>
          </a:p>
        </p:txBody>
      </p:sp>
    </p:spTree>
    <p:extLst>
      <p:ext uri="{BB962C8B-B14F-4D97-AF65-F5344CB8AC3E}">
        <p14:creationId xmlns:p14="http://schemas.microsoft.com/office/powerpoint/2010/main" val="86880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803760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1996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2865419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134710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320765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300131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539002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6321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26904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75145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1383028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70813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090219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999932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latin typeface="Arial" panose="020B0604020202020204" pitchFamily="34" charset="0"/>
              </a:rPr>
              <a:t>Discuss how the information from planning, testing and trialling of components assisted in the development of a high-quality outcome.</a:t>
            </a:r>
          </a:p>
          <a:p>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660511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336163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0225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t>Additional rows can be added by clicking in the last cell and then using the Tab key </a:t>
            </a:r>
          </a:p>
          <a:p>
            <a:pPr marL="0" lvl="0" indent="0" algn="l" rtl="0">
              <a:spcBef>
                <a:spcPts val="0"/>
              </a:spcBef>
              <a:spcAft>
                <a:spcPts val="0"/>
              </a:spcAft>
              <a:buNone/>
            </a:pPr>
            <a:endParaRPr/>
          </a:p>
        </p:txBody>
      </p:sp>
    </p:spTree>
    <p:extLst>
      <p:ext uri="{BB962C8B-B14F-4D97-AF65-F5344CB8AC3E}">
        <p14:creationId xmlns:p14="http://schemas.microsoft.com/office/powerpoint/2010/main" val="282533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24/04/2023</a:t>
            </a:fld>
            <a:endParaRPr lang="en-NZ"/>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24/04/2023</a:t>
            </a:fld>
            <a:endParaRPr lang="en-NZ"/>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RuPk8mNn/luckyunicorn" TargetMode="External"/><Relationship Id="rId2" Type="http://schemas.openxmlformats.org/officeDocument/2006/relationships/hyperlink" Target="https://github.com/ReisinDTC/Lucky_Unicorn" TargetMode="External"/><Relationship Id="rId1" Type="http://schemas.openxmlformats.org/officeDocument/2006/relationships/slideLayout" Target="../slideLayouts/slideLayout6.xml"/><Relationship Id="rId4" Type="http://schemas.openxmlformats.org/officeDocument/2006/relationships/hyperlink" Target="https://github.com/ReisinDTC/Lucky_Unicorn/blob/main/LU_final_version.p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br>
              <a:rPr lang="en-NZ"/>
            </a:br>
            <a:br>
              <a:rPr lang="en-NZ"/>
            </a:br>
            <a:r>
              <a:rPr lang="en-NZ"/>
              <a:t>Lucky Unicorn</a:t>
            </a:r>
            <a:br>
              <a:rPr lang="en-NZ"/>
            </a:br>
            <a:r>
              <a:rPr lang="en-NZ"/>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a:p>
          <a:p>
            <a:r>
              <a:rPr lang="en-NZ" b="1"/>
              <a:t>Reid Allison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[Component name]: Trello screenshot </a:t>
            </a:r>
          </a:p>
        </p:txBody>
      </p:sp>
      <p:pic>
        <p:nvPicPr>
          <p:cNvPr id="5" name="Picture 4">
            <a:extLst>
              <a:ext uri="{FF2B5EF4-FFF2-40B4-BE49-F238E27FC236}">
                <a16:creationId xmlns:a16="http://schemas.microsoft.com/office/drawing/2014/main" id="{6A2018CA-3AAB-C8C0-6D0F-47314711B983}"/>
              </a:ext>
            </a:extLst>
          </p:cNvPr>
          <p:cNvPicPr>
            <a:picLocks noChangeAspect="1"/>
          </p:cNvPicPr>
          <p:nvPr/>
        </p:nvPicPr>
        <p:blipFill>
          <a:blip r:embed="rId3"/>
          <a:stretch>
            <a:fillRect/>
          </a:stretch>
        </p:blipFill>
        <p:spPr>
          <a:xfrm>
            <a:off x="3473315" y="1406421"/>
            <a:ext cx="5245370" cy="4045158"/>
          </a:xfrm>
          <a:prstGeom prst="rect">
            <a:avLst/>
          </a:prstGeom>
        </p:spPr>
      </p:pic>
    </p:spTree>
    <p:extLst>
      <p:ext uri="{BB962C8B-B14F-4D97-AF65-F5344CB8AC3E}">
        <p14:creationId xmlns:p14="http://schemas.microsoft.com/office/powerpoint/2010/main" val="127885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checkers] - Test Plan</a:t>
            </a:r>
            <a:endParaRPr sz="4000"/>
          </a:p>
        </p:txBody>
      </p:sp>
      <p:graphicFrame>
        <p:nvGraphicFramePr>
          <p:cNvPr id="92" name="Google Shape;92;p19"/>
          <p:cNvGraphicFramePr/>
          <p:nvPr>
            <p:extLst>
              <p:ext uri="{D42A27DB-BD31-4B8C-83A1-F6EECF244321}">
                <p14:modId xmlns:p14="http://schemas.microsoft.com/office/powerpoint/2010/main" val="3469332932"/>
              </p:ext>
            </p:extLst>
          </p:nvPr>
        </p:nvGraphicFramePr>
        <p:xfrm>
          <a:off x="509967" y="1690300"/>
          <a:ext cx="11360800" cy="6339640"/>
        </p:xfrm>
        <a:graphic>
          <a:graphicData uri="http://schemas.openxmlformats.org/drawingml/2006/table">
            <a:tbl>
              <a:tblPr>
                <a:noFill/>
              </a:tblPr>
              <a:tblGrid>
                <a:gridCol w="2858875">
                  <a:extLst>
                    <a:ext uri="{9D8B030D-6E8A-4147-A177-3AD203B41FA5}">
                      <a16:colId xmlns:a16="http://schemas.microsoft.com/office/drawing/2014/main" val="20000"/>
                    </a:ext>
                  </a:extLst>
                </a:gridCol>
                <a:gridCol w="8501925">
                  <a:extLst>
                    <a:ext uri="{9D8B030D-6E8A-4147-A177-3AD203B41FA5}">
                      <a16:colId xmlns:a16="http://schemas.microsoft.com/office/drawing/2014/main" val="20001"/>
                    </a:ext>
                  </a:extLst>
                </a:gridCol>
              </a:tblGrid>
              <a:tr h="344638">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344638">
                <a:tc>
                  <a:txBody>
                    <a:bodyPr/>
                    <a:lstStyle/>
                    <a:p>
                      <a:pPr marL="0" lvl="0" indent="0" algn="l" rtl="0">
                        <a:spcBef>
                          <a:spcPts val="0"/>
                        </a:spcBef>
                        <a:spcAft>
                          <a:spcPts val="0"/>
                        </a:spcAft>
                        <a:buNone/>
                      </a:pPr>
                      <a:r>
                        <a:rPr lang="en-NZ" sz="2400"/>
                        <a:t>Trial 1</a:t>
                      </a:r>
                    </a:p>
                    <a:p>
                      <a:pPr marL="0" lvl="0" indent="0" algn="l" rtl="0">
                        <a:spcBef>
                          <a:spcPts val="0"/>
                        </a:spcBef>
                        <a:spcAft>
                          <a:spcPts val="0"/>
                        </a:spcAft>
                        <a:buNone/>
                      </a:pPr>
                      <a:r>
                        <a:rPr lang="en-NZ" sz="2400"/>
                        <a:t>04_how_much_v1</a:t>
                      </a:r>
                      <a:endParaRPr sz="2400"/>
                    </a:p>
                  </a:txBody>
                  <a:tcPr marL="121900" marR="121900" marT="121900" marB="121900"/>
                </a:tc>
                <a:tc>
                  <a:txBody>
                    <a:bodyPr/>
                    <a:lstStyle/>
                    <a:p>
                      <a:pPr marL="0" lvl="0" indent="0" algn="l" rtl="0">
                        <a:spcBef>
                          <a:spcPts val="0"/>
                        </a:spcBef>
                        <a:spcAft>
                          <a:spcPts val="0"/>
                        </a:spcAft>
                        <a:buNone/>
                      </a:pPr>
                      <a:r>
                        <a:rPr lang="en-NZ" sz="2400"/>
                        <a:t>Program works but only if the user enters integers. It correctly refuses integers outside the required range but crashes when invalid (string/float) data is entered</a:t>
                      </a:r>
                    </a:p>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1"/>
                  </a:ext>
                </a:extLst>
              </a:tr>
              <a:tr h="344638">
                <a:tc>
                  <a:txBody>
                    <a:bodyPr/>
                    <a:lstStyle/>
                    <a:p>
                      <a:pPr marL="0" lvl="0" indent="0" algn="l" rtl="0">
                        <a:spcBef>
                          <a:spcPts val="0"/>
                        </a:spcBef>
                        <a:spcAft>
                          <a:spcPts val="0"/>
                        </a:spcAft>
                        <a:buNone/>
                      </a:pPr>
                      <a:r>
                        <a:rPr lang="en-NZ" sz="240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04_how_much_v2</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responds appropriately to invalid by refusing it without crashing and offering the user and opportunity to try again. However, the code is quite long and could be made efficient.</a:t>
                      </a:r>
                    </a:p>
                  </a:txBody>
                  <a:tcPr marL="121900" marR="121900" marT="121900" marB="121900"/>
                </a:tc>
                <a:extLst>
                  <a:ext uri="{0D108BD9-81ED-4DB2-BD59-A6C34878D82A}">
                    <a16:rowId xmlns:a16="http://schemas.microsoft.com/office/drawing/2014/main" val="2357782830"/>
                  </a:ext>
                </a:extLst>
              </a:tr>
              <a:tr h="344638">
                <a:tc>
                  <a:txBody>
                    <a:bodyPr/>
                    <a:lstStyle/>
                    <a:p>
                      <a:pPr marL="0" lvl="0" indent="0" algn="l" rtl="0">
                        <a:spcBef>
                          <a:spcPts val="0"/>
                        </a:spcBef>
                        <a:spcAft>
                          <a:spcPts val="0"/>
                        </a:spcAft>
                        <a:buNone/>
                      </a:pPr>
                      <a:r>
                        <a:rPr lang="en-NZ" sz="240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04_how_much_v3</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In this 3</a:t>
                      </a:r>
                      <a:r>
                        <a:rPr lang="en-NZ" sz="2400" baseline="30000"/>
                        <a:t>rd</a:t>
                      </a:r>
                      <a:r>
                        <a:rPr lang="en-NZ" sz="2400"/>
                        <a:t> trial I included the valid range (1-10) as the basis of the while loop which eliminated the need to use the ‘valid’ variable. The result is more efficient yet every bit as adaptable for recycling as Trial 2.</a:t>
                      </a:r>
                    </a:p>
                  </a:txBody>
                  <a:tcPr marL="121900" marR="121900" marT="121900" marB="121900"/>
                </a:tc>
                <a:extLst>
                  <a:ext uri="{0D108BD9-81ED-4DB2-BD59-A6C34878D82A}">
                    <a16:rowId xmlns:a16="http://schemas.microsoft.com/office/drawing/2014/main" val="4181970147"/>
                  </a:ext>
                </a:extLst>
              </a:tr>
              <a:tr h="344638">
                <a:tc>
                  <a:txBody>
                    <a:bodyPr/>
                    <a:lstStyle/>
                    <a:p>
                      <a:pPr marL="0" lvl="0" indent="0" algn="l" rtl="0">
                        <a:spcBef>
                          <a:spcPts val="0"/>
                        </a:spcBef>
                        <a:spcAft>
                          <a:spcPts val="0"/>
                        </a:spcAft>
                        <a:buNone/>
                      </a:pPr>
                      <a:r>
                        <a:rPr lang="en-NZ" sz="240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04_how_much_v4</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a:p>
                  </a:txBody>
                  <a:tcPr marL="121900" marR="121900" marT="121900" marB="121900"/>
                </a:tc>
                <a:extLst>
                  <a:ext uri="{0D108BD9-81ED-4DB2-BD59-A6C34878D82A}">
                    <a16:rowId xmlns:a16="http://schemas.microsoft.com/office/drawing/2014/main" val="60621156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274984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checkers] - Test Plan</a:t>
            </a:r>
            <a:endParaRPr sz="4000"/>
          </a:p>
        </p:txBody>
      </p:sp>
      <p:graphicFrame>
        <p:nvGraphicFramePr>
          <p:cNvPr id="92" name="Google Shape;92;p19"/>
          <p:cNvGraphicFramePr/>
          <p:nvPr>
            <p:extLst>
              <p:ext uri="{D42A27DB-BD31-4B8C-83A1-F6EECF244321}">
                <p14:modId xmlns:p14="http://schemas.microsoft.com/office/powerpoint/2010/main" val="2727734018"/>
              </p:ext>
            </p:extLst>
          </p:nvPr>
        </p:nvGraphicFramePr>
        <p:xfrm>
          <a:off x="509967" y="1690300"/>
          <a:ext cx="11360800" cy="2316400"/>
        </p:xfrm>
        <a:graphic>
          <a:graphicData uri="http://schemas.openxmlformats.org/drawingml/2006/table">
            <a:tbl>
              <a:tblPr>
                <a:noFill/>
              </a:tblPr>
              <a:tblGrid>
                <a:gridCol w="2858875">
                  <a:extLst>
                    <a:ext uri="{9D8B030D-6E8A-4147-A177-3AD203B41FA5}">
                      <a16:colId xmlns:a16="http://schemas.microsoft.com/office/drawing/2014/main" val="20000"/>
                    </a:ext>
                  </a:extLst>
                </a:gridCol>
                <a:gridCol w="8501925">
                  <a:extLst>
                    <a:ext uri="{9D8B030D-6E8A-4147-A177-3AD203B41FA5}">
                      <a16:colId xmlns:a16="http://schemas.microsoft.com/office/drawing/2014/main" val="20001"/>
                    </a:ext>
                  </a:extLst>
                </a:gridCol>
              </a:tblGrid>
              <a:tr h="344638">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344638">
                <a:tc>
                  <a:txBody>
                    <a:bodyPr/>
                    <a:lstStyle/>
                    <a:p>
                      <a:pPr marL="0" lvl="0" indent="0" algn="l" rtl="0">
                        <a:spcBef>
                          <a:spcPts val="0"/>
                        </a:spcBef>
                        <a:spcAft>
                          <a:spcPts val="0"/>
                        </a:spcAft>
                        <a:buNone/>
                      </a:pPr>
                      <a:r>
                        <a:rPr lang="en-NZ" sz="240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04_how_much_v4</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Changed v3 into a function. Made </a:t>
                      </a:r>
                      <a:r>
                        <a:rPr lang="en-NZ" sz="2400" err="1"/>
                        <a:t>user_balance</a:t>
                      </a:r>
                      <a:r>
                        <a:rPr lang="en-NZ" sz="2400"/>
                        <a:t> a more generic variable name ‘response’ and changed the condition and position of the number comparison into the loop to make the function recyclable. I will adopt this one in my final program</a:t>
                      </a:r>
                    </a:p>
                  </a:txBody>
                  <a:tcPr marL="121900" marR="121900" marT="121900" marB="121900"/>
                </a:tc>
                <a:extLst>
                  <a:ext uri="{0D108BD9-81ED-4DB2-BD59-A6C34878D82A}">
                    <a16:rowId xmlns:a16="http://schemas.microsoft.com/office/drawing/2014/main" val="60621156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4149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checkers] - Test Plan</a:t>
            </a:r>
            <a:endParaRPr sz="4000"/>
          </a:p>
        </p:txBody>
      </p:sp>
      <p:graphicFrame>
        <p:nvGraphicFramePr>
          <p:cNvPr id="92" name="Google Shape;92;p19"/>
          <p:cNvGraphicFramePr/>
          <p:nvPr>
            <p:extLst>
              <p:ext uri="{D42A27DB-BD31-4B8C-83A1-F6EECF244321}">
                <p14:modId xmlns:p14="http://schemas.microsoft.com/office/powerpoint/2010/main" val="2871155241"/>
              </p:ext>
            </p:extLst>
          </p:nvPr>
        </p:nvGraphicFramePr>
        <p:xfrm>
          <a:off x="509967" y="1690300"/>
          <a:ext cx="11360800" cy="4266920"/>
        </p:xfrm>
        <a:graphic>
          <a:graphicData uri="http://schemas.openxmlformats.org/drawingml/2006/table">
            <a:tbl>
              <a:tblPr>
                <a:noFill/>
              </a:tblPr>
              <a:tblGrid>
                <a:gridCol w="2910127">
                  <a:extLst>
                    <a:ext uri="{9D8B030D-6E8A-4147-A177-3AD203B41FA5}">
                      <a16:colId xmlns:a16="http://schemas.microsoft.com/office/drawing/2014/main" val="20000"/>
                    </a:ext>
                  </a:extLst>
                </a:gridCol>
                <a:gridCol w="845067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xxii</a:t>
                      </a:r>
                      <a:endParaRPr sz="2400"/>
                    </a:p>
                  </a:txBody>
                  <a:tcPr marL="121900" marR="121900" marT="121900" marB="121900"/>
                </a:tc>
                <a:tc>
                  <a:txBody>
                    <a:bodyPr/>
                    <a:lstStyle/>
                    <a:p>
                      <a:pPr marL="0" lvl="0" indent="0" algn="l" rtl="0">
                        <a:spcBef>
                          <a:spcPts val="0"/>
                        </a:spcBef>
                        <a:spcAft>
                          <a:spcPts val="0"/>
                        </a:spcAft>
                        <a:buNone/>
                      </a:pPr>
                      <a:r>
                        <a:rPr lang="en-NZ" sz="2400"/>
                        <a:t>&lt;error&gt;Please enter a whole number between 1 and 10</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0.5</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&lt;error&gt;Please enter a whole number between 1 and 10</a:t>
                      </a:r>
                    </a:p>
                  </a:txBody>
                  <a:tcPr marL="121900" marR="121900" marT="121900" marB="121900"/>
                </a:tc>
                <a:extLst>
                  <a:ext uri="{0D108BD9-81ED-4DB2-BD59-A6C34878D82A}">
                    <a16:rowId xmlns:a16="http://schemas.microsoft.com/office/drawing/2014/main" val="2357782830"/>
                  </a:ext>
                </a:extLst>
              </a:tr>
              <a:tr h="609560">
                <a:tc>
                  <a:txBody>
                    <a:bodyPr/>
                    <a:lstStyle/>
                    <a:p>
                      <a:pPr marL="0" lvl="0" indent="0" algn="l" rtl="0">
                        <a:spcBef>
                          <a:spcPts val="0"/>
                        </a:spcBef>
                        <a:spcAft>
                          <a:spcPts val="0"/>
                        </a:spcAft>
                        <a:buNone/>
                      </a:pPr>
                      <a:r>
                        <a:rPr lang="en-NZ" sz="2400"/>
                        <a:t>0</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&lt;error&gt;Please enter a whole number between 1 and 10</a:t>
                      </a:r>
                    </a:p>
                  </a:txBody>
                  <a:tcPr marL="121900" marR="121900" marT="121900" marB="121900"/>
                </a:tc>
                <a:extLst>
                  <a:ext uri="{0D108BD9-81ED-4DB2-BD59-A6C34878D82A}">
                    <a16:rowId xmlns:a16="http://schemas.microsoft.com/office/drawing/2014/main" val="4181970147"/>
                  </a:ext>
                </a:extLst>
              </a:tr>
              <a:tr h="609560">
                <a:tc>
                  <a:txBody>
                    <a:bodyPr/>
                    <a:lstStyle/>
                    <a:p>
                      <a:pPr marL="0" lvl="0" indent="0" algn="l" rtl="0">
                        <a:spcBef>
                          <a:spcPts val="0"/>
                        </a:spcBef>
                        <a:spcAft>
                          <a:spcPts val="0"/>
                        </a:spcAft>
                        <a:buNone/>
                      </a:pPr>
                      <a:r>
                        <a:rPr lang="en-NZ" sz="2400"/>
                        <a:t>11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t>&lt;error&gt;Please enter a whole number between 1 and 10</a:t>
                      </a:r>
                    </a:p>
                  </a:txBody>
                  <a:tcPr marL="121900" marR="121900" marT="121900" marB="121900"/>
                </a:tc>
                <a:extLst>
                  <a:ext uri="{0D108BD9-81ED-4DB2-BD59-A6C34878D82A}">
                    <a16:rowId xmlns:a16="http://schemas.microsoft.com/office/drawing/2014/main" val="606211569"/>
                  </a:ext>
                </a:extLst>
              </a:tr>
              <a:tr h="609560">
                <a:tc>
                  <a:txBody>
                    <a:bodyPr/>
                    <a:lstStyle/>
                    <a:p>
                      <a:pPr marL="0" lvl="0" indent="0" algn="l" rtl="0">
                        <a:spcBef>
                          <a:spcPts val="0"/>
                        </a:spcBef>
                        <a:spcAft>
                          <a:spcPts val="0"/>
                        </a:spcAft>
                        <a:buNone/>
                      </a:pPr>
                      <a:r>
                        <a:rPr lang="en-NZ" sz="2400"/>
                        <a:t>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2859777882"/>
                  </a:ext>
                </a:extLst>
              </a:tr>
              <a:tr h="609560">
                <a:tc>
                  <a:txBody>
                    <a:bodyPr/>
                    <a:lstStyle/>
                    <a:p>
                      <a:pPr marL="0" lvl="0" indent="0" algn="l" rtl="0">
                        <a:spcBef>
                          <a:spcPts val="0"/>
                        </a:spcBef>
                        <a:spcAft>
                          <a:spcPts val="0"/>
                        </a:spcAft>
                        <a:buNone/>
                      </a:pPr>
                      <a:r>
                        <a:rPr lang="en-NZ" sz="2400"/>
                        <a:t>10</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3595359788"/>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298220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a:t>Component 3: (Generate random token)</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a:t>NOTE: Trialling needs to happen for </a:t>
            </a:r>
            <a:r>
              <a:rPr lang="en-NZ" b="1" i="1"/>
              <a:t>at least 2 </a:t>
            </a:r>
            <a:r>
              <a:rPr lang="en-NZ" i="1"/>
              <a:t>of your components but is not necessary for ALL components.</a:t>
            </a:r>
          </a:p>
          <a:p>
            <a:r>
              <a:rPr lang="en" i="1"/>
              <a:t>Trialling is not the same as testing. Trialling is about finding different ways of building the same component. Show evidence of  your trialling  here. Select one of your trials for further development and give reasons for your choice. </a:t>
            </a:r>
            <a:endParaRPr lang="en-NZ"/>
          </a:p>
        </p:txBody>
      </p:sp>
      <p:pic>
        <p:nvPicPr>
          <p:cNvPr id="3" name="Picture 4" descr="Graphical user interface, text, application&#10;&#10;Description automatically generated">
            <a:extLst>
              <a:ext uri="{FF2B5EF4-FFF2-40B4-BE49-F238E27FC236}">
                <a16:creationId xmlns:a16="http://schemas.microsoft.com/office/drawing/2014/main" id="{39CA5B82-0758-F925-2D11-4E987E4D34AD}"/>
              </a:ext>
            </a:extLst>
          </p:cNvPr>
          <p:cNvPicPr>
            <a:picLocks noChangeAspect="1"/>
          </p:cNvPicPr>
          <p:nvPr/>
        </p:nvPicPr>
        <p:blipFill>
          <a:blip r:embed="rId3"/>
          <a:stretch>
            <a:fillRect/>
          </a:stretch>
        </p:blipFill>
        <p:spPr>
          <a:xfrm>
            <a:off x="1336222" y="2039728"/>
            <a:ext cx="8975270" cy="4356974"/>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checkers] - Test Plan</a:t>
            </a:r>
            <a:endParaRPr sz="4000"/>
          </a:p>
        </p:txBody>
      </p:sp>
      <p:graphicFrame>
        <p:nvGraphicFramePr>
          <p:cNvPr id="92" name="Google Shape;92;p19"/>
          <p:cNvGraphicFramePr/>
          <p:nvPr>
            <p:extLst>
              <p:ext uri="{D42A27DB-BD31-4B8C-83A1-F6EECF244321}">
                <p14:modId xmlns:p14="http://schemas.microsoft.com/office/powerpoint/2010/main" val="1802722805"/>
              </p:ext>
            </p:extLst>
          </p:nvPr>
        </p:nvGraphicFramePr>
        <p:xfrm>
          <a:off x="509967" y="1690300"/>
          <a:ext cx="11360798" cy="1950640"/>
        </p:xfrm>
        <a:graphic>
          <a:graphicData uri="http://schemas.openxmlformats.org/drawingml/2006/table">
            <a:tbl>
              <a:tblPr>
                <a:noFill/>
              </a:tblPr>
              <a:tblGrid>
                <a:gridCol w="3768810">
                  <a:extLst>
                    <a:ext uri="{9D8B030D-6E8A-4147-A177-3AD203B41FA5}">
                      <a16:colId xmlns:a16="http://schemas.microsoft.com/office/drawing/2014/main" val="20000"/>
                    </a:ext>
                  </a:extLst>
                </a:gridCol>
                <a:gridCol w="7591988">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the program</a:t>
                      </a:r>
                    </a:p>
                  </a:txBody>
                  <a:tcPr marL="121900" marR="121900" marT="121900" marB="121900"/>
                </a:tc>
                <a:tc>
                  <a:txBody>
                    <a:bodyPr/>
                    <a:lstStyle/>
                    <a:p>
                      <a:pPr marL="0" lvl="0" indent="0" algn="l" rtl="0">
                        <a:spcBef>
                          <a:spcPts val="0"/>
                        </a:spcBef>
                        <a:spcAft>
                          <a:spcPts val="0"/>
                        </a:spcAft>
                        <a:buNone/>
                      </a:pPr>
                      <a:r>
                        <a:rPr lang="en-NZ" sz="2400" dirty="0"/>
                        <a:t>Program should output 20 tokens with at least one each of:</a:t>
                      </a:r>
                    </a:p>
                    <a:p>
                      <a:pPr marL="0" lvl="0" indent="0" algn="l">
                        <a:spcBef>
                          <a:spcPts val="0"/>
                        </a:spcBef>
                        <a:spcAft>
                          <a:spcPts val="0"/>
                        </a:spcAft>
                        <a:buNone/>
                      </a:pPr>
                      <a:r>
                        <a:rPr lang="en-NZ" sz="2400" dirty="0"/>
                        <a:t>Horse, donkey, zebra and unicorn.</a:t>
                      </a:r>
                    </a:p>
                    <a:p>
                      <a:pPr marL="0" lvl="0" indent="0" algn="l">
                        <a:spcBef>
                          <a:spcPts val="0"/>
                        </a:spcBef>
                        <a:spcAft>
                          <a:spcPts val="0"/>
                        </a:spcAft>
                        <a:buNone/>
                      </a:pPr>
                      <a:r>
                        <a:rPr lang="en-NZ" sz="2400" dirty="0"/>
                        <a:t>The order of the tokens must be random.</a:t>
                      </a:r>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333370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cs typeface="Calibri Light"/>
              </a:rPr>
              <a:t>Test Plan: tokens randomly generated</a:t>
            </a:r>
            <a:endParaRPr lang="en" sz="4000" dirty="0">
              <a:cs typeface="Calibri Light"/>
            </a:endParaRPr>
          </a:p>
        </p:txBody>
      </p:sp>
      <p:graphicFrame>
        <p:nvGraphicFramePr>
          <p:cNvPr id="92" name="Google Shape;92;p19"/>
          <p:cNvGraphicFramePr/>
          <p:nvPr>
            <p:extLst>
              <p:ext uri="{D42A27DB-BD31-4B8C-83A1-F6EECF244321}">
                <p14:modId xmlns:p14="http://schemas.microsoft.com/office/powerpoint/2010/main" val="652068521"/>
              </p:ext>
            </p:extLst>
          </p:nvPr>
        </p:nvGraphicFramePr>
        <p:xfrm>
          <a:off x="509967" y="1690300"/>
          <a:ext cx="11360798" cy="1584880"/>
        </p:xfrm>
        <a:graphic>
          <a:graphicData uri="http://schemas.openxmlformats.org/drawingml/2006/table">
            <a:tbl>
              <a:tblPr>
                <a:noFill/>
              </a:tblPr>
              <a:tblGrid>
                <a:gridCol w="3768810">
                  <a:extLst>
                    <a:ext uri="{9D8B030D-6E8A-4147-A177-3AD203B41FA5}">
                      <a16:colId xmlns:a16="http://schemas.microsoft.com/office/drawing/2014/main" val="20000"/>
                    </a:ext>
                  </a:extLst>
                </a:gridCol>
                <a:gridCol w="7591988">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starts with $100</a:t>
                      </a:r>
                    </a:p>
                    <a:p>
                      <a:pPr marL="0" lvl="0" indent="0" algn="l">
                        <a:spcBef>
                          <a:spcPts val="0"/>
                        </a:spcBef>
                        <a:spcAft>
                          <a:spcPts val="0"/>
                        </a:spcAft>
                        <a:buNone/>
                      </a:pPr>
                      <a:r>
                        <a:rPr lang="en-NZ" sz="2400"/>
                        <a:t>Run program</a:t>
                      </a:r>
                      <a:endParaRPr lang="en-NZ" sz="2400" dirty="0"/>
                    </a:p>
                  </a:txBody>
                  <a:tcPr marL="121900" marR="121900" marT="121900" marB="121900"/>
                </a:tc>
                <a:tc>
                  <a:txBody>
                    <a:bodyPr/>
                    <a:lstStyle/>
                    <a:p>
                      <a:pPr marL="0" lvl="0" indent="0" algn="l" rtl="0">
                        <a:spcBef>
                          <a:spcPts val="0"/>
                        </a:spcBef>
                        <a:spcAft>
                          <a:spcPts val="0"/>
                        </a:spcAft>
                        <a:buNone/>
                      </a:pPr>
                      <a:r>
                        <a:rPr lang="en-NZ" sz="2400" dirty="0"/>
                        <a:t>User should I lose money (final balance should be less than </a:t>
                      </a:r>
                      <a:r>
                        <a:rPr lang="en-NZ" sz="2400"/>
                        <a:t>$100)</a:t>
                      </a: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
        <p:nvSpPr>
          <p:cNvPr id="2" name="TextBox 1">
            <a:extLst>
              <a:ext uri="{FF2B5EF4-FFF2-40B4-BE49-F238E27FC236}">
                <a16:creationId xmlns:a16="http://schemas.microsoft.com/office/drawing/2014/main" id="{80D07FBE-84BA-F6F7-F358-5566DCC5DB1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pic>
        <p:nvPicPr>
          <p:cNvPr id="3" name="Picture 4" descr="Graphical user interface, text, application&#10;&#10;Description automatically generated">
            <a:extLst>
              <a:ext uri="{FF2B5EF4-FFF2-40B4-BE49-F238E27FC236}">
                <a16:creationId xmlns:a16="http://schemas.microsoft.com/office/drawing/2014/main" id="{EF8D95FE-22E8-66E5-75F3-189734FA4207}"/>
              </a:ext>
            </a:extLst>
          </p:cNvPr>
          <p:cNvPicPr>
            <a:picLocks noChangeAspect="1"/>
          </p:cNvPicPr>
          <p:nvPr/>
        </p:nvPicPr>
        <p:blipFill>
          <a:blip r:embed="rId3"/>
          <a:stretch>
            <a:fillRect/>
          </a:stretch>
        </p:blipFill>
        <p:spPr>
          <a:xfrm>
            <a:off x="5932714" y="4297099"/>
            <a:ext cx="6161314" cy="1475086"/>
          </a:xfrm>
          <a:prstGeom prst="rect">
            <a:avLst/>
          </a:prstGeom>
        </p:spPr>
      </p:pic>
      <p:pic>
        <p:nvPicPr>
          <p:cNvPr id="5" name="Picture 5" descr="Text&#10;&#10;Description automatically generated">
            <a:extLst>
              <a:ext uri="{FF2B5EF4-FFF2-40B4-BE49-F238E27FC236}">
                <a16:creationId xmlns:a16="http://schemas.microsoft.com/office/drawing/2014/main" id="{D475E1F3-8B00-8B64-95F7-80085CFFDB54}"/>
              </a:ext>
            </a:extLst>
          </p:cNvPr>
          <p:cNvPicPr>
            <a:picLocks noChangeAspect="1"/>
          </p:cNvPicPr>
          <p:nvPr/>
        </p:nvPicPr>
        <p:blipFill>
          <a:blip r:embed="rId4"/>
          <a:stretch>
            <a:fillRect/>
          </a:stretch>
        </p:blipFill>
        <p:spPr>
          <a:xfrm>
            <a:off x="288471" y="4240185"/>
            <a:ext cx="5695949" cy="1371200"/>
          </a:xfrm>
          <a:prstGeom prst="rect">
            <a:avLst/>
          </a:prstGeom>
        </p:spPr>
      </p:pic>
    </p:spTree>
    <p:extLst>
      <p:ext uri="{BB962C8B-B14F-4D97-AF65-F5344CB8AC3E}">
        <p14:creationId xmlns:p14="http://schemas.microsoft.com/office/powerpoint/2010/main" val="39533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a:t>How much - Testing</a:t>
            </a:r>
          </a:p>
        </p:txBody>
      </p:sp>
      <p:pic>
        <p:nvPicPr>
          <p:cNvPr id="5" name="Picture 4">
            <a:extLst>
              <a:ext uri="{FF2B5EF4-FFF2-40B4-BE49-F238E27FC236}">
                <a16:creationId xmlns:a16="http://schemas.microsoft.com/office/drawing/2014/main" id="{F76E3CF7-E0D1-F879-731D-8F5F9E5C6941}"/>
              </a:ext>
            </a:extLst>
          </p:cNvPr>
          <p:cNvPicPr>
            <a:picLocks noChangeAspect="1"/>
          </p:cNvPicPr>
          <p:nvPr/>
        </p:nvPicPr>
        <p:blipFill>
          <a:blip r:embed="rId3"/>
          <a:stretch>
            <a:fillRect/>
          </a:stretch>
        </p:blipFill>
        <p:spPr>
          <a:xfrm>
            <a:off x="2016950" y="1362347"/>
            <a:ext cx="3194214" cy="3848298"/>
          </a:xfrm>
          <a:prstGeom prst="rect">
            <a:avLst/>
          </a:prstGeom>
        </p:spPr>
      </p:pic>
      <p:pic>
        <p:nvPicPr>
          <p:cNvPr id="7" name="Picture 6">
            <a:extLst>
              <a:ext uri="{FF2B5EF4-FFF2-40B4-BE49-F238E27FC236}">
                <a16:creationId xmlns:a16="http://schemas.microsoft.com/office/drawing/2014/main" id="{9B58A193-E5B6-6CA6-1547-7A2C1C6109E1}"/>
              </a:ext>
            </a:extLst>
          </p:cNvPr>
          <p:cNvPicPr>
            <a:picLocks noChangeAspect="1"/>
          </p:cNvPicPr>
          <p:nvPr/>
        </p:nvPicPr>
        <p:blipFill>
          <a:blip r:embed="rId4"/>
          <a:stretch>
            <a:fillRect/>
          </a:stretch>
        </p:blipFill>
        <p:spPr>
          <a:xfrm>
            <a:off x="6355443" y="3038661"/>
            <a:ext cx="3162463" cy="387370"/>
          </a:xfrm>
          <a:prstGeom prst="rect">
            <a:avLst/>
          </a:prstGeom>
        </p:spPr>
      </p:pic>
    </p:spTree>
    <p:extLst>
      <p:ext uri="{BB962C8B-B14F-4D97-AF65-F5344CB8AC3E}">
        <p14:creationId xmlns:p14="http://schemas.microsoft.com/office/powerpoint/2010/main" val="316460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Generate random token  - Testing</a:t>
            </a:r>
          </a:p>
        </p:txBody>
      </p:sp>
      <p:pic>
        <p:nvPicPr>
          <p:cNvPr id="3" name="Picture 3" descr="Text&#10;&#10;Description automatically generated">
            <a:extLst>
              <a:ext uri="{FF2B5EF4-FFF2-40B4-BE49-F238E27FC236}">
                <a16:creationId xmlns:a16="http://schemas.microsoft.com/office/drawing/2014/main" id="{285B792A-4FC8-C11F-B58C-2C8F872E1674}"/>
              </a:ext>
            </a:extLst>
          </p:cNvPr>
          <p:cNvPicPr>
            <a:picLocks noChangeAspect="1"/>
          </p:cNvPicPr>
          <p:nvPr/>
        </p:nvPicPr>
        <p:blipFill>
          <a:blip r:embed="rId3"/>
          <a:stretch>
            <a:fillRect/>
          </a:stretch>
        </p:blipFill>
        <p:spPr>
          <a:xfrm>
            <a:off x="6534150" y="3135903"/>
            <a:ext cx="2743200" cy="2681693"/>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6CECA081-7519-CF44-CAA3-B4AAAF94E849}"/>
              </a:ext>
            </a:extLst>
          </p:cNvPr>
          <p:cNvPicPr>
            <a:picLocks noChangeAspect="1"/>
          </p:cNvPicPr>
          <p:nvPr/>
        </p:nvPicPr>
        <p:blipFill>
          <a:blip r:embed="rId4"/>
          <a:stretch>
            <a:fillRect/>
          </a:stretch>
        </p:blipFill>
        <p:spPr>
          <a:xfrm>
            <a:off x="302079" y="3132305"/>
            <a:ext cx="5519057" cy="2838568"/>
          </a:xfrm>
          <a:prstGeom prst="rect">
            <a:avLst/>
          </a:prstGeom>
        </p:spPr>
      </p:pic>
    </p:spTree>
    <p:extLst>
      <p:ext uri="{BB962C8B-B14F-4D97-AF65-F5344CB8AC3E}">
        <p14:creationId xmlns:p14="http://schemas.microsoft.com/office/powerpoint/2010/main" val="108229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a:t>Lucky Unicorn</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1400" dirty="0">
                <a:hlinkClick r:id="rId2"/>
              </a:rPr>
              <a:t>ReisinDTC/Lucky_Unicorn (github.com)</a:t>
            </a:r>
            <a:endParaRPr lang="en-NZ" sz="1400" dirty="0"/>
          </a:p>
          <a:p>
            <a:pPr marL="0" indent="0">
              <a:lnSpc>
                <a:spcPct val="100000"/>
              </a:lnSpc>
              <a:spcBef>
                <a:spcPts val="0"/>
              </a:spcBef>
              <a:buClr>
                <a:schemeClr val="dk1"/>
              </a:buClr>
              <a:buSzPts val="1100"/>
              <a:buFont typeface="Arial"/>
              <a:buNone/>
            </a:pPr>
            <a:endParaRPr lang="en-NZ" sz="200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https://trello.com/b/RuPk8mNn/luckyunicorn</a:t>
            </a:r>
            <a:r>
              <a:rPr lang="en-NZ" sz="2000" b="1" dirty="0">
                <a:solidFill>
                  <a:srgbClr val="274E13"/>
                </a:solidFill>
              </a:rPr>
              <a:t>]</a:t>
            </a:r>
            <a:endParaRPr lang="en-NZ" dirty="0">
              <a:cs typeface="Calibri"/>
            </a:endParaRPr>
          </a:p>
          <a:p>
            <a:pPr marL="0" indent="0">
              <a:lnSpc>
                <a:spcPct val="100000"/>
              </a:lnSpc>
              <a:spcBef>
                <a:spcPts val="0"/>
              </a:spcBef>
              <a:buSzPts val="1100"/>
              <a:buNone/>
            </a:pPr>
            <a:r>
              <a:rPr lang="en-NZ" sz="2000" b="1" dirty="0">
                <a:solidFill>
                  <a:srgbClr val="274E13"/>
                </a:solidFill>
              </a:rPr>
              <a:t>Link to final version of your program: [</a:t>
            </a:r>
            <a:r>
              <a:rPr lang="en-NZ" sz="2000" dirty="0">
                <a:ea typeface="+mn-lt"/>
                <a:cs typeface="+mn-lt"/>
                <a:hlinkClick r:id="rId4"/>
              </a:rPr>
              <a:t>Lucky_Unicorn/LU_final_version.py at main · ReisinDTC/Lucky_Unicorn (github.com)</a:t>
            </a:r>
            <a:r>
              <a:rPr lang="en-NZ" sz="2000" b="1" dirty="0">
                <a:solidFill>
                  <a:srgbClr val="274E13"/>
                </a:solidFill>
              </a:rPr>
              <a:t>]</a:t>
            </a:r>
            <a:endParaRPr lang="en-NZ" dirty="0"/>
          </a:p>
          <a:p>
            <a:pPr marL="0" indent="0">
              <a:lnSpc>
                <a:spcPct val="100000"/>
              </a:lnSpc>
              <a:spcBef>
                <a:spcPts val="0"/>
              </a:spcBef>
              <a:buClr>
                <a:schemeClr val="dk1"/>
              </a:buClr>
              <a:buSzPts val="1100"/>
              <a:buNone/>
            </a:pPr>
            <a:endParaRPr lang="en-NZ" sz="200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a:solidFill>
                          <a:srgbClr val="990000"/>
                        </a:solidFill>
                      </a:endParaRPr>
                    </a:p>
                    <a:p>
                      <a:pPr marL="0" lvl="0" indent="0" algn="l" rtl="0">
                        <a:lnSpc>
                          <a:spcPct val="115000"/>
                        </a:lnSpc>
                        <a:spcBef>
                          <a:spcPts val="0"/>
                        </a:spcBef>
                        <a:spcAft>
                          <a:spcPts val="0"/>
                        </a:spcAft>
                        <a:buNone/>
                      </a:pPr>
                      <a:r>
                        <a:rPr lang="en" sz="2000" b="1" i="1">
                          <a:solidFill>
                            <a:srgbClr val="990000"/>
                          </a:solidFill>
                        </a:rPr>
                        <a:t>The link to your program is the final outcome of this whole project – your finished program.</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Generate random tokens: </a:t>
            </a:r>
            <a:r>
              <a:rPr lang="en" sz="4000" dirty="0" err="1">
                <a:cs typeface="Calibri Light"/>
              </a:rPr>
              <a:t>Trialling</a:t>
            </a:r>
            <a:endParaRPr lang="en-US" dirty="0" err="1"/>
          </a:p>
        </p:txBody>
      </p:sp>
      <p:graphicFrame>
        <p:nvGraphicFramePr>
          <p:cNvPr id="92" name="Google Shape;92;p19"/>
          <p:cNvGraphicFramePr/>
          <p:nvPr>
            <p:extLst>
              <p:ext uri="{D42A27DB-BD31-4B8C-83A1-F6EECF244321}">
                <p14:modId xmlns:p14="http://schemas.microsoft.com/office/powerpoint/2010/main" val="1373796151"/>
              </p:ext>
            </p:extLst>
          </p:nvPr>
        </p:nvGraphicFramePr>
        <p:xfrm>
          <a:off x="509967" y="1690300"/>
          <a:ext cx="11360797" cy="3291714"/>
        </p:xfrm>
        <a:graphic>
          <a:graphicData uri="http://schemas.openxmlformats.org/drawingml/2006/table">
            <a:tbl>
              <a:tblPr>
                <a:noFill/>
              </a:tblPr>
              <a:tblGrid>
                <a:gridCol w="3336324">
                  <a:extLst>
                    <a:ext uri="{9D8B030D-6E8A-4147-A177-3AD203B41FA5}">
                      <a16:colId xmlns:a16="http://schemas.microsoft.com/office/drawing/2014/main" val="20000"/>
                    </a:ext>
                  </a:extLst>
                </a:gridCol>
                <a:gridCol w="802447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Trial 1</a:t>
                      </a:r>
                    </a:p>
                    <a:p>
                      <a:pPr marL="0" lvl="0" indent="0" algn="l">
                        <a:spcBef>
                          <a:spcPts val="0"/>
                        </a:spcBef>
                        <a:spcAft>
                          <a:spcPts val="0"/>
                        </a:spcAft>
                        <a:buNone/>
                      </a:pPr>
                      <a:r>
                        <a:rPr lang="en-NZ" sz="2400" dirty="0"/>
                        <a:t>05_token_generator_v2</a:t>
                      </a:r>
                    </a:p>
                  </a:txBody>
                  <a:tcPr marL="121899" marR="121899" marT="121899" marB="121899"/>
                </a:tc>
                <a:tc>
                  <a:txBody>
                    <a:bodyPr/>
                    <a:lstStyle/>
                    <a:p>
                      <a:pPr marL="0" lvl="0" indent="0" algn="l" rtl="0">
                        <a:spcBef>
                          <a:spcPts val="0"/>
                        </a:spcBef>
                        <a:spcAft>
                          <a:spcPts val="0"/>
                        </a:spcAft>
                        <a:buNone/>
                      </a:pPr>
                      <a:r>
                        <a:rPr lang="en-NZ" sz="2400" dirty="0"/>
                        <a:t>This program chooses from a list of 'horse', 'unicorn', 'donkey' and 'zebra'. When run 100 times, it became clear that the house would lose money instead of making it.</a:t>
                      </a:r>
                    </a:p>
                  </a:txBody>
                  <a:tcPr marL="121899" marR="121899" marT="121899" marB="121899"/>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NZ" sz="2400" b="0" i="0" u="none" strike="noStrike" noProof="0" dirty="0">
                          <a:solidFill>
                            <a:srgbClr val="000000"/>
                          </a:solidFill>
                          <a:latin typeface="Calibri"/>
                        </a:rPr>
                        <a:t>Trial 2</a:t>
                      </a:r>
                    </a:p>
                    <a:p>
                      <a:pPr marL="0" lvl="0" indent="0" algn="l">
                        <a:spcBef>
                          <a:spcPts val="0"/>
                        </a:spcBef>
                        <a:spcAft>
                          <a:spcPts val="0"/>
                        </a:spcAft>
                        <a:buNone/>
                      </a:pPr>
                      <a:r>
                        <a:rPr lang="en-NZ" sz="2400" b="0" i="0" u="none" strike="noStrike" noProof="0" dirty="0">
                          <a:solidFill>
                            <a:srgbClr val="000000"/>
                          </a:solidFill>
                          <a:latin typeface="Calibri"/>
                        </a:rPr>
                        <a:t>05_token_generator_v3</a:t>
                      </a:r>
                    </a:p>
                  </a:txBody>
                  <a:tcPr marL="121898" marR="121898" marT="121898" marB="121898"/>
                </a:tc>
                <a:tc>
                  <a:txBody>
                    <a:bodyPr/>
                    <a:lstStyle/>
                    <a:p>
                      <a:pPr marL="0" lvl="0" indent="0" algn="l">
                        <a:spcBef>
                          <a:spcPts val="0"/>
                        </a:spcBef>
                        <a:spcAft>
                          <a:spcPts val="0"/>
                        </a:spcAft>
                        <a:buNone/>
                      </a:pPr>
                      <a:r>
                        <a:rPr lang="en-NZ" sz="2400" dirty="0"/>
                        <a:t>In this trial I changed the list so that there were 10% unicorns and 30% of each of the other (1 unicorn and 3 each of the others). This did give the house an advantage.</a:t>
                      </a:r>
                    </a:p>
                  </a:txBody>
                  <a:tcPr marL="121898" marR="121898" marT="121898" marB="121898"/>
                </a:tc>
                <a:extLst>
                  <a:ext uri="{0D108BD9-81ED-4DB2-BD59-A6C34878D82A}">
                    <a16:rowId xmlns:a16="http://schemas.microsoft.com/office/drawing/2014/main" val="202935664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66666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tokens: </a:t>
            </a:r>
            <a:r>
              <a:rPr lang="en" sz="4000" dirty="0" err="1"/>
              <a:t>Trialling</a:t>
            </a:r>
            <a:endParaRPr lang="en" sz="4000" dirty="0" err="1">
              <a:cs typeface="Calibri Light"/>
            </a:endParaRPr>
          </a:p>
        </p:txBody>
      </p:sp>
      <p:graphicFrame>
        <p:nvGraphicFramePr>
          <p:cNvPr id="92" name="Google Shape;92;p19"/>
          <p:cNvGraphicFramePr/>
          <p:nvPr>
            <p:extLst>
              <p:ext uri="{D42A27DB-BD31-4B8C-83A1-F6EECF244321}">
                <p14:modId xmlns:p14="http://schemas.microsoft.com/office/powerpoint/2010/main" val="1722369615"/>
              </p:ext>
            </p:extLst>
          </p:nvPr>
        </p:nvGraphicFramePr>
        <p:xfrm>
          <a:off x="509967" y="1690300"/>
          <a:ext cx="11360797" cy="3413680"/>
        </p:xfrm>
        <a:graphic>
          <a:graphicData uri="http://schemas.openxmlformats.org/drawingml/2006/table">
            <a:tbl>
              <a:tblPr>
                <a:noFill/>
              </a:tblPr>
              <a:tblGrid>
                <a:gridCol w="3336324">
                  <a:extLst>
                    <a:ext uri="{9D8B030D-6E8A-4147-A177-3AD203B41FA5}">
                      <a16:colId xmlns:a16="http://schemas.microsoft.com/office/drawing/2014/main" val="20000"/>
                    </a:ext>
                  </a:extLst>
                </a:gridCol>
                <a:gridCol w="802447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668162">
                <a:tc>
                  <a:txBody>
                    <a:bodyPr/>
                    <a:lstStyle/>
                    <a:p>
                      <a:pPr marL="0" lvl="0" indent="0" algn="l">
                        <a:spcBef>
                          <a:spcPts val="0"/>
                        </a:spcBef>
                        <a:spcAft>
                          <a:spcPts val="0"/>
                        </a:spcAft>
                        <a:buNone/>
                      </a:pPr>
                      <a:r>
                        <a:rPr lang="en-NZ" sz="2400" b="0" i="0" u="none" strike="noStrike" noProof="0" dirty="0">
                          <a:solidFill>
                            <a:srgbClr val="000000"/>
                          </a:solidFill>
                          <a:latin typeface="Calibri"/>
                        </a:rPr>
                        <a:t>Trial 3</a:t>
                      </a:r>
                      <a:endParaRPr lang="en-US"/>
                    </a:p>
                    <a:p>
                      <a:pPr marL="0" lvl="0" indent="0" algn="l">
                        <a:spcBef>
                          <a:spcPts val="0"/>
                        </a:spcBef>
                        <a:spcAft>
                          <a:spcPts val="0"/>
                        </a:spcAft>
                        <a:buNone/>
                      </a:pPr>
                      <a:r>
                        <a:rPr lang="en-NZ" sz="2400" b="0" i="0" u="none" strike="noStrike" noProof="0" dirty="0">
                          <a:solidFill>
                            <a:srgbClr val="000000"/>
                          </a:solidFill>
                          <a:latin typeface="Calibri"/>
                        </a:rPr>
                        <a:t>05_token_generator_v4</a:t>
                      </a:r>
                      <a:endParaRPr lang="en-US"/>
                    </a:p>
                  </a:txBody>
                  <a:tcPr marL="121900" marR="121900" marT="121900" marB="121900"/>
                </a:tc>
                <a:tc>
                  <a:txBody>
                    <a:bodyPr/>
                    <a:lstStyle/>
                    <a:p>
                      <a:pPr marL="0" lvl="0" indent="0" algn="l">
                        <a:spcBef>
                          <a:spcPts val="0"/>
                        </a:spcBef>
                        <a:spcAft>
                          <a:spcPts val="0"/>
                        </a:spcAft>
                        <a:buNone/>
                      </a:pPr>
                      <a:r>
                        <a:rPr lang="en-NZ" sz="2400" dirty="0"/>
                        <a:t>In my third trial, instead of choosing items form a list, I chose a random integer between 1 and 100. The schedule was set up so that users had a 5% chance of getting a unicorn, a 30% chance of getting a donkey and a 65% chance of getting a horse or zebra. For this last 65% it awarded horse or zebra depending whether or not the number generated was even (horse) or odd (zebra)</a:t>
                      </a:r>
                      <a:endParaRPr lang="en-US"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3121850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Game mechanics and looping</a:t>
            </a:r>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9364C09A-A8C2-B0E2-5E41-DD0C6DA011A0}"/>
              </a:ext>
            </a:extLst>
          </p:cNvPr>
          <p:cNvPicPr>
            <a:picLocks noChangeAspect="1"/>
          </p:cNvPicPr>
          <p:nvPr/>
        </p:nvPicPr>
        <p:blipFill>
          <a:blip r:embed="rId3"/>
          <a:stretch>
            <a:fillRect/>
          </a:stretch>
        </p:blipFill>
        <p:spPr>
          <a:xfrm>
            <a:off x="2574472" y="1448318"/>
            <a:ext cx="7029449" cy="4587292"/>
          </a:xfrm>
          <a:prstGeom prst="rect">
            <a:avLst/>
          </a:prstGeom>
        </p:spPr>
      </p:pic>
    </p:spTree>
    <p:extLst>
      <p:ext uri="{BB962C8B-B14F-4D97-AF65-F5344CB8AC3E}">
        <p14:creationId xmlns:p14="http://schemas.microsoft.com/office/powerpoint/2010/main" val="122055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Test Plan: Game mechanics and looping</a:t>
            </a:r>
          </a:p>
        </p:txBody>
      </p:sp>
      <p:graphicFrame>
        <p:nvGraphicFramePr>
          <p:cNvPr id="92" name="Google Shape;92;p19"/>
          <p:cNvGraphicFramePr/>
          <p:nvPr>
            <p:extLst>
              <p:ext uri="{D42A27DB-BD31-4B8C-83A1-F6EECF244321}">
                <p14:modId xmlns:p14="http://schemas.microsoft.com/office/powerpoint/2010/main" val="1418830524"/>
              </p:ext>
            </p:extLst>
          </p:nvPr>
        </p:nvGraphicFramePr>
        <p:xfrm>
          <a:off x="509967" y="1690300"/>
          <a:ext cx="11360795" cy="3657474"/>
        </p:xfrm>
        <a:graphic>
          <a:graphicData uri="http://schemas.openxmlformats.org/drawingml/2006/table">
            <a:tbl>
              <a:tblPr>
                <a:noFill/>
              </a:tblPr>
              <a:tblGrid>
                <a:gridCol w="3768810">
                  <a:extLst>
                    <a:ext uri="{9D8B030D-6E8A-4147-A177-3AD203B41FA5}">
                      <a16:colId xmlns:a16="http://schemas.microsoft.com/office/drawing/2014/main" val="20000"/>
                    </a:ext>
                  </a:extLst>
                </a:gridCol>
                <a:gridCol w="7591985">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starts with $5</a:t>
                      </a:r>
                    </a:p>
                    <a:p>
                      <a:pPr marL="0" lvl="0" indent="0" algn="l">
                        <a:spcBef>
                          <a:spcPts val="0"/>
                        </a:spcBef>
                        <a:spcAft>
                          <a:spcPts val="0"/>
                        </a:spcAft>
                        <a:buNone/>
                      </a:pPr>
                      <a:r>
                        <a:rPr lang="en-NZ" sz="2400" dirty="0"/>
                        <a:t>User continues playing until the money runs out</a:t>
                      </a:r>
                    </a:p>
                  </a:txBody>
                  <a:tcPr marL="121899" marR="121899" marT="121899" marB="121899"/>
                </a:tc>
                <a:tc>
                  <a:txBody>
                    <a:bodyPr/>
                    <a:lstStyle/>
                    <a:p>
                      <a:pPr marL="0" lvl="0" indent="0" algn="l" rtl="0">
                        <a:spcBef>
                          <a:spcPts val="0"/>
                        </a:spcBef>
                        <a:spcAft>
                          <a:spcPts val="0"/>
                        </a:spcAft>
                        <a:buNone/>
                      </a:pPr>
                      <a:r>
                        <a:rPr lang="en-NZ" sz="2400"/>
                        <a:t>Game should go for 5 rounds.</a:t>
                      </a:r>
                      <a:endParaRPr lang="en-NZ" sz="2400" dirty="0"/>
                    </a:p>
                    <a:p>
                      <a:pPr marL="0" lvl="0" indent="0" algn="l">
                        <a:spcBef>
                          <a:spcPts val="0"/>
                        </a:spcBef>
                        <a:spcAft>
                          <a:spcPts val="0"/>
                        </a:spcAft>
                        <a:buNone/>
                      </a:pPr>
                      <a:r>
                        <a:rPr lang="en-NZ" sz="2400"/>
                        <a:t>Each round should be correctly numbered</a:t>
                      </a:r>
                    </a:p>
                    <a:p>
                      <a:pPr marL="0" lvl="0" indent="0" algn="l">
                        <a:spcBef>
                          <a:spcPts val="0"/>
                        </a:spcBef>
                        <a:spcAft>
                          <a:spcPts val="0"/>
                        </a:spcAft>
                        <a:buNone/>
                      </a:pPr>
                      <a:r>
                        <a:rPr lang="en-NZ" sz="2400"/>
                        <a:t>After 5 rounds it should display 'Sorry you have run out of</a:t>
                      </a:r>
                    </a:p>
                    <a:p>
                      <a:pPr marL="0" lvl="0" indent="0" algn="l">
                        <a:spcBef>
                          <a:spcPts val="0"/>
                        </a:spcBef>
                        <a:spcAft>
                          <a:spcPts val="0"/>
                        </a:spcAft>
                        <a:buNone/>
                      </a:pPr>
                      <a:r>
                        <a:rPr lang="en-NZ" sz="2400"/>
                        <a:t>Money'</a:t>
                      </a:r>
                      <a:endParaRPr lang="en-NZ" sz="2400" dirty="0"/>
                    </a:p>
                  </a:txBody>
                  <a:tcPr marL="121899" marR="121899" marT="121899" marB="121899"/>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NZ" sz="2400" b="0" i="0" u="none" strike="noStrike" noProof="0" dirty="0">
                          <a:solidFill>
                            <a:srgbClr val="000000"/>
                          </a:solidFill>
                          <a:latin typeface="Calibri"/>
                        </a:rPr>
                        <a:t>Starting amount $5</a:t>
                      </a:r>
                    </a:p>
                    <a:p>
                      <a:pPr marL="0" lvl="0" indent="0" algn="l">
                        <a:spcBef>
                          <a:spcPts val="0"/>
                        </a:spcBef>
                        <a:spcAft>
                          <a:spcPts val="0"/>
                        </a:spcAft>
                        <a:buNone/>
                      </a:pPr>
                      <a:r>
                        <a:rPr lang="en-NZ" sz="2400" b="0" i="0" u="none" strike="noStrike" noProof="0" dirty="0">
                          <a:solidFill>
                            <a:srgbClr val="000000"/>
                          </a:solidFill>
                          <a:latin typeface="Calibri"/>
                        </a:rPr>
                        <a:t>User plays 3 rounds and then exits</a:t>
                      </a:r>
                    </a:p>
                  </a:txBody>
                  <a:tcPr marL="121898" marR="121898" marT="121898" marB="121898"/>
                </a:tc>
                <a:tc>
                  <a:txBody>
                    <a:bodyPr/>
                    <a:lstStyle/>
                    <a:p>
                      <a:pPr marL="0" lvl="0" indent="0" algn="l">
                        <a:spcBef>
                          <a:spcPts val="0"/>
                        </a:spcBef>
                        <a:spcAft>
                          <a:spcPts val="0"/>
                        </a:spcAft>
                        <a:buNone/>
                      </a:pPr>
                      <a:r>
                        <a:rPr lang="en-NZ" sz="2400"/>
                        <a:t>Game should go for 3 rounds</a:t>
                      </a:r>
                    </a:p>
                    <a:p>
                      <a:pPr marL="0" lvl="0" indent="0" algn="l">
                        <a:spcBef>
                          <a:spcPts val="0"/>
                        </a:spcBef>
                        <a:spcAft>
                          <a:spcPts val="0"/>
                        </a:spcAft>
                        <a:buNone/>
                      </a:pPr>
                      <a:r>
                        <a:rPr lang="en-NZ" sz="2400"/>
                        <a:t>When user enter 'X' the game should end</a:t>
                      </a:r>
                    </a:p>
                    <a:p>
                      <a:pPr marL="0" lvl="0" indent="0" algn="l">
                        <a:spcBef>
                          <a:spcPts val="0"/>
                        </a:spcBef>
                        <a:spcAft>
                          <a:spcPts val="0"/>
                        </a:spcAft>
                        <a:buNone/>
                      </a:pPr>
                      <a:r>
                        <a:rPr lang="en-NZ" sz="2400"/>
                        <a:t>Final balance should be $2</a:t>
                      </a:r>
                      <a:endParaRPr lang="en-NZ" sz="2400" dirty="0"/>
                    </a:p>
                  </a:txBody>
                  <a:tcPr marL="121898" marR="121898" marT="121898" marB="121898"/>
                </a:tc>
                <a:extLst>
                  <a:ext uri="{0D108BD9-81ED-4DB2-BD59-A6C34878D82A}">
                    <a16:rowId xmlns:a16="http://schemas.microsoft.com/office/drawing/2014/main" val="202935664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3018204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Game mechanics and looping</a:t>
            </a:r>
          </a:p>
        </p:txBody>
      </p:sp>
      <p:pic>
        <p:nvPicPr>
          <p:cNvPr id="3" name="Picture 3" descr="Text&#10;&#10;Description automatically generated">
            <a:extLst>
              <a:ext uri="{FF2B5EF4-FFF2-40B4-BE49-F238E27FC236}">
                <a16:creationId xmlns:a16="http://schemas.microsoft.com/office/drawing/2014/main" id="{6A81029F-2863-05EE-4872-DF4279111455}"/>
              </a:ext>
            </a:extLst>
          </p:cNvPr>
          <p:cNvPicPr>
            <a:picLocks noChangeAspect="1"/>
          </p:cNvPicPr>
          <p:nvPr/>
        </p:nvPicPr>
        <p:blipFill>
          <a:blip r:embed="rId3"/>
          <a:stretch>
            <a:fillRect/>
          </a:stretch>
        </p:blipFill>
        <p:spPr>
          <a:xfrm>
            <a:off x="1838124" y="1360715"/>
            <a:ext cx="2123117" cy="4550228"/>
          </a:xfrm>
          <a:prstGeom prst="rect">
            <a:avLst/>
          </a:prstGeom>
        </p:spPr>
      </p:pic>
      <p:pic>
        <p:nvPicPr>
          <p:cNvPr id="4" name="Picture 5" descr="Text&#10;&#10;Description automatically generated">
            <a:extLst>
              <a:ext uri="{FF2B5EF4-FFF2-40B4-BE49-F238E27FC236}">
                <a16:creationId xmlns:a16="http://schemas.microsoft.com/office/drawing/2014/main" id="{2F2FD213-90F0-EB02-70BD-7DA84381C927}"/>
              </a:ext>
            </a:extLst>
          </p:cNvPr>
          <p:cNvPicPr>
            <a:picLocks noChangeAspect="1"/>
          </p:cNvPicPr>
          <p:nvPr/>
        </p:nvPicPr>
        <p:blipFill>
          <a:blip r:embed="rId4"/>
          <a:stretch>
            <a:fillRect/>
          </a:stretch>
        </p:blipFill>
        <p:spPr>
          <a:xfrm>
            <a:off x="8591003" y="405493"/>
            <a:ext cx="3596103" cy="5421085"/>
          </a:xfrm>
          <a:prstGeom prst="rect">
            <a:avLst/>
          </a:prstGeom>
        </p:spPr>
      </p:pic>
    </p:spTree>
    <p:extLst>
      <p:ext uri="{BB962C8B-B14F-4D97-AF65-F5344CB8AC3E}">
        <p14:creationId xmlns:p14="http://schemas.microsoft.com/office/powerpoint/2010/main" val="15094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Statement formatter</a:t>
            </a:r>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26738D86-73BA-4140-D469-63F283FF8726}"/>
              </a:ext>
            </a:extLst>
          </p:cNvPr>
          <p:cNvPicPr>
            <a:picLocks noChangeAspect="1"/>
          </p:cNvPicPr>
          <p:nvPr/>
        </p:nvPicPr>
        <p:blipFill>
          <a:blip r:embed="rId3"/>
          <a:stretch>
            <a:fillRect/>
          </a:stretch>
        </p:blipFill>
        <p:spPr>
          <a:xfrm>
            <a:off x="152400" y="1486353"/>
            <a:ext cx="8368392" cy="4644571"/>
          </a:xfrm>
          <a:prstGeom prst="rect">
            <a:avLst/>
          </a:prstGeom>
        </p:spPr>
      </p:pic>
    </p:spTree>
    <p:extLst>
      <p:ext uri="{BB962C8B-B14F-4D97-AF65-F5344CB8AC3E}">
        <p14:creationId xmlns:p14="http://schemas.microsoft.com/office/powerpoint/2010/main" val="3021860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Test Plan: Statement formatter</a:t>
            </a:r>
          </a:p>
        </p:txBody>
      </p:sp>
      <p:graphicFrame>
        <p:nvGraphicFramePr>
          <p:cNvPr id="92" name="Google Shape;92;p19"/>
          <p:cNvGraphicFramePr/>
          <p:nvPr>
            <p:extLst>
              <p:ext uri="{D42A27DB-BD31-4B8C-83A1-F6EECF244321}">
                <p14:modId xmlns:p14="http://schemas.microsoft.com/office/powerpoint/2010/main" val="3424668425"/>
              </p:ext>
            </p:extLst>
          </p:nvPr>
        </p:nvGraphicFramePr>
        <p:xfrm>
          <a:off x="509967" y="1690300"/>
          <a:ext cx="11360795" cy="4998550"/>
        </p:xfrm>
        <a:graphic>
          <a:graphicData uri="http://schemas.openxmlformats.org/drawingml/2006/table">
            <a:tbl>
              <a:tblPr>
                <a:noFill/>
              </a:tblPr>
              <a:tblGrid>
                <a:gridCol w="3768810">
                  <a:extLst>
                    <a:ext uri="{9D8B030D-6E8A-4147-A177-3AD203B41FA5}">
                      <a16:colId xmlns:a16="http://schemas.microsoft.com/office/drawing/2014/main" val="20000"/>
                    </a:ext>
                  </a:extLst>
                </a:gridCol>
                <a:gridCol w="7591985">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Statement 1:</a:t>
                      </a:r>
                    </a:p>
                    <a:p>
                      <a:pPr marL="0" lvl="0" indent="0" algn="l">
                        <a:spcBef>
                          <a:spcPts val="0"/>
                        </a:spcBef>
                        <a:spcAft>
                          <a:spcPts val="0"/>
                        </a:spcAft>
                        <a:buNone/>
                      </a:pPr>
                      <a:r>
                        <a:rPr lang="en-NZ" sz="2400" dirty="0"/>
                        <a:t>"Welcome to the lucky Unicorn Game"</a:t>
                      </a:r>
                    </a:p>
                    <a:p>
                      <a:pPr marL="0" lvl="0" indent="0" algn="l">
                        <a:spcBef>
                          <a:spcPts val="0"/>
                        </a:spcBef>
                        <a:spcAft>
                          <a:spcPts val="0"/>
                        </a:spcAft>
                        <a:buNone/>
                      </a:pPr>
                      <a:r>
                        <a:rPr lang="en-NZ" sz="2400" dirty="0"/>
                        <a:t>Decoration: "*"</a:t>
                      </a:r>
                    </a:p>
                  </a:txBody>
                  <a:tcPr marL="121899" marR="121899" marT="121899" marB="121899"/>
                </a:tc>
                <a:tc>
                  <a:txBody>
                    <a:bodyPr/>
                    <a:lstStyle/>
                    <a:p>
                      <a:pPr marL="0" lvl="0" indent="0" algn="l" rtl="0">
                        <a:spcBef>
                          <a:spcPts val="0"/>
                        </a:spcBef>
                        <a:spcAft>
                          <a:spcPts val="0"/>
                        </a:spcAft>
                        <a:buNone/>
                      </a:pPr>
                      <a:r>
                        <a:rPr lang="en-NZ" sz="2400" dirty="0"/>
                        <a:t>---------------------------------------------------------</a:t>
                      </a:r>
                    </a:p>
                    <a:p>
                      <a:pPr marL="0" lvl="0" indent="0" algn="l">
                        <a:spcBef>
                          <a:spcPts val="0"/>
                        </a:spcBef>
                        <a:spcAft>
                          <a:spcPts val="0"/>
                        </a:spcAft>
                        <a:buNone/>
                      </a:pPr>
                      <a:r>
                        <a:rPr lang="en-NZ" sz="2400" dirty="0"/>
                        <a:t>----Welcome to the Lucky Unicorn Game----</a:t>
                      </a:r>
                    </a:p>
                    <a:p>
                      <a:pPr marL="0" lvl="0" indent="0" algn="l">
                        <a:spcBef>
                          <a:spcPts val="0"/>
                        </a:spcBef>
                        <a:spcAft>
                          <a:spcPts val="0"/>
                        </a:spcAft>
                        <a:buNone/>
                      </a:pPr>
                      <a:r>
                        <a:rPr lang="en-NZ" sz="2400" b="0" i="0" u="none" strike="noStrike" noProof="0" dirty="0">
                          <a:solidFill>
                            <a:srgbClr val="000000"/>
                          </a:solidFill>
                          <a:latin typeface="Calibri"/>
                        </a:rPr>
                        <a:t>---------------------------------------------------------</a:t>
                      </a:r>
                      <a:endParaRPr lang="en-NZ" dirty="0"/>
                    </a:p>
                  </a:txBody>
                  <a:tcPr marL="121899" marR="121899" marT="121899" marB="121899"/>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NZ" sz="2400" b="0" i="0" u="none" strike="noStrike" noProof="0" dirty="0">
                          <a:solidFill>
                            <a:srgbClr val="000000"/>
                          </a:solidFill>
                          <a:latin typeface="Calibri"/>
                        </a:rPr>
                        <a:t>Statement 2:</a:t>
                      </a:r>
                    </a:p>
                    <a:p>
                      <a:pPr marL="0" lvl="0" indent="0" algn="l">
                        <a:spcBef>
                          <a:spcPts val="0"/>
                        </a:spcBef>
                        <a:spcAft>
                          <a:spcPts val="0"/>
                        </a:spcAft>
                        <a:buNone/>
                      </a:pPr>
                      <a:r>
                        <a:rPr lang="en-NZ" sz="2400" b="0" i="0" u="none" strike="noStrike" noProof="0" dirty="0">
                          <a:solidFill>
                            <a:srgbClr val="000000"/>
                          </a:solidFill>
                          <a:latin typeface="Calibri"/>
                        </a:rPr>
                        <a:t>"Congratulations, you got a Unicorn"</a:t>
                      </a:r>
                    </a:p>
                  </a:txBody>
                  <a:tcPr marL="121898" marR="121898" marT="121898" marB="121898"/>
                </a:tc>
                <a:tc>
                  <a:txBody>
                    <a:bodyPr/>
                    <a:lstStyle/>
                    <a:p>
                      <a:pPr marL="0" lvl="0" indent="0" algn="l">
                        <a:spcBef>
                          <a:spcPts val="0"/>
                        </a:spcBef>
                        <a:spcAft>
                          <a:spcPts val="0"/>
                        </a:spcAft>
                        <a:buNone/>
                      </a:pPr>
                      <a:r>
                        <a:rPr lang="en-NZ" sz="2400" dirty="0"/>
                        <a:t>!!!!!!!!!!!!!!!!!!!!!!!!!!!!!!!!!!!!!!!!!!!!!!!!!!</a:t>
                      </a:r>
                    </a:p>
                    <a:p>
                      <a:pPr marL="0" lvl="0" indent="0" algn="l">
                        <a:spcBef>
                          <a:spcPts val="0"/>
                        </a:spcBef>
                        <a:spcAft>
                          <a:spcPts val="0"/>
                        </a:spcAft>
                        <a:buNone/>
                      </a:pPr>
                      <a:r>
                        <a:rPr lang="en-NZ" sz="2400" dirty="0"/>
                        <a:t>!!! Congratulations, you got a Unicorn!!!</a:t>
                      </a:r>
                    </a:p>
                    <a:p>
                      <a:pPr marL="0" lvl="0" indent="0" algn="l">
                        <a:spcBef>
                          <a:spcPts val="0"/>
                        </a:spcBef>
                        <a:spcAft>
                          <a:spcPts val="0"/>
                        </a:spcAft>
                        <a:buNone/>
                      </a:pPr>
                      <a:r>
                        <a:rPr lang="en-NZ" sz="2400" b="0" i="0" u="none" strike="noStrike" noProof="0" dirty="0">
                          <a:solidFill>
                            <a:srgbClr val="000000"/>
                          </a:solidFill>
                          <a:latin typeface="Calibri"/>
                        </a:rPr>
                        <a:t>!!!!!!!!!!!!!!!!!!!!!!!!!!!!!!!!!!!!!!!!!!!!!!!!!!</a:t>
                      </a:r>
                      <a:endParaRPr lang="en-NZ" dirty="0"/>
                    </a:p>
                  </a:txBody>
                  <a:tcPr marL="121898" marR="121898" marT="121898" marB="121898"/>
                </a:tc>
                <a:extLst>
                  <a:ext uri="{0D108BD9-81ED-4DB2-BD59-A6C34878D82A}">
                    <a16:rowId xmlns:a16="http://schemas.microsoft.com/office/drawing/2014/main" val="2029356642"/>
                  </a:ext>
                </a:extLst>
              </a:tr>
              <a:tr h="609560">
                <a:tc>
                  <a:txBody>
                    <a:bodyPr/>
                    <a:lstStyle/>
                    <a:p>
                      <a:pPr marL="0" lvl="0" indent="0" algn="l">
                        <a:spcBef>
                          <a:spcPts val="0"/>
                        </a:spcBef>
                        <a:spcAft>
                          <a:spcPts val="0"/>
                        </a:spcAft>
                        <a:buNone/>
                      </a:pPr>
                      <a:r>
                        <a:rPr lang="en-NZ" sz="2400" b="0" i="0" u="none" strike="noStrike" noProof="0" dirty="0">
                          <a:solidFill>
                            <a:srgbClr val="000000"/>
                          </a:solidFill>
                          <a:latin typeface="Calibri"/>
                        </a:rPr>
                        <a:t>Statement 3:</a:t>
                      </a:r>
                    </a:p>
                    <a:p>
                      <a:pPr marL="0" lvl="0" indent="0" algn="l">
                        <a:spcBef>
                          <a:spcPts val="0"/>
                        </a:spcBef>
                        <a:spcAft>
                          <a:spcPts val="0"/>
                        </a:spcAft>
                        <a:buNone/>
                      </a:pPr>
                      <a:r>
                        <a:rPr lang="en-NZ" sz="2400" b="0" i="0" u="none" strike="noStrike" noProof="0" dirty="0">
                          <a:solidFill>
                            <a:srgbClr val="000000"/>
                          </a:solidFill>
                          <a:latin typeface="Calibri"/>
                        </a:rPr>
                        <a:t>"Goodbye"</a:t>
                      </a:r>
                    </a:p>
                  </a:txBody>
                  <a:tcPr marL="121898" marR="121898" marT="121898" marB="121898"/>
                </a:tc>
                <a:tc>
                  <a:txBody>
                    <a:bodyPr/>
                    <a:lstStyle/>
                    <a:p>
                      <a:pPr marL="0" lvl="0" indent="0" algn="l">
                        <a:spcBef>
                          <a:spcPts val="0"/>
                        </a:spcBef>
                        <a:spcAft>
                          <a:spcPts val="0"/>
                        </a:spcAft>
                        <a:buNone/>
                      </a:pPr>
                      <a:r>
                        <a:rPr lang="en-NZ" sz="2400" dirty="0"/>
                        <a:t>***********</a:t>
                      </a:r>
                      <a:endParaRPr lang="en-US" dirty="0"/>
                    </a:p>
                    <a:p>
                      <a:pPr marL="0" lvl="0" indent="0" algn="l">
                        <a:spcBef>
                          <a:spcPts val="0"/>
                        </a:spcBef>
                        <a:spcAft>
                          <a:spcPts val="0"/>
                        </a:spcAft>
                        <a:buNone/>
                      </a:pPr>
                      <a:r>
                        <a:rPr lang="en-NZ" sz="2400" dirty="0"/>
                        <a:t>**Goodbye**</a:t>
                      </a:r>
                    </a:p>
                    <a:p>
                      <a:pPr marL="0" lvl="0" indent="0" algn="l">
                        <a:spcBef>
                          <a:spcPts val="0"/>
                        </a:spcBef>
                        <a:spcAft>
                          <a:spcPts val="0"/>
                        </a:spcAft>
                        <a:buNone/>
                      </a:pPr>
                      <a:r>
                        <a:rPr lang="en-NZ" sz="2400" dirty="0"/>
                        <a:t>***********</a:t>
                      </a:r>
                    </a:p>
                  </a:txBody>
                  <a:tcPr marL="121898" marR="121898" marT="121898" marB="121898"/>
                </a:tc>
                <a:extLst>
                  <a:ext uri="{0D108BD9-81ED-4DB2-BD59-A6C34878D82A}">
                    <a16:rowId xmlns:a16="http://schemas.microsoft.com/office/drawing/2014/main" val="383084720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230695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Statement formatter</a:t>
            </a:r>
          </a:p>
        </p:txBody>
      </p:sp>
      <p:pic>
        <p:nvPicPr>
          <p:cNvPr id="3" name="Picture 3">
            <a:extLst>
              <a:ext uri="{FF2B5EF4-FFF2-40B4-BE49-F238E27FC236}">
                <a16:creationId xmlns:a16="http://schemas.microsoft.com/office/drawing/2014/main" id="{09499DEB-9A17-E521-A57B-59261786D52C}"/>
              </a:ext>
            </a:extLst>
          </p:cNvPr>
          <p:cNvPicPr>
            <a:picLocks noChangeAspect="1"/>
          </p:cNvPicPr>
          <p:nvPr/>
        </p:nvPicPr>
        <p:blipFill>
          <a:blip r:embed="rId3"/>
          <a:stretch>
            <a:fillRect/>
          </a:stretch>
        </p:blipFill>
        <p:spPr>
          <a:xfrm>
            <a:off x="838200" y="1818147"/>
            <a:ext cx="5355771" cy="3482962"/>
          </a:xfrm>
          <a:prstGeom prst="rect">
            <a:avLst/>
          </a:prstGeom>
        </p:spPr>
      </p:pic>
    </p:spTree>
    <p:extLst>
      <p:ext uri="{BB962C8B-B14F-4D97-AF65-F5344CB8AC3E}">
        <p14:creationId xmlns:p14="http://schemas.microsoft.com/office/powerpoint/2010/main" val="289556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Test Plan: Assembled outcome</a:t>
            </a:r>
          </a:p>
        </p:txBody>
      </p:sp>
      <p:graphicFrame>
        <p:nvGraphicFramePr>
          <p:cNvPr id="92" name="Google Shape;92;p19"/>
          <p:cNvGraphicFramePr/>
          <p:nvPr>
            <p:extLst>
              <p:ext uri="{D42A27DB-BD31-4B8C-83A1-F6EECF244321}">
                <p14:modId xmlns:p14="http://schemas.microsoft.com/office/powerpoint/2010/main" val="1194990382"/>
              </p:ext>
            </p:extLst>
          </p:nvPr>
        </p:nvGraphicFramePr>
        <p:xfrm>
          <a:off x="509967" y="1690300"/>
          <a:ext cx="11360794" cy="4388992"/>
        </p:xfrm>
        <a:graphic>
          <a:graphicData uri="http://schemas.openxmlformats.org/drawingml/2006/table">
            <a:tbl>
              <a:tblPr>
                <a:noFill/>
              </a:tblPr>
              <a:tblGrid>
                <a:gridCol w="2903837">
                  <a:extLst>
                    <a:ext uri="{9D8B030D-6E8A-4147-A177-3AD203B41FA5}">
                      <a16:colId xmlns:a16="http://schemas.microsoft.com/office/drawing/2014/main" val="20000"/>
                    </a:ext>
                  </a:extLst>
                </a:gridCol>
                <a:gridCol w="845695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dirty="0"/>
                        <a:t>Run program</a:t>
                      </a:r>
                    </a:p>
                    <a:p>
                      <a:pPr marL="0" lvl="0" indent="0" algn="l">
                        <a:spcBef>
                          <a:spcPts val="0"/>
                        </a:spcBef>
                        <a:spcAft>
                          <a:spcPts val="0"/>
                        </a:spcAft>
                        <a:buNone/>
                      </a:pPr>
                      <a:r>
                        <a:rPr lang="en-US" dirty="0"/>
                        <a:t>Played before = maybe</a:t>
                      </a:r>
                    </a:p>
                    <a:p>
                      <a:pPr marL="0" lvl="0" indent="0" algn="l">
                        <a:spcBef>
                          <a:spcPts val="0"/>
                        </a:spcBef>
                        <a:spcAft>
                          <a:spcPts val="0"/>
                        </a:spcAft>
                        <a:buNone/>
                      </a:pPr>
                      <a:r>
                        <a:rPr lang="en-US" dirty="0"/>
                        <a:t>Played before = No</a:t>
                      </a:r>
                    </a:p>
                  </a:txBody>
                  <a:tcPr marL="121898" marR="121898" marT="121898" marB="121898"/>
                </a:tc>
                <a:tc>
                  <a:txBody>
                    <a:bodyPr/>
                    <a:lstStyle/>
                    <a:p>
                      <a:pPr marL="0" lvl="0" indent="0" algn="l" rtl="0">
                        <a:spcBef>
                          <a:spcPts val="0"/>
                        </a:spcBef>
                        <a:spcAft>
                          <a:spcPts val="0"/>
                        </a:spcAft>
                        <a:buNone/>
                      </a:pPr>
                      <a:r>
                        <a:rPr lang="en-NZ" sz="2400" dirty="0"/>
                        <a:t>Welcome message displays</a:t>
                      </a:r>
                    </a:p>
                    <a:p>
                      <a:pPr marL="0" lvl="0" indent="0" algn="l">
                        <a:spcBef>
                          <a:spcPts val="0"/>
                        </a:spcBef>
                        <a:spcAft>
                          <a:spcPts val="0"/>
                        </a:spcAft>
                        <a:buNone/>
                      </a:pPr>
                      <a:r>
                        <a:rPr lang="en-NZ" sz="2400" dirty="0"/>
                        <a:t>Error – please answer yes or no</a:t>
                      </a:r>
                    </a:p>
                    <a:p>
                      <a:pPr marL="0" lvl="0" indent="0" algn="l">
                        <a:spcBef>
                          <a:spcPts val="0"/>
                        </a:spcBef>
                        <a:spcAft>
                          <a:spcPts val="0"/>
                        </a:spcAft>
                        <a:buNone/>
                      </a:pPr>
                      <a:r>
                        <a:rPr lang="en-NZ" sz="2400" dirty="0"/>
                        <a:t>Instructions display</a:t>
                      </a:r>
                    </a:p>
                  </a:txBody>
                  <a:tcPr marL="121898" marR="121898" marT="121898" marB="121898"/>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dirty="0"/>
                        <a:t>Enter amount to play with:</a:t>
                      </a:r>
                    </a:p>
                    <a:p>
                      <a:pPr marL="0" lvl="0" indent="0" algn="l">
                        <a:spcBef>
                          <a:spcPts val="0"/>
                        </a:spcBef>
                        <a:spcAft>
                          <a:spcPts val="0"/>
                        </a:spcAft>
                        <a:buNone/>
                      </a:pPr>
                      <a:r>
                        <a:rPr lang="en-US" dirty="0" err="1"/>
                        <a:t>Xlii</a:t>
                      </a:r>
                    </a:p>
                    <a:p>
                      <a:pPr marL="0" lvl="0" indent="0" algn="l">
                        <a:spcBef>
                          <a:spcPts val="0"/>
                        </a:spcBef>
                        <a:spcAft>
                          <a:spcPts val="0"/>
                        </a:spcAft>
                        <a:buNone/>
                      </a:pPr>
                      <a:r>
                        <a:rPr lang="en-US" dirty="0"/>
                        <a:t>0.5</a:t>
                      </a:r>
                    </a:p>
                    <a:p>
                      <a:pPr marL="0" lvl="0" indent="0" algn="l">
                        <a:spcBef>
                          <a:spcPts val="0"/>
                        </a:spcBef>
                        <a:spcAft>
                          <a:spcPts val="0"/>
                        </a:spcAft>
                        <a:buNone/>
                      </a:pPr>
                      <a:r>
                        <a:rPr lang="en-US" dirty="0"/>
                        <a:t>0</a:t>
                      </a:r>
                    </a:p>
                    <a:p>
                      <a:pPr marL="0" lvl="0" indent="0" algn="l">
                        <a:spcBef>
                          <a:spcPts val="0"/>
                        </a:spcBef>
                        <a:spcAft>
                          <a:spcPts val="0"/>
                        </a:spcAft>
                        <a:buNone/>
                      </a:pPr>
                      <a:r>
                        <a:rPr lang="en-US" dirty="0"/>
                        <a:t>11</a:t>
                      </a:r>
                    </a:p>
                    <a:p>
                      <a:pPr marL="0" lvl="0" indent="0" algn="l">
                        <a:spcBef>
                          <a:spcPts val="0"/>
                        </a:spcBef>
                        <a:spcAft>
                          <a:spcPts val="0"/>
                        </a:spcAft>
                        <a:buNone/>
                      </a:pPr>
                      <a:r>
                        <a:rPr lang="en-US" dirty="0"/>
                        <a:t>1</a:t>
                      </a:r>
                    </a:p>
                    <a:p>
                      <a:pPr marL="0" lvl="0" indent="0" algn="l">
                        <a:spcBef>
                          <a:spcPts val="0"/>
                        </a:spcBef>
                        <a:spcAft>
                          <a:spcPts val="0"/>
                        </a:spcAft>
                        <a:buNone/>
                      </a:pPr>
                      <a:endParaRPr lang="en-US" dirty="0"/>
                    </a:p>
                  </a:txBody>
                  <a:tcPr marL="121898" marR="121898" marT="121898" marB="121898"/>
                </a:tc>
                <a:tc>
                  <a:txBody>
                    <a:bodyPr/>
                    <a:lstStyle/>
                    <a:p>
                      <a:pPr marL="0" lvl="0" indent="0" algn="l">
                        <a:spcBef>
                          <a:spcPts val="0"/>
                        </a:spcBef>
                        <a:spcAft>
                          <a:spcPts val="0"/>
                        </a:spcAft>
                        <a:buNone/>
                      </a:pPr>
                      <a:endParaRPr lang="en-NZ" sz="2400" dirty="0"/>
                    </a:p>
                    <a:p>
                      <a:pPr marL="0" lvl="0" indent="0" algn="l">
                        <a:spcBef>
                          <a:spcPts val="0"/>
                        </a:spcBef>
                        <a:spcAft>
                          <a:spcPts val="0"/>
                        </a:spcAft>
                        <a:buNone/>
                      </a:pPr>
                      <a:r>
                        <a:rPr lang="en-NZ" sz="2400" dirty="0"/>
                        <a:t>Error</a:t>
                      </a:r>
                    </a:p>
                    <a:p>
                      <a:pPr marL="0" lvl="0" indent="0" algn="l">
                        <a:spcBef>
                          <a:spcPts val="0"/>
                        </a:spcBef>
                        <a:spcAft>
                          <a:spcPts val="0"/>
                        </a:spcAft>
                        <a:buNone/>
                      </a:pPr>
                      <a:r>
                        <a:rPr lang="en-NZ" sz="2400" dirty="0"/>
                        <a:t>Error</a:t>
                      </a:r>
                    </a:p>
                    <a:p>
                      <a:pPr marL="0" lvl="0" indent="0" algn="l">
                        <a:spcBef>
                          <a:spcPts val="0"/>
                        </a:spcBef>
                        <a:spcAft>
                          <a:spcPts val="0"/>
                        </a:spcAft>
                        <a:buNone/>
                      </a:pPr>
                      <a:r>
                        <a:rPr lang="en-NZ" sz="2400" dirty="0"/>
                        <a:t>Error</a:t>
                      </a:r>
                    </a:p>
                    <a:p>
                      <a:pPr marL="0" lvl="0" indent="0" algn="l">
                        <a:spcBef>
                          <a:spcPts val="0"/>
                        </a:spcBef>
                        <a:spcAft>
                          <a:spcPts val="0"/>
                        </a:spcAft>
                        <a:buNone/>
                      </a:pPr>
                      <a:r>
                        <a:rPr lang="en-NZ" sz="2400" dirty="0"/>
                        <a:t>Error</a:t>
                      </a:r>
                    </a:p>
                    <a:p>
                      <a:pPr marL="0" lvl="0" indent="0" algn="l">
                        <a:spcBef>
                          <a:spcPts val="0"/>
                        </a:spcBef>
                        <a:spcAft>
                          <a:spcPts val="0"/>
                        </a:spcAft>
                        <a:buNone/>
                      </a:pPr>
                      <a:r>
                        <a:rPr lang="en-NZ" sz="2400" dirty="0"/>
                        <a:t>You are playing with $1. Press &lt;enter&gt; to start</a:t>
                      </a:r>
                    </a:p>
                  </a:txBody>
                  <a:tcPr marL="121898" marR="121898" marT="121898" marB="121898"/>
                </a:tc>
                <a:extLst>
                  <a:ext uri="{0D108BD9-81ED-4DB2-BD59-A6C34878D82A}">
                    <a16:rowId xmlns:a16="http://schemas.microsoft.com/office/drawing/2014/main" val="3894134875"/>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99207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Statement formatter</a:t>
            </a:r>
          </a:p>
        </p:txBody>
      </p:sp>
      <p:pic>
        <p:nvPicPr>
          <p:cNvPr id="4" name="Picture 4" descr="Text&#10;&#10;Description automatically generated">
            <a:extLst>
              <a:ext uri="{FF2B5EF4-FFF2-40B4-BE49-F238E27FC236}">
                <a16:creationId xmlns:a16="http://schemas.microsoft.com/office/drawing/2014/main" id="{0BE9165D-772F-A1F1-222E-01126D5BD7AA}"/>
              </a:ext>
            </a:extLst>
          </p:cNvPr>
          <p:cNvPicPr>
            <a:picLocks noChangeAspect="1"/>
          </p:cNvPicPr>
          <p:nvPr/>
        </p:nvPicPr>
        <p:blipFill>
          <a:blip r:embed="rId3"/>
          <a:stretch>
            <a:fillRect/>
          </a:stretch>
        </p:blipFill>
        <p:spPr>
          <a:xfrm>
            <a:off x="2722" y="1163445"/>
            <a:ext cx="8499021" cy="4727055"/>
          </a:xfrm>
          <a:prstGeom prst="rect">
            <a:avLst/>
          </a:prstGeom>
        </p:spPr>
      </p:pic>
      <p:pic>
        <p:nvPicPr>
          <p:cNvPr id="5" name="Picture 5" descr="Text&#10;&#10;Description automatically generated">
            <a:extLst>
              <a:ext uri="{FF2B5EF4-FFF2-40B4-BE49-F238E27FC236}">
                <a16:creationId xmlns:a16="http://schemas.microsoft.com/office/drawing/2014/main" id="{114FB5B2-8514-A6D4-CB7E-0E8803AF0471}"/>
              </a:ext>
            </a:extLst>
          </p:cNvPr>
          <p:cNvPicPr>
            <a:picLocks noChangeAspect="1"/>
          </p:cNvPicPr>
          <p:nvPr/>
        </p:nvPicPr>
        <p:blipFill>
          <a:blip r:embed="rId4"/>
          <a:stretch>
            <a:fillRect/>
          </a:stretch>
        </p:blipFill>
        <p:spPr>
          <a:xfrm>
            <a:off x="8425543" y="1010810"/>
            <a:ext cx="4566557" cy="5013273"/>
          </a:xfrm>
          <a:prstGeom prst="rect">
            <a:avLst/>
          </a:prstGeom>
        </p:spPr>
      </p:pic>
    </p:spTree>
    <p:extLst>
      <p:ext uri="{BB962C8B-B14F-4D97-AF65-F5344CB8AC3E}">
        <p14:creationId xmlns:p14="http://schemas.microsoft.com/office/powerpoint/2010/main" val="20487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81606335"/>
              </p:ext>
            </p:extLst>
          </p:nvPr>
        </p:nvGraphicFramePr>
        <p:xfrm>
          <a:off x="589280" y="1574799"/>
          <a:ext cx="10515600" cy="3491412"/>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465546">
                <a:tc>
                  <a:txBody>
                    <a:bodyPr/>
                    <a:lstStyle/>
                    <a:p>
                      <a:r>
                        <a:rPr lang="en-NZ"/>
                        <a:t>Relevant implication</a:t>
                      </a:r>
                    </a:p>
                  </a:txBody>
                  <a:tcPr/>
                </a:tc>
                <a:tc>
                  <a:txBody>
                    <a:bodyPr/>
                    <a:lstStyle/>
                    <a:p>
                      <a:r>
                        <a:rPr lang="en-NZ"/>
                        <a:t>Describe the implication and give an example</a:t>
                      </a:r>
                    </a:p>
                  </a:txBody>
                  <a:tcPr/>
                </a:tc>
                <a:extLst>
                  <a:ext uri="{0D108BD9-81ED-4DB2-BD59-A6C34878D82A}">
                    <a16:rowId xmlns:a16="http://schemas.microsoft.com/office/drawing/2014/main" val="2286542890"/>
                  </a:ext>
                </a:extLst>
              </a:tr>
              <a:tr h="465546">
                <a:tc>
                  <a:txBody>
                    <a:bodyPr/>
                    <a:lstStyle/>
                    <a:p>
                      <a:r>
                        <a:rPr lang="en-NZ"/>
                        <a:t>Functionality</a:t>
                      </a:r>
                    </a:p>
                  </a:txBody>
                  <a:tcPr/>
                </a:tc>
                <a:tc>
                  <a:txBody>
                    <a:bodyPr/>
                    <a:lstStyle/>
                    <a:p>
                      <a:r>
                        <a:rPr lang="en-NZ"/>
                        <a:t>Functionality is about that the programming works as expected.</a:t>
                      </a:r>
                    </a:p>
                  </a:txBody>
                  <a:tcPr/>
                </a:tc>
                <a:extLst>
                  <a:ext uri="{0D108BD9-81ED-4DB2-BD59-A6C34878D82A}">
                    <a16:rowId xmlns:a16="http://schemas.microsoft.com/office/drawing/2014/main" val="2636529970"/>
                  </a:ext>
                </a:extLst>
              </a:tr>
              <a:tr h="465546">
                <a:tc>
                  <a:txBody>
                    <a:bodyPr/>
                    <a:lstStyle/>
                    <a:p>
                      <a:r>
                        <a:rPr lang="en-NZ"/>
                        <a:t>Usability</a:t>
                      </a:r>
                    </a:p>
                  </a:txBody>
                  <a:tcPr/>
                </a:tc>
                <a:tc>
                  <a:txBody>
                    <a:bodyPr/>
                    <a:lstStyle/>
                    <a:p>
                      <a:r>
                        <a:rPr lang="en-NZ"/>
                        <a:t>Usability is about how easily the end user can get the program to do what it is suppose to do.</a:t>
                      </a:r>
                    </a:p>
                  </a:txBody>
                  <a:tcPr/>
                </a:tc>
                <a:extLst>
                  <a:ext uri="{0D108BD9-81ED-4DB2-BD59-A6C34878D82A}">
                    <a16:rowId xmlns:a16="http://schemas.microsoft.com/office/drawing/2014/main" val="845002142"/>
                  </a:ext>
                </a:extLst>
              </a:tr>
              <a:tr h="0">
                <a:tc>
                  <a:txBody>
                    <a:bodyPr/>
                    <a:lstStyle/>
                    <a:p>
                      <a:r>
                        <a:rPr lang="en-NZ"/>
                        <a:t>Aesthetics</a:t>
                      </a:r>
                    </a:p>
                  </a:txBody>
                  <a:tcPr/>
                </a:tc>
                <a:tc>
                  <a:txBody>
                    <a:bodyPr/>
                    <a:lstStyle/>
                    <a:p>
                      <a:r>
                        <a:rPr lang="en-NZ"/>
                        <a:t>Aesthetics is about the program’s overall appearance.</a:t>
                      </a:r>
                    </a:p>
                  </a:txBody>
                  <a:tcPr/>
                </a:tc>
                <a:extLst>
                  <a:ext uri="{0D108BD9-81ED-4DB2-BD59-A6C34878D82A}">
                    <a16:rowId xmlns:a16="http://schemas.microsoft.com/office/drawing/2014/main" val="1686164491"/>
                  </a:ext>
                </a:extLst>
              </a:tr>
              <a:tr h="465546">
                <a:tc>
                  <a:txBody>
                    <a:bodyPr/>
                    <a:lstStyle/>
                    <a:p>
                      <a:r>
                        <a:rPr lang="en-NZ"/>
                        <a:t>Social</a:t>
                      </a:r>
                    </a:p>
                  </a:txBody>
                  <a:tcPr/>
                </a:tc>
                <a:tc>
                  <a:txBody>
                    <a:bodyPr/>
                    <a:lstStyle/>
                    <a:p>
                      <a:r>
                        <a:rPr lang="en-NZ"/>
                        <a:t>The social implications of a computer program are about the affect it might have on users, the wider community, and society as a whole.</a:t>
                      </a:r>
                    </a:p>
                  </a:txBody>
                  <a:tcPr/>
                </a:tc>
                <a:extLst>
                  <a:ext uri="{0D108BD9-81ED-4DB2-BD59-A6C34878D82A}">
                    <a16:rowId xmlns:a16="http://schemas.microsoft.com/office/drawing/2014/main" val="1038612699"/>
                  </a:ext>
                </a:extLst>
              </a:tr>
              <a:tr h="465546">
                <a:tc>
                  <a:txBody>
                    <a:bodyPr/>
                    <a:lstStyle/>
                    <a:p>
                      <a:r>
                        <a:rPr lang="en-NZ"/>
                        <a:t>Future proofing</a:t>
                      </a:r>
                    </a:p>
                  </a:txBody>
                  <a:tcPr/>
                </a:tc>
                <a:tc>
                  <a:txBody>
                    <a:bodyPr/>
                    <a:lstStyle/>
                    <a:p>
                      <a:r>
                        <a:rPr lang="en-NZ"/>
                        <a:t>Future proofing is about making a program which is flexible and adaptable and easy to modify later if necessary .</a:t>
                      </a:r>
                    </a:p>
                  </a:txBody>
                  <a:tcPr/>
                </a:tc>
                <a:extLst>
                  <a:ext uri="{0D108BD9-81ED-4DB2-BD59-A6C34878D82A}">
                    <a16:rowId xmlns:a16="http://schemas.microsoft.com/office/drawing/2014/main" val="247881180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Test Plan: Assembled outcome 2</a:t>
            </a:r>
          </a:p>
        </p:txBody>
      </p:sp>
      <p:graphicFrame>
        <p:nvGraphicFramePr>
          <p:cNvPr id="92" name="Google Shape;92;p19"/>
          <p:cNvGraphicFramePr/>
          <p:nvPr>
            <p:extLst>
              <p:ext uri="{D42A27DB-BD31-4B8C-83A1-F6EECF244321}">
                <p14:modId xmlns:p14="http://schemas.microsoft.com/office/powerpoint/2010/main" val="2839874129"/>
              </p:ext>
            </p:extLst>
          </p:nvPr>
        </p:nvGraphicFramePr>
        <p:xfrm>
          <a:off x="509967" y="1690300"/>
          <a:ext cx="11360794" cy="4114672"/>
        </p:xfrm>
        <a:graphic>
          <a:graphicData uri="http://schemas.openxmlformats.org/drawingml/2006/table">
            <a:tbl>
              <a:tblPr>
                <a:noFill/>
              </a:tblPr>
              <a:tblGrid>
                <a:gridCol w="2903837">
                  <a:extLst>
                    <a:ext uri="{9D8B030D-6E8A-4147-A177-3AD203B41FA5}">
                      <a16:colId xmlns:a16="http://schemas.microsoft.com/office/drawing/2014/main" val="20000"/>
                    </a:ext>
                  </a:extLst>
                </a:gridCol>
                <a:gridCol w="845695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dirty="0"/>
                        <a:t>Play with $1 until money runs out</a:t>
                      </a:r>
                    </a:p>
                  </a:txBody>
                  <a:tcPr marL="121898" marR="121898" marT="121898" marB="121898"/>
                </a:tc>
                <a:tc>
                  <a:txBody>
                    <a:bodyPr/>
                    <a:lstStyle/>
                    <a:p>
                      <a:pPr marL="0" lvl="0" indent="0" algn="l" rtl="0">
                        <a:spcBef>
                          <a:spcPts val="0"/>
                        </a:spcBef>
                        <a:spcAft>
                          <a:spcPts val="0"/>
                        </a:spcAft>
                        <a:buNone/>
                      </a:pPr>
                      <a:r>
                        <a:rPr lang="en-NZ" sz="2400" dirty="0"/>
                        <a:t>For each round:</a:t>
                      </a:r>
                    </a:p>
                    <a:p>
                      <a:pPr marL="0" lvl="0" indent="0" algn="l">
                        <a:spcBef>
                          <a:spcPts val="0"/>
                        </a:spcBef>
                        <a:spcAft>
                          <a:spcPts val="0"/>
                        </a:spcAft>
                        <a:buNone/>
                      </a:pPr>
                      <a:r>
                        <a:rPr lang="en-NZ" sz="2400" dirty="0"/>
                        <a:t>               Random token generated</a:t>
                      </a:r>
                    </a:p>
                    <a:p>
                      <a:pPr marL="0" lvl="0" indent="0" algn="l">
                        <a:spcBef>
                          <a:spcPts val="0"/>
                        </a:spcBef>
                        <a:spcAft>
                          <a:spcPts val="0"/>
                        </a:spcAft>
                        <a:buNone/>
                      </a:pPr>
                      <a:r>
                        <a:rPr lang="en-NZ" sz="2400" dirty="0"/>
                        <a:t>               Balance and round number updated</a:t>
                      </a:r>
                    </a:p>
                    <a:p>
                      <a:pPr marL="0" lvl="0" indent="0" algn="l">
                        <a:spcBef>
                          <a:spcPts val="0"/>
                        </a:spcBef>
                        <a:spcAft>
                          <a:spcPts val="0"/>
                        </a:spcAft>
                        <a:buNone/>
                      </a:pPr>
                      <a:r>
                        <a:rPr lang="en-NZ" sz="2400" dirty="0"/>
                        <a:t>At end:</a:t>
                      </a:r>
                    </a:p>
                    <a:p>
                      <a:pPr marL="0" lvl="0" indent="0" algn="l">
                        <a:spcBef>
                          <a:spcPts val="0"/>
                        </a:spcBef>
                        <a:spcAft>
                          <a:spcPts val="0"/>
                        </a:spcAft>
                        <a:buNone/>
                      </a:pPr>
                      <a:r>
                        <a:rPr lang="en-NZ" sz="2400" dirty="0"/>
                        <a:t>            Stats generated showing starting amount of $1 and final                  balance of $0.50 or $0.00</a:t>
                      </a:r>
                    </a:p>
                  </a:txBody>
                  <a:tcPr marL="121898" marR="121898" marT="121898" marB="121898"/>
                </a:tc>
                <a:extLst>
                  <a:ext uri="{0D108BD9-81ED-4DB2-BD59-A6C34878D82A}">
                    <a16:rowId xmlns:a16="http://schemas.microsoft.com/office/drawing/2014/main" val="10001"/>
                  </a:ext>
                </a:extLst>
              </a:tr>
              <a:tr h="609560">
                <a:tc>
                  <a:txBody>
                    <a:bodyPr/>
                    <a:lstStyle/>
                    <a:p>
                      <a:pPr marL="0" lvl="0" indent="0" algn="l">
                        <a:spcBef>
                          <a:spcPts val="0"/>
                        </a:spcBef>
                        <a:spcAft>
                          <a:spcPts val="0"/>
                        </a:spcAft>
                        <a:buNone/>
                      </a:pPr>
                      <a:r>
                        <a:rPr lang="en-US" dirty="0"/>
                        <a:t>Run program</a:t>
                      </a:r>
                    </a:p>
                    <a:p>
                      <a:pPr marL="0" lvl="0" indent="0" algn="l">
                        <a:spcBef>
                          <a:spcPts val="0"/>
                        </a:spcBef>
                        <a:spcAft>
                          <a:spcPts val="0"/>
                        </a:spcAft>
                        <a:buNone/>
                      </a:pPr>
                      <a:r>
                        <a:rPr lang="en-US" dirty="0"/>
                        <a:t>Played before = yes</a:t>
                      </a:r>
                    </a:p>
                    <a:p>
                      <a:pPr marL="0" lvl="0" indent="0" algn="l">
                        <a:spcBef>
                          <a:spcPts val="0"/>
                        </a:spcBef>
                        <a:spcAft>
                          <a:spcPts val="0"/>
                        </a:spcAft>
                        <a:buNone/>
                      </a:pPr>
                      <a:r>
                        <a:rPr lang="en-US" dirty="0"/>
                        <a:t>Amount to play with = 10</a:t>
                      </a:r>
                    </a:p>
                  </a:txBody>
                  <a:tcPr marL="121898" marR="121898" marT="121898" marB="121898"/>
                </a:tc>
                <a:tc>
                  <a:txBody>
                    <a:bodyPr/>
                    <a:lstStyle/>
                    <a:p>
                      <a:pPr marL="0" lvl="0" indent="0" algn="l">
                        <a:spcBef>
                          <a:spcPts val="0"/>
                        </a:spcBef>
                        <a:spcAft>
                          <a:spcPts val="0"/>
                        </a:spcAft>
                        <a:buNone/>
                      </a:pPr>
                      <a:r>
                        <a:rPr lang="en-NZ" sz="2400" dirty="0"/>
                        <a:t>Welcome message displays </a:t>
                      </a:r>
                    </a:p>
                    <a:p>
                      <a:pPr marL="0" lvl="0" indent="0" algn="l">
                        <a:spcBef>
                          <a:spcPts val="0"/>
                        </a:spcBef>
                        <a:spcAft>
                          <a:spcPts val="0"/>
                        </a:spcAft>
                        <a:buNone/>
                      </a:pPr>
                      <a:r>
                        <a:rPr lang="en-NZ" sz="2400" dirty="0"/>
                        <a:t>No Instructions displayed</a:t>
                      </a:r>
                    </a:p>
                  </a:txBody>
                  <a:tcPr marL="121898" marR="121898" marT="121898" marB="121898"/>
                </a:tc>
                <a:extLst>
                  <a:ext uri="{0D108BD9-81ED-4DB2-BD59-A6C34878D82A}">
                    <a16:rowId xmlns:a16="http://schemas.microsoft.com/office/drawing/2014/main" val="1831517992"/>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1004138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Statement formatter</a:t>
            </a:r>
          </a:p>
        </p:txBody>
      </p:sp>
      <p:pic>
        <p:nvPicPr>
          <p:cNvPr id="3" name="Picture 5" descr="Text&#10;&#10;Description automatically generated">
            <a:extLst>
              <a:ext uri="{FF2B5EF4-FFF2-40B4-BE49-F238E27FC236}">
                <a16:creationId xmlns:a16="http://schemas.microsoft.com/office/drawing/2014/main" id="{754C44F4-FFE0-1463-8F6C-0DFA759C7299}"/>
              </a:ext>
            </a:extLst>
          </p:cNvPr>
          <p:cNvPicPr>
            <a:picLocks noChangeAspect="1"/>
          </p:cNvPicPr>
          <p:nvPr/>
        </p:nvPicPr>
        <p:blipFill>
          <a:blip r:embed="rId3"/>
          <a:stretch>
            <a:fillRect/>
          </a:stretch>
        </p:blipFill>
        <p:spPr>
          <a:xfrm>
            <a:off x="832757" y="1920954"/>
            <a:ext cx="2743200" cy="3342664"/>
          </a:xfrm>
          <a:prstGeom prst="rect">
            <a:avLst/>
          </a:prstGeom>
        </p:spPr>
      </p:pic>
      <p:pic>
        <p:nvPicPr>
          <p:cNvPr id="6" name="Picture 6" descr="Text&#10;&#10;Description automatically generated">
            <a:extLst>
              <a:ext uri="{FF2B5EF4-FFF2-40B4-BE49-F238E27FC236}">
                <a16:creationId xmlns:a16="http://schemas.microsoft.com/office/drawing/2014/main" id="{B765B099-BEF9-48C9-E32F-B4B1C4137EC7}"/>
              </a:ext>
            </a:extLst>
          </p:cNvPr>
          <p:cNvPicPr>
            <a:picLocks noChangeAspect="1"/>
          </p:cNvPicPr>
          <p:nvPr/>
        </p:nvPicPr>
        <p:blipFill>
          <a:blip r:embed="rId4"/>
          <a:stretch>
            <a:fillRect/>
          </a:stretch>
        </p:blipFill>
        <p:spPr>
          <a:xfrm>
            <a:off x="4275364" y="1165364"/>
            <a:ext cx="7641771" cy="1656164"/>
          </a:xfrm>
          <a:prstGeom prst="rect">
            <a:avLst/>
          </a:prstGeom>
        </p:spPr>
      </p:pic>
    </p:spTree>
    <p:extLst>
      <p:ext uri="{BB962C8B-B14F-4D97-AF65-F5344CB8AC3E}">
        <p14:creationId xmlns:p14="http://schemas.microsoft.com/office/powerpoint/2010/main" val="286289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cs typeface="Calibri Light"/>
              </a:rPr>
              <a:t>Test Plan: Assembled outcome 3</a:t>
            </a:r>
          </a:p>
        </p:txBody>
      </p:sp>
      <p:graphicFrame>
        <p:nvGraphicFramePr>
          <p:cNvPr id="92" name="Google Shape;92;p19"/>
          <p:cNvGraphicFramePr/>
          <p:nvPr>
            <p:extLst>
              <p:ext uri="{D42A27DB-BD31-4B8C-83A1-F6EECF244321}">
                <p14:modId xmlns:p14="http://schemas.microsoft.com/office/powerpoint/2010/main" val="3431633214"/>
              </p:ext>
            </p:extLst>
          </p:nvPr>
        </p:nvGraphicFramePr>
        <p:xfrm>
          <a:off x="509967" y="1690300"/>
          <a:ext cx="11360794" cy="3779436"/>
        </p:xfrm>
        <a:graphic>
          <a:graphicData uri="http://schemas.openxmlformats.org/drawingml/2006/table">
            <a:tbl>
              <a:tblPr>
                <a:noFill/>
              </a:tblPr>
              <a:tblGrid>
                <a:gridCol w="2903837">
                  <a:extLst>
                    <a:ext uri="{9D8B030D-6E8A-4147-A177-3AD203B41FA5}">
                      <a16:colId xmlns:a16="http://schemas.microsoft.com/office/drawing/2014/main" val="20000"/>
                    </a:ext>
                  </a:extLst>
                </a:gridCol>
                <a:gridCol w="845695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dirty="0"/>
                        <a:t>Play until balance is $3.00/$2.50, then 'X' to quit</a:t>
                      </a:r>
                    </a:p>
                  </a:txBody>
                  <a:tcPr marL="121898" marR="121898" marT="121898" marB="121898"/>
                </a:tc>
                <a:tc>
                  <a:txBody>
                    <a:bodyPr/>
                    <a:lstStyle/>
                    <a:p>
                      <a:pPr marL="0" lvl="0" indent="0" algn="l" rtl="0">
                        <a:spcBef>
                          <a:spcPts val="0"/>
                        </a:spcBef>
                        <a:spcAft>
                          <a:spcPts val="0"/>
                        </a:spcAft>
                        <a:buNone/>
                      </a:pPr>
                      <a:r>
                        <a:rPr lang="en-NZ" sz="2400" dirty="0"/>
                        <a:t>For each round:</a:t>
                      </a:r>
                    </a:p>
                    <a:p>
                      <a:pPr marL="0" lvl="0" indent="0" algn="l">
                        <a:spcBef>
                          <a:spcPts val="0"/>
                        </a:spcBef>
                        <a:spcAft>
                          <a:spcPts val="0"/>
                        </a:spcAft>
                        <a:buNone/>
                      </a:pPr>
                      <a:r>
                        <a:rPr lang="en-NZ" sz="2400" dirty="0"/>
                        <a:t>                           Random token generated</a:t>
                      </a:r>
                    </a:p>
                    <a:p>
                      <a:pPr marL="0" lvl="0" indent="0" algn="l">
                        <a:spcBef>
                          <a:spcPts val="0"/>
                        </a:spcBef>
                        <a:spcAft>
                          <a:spcPts val="0"/>
                        </a:spcAft>
                        <a:buNone/>
                      </a:pPr>
                      <a:r>
                        <a:rPr lang="en-NZ" sz="2400" dirty="0"/>
                        <a:t>                           Balance and round number update</a:t>
                      </a:r>
                    </a:p>
                    <a:p>
                      <a:pPr marL="0" lvl="0" indent="0" algn="l">
                        <a:spcBef>
                          <a:spcPts val="0"/>
                        </a:spcBef>
                        <a:spcAft>
                          <a:spcPts val="0"/>
                        </a:spcAft>
                        <a:buNone/>
                      </a:pPr>
                      <a:r>
                        <a:rPr lang="en-NZ" sz="2400" dirty="0"/>
                        <a:t>                           (lose $1 for donkeys, lose $0.50 for a horse of a</a:t>
                      </a:r>
                    </a:p>
                    <a:p>
                      <a:pPr marL="0" lvl="0" indent="0" algn="l">
                        <a:spcBef>
                          <a:spcPts val="0"/>
                        </a:spcBef>
                        <a:spcAft>
                          <a:spcPts val="0"/>
                        </a:spcAft>
                        <a:buNone/>
                      </a:pPr>
                      <a:r>
                        <a:rPr lang="en-NZ" sz="2400" dirty="0"/>
                        <a:t>                           Zebra, and gain $4 for any Unicorn</a:t>
                      </a:r>
                    </a:p>
                    <a:p>
                      <a:pPr marL="0" lvl="0" indent="0" algn="l">
                        <a:spcBef>
                          <a:spcPts val="0"/>
                        </a:spcBef>
                        <a:spcAft>
                          <a:spcPts val="0"/>
                        </a:spcAft>
                        <a:buNone/>
                      </a:pPr>
                      <a:r>
                        <a:rPr lang="en-NZ" sz="2400" dirty="0"/>
                        <a:t>At end:</a:t>
                      </a:r>
                    </a:p>
                    <a:p>
                      <a:pPr marL="0" lvl="0" indent="0" algn="l">
                        <a:spcBef>
                          <a:spcPts val="0"/>
                        </a:spcBef>
                        <a:spcAft>
                          <a:spcPts val="0"/>
                        </a:spcAft>
                        <a:buNone/>
                      </a:pPr>
                      <a:r>
                        <a:rPr lang="en-NZ" sz="2400" dirty="0"/>
                        <a:t>            Stats generated showing starting amount of $10</a:t>
                      </a:r>
                    </a:p>
                    <a:p>
                      <a:pPr marL="0" lvl="0" indent="0" algn="l">
                        <a:spcBef>
                          <a:spcPts val="0"/>
                        </a:spcBef>
                        <a:spcAft>
                          <a:spcPts val="0"/>
                        </a:spcAft>
                        <a:buNone/>
                      </a:pPr>
                      <a:r>
                        <a:rPr lang="en-NZ" sz="2400" dirty="0"/>
                        <a:t>            And final balance of $2.50 or $3.00</a:t>
                      </a:r>
                    </a:p>
                  </a:txBody>
                  <a:tcPr marL="121898" marR="121898" marT="121898" marB="121898"/>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2509924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cs typeface="Calibri Light"/>
              </a:rPr>
              <a:t>Statement formatter</a:t>
            </a:r>
          </a:p>
        </p:txBody>
      </p:sp>
      <p:pic>
        <p:nvPicPr>
          <p:cNvPr id="4" name="Picture 4" descr="Text&#10;&#10;Description automatically generated">
            <a:extLst>
              <a:ext uri="{FF2B5EF4-FFF2-40B4-BE49-F238E27FC236}">
                <a16:creationId xmlns:a16="http://schemas.microsoft.com/office/drawing/2014/main" id="{83261ABD-6618-C8DA-7019-3AE86416880A}"/>
              </a:ext>
            </a:extLst>
          </p:cNvPr>
          <p:cNvPicPr>
            <a:picLocks noChangeAspect="1"/>
          </p:cNvPicPr>
          <p:nvPr/>
        </p:nvPicPr>
        <p:blipFill>
          <a:blip r:embed="rId3"/>
          <a:stretch>
            <a:fillRect/>
          </a:stretch>
        </p:blipFill>
        <p:spPr>
          <a:xfrm>
            <a:off x="653053" y="1140279"/>
            <a:ext cx="3415573" cy="5666014"/>
          </a:xfrm>
          <a:prstGeom prst="rect">
            <a:avLst/>
          </a:prstGeom>
        </p:spPr>
      </p:pic>
      <p:pic>
        <p:nvPicPr>
          <p:cNvPr id="5" name="Picture 6" descr="Text&#10;&#10;Description automatically generated">
            <a:extLst>
              <a:ext uri="{FF2B5EF4-FFF2-40B4-BE49-F238E27FC236}">
                <a16:creationId xmlns:a16="http://schemas.microsoft.com/office/drawing/2014/main" id="{A8505CD4-7543-A186-D358-C57013002370}"/>
              </a:ext>
            </a:extLst>
          </p:cNvPr>
          <p:cNvPicPr>
            <a:picLocks noChangeAspect="1"/>
          </p:cNvPicPr>
          <p:nvPr/>
        </p:nvPicPr>
        <p:blipFill>
          <a:blip r:embed="rId4"/>
          <a:stretch>
            <a:fillRect/>
          </a:stretch>
        </p:blipFill>
        <p:spPr>
          <a:xfrm>
            <a:off x="5513614" y="989591"/>
            <a:ext cx="3722914" cy="5395888"/>
          </a:xfrm>
          <a:prstGeom prst="rect">
            <a:avLst/>
          </a:prstGeom>
        </p:spPr>
      </p:pic>
    </p:spTree>
    <p:extLst>
      <p:ext uri="{BB962C8B-B14F-4D97-AF65-F5344CB8AC3E}">
        <p14:creationId xmlns:p14="http://schemas.microsoft.com/office/powerpoint/2010/main" val="2799415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007764932"/>
              </p:ext>
            </p:extLst>
          </p:nvPr>
        </p:nvGraphicFramePr>
        <p:xfrm>
          <a:off x="782320" y="1213485"/>
          <a:ext cx="10627360" cy="35763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comprehensively tested my outcome to ensure that the functionality implication has been address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endParaRPr lang="en-NZ" dirty="0" err="1"/>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NZ" dirty="0"/>
                        <a:t>I have carefully spaced the program's output and used a statement generator to enhance it appearance.</a:t>
                      </a:r>
                    </a:p>
                  </a:txBody>
                  <a:tcPr/>
                </a:tc>
                <a:extLst>
                  <a:ext uri="{0D108BD9-81ED-4DB2-BD59-A6C34878D82A}">
                    <a16:rowId xmlns:a16="http://schemas.microsoft.com/office/drawing/2014/main" val="1686164491"/>
                  </a:ext>
                </a:extLst>
              </a:tr>
              <a:tr h="370840">
                <a:tc>
                  <a:txBody>
                    <a:bodyPr/>
                    <a:lstStyle/>
                    <a:p>
                      <a:r>
                        <a:rPr lang="en-NZ" dirty="0"/>
                        <a:t>Social</a:t>
                      </a:r>
                    </a:p>
                  </a:txBody>
                  <a:tcPr/>
                </a:tc>
                <a:tc>
                  <a:txBody>
                    <a:bodyPr/>
                    <a:lstStyle/>
                    <a:p>
                      <a:r>
                        <a:rPr lang="en-NZ" dirty="0"/>
                        <a:t>My program has a $10 limit on the amount users can spend.</a:t>
                      </a:r>
                    </a:p>
                  </a:txBody>
                  <a:tcPr/>
                </a:tc>
                <a:extLst>
                  <a:ext uri="{0D108BD9-81ED-4DB2-BD59-A6C34878D82A}">
                    <a16:rowId xmlns:a16="http://schemas.microsoft.com/office/drawing/2014/main" val="1038612699"/>
                  </a:ext>
                </a:extLst>
              </a:tr>
              <a:tr h="370839">
                <a:tc>
                  <a:txBody>
                    <a:bodyPr/>
                    <a:lstStyle/>
                    <a:p>
                      <a:pPr lvl="0">
                        <a:buNone/>
                      </a:pPr>
                      <a:r>
                        <a:rPr lang="en-NZ" dirty="0"/>
                        <a:t>Future proofing</a:t>
                      </a:r>
                    </a:p>
                  </a:txBody>
                  <a:tcPr/>
                </a:tc>
                <a:tc>
                  <a:txBody>
                    <a:bodyPr/>
                    <a:lstStyle/>
                    <a:p>
                      <a:pPr lvl="0">
                        <a:buNone/>
                      </a:pPr>
                      <a:r>
                        <a:rPr lang="en-NZ" dirty="0"/>
                        <a:t>I avoided the use of literals and used functions to make my code flexible and easy to modify later if necessary.</a:t>
                      </a:r>
                    </a:p>
                  </a:txBody>
                  <a:tcPr/>
                </a:tc>
                <a:extLst>
                  <a:ext uri="{0D108BD9-81ED-4DB2-BD59-A6C34878D82A}">
                    <a16:rowId xmlns:a16="http://schemas.microsoft.com/office/drawing/2014/main" val="40874089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a:latin typeface="Arial" panose="020B0604020202020204" pitchFamily="34" charset="0"/>
              <a:ea typeface="Arial" panose="020B0604020202020204" pitchFamily="34" charset="0"/>
            </a:endParaRPr>
          </a:p>
        </p:txBody>
      </p:sp>
      <p:pic>
        <p:nvPicPr>
          <p:cNvPr id="4" name="Picture 4" descr="Table&#10;&#10;Description automatically generated">
            <a:extLst>
              <a:ext uri="{FF2B5EF4-FFF2-40B4-BE49-F238E27FC236}">
                <a16:creationId xmlns:a16="http://schemas.microsoft.com/office/drawing/2014/main" id="{3775052B-BEB6-F30E-F370-E2730F7715BA}"/>
              </a:ext>
            </a:extLst>
          </p:cNvPr>
          <p:cNvPicPr>
            <a:picLocks noChangeAspect="1"/>
          </p:cNvPicPr>
          <p:nvPr/>
        </p:nvPicPr>
        <p:blipFill>
          <a:blip r:embed="rId3"/>
          <a:stretch>
            <a:fillRect/>
          </a:stretch>
        </p:blipFill>
        <p:spPr>
          <a:xfrm>
            <a:off x="261257" y="2104100"/>
            <a:ext cx="2946400" cy="1728143"/>
          </a:xfrm>
          <a:prstGeom prst="rect">
            <a:avLst/>
          </a:prstGeom>
        </p:spPr>
      </p:pic>
      <p:pic>
        <p:nvPicPr>
          <p:cNvPr id="5" name="Picture 5" descr="Table&#10;&#10;Description automatically generated">
            <a:extLst>
              <a:ext uri="{FF2B5EF4-FFF2-40B4-BE49-F238E27FC236}">
                <a16:creationId xmlns:a16="http://schemas.microsoft.com/office/drawing/2014/main" id="{7523302B-7D82-89E9-B534-8503245FE6DA}"/>
              </a:ext>
            </a:extLst>
          </p:cNvPr>
          <p:cNvPicPr>
            <a:picLocks noChangeAspect="1"/>
          </p:cNvPicPr>
          <p:nvPr/>
        </p:nvPicPr>
        <p:blipFill>
          <a:blip r:embed="rId4"/>
          <a:stretch>
            <a:fillRect/>
          </a:stretch>
        </p:blipFill>
        <p:spPr>
          <a:xfrm>
            <a:off x="261257" y="3792374"/>
            <a:ext cx="2743200" cy="1522965"/>
          </a:xfrm>
          <a:prstGeom prst="rect">
            <a:avLst/>
          </a:prstGeom>
        </p:spPr>
      </p:pic>
      <p:pic>
        <p:nvPicPr>
          <p:cNvPr id="6" name="Picture 6" descr="Graphical user interface, table&#10;&#10;Description automatically generated">
            <a:extLst>
              <a:ext uri="{FF2B5EF4-FFF2-40B4-BE49-F238E27FC236}">
                <a16:creationId xmlns:a16="http://schemas.microsoft.com/office/drawing/2014/main" id="{1B2594C7-F120-BAC7-6FF4-155DD0AC1E69}"/>
              </a:ext>
            </a:extLst>
          </p:cNvPr>
          <p:cNvPicPr>
            <a:picLocks noChangeAspect="1"/>
          </p:cNvPicPr>
          <p:nvPr/>
        </p:nvPicPr>
        <p:blipFill>
          <a:blip r:embed="rId5"/>
          <a:stretch>
            <a:fillRect/>
          </a:stretch>
        </p:blipFill>
        <p:spPr>
          <a:xfrm>
            <a:off x="3280229" y="1986514"/>
            <a:ext cx="2743200" cy="1810914"/>
          </a:xfrm>
          <a:prstGeom prst="rect">
            <a:avLst/>
          </a:prstGeom>
        </p:spPr>
      </p:pic>
      <p:pic>
        <p:nvPicPr>
          <p:cNvPr id="7" name="Picture 7">
            <a:extLst>
              <a:ext uri="{FF2B5EF4-FFF2-40B4-BE49-F238E27FC236}">
                <a16:creationId xmlns:a16="http://schemas.microsoft.com/office/drawing/2014/main" id="{FBFFD17E-F9E1-6700-36FD-C2CBC2771FD3}"/>
              </a:ext>
            </a:extLst>
          </p:cNvPr>
          <p:cNvPicPr>
            <a:picLocks noChangeAspect="1"/>
          </p:cNvPicPr>
          <p:nvPr/>
        </p:nvPicPr>
        <p:blipFill>
          <a:blip r:embed="rId6"/>
          <a:stretch>
            <a:fillRect/>
          </a:stretch>
        </p:blipFill>
        <p:spPr>
          <a:xfrm>
            <a:off x="3280228" y="3793536"/>
            <a:ext cx="2743200" cy="1244870"/>
          </a:xfrm>
          <a:prstGeom prst="rect">
            <a:avLst/>
          </a:prstGeom>
        </p:spPr>
      </p:pic>
      <p:pic>
        <p:nvPicPr>
          <p:cNvPr id="8" name="Picture 8" descr="A picture containing background pattern&#10;&#10;Description automatically generated">
            <a:extLst>
              <a:ext uri="{FF2B5EF4-FFF2-40B4-BE49-F238E27FC236}">
                <a16:creationId xmlns:a16="http://schemas.microsoft.com/office/drawing/2014/main" id="{58E49557-FE53-6F60-6FDE-595A220C3F9B}"/>
              </a:ext>
            </a:extLst>
          </p:cNvPr>
          <p:cNvPicPr>
            <a:picLocks noChangeAspect="1"/>
          </p:cNvPicPr>
          <p:nvPr/>
        </p:nvPicPr>
        <p:blipFill>
          <a:blip r:embed="rId7"/>
          <a:stretch>
            <a:fillRect/>
          </a:stretch>
        </p:blipFill>
        <p:spPr>
          <a:xfrm>
            <a:off x="3352800" y="1765456"/>
            <a:ext cx="2743200" cy="148461"/>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FFC537ED-AB1D-A95E-C8C1-F1C899605C56}"/>
              </a:ext>
            </a:extLst>
          </p:cNvPr>
          <p:cNvPicPr>
            <a:picLocks noChangeAspect="1"/>
          </p:cNvPicPr>
          <p:nvPr/>
        </p:nvPicPr>
        <p:blipFill>
          <a:blip r:embed="rId3"/>
          <a:stretch>
            <a:fillRect/>
          </a:stretch>
        </p:blipFill>
        <p:spPr>
          <a:xfrm>
            <a:off x="838200" y="2133407"/>
            <a:ext cx="6045511" cy="3759393"/>
          </a:xfrm>
          <a:prstGeom prst="rect">
            <a:avLst/>
          </a:prstGeom>
        </p:spPr>
      </p:pic>
      <p:pic>
        <p:nvPicPr>
          <p:cNvPr id="9" name="Picture 8">
            <a:extLst>
              <a:ext uri="{FF2B5EF4-FFF2-40B4-BE49-F238E27FC236}">
                <a16:creationId xmlns:a16="http://schemas.microsoft.com/office/drawing/2014/main" id="{121A5FFA-DF64-9283-6DBF-47C38D057EB1}"/>
              </a:ext>
            </a:extLst>
          </p:cNvPr>
          <p:cNvPicPr>
            <a:picLocks noChangeAspect="1"/>
          </p:cNvPicPr>
          <p:nvPr/>
        </p:nvPicPr>
        <p:blipFill>
          <a:blip r:embed="rId4"/>
          <a:stretch>
            <a:fillRect/>
          </a:stretch>
        </p:blipFill>
        <p:spPr>
          <a:xfrm>
            <a:off x="7705861" y="2274187"/>
            <a:ext cx="2717940" cy="328946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a:t>[Component 1 (Instructions and Yes/No checker)</a:t>
            </a:r>
            <a:endParaRPr sz="4000"/>
          </a:p>
        </p:txBody>
      </p:sp>
      <p:pic>
        <p:nvPicPr>
          <p:cNvPr id="3" name="Picture 2">
            <a:extLst>
              <a:ext uri="{FF2B5EF4-FFF2-40B4-BE49-F238E27FC236}">
                <a16:creationId xmlns:a16="http://schemas.microsoft.com/office/drawing/2014/main" id="{651C1EE6-D368-9520-94FA-33BF1A8F0F60}"/>
              </a:ext>
            </a:extLst>
          </p:cNvPr>
          <p:cNvPicPr>
            <a:picLocks noChangeAspect="1"/>
          </p:cNvPicPr>
          <p:nvPr/>
        </p:nvPicPr>
        <p:blipFill>
          <a:blip r:embed="rId3"/>
          <a:stretch>
            <a:fillRect/>
          </a:stretch>
        </p:blipFill>
        <p:spPr>
          <a:xfrm>
            <a:off x="415600" y="1113127"/>
            <a:ext cx="5099095" cy="37295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[Yes/No checkers] - Test Plan</a:t>
            </a:r>
            <a:endParaRPr sz="4000"/>
          </a:p>
        </p:txBody>
      </p:sp>
      <p:graphicFrame>
        <p:nvGraphicFramePr>
          <p:cNvPr id="92" name="Google Shape;92;p19"/>
          <p:cNvGraphicFramePr/>
          <p:nvPr>
            <p:extLst>
              <p:ext uri="{D42A27DB-BD31-4B8C-83A1-F6EECF244321}">
                <p14:modId xmlns:p14="http://schemas.microsoft.com/office/powerpoint/2010/main" val="1221129770"/>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lvl="0" indent="0" algn="l" rtl="0">
                        <a:spcBef>
                          <a:spcPts val="0"/>
                        </a:spcBef>
                        <a:spcAft>
                          <a:spcPts val="0"/>
                        </a:spcAft>
                        <a:buNone/>
                      </a:pPr>
                      <a:r>
                        <a:rPr lang="en-NZ" sz="2400"/>
                        <a:t>Program continues</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a:t>Y</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2357782830"/>
                  </a:ext>
                </a:extLst>
              </a:tr>
              <a:tr h="609560">
                <a:tc>
                  <a:txBody>
                    <a:bodyPr/>
                    <a:lstStyle/>
                    <a:p>
                      <a:pPr marL="0" lvl="0" indent="0" algn="l" rtl="0">
                        <a:spcBef>
                          <a:spcPts val="0"/>
                        </a:spcBef>
                        <a:spcAft>
                          <a:spcPts val="0"/>
                        </a:spcAft>
                        <a:buNone/>
                      </a:pPr>
                      <a:r>
                        <a:rPr lang="en-NZ" sz="2400"/>
                        <a:t>No</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4181970147"/>
                  </a:ext>
                </a:extLst>
              </a:tr>
              <a:tr h="609560">
                <a:tc>
                  <a:txBody>
                    <a:bodyPr/>
                    <a:lstStyle/>
                    <a:p>
                      <a:pPr marL="0" lvl="0" indent="0" algn="l" rtl="0">
                        <a:spcBef>
                          <a:spcPts val="0"/>
                        </a:spcBef>
                        <a:spcAft>
                          <a:spcPts val="0"/>
                        </a:spcAft>
                        <a:buNone/>
                      </a:pPr>
                      <a:r>
                        <a:rPr lang="en-NZ" sz="2400"/>
                        <a:t>N</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606211569"/>
                  </a:ext>
                </a:extLst>
              </a:tr>
              <a:tr h="609560">
                <a:tc>
                  <a:txBody>
                    <a:bodyPr/>
                    <a:lstStyle/>
                    <a:p>
                      <a:pPr marL="0" lvl="0" indent="0" algn="l" rtl="0">
                        <a:spcBef>
                          <a:spcPts val="0"/>
                        </a:spcBef>
                        <a:spcAft>
                          <a:spcPts val="0"/>
                        </a:spcAft>
                        <a:buNone/>
                      </a:pPr>
                      <a:r>
                        <a:rPr lang="en-NZ" sz="2400"/>
                        <a:t>Yes</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Program continues</a:t>
                      </a:r>
                    </a:p>
                  </a:txBody>
                  <a:tcPr marL="121900" marR="121900" marT="121900" marB="121900"/>
                </a:tc>
                <a:extLst>
                  <a:ext uri="{0D108BD9-81ED-4DB2-BD59-A6C34878D82A}">
                    <a16:rowId xmlns:a16="http://schemas.microsoft.com/office/drawing/2014/main" val="2859777882"/>
                  </a:ext>
                </a:extLst>
              </a:tr>
              <a:tr h="609560">
                <a:tc>
                  <a:txBody>
                    <a:bodyPr/>
                    <a:lstStyle/>
                    <a:p>
                      <a:pPr marL="0" lvl="0" indent="0" algn="l" rtl="0">
                        <a:spcBef>
                          <a:spcPts val="0"/>
                        </a:spcBef>
                        <a:spcAft>
                          <a:spcPts val="0"/>
                        </a:spcAft>
                        <a:buNone/>
                      </a:pPr>
                      <a:r>
                        <a:rPr lang="en-NZ" sz="2400"/>
                        <a:t>Maybe</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Please enter either “Yes” or “No”</a:t>
                      </a:r>
                    </a:p>
                  </a:txBody>
                  <a:tcPr marL="121900" marR="121900" marT="121900" marB="121900"/>
                </a:tc>
                <a:extLst>
                  <a:ext uri="{0D108BD9-81ED-4DB2-BD59-A6C34878D82A}">
                    <a16:rowId xmlns:a16="http://schemas.microsoft.com/office/drawing/2014/main" val="419941134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a:t>Yes/No checker -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a:t>You must show the results of testing. For each component, include a screenshot proving it works.  You can also include notes about each test. </a:t>
            </a:r>
          </a:p>
        </p:txBody>
      </p:sp>
      <p:pic>
        <p:nvPicPr>
          <p:cNvPr id="5" name="Picture 4">
            <a:extLst>
              <a:ext uri="{FF2B5EF4-FFF2-40B4-BE49-F238E27FC236}">
                <a16:creationId xmlns:a16="http://schemas.microsoft.com/office/drawing/2014/main" id="{0869EDE7-8487-30E2-3275-D58B42D4C73A}"/>
              </a:ext>
            </a:extLst>
          </p:cNvPr>
          <p:cNvPicPr>
            <a:picLocks noChangeAspect="1"/>
          </p:cNvPicPr>
          <p:nvPr/>
        </p:nvPicPr>
        <p:blipFill>
          <a:blip r:embed="rId3"/>
          <a:stretch>
            <a:fillRect/>
          </a:stretch>
        </p:blipFill>
        <p:spPr>
          <a:xfrm>
            <a:off x="7668905" y="2258831"/>
            <a:ext cx="3124361" cy="3518081"/>
          </a:xfrm>
          <a:prstGeom prst="rect">
            <a:avLst/>
          </a:prstGeom>
        </p:spPr>
      </p:pic>
      <p:pic>
        <p:nvPicPr>
          <p:cNvPr id="7" name="Picture 6">
            <a:extLst>
              <a:ext uri="{FF2B5EF4-FFF2-40B4-BE49-F238E27FC236}">
                <a16:creationId xmlns:a16="http://schemas.microsoft.com/office/drawing/2014/main" id="{41CE6C0B-6E38-56DA-E72A-E47AEE4AF7A2}"/>
              </a:ext>
            </a:extLst>
          </p:cNvPr>
          <p:cNvPicPr>
            <a:picLocks noChangeAspect="1"/>
          </p:cNvPicPr>
          <p:nvPr/>
        </p:nvPicPr>
        <p:blipFill>
          <a:blip r:embed="rId4"/>
          <a:stretch>
            <a:fillRect/>
          </a:stretch>
        </p:blipFill>
        <p:spPr>
          <a:xfrm>
            <a:off x="749300" y="2338989"/>
            <a:ext cx="6172517" cy="2609984"/>
          </a:xfrm>
          <a:prstGeom prst="rect">
            <a:avLst/>
          </a:prstGeom>
        </p:spPr>
      </p:pic>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Test Plan</a:t>
            </a:r>
            <a:endParaRPr sz="4000"/>
          </a:p>
        </p:txBody>
      </p:sp>
      <p:graphicFrame>
        <p:nvGraphicFramePr>
          <p:cNvPr id="92" name="Google Shape;92;p19"/>
          <p:cNvGraphicFramePr/>
          <p:nvPr>
            <p:extLst>
              <p:ext uri="{D42A27DB-BD31-4B8C-83A1-F6EECF244321}">
                <p14:modId xmlns:p14="http://schemas.microsoft.com/office/powerpoint/2010/main" val="1384127289"/>
              </p:ext>
            </p:extLst>
          </p:nvPr>
        </p:nvGraphicFramePr>
        <p:xfrm>
          <a:off x="509966" y="1690299"/>
          <a:ext cx="11360802" cy="5608120"/>
        </p:xfrm>
        <a:graphic>
          <a:graphicData uri="http://schemas.openxmlformats.org/drawingml/2006/table">
            <a:tbl>
              <a:tblPr>
                <a:noFill/>
              </a:tblPr>
              <a:tblGrid>
                <a:gridCol w="2898252">
                  <a:extLst>
                    <a:ext uri="{9D8B030D-6E8A-4147-A177-3AD203B41FA5}">
                      <a16:colId xmlns:a16="http://schemas.microsoft.com/office/drawing/2014/main" val="20000"/>
                    </a:ext>
                  </a:extLst>
                </a:gridCol>
                <a:gridCol w="846255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1341080">
                <a:tc>
                  <a:txBody>
                    <a:bodyPr/>
                    <a:lstStyle/>
                    <a:p>
                      <a:pPr marL="0" lvl="0" indent="0" algn="l" rtl="0">
                        <a:spcBef>
                          <a:spcPts val="0"/>
                        </a:spcBef>
                        <a:spcAft>
                          <a:spcPts val="0"/>
                        </a:spcAft>
                        <a:buNone/>
                      </a:pPr>
                      <a:r>
                        <a:rPr lang="en-NZ" sz="2400"/>
                        <a:t>Trial 1</a:t>
                      </a:r>
                    </a:p>
                    <a:p>
                      <a:pPr marL="0" lvl="0" indent="0" algn="l" rtl="0">
                        <a:spcBef>
                          <a:spcPts val="0"/>
                        </a:spcBef>
                        <a:spcAft>
                          <a:spcPts val="0"/>
                        </a:spcAft>
                        <a:buNone/>
                      </a:pPr>
                      <a:r>
                        <a:rPr lang="en-NZ" sz="2400"/>
                        <a:t>01_yes_no_v1</a:t>
                      </a:r>
                      <a:endParaRPr sz="2400"/>
                    </a:p>
                  </a:txBody>
                  <a:tcPr marL="121900" marR="121900" marT="121900" marB="121900"/>
                </a:tc>
                <a:tc>
                  <a:txBody>
                    <a:bodyPr/>
                    <a:lstStyle/>
                    <a:p>
                      <a:pPr marL="0" lvl="0" indent="0" algn="l" rtl="0">
                        <a:spcBef>
                          <a:spcPts val="0"/>
                        </a:spcBef>
                        <a:spcAft>
                          <a:spcPts val="0"/>
                        </a:spcAft>
                        <a:buNone/>
                      </a:pPr>
                      <a:r>
                        <a:rPr lang="en-NZ" sz="2400"/>
                        <a:t>Program works but requires user to enter response using lower case. User also required to type “yes” or “no” and it won’t accept “y” or “n”</a:t>
                      </a:r>
                      <a:endParaRPr sz="2400"/>
                    </a:p>
                  </a:txBody>
                  <a:tcPr marL="121900" marR="121900" marT="121900" marB="121900"/>
                </a:tc>
                <a:extLst>
                  <a:ext uri="{0D108BD9-81ED-4DB2-BD59-A6C34878D82A}">
                    <a16:rowId xmlns:a16="http://schemas.microsoft.com/office/drawing/2014/main" val="10001"/>
                  </a:ext>
                </a:extLst>
              </a:tr>
              <a:tr h="975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Trail 2</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01_yes_no_v2</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Fixes the case problem and adds options for “y” and “n” prints results of valid input, prevents invalid input but quite cumbersome for testing</a:t>
                      </a:r>
                    </a:p>
                  </a:txBody>
                  <a:tcPr marL="121900" marR="121900" marT="121900" marB="121900"/>
                </a:tc>
                <a:extLst>
                  <a:ext uri="{0D108BD9-81ED-4DB2-BD59-A6C34878D82A}">
                    <a16:rowId xmlns:a16="http://schemas.microsoft.com/office/drawing/2014/main" val="2357782830"/>
                  </a:ext>
                </a:extLst>
              </a:tr>
              <a:tr h="975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Trial 3</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01_yes_no_v3</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Puts code into a loop – to make testing easier</a:t>
                      </a:r>
                    </a:p>
                  </a:txBody>
                  <a:tcPr marL="121900" marR="121900" marT="121900" marB="121900"/>
                </a:tc>
                <a:extLst>
                  <a:ext uri="{0D108BD9-81ED-4DB2-BD59-A6C34878D82A}">
                    <a16:rowId xmlns:a16="http://schemas.microsoft.com/office/drawing/2014/main" val="4181970147"/>
                  </a:ext>
                </a:extLst>
              </a:tr>
              <a:tr h="975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Trial 4</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02_yes_no_function_v1</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I made the code, from Trial 3 , into a function which makes it easy to recycle for other yes/no questions I might incorporate into my program. I will therefore use this function in my final program</a:t>
                      </a:r>
                    </a:p>
                  </a:txBody>
                  <a:tcPr marL="121900" marR="121900" marT="121900" marB="121900"/>
                </a:tc>
                <a:extLst>
                  <a:ext uri="{0D108BD9-81ED-4DB2-BD59-A6C34878D82A}">
                    <a16:rowId xmlns:a16="http://schemas.microsoft.com/office/drawing/2014/main" val="201694141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spTree>
    <p:extLst>
      <p:ext uri="{BB962C8B-B14F-4D97-AF65-F5344CB8AC3E}">
        <p14:creationId xmlns:p14="http://schemas.microsoft.com/office/powerpoint/2010/main" val="292252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a:t>Instructions- Test Plan</a:t>
            </a:r>
            <a:endParaRPr sz="4000"/>
          </a:p>
        </p:txBody>
      </p:sp>
      <p:graphicFrame>
        <p:nvGraphicFramePr>
          <p:cNvPr id="92" name="Google Shape;92;p19"/>
          <p:cNvGraphicFramePr/>
          <p:nvPr>
            <p:extLst>
              <p:ext uri="{D42A27DB-BD31-4B8C-83A1-F6EECF244321}">
                <p14:modId xmlns:p14="http://schemas.microsoft.com/office/powerpoint/2010/main" val="4013818742"/>
              </p:ext>
            </p:extLst>
          </p:nvPr>
        </p:nvGraphicFramePr>
        <p:xfrm>
          <a:off x="534390" y="1832804"/>
          <a:ext cx="7410202" cy="4632800"/>
        </p:xfrm>
        <a:graphic>
          <a:graphicData uri="http://schemas.openxmlformats.org/drawingml/2006/table">
            <a:tbl>
              <a:tblPr>
                <a:noFill/>
              </a:tblPr>
              <a:tblGrid>
                <a:gridCol w="2455957">
                  <a:extLst>
                    <a:ext uri="{9D8B030D-6E8A-4147-A177-3AD203B41FA5}">
                      <a16:colId xmlns:a16="http://schemas.microsoft.com/office/drawing/2014/main" val="20000"/>
                    </a:ext>
                  </a:extLst>
                </a:gridCol>
                <a:gridCol w="4954245">
                  <a:extLst>
                    <a:ext uri="{9D8B030D-6E8A-4147-A177-3AD203B41FA5}">
                      <a16:colId xmlns:a16="http://schemas.microsoft.com/office/drawing/2014/main" val="20001"/>
                    </a:ext>
                  </a:extLst>
                </a:gridCol>
              </a:tblGrid>
              <a:tr h="470503">
                <a:tc>
                  <a:txBody>
                    <a:bodyPr/>
                    <a:lstStyle/>
                    <a:p>
                      <a:pPr marL="0" lvl="0" indent="0" algn="l" rtl="0">
                        <a:spcBef>
                          <a:spcPts val="0"/>
                        </a:spcBef>
                        <a:spcAft>
                          <a:spcPts val="0"/>
                        </a:spcAft>
                        <a:buNone/>
                      </a:pPr>
                      <a:r>
                        <a:rPr lang="en" sz="2400" b="1"/>
                        <a:t>Test Cases - input</a:t>
                      </a:r>
                      <a:endParaRPr sz="2400" b="1"/>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a:p>
                  </a:txBody>
                  <a:tcPr marL="121900" marR="121900" marT="121900" marB="121900">
                    <a:solidFill>
                      <a:srgbClr val="CCCCCC"/>
                    </a:solidFill>
                  </a:tcPr>
                </a:tc>
                <a:extLst>
                  <a:ext uri="{0D108BD9-81ED-4DB2-BD59-A6C34878D82A}">
                    <a16:rowId xmlns:a16="http://schemas.microsoft.com/office/drawing/2014/main" val="10000"/>
                  </a:ext>
                </a:extLst>
              </a:tr>
              <a:tr h="752824">
                <a:tc>
                  <a:txBody>
                    <a:bodyPr/>
                    <a:lstStyle/>
                    <a:p>
                      <a:pPr marL="0" lvl="0" indent="0" algn="l" rtl="0">
                        <a:spcBef>
                          <a:spcPts val="0"/>
                        </a:spcBef>
                        <a:spcAft>
                          <a:spcPts val="0"/>
                        </a:spcAft>
                        <a:buNone/>
                      </a:pPr>
                      <a:r>
                        <a:rPr lang="en-NZ" sz="2400"/>
                        <a:t>Have you played before?</a:t>
                      </a:r>
                    </a:p>
                    <a:p>
                      <a:pPr marL="0" lvl="0" indent="0" algn="l" rtl="0">
                        <a:spcBef>
                          <a:spcPts val="0"/>
                        </a:spcBef>
                        <a:spcAft>
                          <a:spcPts val="0"/>
                        </a:spcAft>
                        <a:buNone/>
                      </a:pPr>
                      <a:r>
                        <a:rPr lang="en-NZ" sz="2400"/>
                        <a:t>Maybe</a:t>
                      </a:r>
                      <a:endParaRPr sz="2400"/>
                    </a:p>
                  </a:txBody>
                  <a:tcPr marL="121900" marR="121900" marT="121900" marB="121900"/>
                </a:tc>
                <a:tc>
                  <a:txBody>
                    <a:bodyPr/>
                    <a:lstStyle/>
                    <a:p>
                      <a:pPr marL="0" lvl="0" indent="0" algn="l" rtl="0">
                        <a:spcBef>
                          <a:spcPts val="0"/>
                        </a:spcBef>
                        <a:spcAft>
                          <a:spcPts val="0"/>
                        </a:spcAft>
                        <a:buNone/>
                      </a:pPr>
                      <a:r>
                        <a:rPr lang="en-NZ" sz="2400"/>
                        <a:t>&lt;error&gt; Please choose y/n</a:t>
                      </a:r>
                      <a:endParaRPr sz="2400"/>
                    </a:p>
                  </a:txBody>
                  <a:tcPr marL="121900" marR="121900" marT="121900" marB="121900"/>
                </a:tc>
                <a:extLst>
                  <a:ext uri="{0D108BD9-81ED-4DB2-BD59-A6C34878D82A}">
                    <a16:rowId xmlns:a16="http://schemas.microsoft.com/office/drawing/2014/main" val="10001"/>
                  </a:ext>
                </a:extLst>
              </a:tr>
              <a:tr h="752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Have you played before?</a:t>
                      </a:r>
                    </a:p>
                    <a:p>
                      <a:pPr marL="0" lvl="0" indent="0" algn="l" rtl="0">
                        <a:spcBef>
                          <a:spcPts val="0"/>
                        </a:spcBef>
                        <a:spcAft>
                          <a:spcPts val="0"/>
                        </a:spcAft>
                        <a:buNone/>
                      </a:pPr>
                      <a:r>
                        <a:rPr lang="en-NZ" sz="2400"/>
                        <a:t>Yes</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Game starts</a:t>
                      </a:r>
                    </a:p>
                  </a:txBody>
                  <a:tcPr marL="121900" marR="121900" marT="121900" marB="121900"/>
                </a:tc>
                <a:extLst>
                  <a:ext uri="{0D108BD9-81ED-4DB2-BD59-A6C34878D82A}">
                    <a16:rowId xmlns:a16="http://schemas.microsoft.com/office/drawing/2014/main" val="2357782830"/>
                  </a:ext>
                </a:extLst>
              </a:tr>
              <a:tr h="7528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Have you played before?</a:t>
                      </a:r>
                    </a:p>
                    <a:p>
                      <a:pPr marL="0" lvl="0" indent="0" algn="l" rtl="0">
                        <a:spcBef>
                          <a:spcPts val="0"/>
                        </a:spcBef>
                        <a:spcAft>
                          <a:spcPts val="0"/>
                        </a:spcAft>
                        <a:buNone/>
                      </a:pPr>
                      <a:r>
                        <a:rPr lang="en-NZ" sz="2400"/>
                        <a:t>No</a:t>
                      </a:r>
                      <a:endParaRPr sz="240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a:t>Show instructions, then start the game</a:t>
                      </a:r>
                    </a:p>
                  </a:txBody>
                  <a:tcPr marL="121900" marR="121900" marT="121900" marB="121900"/>
                </a:tc>
                <a:extLst>
                  <a:ext uri="{0D108BD9-81ED-4DB2-BD59-A6C34878D82A}">
                    <a16:rowId xmlns:a16="http://schemas.microsoft.com/office/drawing/2014/main" val="41819701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a:t>Additional rows can be added by clicking in the last cell and then using the Tab key </a:t>
            </a:r>
          </a:p>
        </p:txBody>
      </p:sp>
      <p:pic>
        <p:nvPicPr>
          <p:cNvPr id="3" name="Picture 2">
            <a:extLst>
              <a:ext uri="{FF2B5EF4-FFF2-40B4-BE49-F238E27FC236}">
                <a16:creationId xmlns:a16="http://schemas.microsoft.com/office/drawing/2014/main" id="{2D1B0D4D-0AB1-4BB4-2585-0E0B24C74794}"/>
              </a:ext>
            </a:extLst>
          </p:cNvPr>
          <p:cNvPicPr>
            <a:picLocks noChangeAspect="1"/>
          </p:cNvPicPr>
          <p:nvPr/>
        </p:nvPicPr>
        <p:blipFill>
          <a:blip r:embed="rId3"/>
          <a:stretch>
            <a:fillRect/>
          </a:stretch>
        </p:blipFill>
        <p:spPr>
          <a:xfrm>
            <a:off x="8380842" y="2209737"/>
            <a:ext cx="3276768" cy="1219263"/>
          </a:xfrm>
          <a:prstGeom prst="rect">
            <a:avLst/>
          </a:prstGeom>
        </p:spPr>
      </p:pic>
      <p:pic>
        <p:nvPicPr>
          <p:cNvPr id="6" name="Picture 5">
            <a:extLst>
              <a:ext uri="{FF2B5EF4-FFF2-40B4-BE49-F238E27FC236}">
                <a16:creationId xmlns:a16="http://schemas.microsoft.com/office/drawing/2014/main" id="{7ECD3649-FAA2-8E4F-3947-7961044B84C0}"/>
              </a:ext>
            </a:extLst>
          </p:cNvPr>
          <p:cNvPicPr>
            <a:picLocks noChangeAspect="1"/>
          </p:cNvPicPr>
          <p:nvPr/>
        </p:nvPicPr>
        <p:blipFill>
          <a:blip r:embed="rId4"/>
          <a:stretch>
            <a:fillRect/>
          </a:stretch>
        </p:blipFill>
        <p:spPr>
          <a:xfrm>
            <a:off x="8019802" y="4779845"/>
            <a:ext cx="2991004" cy="1854295"/>
          </a:xfrm>
          <a:prstGeom prst="rect">
            <a:avLst/>
          </a:prstGeom>
        </p:spPr>
      </p:pic>
    </p:spTree>
    <p:extLst>
      <p:ext uri="{BB962C8B-B14F-4D97-AF65-F5344CB8AC3E}">
        <p14:creationId xmlns:p14="http://schemas.microsoft.com/office/powerpoint/2010/main" val="350871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33</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Lucky Unicorn Documentation</vt:lpstr>
      <vt:lpstr>Lucky Unicorn</vt:lpstr>
      <vt:lpstr>Describe relevant Implications:</vt:lpstr>
      <vt:lpstr>Decomposition:</vt:lpstr>
      <vt:lpstr>[Component 1 (Instructions and Yes/No checker)</vt:lpstr>
      <vt:lpstr>[Yes/No checkers] - Test Plan</vt:lpstr>
      <vt:lpstr>Yes/No checker - Testing </vt:lpstr>
      <vt:lpstr>Instructions- Test Plan</vt:lpstr>
      <vt:lpstr>Instructions- Test Plan</vt:lpstr>
      <vt:lpstr>[Component name]: Trello screenshot </vt:lpstr>
      <vt:lpstr>[Yes/No checkers] - Test Plan</vt:lpstr>
      <vt:lpstr>[Yes/No checkers] - Test Plan</vt:lpstr>
      <vt:lpstr>Assembled Outcome Testing:</vt:lpstr>
      <vt:lpstr>[Yes/No checkers] - Test Plan</vt:lpstr>
      <vt:lpstr>Component 3: (Generate random token)</vt:lpstr>
      <vt:lpstr>[Yes/No checkers] - Test Plan</vt:lpstr>
      <vt:lpstr>Test Plan: tokens randomly generated</vt:lpstr>
      <vt:lpstr>How much - Testing</vt:lpstr>
      <vt:lpstr>Generate random token  - Testing</vt:lpstr>
      <vt:lpstr>Generate random tokens: Trialling</vt:lpstr>
      <vt:lpstr>Generate random tokens: Trialling</vt:lpstr>
      <vt:lpstr>Game mechanics and looping</vt:lpstr>
      <vt:lpstr>Test Plan: Game mechanics and looping</vt:lpstr>
      <vt:lpstr>Game mechanics and looping</vt:lpstr>
      <vt:lpstr>Statement formatter</vt:lpstr>
      <vt:lpstr>Test Plan: Statement formatter</vt:lpstr>
      <vt:lpstr>Statement formatter</vt:lpstr>
      <vt:lpstr>Test Plan: Assembled outcome</vt:lpstr>
      <vt:lpstr>Statement formatter</vt:lpstr>
      <vt:lpstr>Test Plan: Assembled outcome 2</vt:lpstr>
      <vt:lpstr>Statement formatter</vt:lpstr>
      <vt:lpstr>Test Plan: Assembled outcome 3</vt:lpstr>
      <vt:lpstr>Statement formatter</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revision>465</cp:revision>
  <dcterms:created xsi:type="dcterms:W3CDTF">2020-03-13T23:52:53Z</dcterms:created>
  <dcterms:modified xsi:type="dcterms:W3CDTF">2023-04-25T05:29:43Z</dcterms:modified>
</cp:coreProperties>
</file>