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4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29F-E753-83D4-F1B3-FE749E0C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B19-ED29-EA64-F0BD-CCB879EF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0FEB-71B4-DE5C-DF60-D8A13C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3C68-BC4F-76B8-40F6-E4C53F2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25DF-AFDB-BA68-6939-6E901E0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FA56-6FDC-06B6-CEEB-6F2FE46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44B4-E786-83FB-A0C8-AD58B6B7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F614-99E7-FEB0-F2EB-D3F7F9E9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0328-A483-9B68-54F7-0D9D4D2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A87-6946-B67F-2A15-FF5AA4F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4D03-D831-733C-4EBF-76CA7C61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73B-3713-2112-5593-C729799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E43-2FDA-7E27-08C5-A5C12E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219-E6A1-AD35-923C-9498C9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372-57C7-851F-B87C-4A1E845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B6AF-4A79-2743-C403-2458824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78F9-B998-E568-91F8-A34FE68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65A6-7F4A-4F12-80A0-49C5903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58-F6FD-6CF1-DE49-BC3F01C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157C-B9B4-48F7-FDAB-1F95D1B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F-D305-2EE5-5620-02765C8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08B6-4C70-D600-EBD8-62B88148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26B-E685-9200-3092-26DDC11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339-2CD7-63AF-7204-162CC4AF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15D-F326-C625-7A6B-3581782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793-97BC-0CC8-AFBE-AF397FC4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8BF-E3B7-852B-61F0-AB72105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F6A2-F41E-450D-2345-523C410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B60-F442-2602-6B6E-2C109BF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1F12-0BD5-AA45-3E3B-E93CB30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571E-C4D6-1D1E-FF8F-890C52E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FD2-A4EC-3389-7A44-94B4781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A69-27E6-4207-DA47-D442E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C12B-6EFE-29C0-709D-753FBFE7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017E2-2CE6-97CC-6AD5-84F4877A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13B1C-F8DC-6BCC-5B30-6BA05166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6B84-FFEC-33AB-38D7-56B392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66C3-3416-0F7D-4375-4F4EAF8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1562-D2FD-FD9F-D215-48694622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A8F-EB87-A338-A3A2-DED4336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A2049-8807-1228-F882-7375D9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ECF4-FDEA-FE2A-D77C-AC8229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1271-8D8D-8176-667B-FCC0B80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3C4F-D327-2E17-67F7-5D349DF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E8D5-BF56-1440-B55C-E66BC85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4C66-1871-AD1A-F87E-633A216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5DE-C980-5688-1AA9-3ABB3EA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3C3-8435-5F6E-9612-E53A1D4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2C-DC9B-6C10-6660-8320D14D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3B00-B6DF-79E3-28AF-1EEAF6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E9AD-2949-E189-4626-29FA026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B9D4-967C-C937-3E67-9ADFB5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808-443E-1EFE-269C-B4DA417C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52329-1406-B44A-0139-6AC5F4A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E69A-FDD4-9BD8-1BA1-F320A9C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BE-FE41-4410-C08C-A18B51FE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009-69C5-0637-AF6F-8C00C3E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F984-174F-B5DB-5986-E5FBC39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4A7B-7971-6A8D-54D6-666AB7E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6BFB-696F-96B6-E054-D28D9E8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8EC-1186-0998-6FDB-FC77A96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695-89FC-77D4-5C3E-AA020FC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AB5-1764-D898-B452-B014D0FF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7" Type="http://schemas.openxmlformats.org/officeDocument/2006/relationships/hyperlink" Target="https://www.freestock.com/free-photos/portrait-black-business-woman-smiling-isolated-1438434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C4D6-9D2C-AC13-6A5F-CFD77442C199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69FA3-B478-BD03-FA40-259F8399DE3D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77B45-34E2-BEFF-8688-67E45C4995E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076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Medication Management Providers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2A7BB-AD8E-20A4-1C4F-F776BAB201F2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FB625-DA48-52E1-F9CE-4C85C13ACF7B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73945-99FE-A2DE-FA4C-0DF284EF945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3" name="Picture 22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EC871C08-1602-5EDE-1A96-5997A873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3575700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0728C-1362-F55D-C473-5D3E022A8196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5D8A0-7C18-5984-C5F9-1A152AD1269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691E2-F7B7-5DD1-4EBE-568D30D0C3DE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872938A6-948B-82EA-8CED-2116E438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118934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Inpatient Facilities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178FD-CC5B-B217-7B4E-9D641AC84E74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390877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5B08-8432-2BE9-36DF-C87FB4CFA3EF}"/>
              </a:ext>
            </a:extLst>
          </p:cNvPr>
          <p:cNvSpPr/>
          <p:nvPr/>
        </p:nvSpPr>
        <p:spPr>
          <a:xfrm>
            <a:off x="3124201" y="3150992"/>
            <a:ext cx="7859485" cy="3060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6396" y="410389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C668A4-01E2-AF7E-8A0A-DFF4D4918D8F}"/>
              </a:ext>
            </a:extLst>
          </p:cNvPr>
          <p:cNvSpPr txBox="1"/>
          <p:nvPr/>
        </p:nvSpPr>
        <p:spPr>
          <a:xfrm>
            <a:off x="5275519" y="3312536"/>
            <a:ext cx="560413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Janine Hinkley</a:t>
            </a:r>
          </a:p>
          <a:p>
            <a:r>
              <a:rPr lang="en-US" sz="1500" dirty="0"/>
              <a:t>Licensed Professional Counselor </a:t>
            </a:r>
          </a:p>
          <a:p>
            <a:r>
              <a:rPr lang="en-US" sz="1500" b="1" dirty="0"/>
              <a:t> </a:t>
            </a:r>
          </a:p>
          <a:p>
            <a:r>
              <a:rPr lang="en-US" sz="1500" dirty="0"/>
              <a:t>Associated Practice: Sunny Paths LLC. </a:t>
            </a:r>
          </a:p>
          <a:p>
            <a:r>
              <a:rPr lang="en-US" sz="1500" dirty="0"/>
              <a:t>123 Mockingbird Lane, Johnson City, Tennessee</a:t>
            </a:r>
          </a:p>
          <a:p>
            <a:endParaRPr lang="en-US" sz="1500" dirty="0"/>
          </a:p>
          <a:p>
            <a:r>
              <a:rPr lang="en-US" sz="1500" dirty="0"/>
              <a:t>Accepts Insurance: Yes</a:t>
            </a:r>
          </a:p>
          <a:p>
            <a:r>
              <a:rPr lang="en-US" sz="1500" dirty="0"/>
              <a:t>Insurances Accepted: Cigna, Aetna, BlueCross BlueShield</a:t>
            </a:r>
          </a:p>
          <a:p>
            <a:endParaRPr lang="en-US" sz="1500" dirty="0"/>
          </a:p>
          <a:p>
            <a:r>
              <a:rPr lang="en-US" sz="1500" dirty="0"/>
              <a:t>Phone: 555-555-5555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</p:txBody>
      </p:sp>
      <p:pic>
        <p:nvPicPr>
          <p:cNvPr id="24" name="Picture 2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3D3AC603-028B-8D69-5EA2-F4697DA4A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38623" y="3312536"/>
            <a:ext cx="1722475" cy="19865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F345C9-64F9-5C98-D631-D75E57878B29}"/>
              </a:ext>
            </a:extLst>
          </p:cNvPr>
          <p:cNvSpPr/>
          <p:nvPr/>
        </p:nvSpPr>
        <p:spPr>
          <a:xfrm>
            <a:off x="9293109" y="2530612"/>
            <a:ext cx="1690577" cy="47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B79D01-0014-2456-F8FA-FFE1B95B555A}"/>
              </a:ext>
            </a:extLst>
          </p:cNvPr>
          <p:cNvSpPr txBox="1"/>
          <p:nvPr/>
        </p:nvSpPr>
        <p:spPr>
          <a:xfrm>
            <a:off x="9293109" y="2596148"/>
            <a:ext cx="17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Search</a:t>
            </a:r>
          </a:p>
        </p:txBody>
      </p:sp>
    </p:spTree>
    <p:extLst>
      <p:ext uri="{BB962C8B-B14F-4D97-AF65-F5344CB8AC3E}">
        <p14:creationId xmlns:p14="http://schemas.microsoft.com/office/powerpoint/2010/main" val="401949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4" y="3091883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3571332" y="3118032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3597169" y="3076277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4922190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471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</p:spTree>
    <p:extLst>
      <p:ext uri="{BB962C8B-B14F-4D97-AF65-F5344CB8AC3E}">
        <p14:creationId xmlns:p14="http://schemas.microsoft.com/office/powerpoint/2010/main" val="162629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209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Tennessee Mental Health Resources </dc:title>
  <dc:creator>Jasmine</dc:creator>
  <cp:lastModifiedBy>Jasmine</cp:lastModifiedBy>
  <cp:revision>11</cp:revision>
  <dcterms:created xsi:type="dcterms:W3CDTF">2024-03-27T15:27:52Z</dcterms:created>
  <dcterms:modified xsi:type="dcterms:W3CDTF">2024-03-29T21:54:38Z</dcterms:modified>
</cp:coreProperties>
</file>