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FA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-1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429F-E753-83D4-F1B3-FE749E0C3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86B19-ED29-EA64-F0BD-CCB879EF3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00FEB-71B4-DE5C-DF60-D8A13C7F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B3C68-BC4F-76B8-40F6-E4C53F2D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225DF-AFDB-BA68-6939-6E901E0E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9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FA56-6FDC-06B6-CEEB-6F2FE46C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844B4-E786-83FB-A0C8-AD58B6B72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F614-99E7-FEB0-F2EB-D3F7F9E9E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70328-A483-9B68-54F7-0D9D4D280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2CA87-6946-B67F-2A15-FF5AA4FC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3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64D03-D831-733C-4EBF-76CA7C61F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2373B-3713-2112-5593-C729799FD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58E43-2FDA-7E27-08C5-A5C12E49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FA219-E6A1-AD35-923C-9498C9CF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44372-57C7-851F-B87C-4A1E8450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3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B6AF-4A79-2743-C403-24588247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878F9-B998-E568-91F8-A34FE68FF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065A6-7F4A-4F12-80A0-49C5903B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92158-F6FD-6CF1-DE49-BC3F01CA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1157C-B9B4-48F7-FDAB-1F95D1B5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6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618F-D305-2EE5-5620-02765C89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208B6-4C70-D600-EBD8-62B881481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8E26B-E685-9200-3092-26DDC11A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D4339-2CD7-63AF-7204-162CC4AF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C515D-F326-C625-7A6B-3581782A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1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B793-97BC-0CC8-AFBE-AF397FC46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E8BF-E3B7-852B-61F0-AB7210568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CF6A2-F41E-450D-2345-523C4101A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D1B60-F442-2602-6B6E-2C109BF4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F1F12-0BD5-AA45-3E3B-E93CB300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C571E-C4D6-1D1E-FF8F-890C52E9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2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1FD2-A4EC-3389-7A44-94B47818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DDA69-27E6-4207-DA47-D442E5CF9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7C12B-6EFE-29C0-709D-753FBFE7C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017E2-2CE6-97CC-6AD5-84F4877AA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13B1C-F8DC-6BCC-5B30-6BA051661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7D6B84-FFEC-33AB-38D7-56B392D4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5E66C3-3416-0F7D-4375-4F4EAF8D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91562-D2FD-FD9F-D215-48694622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5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23A8F-EB87-A338-A3A2-DED43362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A2049-8807-1228-F882-7375D9E9D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9ECF4-FDEA-FE2A-D77C-AC822911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D1271-8D8D-8176-667B-FCC0B80A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0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133C4F-D327-2E17-67F7-5D349DFDC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2BE8D5-BF56-1440-B55C-E66BC857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24C66-1871-AD1A-F87E-633A2165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8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25DE-C980-5688-1AA9-3ABB3EA3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EB3C3-8435-5F6E-9612-E53A1D474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6BA2C-DC9B-6C10-6660-8320D14DE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63B00-B6DF-79E3-28AF-1EEAF603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3E9AD-2949-E189-4626-29FA0260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2B9D4-967C-C937-3E67-9ADFB5E8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2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4808-443E-1EFE-269C-B4DA417C4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B52329-1406-B44A-0139-6AC5F4AC9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6E69A-FDD4-9BD8-1BA1-F320A9CD3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D8ABE-FE41-4410-C08C-A18B51FE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B8009-69C5-0637-AF6F-8C00C3E5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AF984-174F-B5DB-5986-E5FBC39C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8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F4A7B-7971-6A8D-54D6-666AB7E51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66BFB-696F-96B6-E054-D28D9E8FB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FA8EC-1186-0998-6FDB-FC77A963B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0025CF-58C4-46C0-A704-FC20BC618B8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9695-89FC-77D4-5C3E-AA020FCC6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40AB5-1764-D898-B452-B014D0FF5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4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access.com/appalachian-m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access.com/appalachian-m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ublicdomainpictures.net/view-image.php?image=123970&amp;picture=check-mark-icon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access.com/appalachian-m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ublicdomainpictures.net/view-image.php?image=123970&amp;picture=check-mark-icon" TargetMode="Externa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access.com/appalachian-m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ublicdomainpictures.net/view-image.php?image=123970&amp;picture=check-mark-icon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access.com/appalachian-m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6F8-2B1B-109C-0702-1B540C8E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East Tennessee Mental Health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66A68-8711-09F8-190D-10839F9700DE}"/>
              </a:ext>
            </a:extLst>
          </p:cNvPr>
          <p:cNvSpPr/>
          <p:nvPr/>
        </p:nvSpPr>
        <p:spPr>
          <a:xfrm>
            <a:off x="751114" y="2201412"/>
            <a:ext cx="10929257" cy="4299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4A4B-ECA8-DD96-7405-99351A505CB8}"/>
              </a:ext>
            </a:extLst>
          </p:cNvPr>
          <p:cNvSpPr txBox="1"/>
          <p:nvPr/>
        </p:nvSpPr>
        <p:spPr>
          <a:xfrm>
            <a:off x="925287" y="1570221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East Tennessee Mental Health Resources.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AED90-5109-98B2-6887-C376BA6F4407}"/>
              </a:ext>
            </a:extLst>
          </p:cNvPr>
          <p:cNvSpPr/>
          <p:nvPr/>
        </p:nvSpPr>
        <p:spPr>
          <a:xfrm>
            <a:off x="1208314" y="2513164"/>
            <a:ext cx="3298372" cy="446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2EC61-6962-9B9F-FF73-1B30DE4E4496}"/>
              </a:ext>
            </a:extLst>
          </p:cNvPr>
          <p:cNvSpPr txBox="1"/>
          <p:nvPr/>
        </p:nvSpPr>
        <p:spPr>
          <a:xfrm>
            <a:off x="1393370" y="2573679"/>
            <a:ext cx="20574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Resources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8C5A7E-F465-AE72-3529-8CCB924DA5D5}"/>
              </a:ext>
            </a:extLst>
          </p:cNvPr>
          <p:cNvSpPr/>
          <p:nvPr/>
        </p:nvSpPr>
        <p:spPr>
          <a:xfrm>
            <a:off x="1208314" y="3129006"/>
            <a:ext cx="1556657" cy="2019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0B1F4-163E-C389-3E6D-F21D487F26E7}"/>
              </a:ext>
            </a:extLst>
          </p:cNvPr>
          <p:cNvSpPr txBox="1"/>
          <p:nvPr/>
        </p:nvSpPr>
        <p:spPr>
          <a:xfrm>
            <a:off x="1208314" y="3234502"/>
            <a:ext cx="1556657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Med MGMT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Therapists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Facilities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Student Resources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4EF4F3-54E4-4005-B2A3-D9891CFC0470}"/>
              </a:ext>
            </a:extLst>
          </p:cNvPr>
          <p:cNvGrpSpPr/>
          <p:nvPr/>
        </p:nvGrpSpPr>
        <p:grpSpPr>
          <a:xfrm>
            <a:off x="3124201" y="3150992"/>
            <a:ext cx="7859485" cy="3060503"/>
            <a:chOff x="2982686" y="3154026"/>
            <a:chExt cx="7304315" cy="2952526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5F5B08-8432-2BE9-36DF-C87FB4CFA3EF}"/>
                </a:ext>
              </a:extLst>
            </p:cNvPr>
            <p:cNvSpPr/>
            <p:nvPr/>
          </p:nvSpPr>
          <p:spPr>
            <a:xfrm>
              <a:off x="2982686" y="3154026"/>
              <a:ext cx="7304315" cy="29525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C91394-C042-DF3C-D509-DD5EC75BAF9B}"/>
                </a:ext>
              </a:extLst>
            </p:cNvPr>
            <p:cNvSpPr/>
            <p:nvPr/>
          </p:nvSpPr>
          <p:spPr>
            <a:xfrm>
              <a:off x="3233057" y="3429000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3C986A-B8EE-239D-A58D-4E4C570068FB}"/>
                </a:ext>
              </a:extLst>
            </p:cNvPr>
            <p:cNvSpPr/>
            <p:nvPr/>
          </p:nvSpPr>
          <p:spPr>
            <a:xfrm>
              <a:off x="3233057" y="4240783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622377-4E57-B5C7-D5D6-4E855BC80426}"/>
                </a:ext>
              </a:extLst>
            </p:cNvPr>
            <p:cNvSpPr/>
            <p:nvPr/>
          </p:nvSpPr>
          <p:spPr>
            <a:xfrm>
              <a:off x="3233057" y="5119307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472552-1A4D-9BDC-6DF7-4DED31ADDDC6}"/>
                </a:ext>
              </a:extLst>
            </p:cNvPr>
            <p:cNvSpPr txBox="1"/>
            <p:nvPr/>
          </p:nvSpPr>
          <p:spPr>
            <a:xfrm>
              <a:off x="3352800" y="3570514"/>
              <a:ext cx="598714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4D0AEC-7C26-9E73-E677-F5D62E195785}"/>
                </a:ext>
              </a:extLst>
            </p:cNvPr>
            <p:cNvSpPr txBox="1"/>
            <p:nvPr/>
          </p:nvSpPr>
          <p:spPr>
            <a:xfrm>
              <a:off x="3352800" y="4372645"/>
              <a:ext cx="633548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3A85CA-48EC-A3C8-CC56-0F66D9E73ABE}"/>
                </a:ext>
              </a:extLst>
            </p:cNvPr>
            <p:cNvSpPr txBox="1"/>
            <p:nvPr/>
          </p:nvSpPr>
          <p:spPr>
            <a:xfrm>
              <a:off x="3352800" y="5267201"/>
              <a:ext cx="60742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3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6403084-8C94-AC1A-F74E-01EDD65EBEB3}"/>
              </a:ext>
            </a:extLst>
          </p:cNvPr>
          <p:cNvSpPr txBox="1"/>
          <p:nvPr/>
        </p:nvSpPr>
        <p:spPr>
          <a:xfrm>
            <a:off x="1208314" y="5440435"/>
            <a:ext cx="16002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Submit New</a:t>
            </a:r>
          </a:p>
          <a:p>
            <a:r>
              <a:rPr lang="en-US" dirty="0"/>
              <a:t>Resource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DC4D6-9D2C-AC13-6A5F-CFD77442C199}"/>
              </a:ext>
            </a:extLst>
          </p:cNvPr>
          <p:cNvSpPr txBox="1"/>
          <p:nvPr/>
        </p:nvSpPr>
        <p:spPr>
          <a:xfrm>
            <a:off x="5744412" y="5871831"/>
            <a:ext cx="237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Resources 1-12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669FA3-B478-BD03-FA40-259F8399DE3D}"/>
              </a:ext>
            </a:extLst>
          </p:cNvPr>
          <p:cNvSpPr/>
          <p:nvPr/>
        </p:nvSpPr>
        <p:spPr>
          <a:xfrm>
            <a:off x="3522446" y="2595548"/>
            <a:ext cx="883299" cy="285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77B45-34E2-BEFF-8688-67E45C4995ED}"/>
              </a:ext>
            </a:extLst>
          </p:cNvPr>
          <p:cNvSpPr txBox="1"/>
          <p:nvPr/>
        </p:nvSpPr>
        <p:spPr>
          <a:xfrm>
            <a:off x="3564154" y="2565680"/>
            <a:ext cx="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30765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6F8-2B1B-109C-0702-1B540C8E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243160"/>
            <a:ext cx="10515600" cy="1325563"/>
          </a:xfrm>
        </p:spPr>
        <p:txBody>
          <a:bodyPr/>
          <a:lstStyle/>
          <a:p>
            <a:r>
              <a:rPr lang="en-US" dirty="0"/>
              <a:t>East Tennessee Mental Health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66A68-8711-09F8-190D-10839F9700DE}"/>
              </a:ext>
            </a:extLst>
          </p:cNvPr>
          <p:cNvSpPr/>
          <p:nvPr/>
        </p:nvSpPr>
        <p:spPr>
          <a:xfrm>
            <a:off x="751114" y="2201412"/>
            <a:ext cx="10929257" cy="4299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4A4B-ECA8-DD96-7405-99351A505CB8}"/>
              </a:ext>
            </a:extLst>
          </p:cNvPr>
          <p:cNvSpPr txBox="1"/>
          <p:nvPr/>
        </p:nvSpPr>
        <p:spPr>
          <a:xfrm>
            <a:off x="838201" y="1448256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Medication Management Providers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AED90-5109-98B2-6887-C376BA6F4407}"/>
              </a:ext>
            </a:extLst>
          </p:cNvPr>
          <p:cNvSpPr/>
          <p:nvPr/>
        </p:nvSpPr>
        <p:spPr>
          <a:xfrm>
            <a:off x="1208314" y="2513164"/>
            <a:ext cx="3298372" cy="446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2EC61-6962-9B9F-FF73-1B30DE4E4496}"/>
              </a:ext>
            </a:extLst>
          </p:cNvPr>
          <p:cNvSpPr txBox="1"/>
          <p:nvPr/>
        </p:nvSpPr>
        <p:spPr>
          <a:xfrm>
            <a:off x="1393370" y="2573679"/>
            <a:ext cx="20574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Resources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8C5A7E-F465-AE72-3529-8CCB924DA5D5}"/>
              </a:ext>
            </a:extLst>
          </p:cNvPr>
          <p:cNvSpPr/>
          <p:nvPr/>
        </p:nvSpPr>
        <p:spPr>
          <a:xfrm>
            <a:off x="1208314" y="3129006"/>
            <a:ext cx="1556657" cy="2019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0B1F4-163E-C389-3E6D-F21D487F26E7}"/>
              </a:ext>
            </a:extLst>
          </p:cNvPr>
          <p:cNvSpPr txBox="1"/>
          <p:nvPr/>
        </p:nvSpPr>
        <p:spPr>
          <a:xfrm>
            <a:off x="1208314" y="3234502"/>
            <a:ext cx="1556657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Med MGMT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Therapists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Facilities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Student Resources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4EF4F3-54E4-4005-B2A3-D9891CFC0470}"/>
              </a:ext>
            </a:extLst>
          </p:cNvPr>
          <p:cNvGrpSpPr/>
          <p:nvPr/>
        </p:nvGrpSpPr>
        <p:grpSpPr>
          <a:xfrm>
            <a:off x="3124201" y="3150992"/>
            <a:ext cx="7859485" cy="3060503"/>
            <a:chOff x="2982686" y="3154026"/>
            <a:chExt cx="7304315" cy="2952526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5F5B08-8432-2BE9-36DF-C87FB4CFA3EF}"/>
                </a:ext>
              </a:extLst>
            </p:cNvPr>
            <p:cNvSpPr/>
            <p:nvPr/>
          </p:nvSpPr>
          <p:spPr>
            <a:xfrm>
              <a:off x="2982686" y="3154026"/>
              <a:ext cx="7304315" cy="29525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C91394-C042-DF3C-D509-DD5EC75BAF9B}"/>
                </a:ext>
              </a:extLst>
            </p:cNvPr>
            <p:cNvSpPr/>
            <p:nvPr/>
          </p:nvSpPr>
          <p:spPr>
            <a:xfrm>
              <a:off x="3233057" y="3429000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3C986A-B8EE-239D-A58D-4E4C570068FB}"/>
                </a:ext>
              </a:extLst>
            </p:cNvPr>
            <p:cNvSpPr/>
            <p:nvPr/>
          </p:nvSpPr>
          <p:spPr>
            <a:xfrm>
              <a:off x="3233057" y="4240783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622377-4E57-B5C7-D5D6-4E855BC80426}"/>
                </a:ext>
              </a:extLst>
            </p:cNvPr>
            <p:cNvSpPr/>
            <p:nvPr/>
          </p:nvSpPr>
          <p:spPr>
            <a:xfrm>
              <a:off x="3233057" y="5119307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472552-1A4D-9BDC-6DF7-4DED31ADDDC6}"/>
                </a:ext>
              </a:extLst>
            </p:cNvPr>
            <p:cNvSpPr txBox="1"/>
            <p:nvPr/>
          </p:nvSpPr>
          <p:spPr>
            <a:xfrm>
              <a:off x="3352800" y="3570514"/>
              <a:ext cx="598714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4D0AEC-7C26-9E73-E677-F5D62E195785}"/>
                </a:ext>
              </a:extLst>
            </p:cNvPr>
            <p:cNvSpPr txBox="1"/>
            <p:nvPr/>
          </p:nvSpPr>
          <p:spPr>
            <a:xfrm>
              <a:off x="3352800" y="4372645"/>
              <a:ext cx="633548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3A85CA-48EC-A3C8-CC56-0F66D9E73ABE}"/>
                </a:ext>
              </a:extLst>
            </p:cNvPr>
            <p:cNvSpPr txBox="1"/>
            <p:nvPr/>
          </p:nvSpPr>
          <p:spPr>
            <a:xfrm>
              <a:off x="3352800" y="5267201"/>
              <a:ext cx="60742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3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6403084-8C94-AC1A-F74E-01EDD65EBEB3}"/>
              </a:ext>
            </a:extLst>
          </p:cNvPr>
          <p:cNvSpPr txBox="1"/>
          <p:nvPr/>
        </p:nvSpPr>
        <p:spPr>
          <a:xfrm>
            <a:off x="1208314" y="5440435"/>
            <a:ext cx="16002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Submit New</a:t>
            </a:r>
          </a:p>
          <a:p>
            <a:r>
              <a:rPr lang="en-US" dirty="0"/>
              <a:t>Resource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A2A7BB-AD8E-20A4-1C4F-F776BAB201F2}"/>
              </a:ext>
            </a:extLst>
          </p:cNvPr>
          <p:cNvSpPr txBox="1"/>
          <p:nvPr/>
        </p:nvSpPr>
        <p:spPr>
          <a:xfrm>
            <a:off x="5744412" y="5871831"/>
            <a:ext cx="237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Resources 1-12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0FB625-DA48-52E1-F9CE-4C85C13ACF7B}"/>
              </a:ext>
            </a:extLst>
          </p:cNvPr>
          <p:cNvSpPr/>
          <p:nvPr/>
        </p:nvSpPr>
        <p:spPr>
          <a:xfrm>
            <a:off x="3522446" y="2595548"/>
            <a:ext cx="883299" cy="285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73945-99FE-A2DE-FA4C-0DF284EF945D}"/>
              </a:ext>
            </a:extLst>
          </p:cNvPr>
          <p:cNvSpPr txBox="1"/>
          <p:nvPr/>
        </p:nvSpPr>
        <p:spPr>
          <a:xfrm>
            <a:off x="3564154" y="2565680"/>
            <a:ext cx="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23" name="Picture 22" descr="A black check mark on a white background&#10;&#10;Description automatically generated">
            <a:extLst>
              <a:ext uri="{FF2B5EF4-FFF2-40B4-BE49-F238E27FC236}">
                <a16:creationId xmlns:a16="http://schemas.microsoft.com/office/drawing/2014/main" id="{EC871C08-1602-5EDE-1A96-5997A873EC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12347" y="3575700"/>
            <a:ext cx="162046" cy="16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6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6F8-2B1B-109C-0702-1B540C8E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243160"/>
            <a:ext cx="10515600" cy="1325563"/>
          </a:xfrm>
        </p:spPr>
        <p:txBody>
          <a:bodyPr/>
          <a:lstStyle/>
          <a:p>
            <a:r>
              <a:rPr lang="en-US" dirty="0"/>
              <a:t>East Tennessee Mental Health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66A68-8711-09F8-190D-10839F9700DE}"/>
              </a:ext>
            </a:extLst>
          </p:cNvPr>
          <p:cNvSpPr/>
          <p:nvPr/>
        </p:nvSpPr>
        <p:spPr>
          <a:xfrm>
            <a:off x="751114" y="2201412"/>
            <a:ext cx="10929257" cy="4299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4A4B-ECA8-DD96-7405-99351A505CB8}"/>
              </a:ext>
            </a:extLst>
          </p:cNvPr>
          <p:cNvSpPr txBox="1"/>
          <p:nvPr/>
        </p:nvSpPr>
        <p:spPr>
          <a:xfrm>
            <a:off x="838201" y="1448256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Therapists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AED90-5109-98B2-6887-C376BA6F4407}"/>
              </a:ext>
            </a:extLst>
          </p:cNvPr>
          <p:cNvSpPr/>
          <p:nvPr/>
        </p:nvSpPr>
        <p:spPr>
          <a:xfrm>
            <a:off x="1208314" y="2513164"/>
            <a:ext cx="3298372" cy="446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2EC61-6962-9B9F-FF73-1B30DE4E4496}"/>
              </a:ext>
            </a:extLst>
          </p:cNvPr>
          <p:cNvSpPr txBox="1"/>
          <p:nvPr/>
        </p:nvSpPr>
        <p:spPr>
          <a:xfrm>
            <a:off x="1393370" y="2573679"/>
            <a:ext cx="20574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Resources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8C5A7E-F465-AE72-3529-8CCB924DA5D5}"/>
              </a:ext>
            </a:extLst>
          </p:cNvPr>
          <p:cNvSpPr/>
          <p:nvPr/>
        </p:nvSpPr>
        <p:spPr>
          <a:xfrm>
            <a:off x="1208314" y="3129006"/>
            <a:ext cx="1556657" cy="2019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0B1F4-163E-C389-3E6D-F21D487F26E7}"/>
              </a:ext>
            </a:extLst>
          </p:cNvPr>
          <p:cNvSpPr txBox="1"/>
          <p:nvPr/>
        </p:nvSpPr>
        <p:spPr>
          <a:xfrm>
            <a:off x="1208314" y="3234502"/>
            <a:ext cx="1556657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Med MGMT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Therapists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Facilities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Student Resources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4EF4F3-54E4-4005-B2A3-D9891CFC0470}"/>
              </a:ext>
            </a:extLst>
          </p:cNvPr>
          <p:cNvGrpSpPr/>
          <p:nvPr/>
        </p:nvGrpSpPr>
        <p:grpSpPr>
          <a:xfrm>
            <a:off x="3124201" y="3150992"/>
            <a:ext cx="7859485" cy="3060503"/>
            <a:chOff x="2982686" y="3154026"/>
            <a:chExt cx="7304315" cy="2952526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5F5B08-8432-2BE9-36DF-C87FB4CFA3EF}"/>
                </a:ext>
              </a:extLst>
            </p:cNvPr>
            <p:cNvSpPr/>
            <p:nvPr/>
          </p:nvSpPr>
          <p:spPr>
            <a:xfrm>
              <a:off x="2982686" y="3154026"/>
              <a:ext cx="7304315" cy="29525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C91394-C042-DF3C-D509-DD5EC75BAF9B}"/>
                </a:ext>
              </a:extLst>
            </p:cNvPr>
            <p:cNvSpPr/>
            <p:nvPr/>
          </p:nvSpPr>
          <p:spPr>
            <a:xfrm>
              <a:off x="3233057" y="3429000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3C986A-B8EE-239D-A58D-4E4C570068FB}"/>
                </a:ext>
              </a:extLst>
            </p:cNvPr>
            <p:cNvSpPr/>
            <p:nvPr/>
          </p:nvSpPr>
          <p:spPr>
            <a:xfrm>
              <a:off x="3233057" y="4240783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622377-4E57-B5C7-D5D6-4E855BC80426}"/>
                </a:ext>
              </a:extLst>
            </p:cNvPr>
            <p:cNvSpPr/>
            <p:nvPr/>
          </p:nvSpPr>
          <p:spPr>
            <a:xfrm>
              <a:off x="3233057" y="5119307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472552-1A4D-9BDC-6DF7-4DED31ADDDC6}"/>
                </a:ext>
              </a:extLst>
            </p:cNvPr>
            <p:cNvSpPr txBox="1"/>
            <p:nvPr/>
          </p:nvSpPr>
          <p:spPr>
            <a:xfrm>
              <a:off x="3352800" y="3570514"/>
              <a:ext cx="598714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4D0AEC-7C26-9E73-E677-F5D62E195785}"/>
                </a:ext>
              </a:extLst>
            </p:cNvPr>
            <p:cNvSpPr txBox="1"/>
            <p:nvPr/>
          </p:nvSpPr>
          <p:spPr>
            <a:xfrm>
              <a:off x="3352800" y="4372645"/>
              <a:ext cx="633548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3A85CA-48EC-A3C8-CC56-0F66D9E73ABE}"/>
                </a:ext>
              </a:extLst>
            </p:cNvPr>
            <p:cNvSpPr txBox="1"/>
            <p:nvPr/>
          </p:nvSpPr>
          <p:spPr>
            <a:xfrm>
              <a:off x="3352800" y="5267201"/>
              <a:ext cx="60742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3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6403084-8C94-AC1A-F74E-01EDD65EBEB3}"/>
              </a:ext>
            </a:extLst>
          </p:cNvPr>
          <p:cNvSpPr txBox="1"/>
          <p:nvPr/>
        </p:nvSpPr>
        <p:spPr>
          <a:xfrm>
            <a:off x="1208314" y="5440435"/>
            <a:ext cx="16002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Submit New</a:t>
            </a:r>
          </a:p>
          <a:p>
            <a:r>
              <a:rPr lang="en-US" dirty="0"/>
              <a:t>Resource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30728C-1362-F55D-C473-5D3E022A8196}"/>
              </a:ext>
            </a:extLst>
          </p:cNvPr>
          <p:cNvSpPr txBox="1"/>
          <p:nvPr/>
        </p:nvSpPr>
        <p:spPr>
          <a:xfrm>
            <a:off x="5744412" y="5871831"/>
            <a:ext cx="237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Resources 1-12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A5D8A0-7C18-5984-C5F9-1A152AD12693}"/>
              </a:ext>
            </a:extLst>
          </p:cNvPr>
          <p:cNvSpPr/>
          <p:nvPr/>
        </p:nvSpPr>
        <p:spPr>
          <a:xfrm>
            <a:off x="3522446" y="2595548"/>
            <a:ext cx="883299" cy="285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F691E2-F7B7-5DD1-4EBE-568D30D0C3DE}"/>
              </a:ext>
            </a:extLst>
          </p:cNvPr>
          <p:cNvSpPr txBox="1"/>
          <p:nvPr/>
        </p:nvSpPr>
        <p:spPr>
          <a:xfrm>
            <a:off x="3564154" y="2565680"/>
            <a:ext cx="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17" name="Picture 16" descr="A black check mark on a white background&#10;&#10;Description automatically generated">
            <a:extLst>
              <a:ext uri="{FF2B5EF4-FFF2-40B4-BE49-F238E27FC236}">
                <a16:creationId xmlns:a16="http://schemas.microsoft.com/office/drawing/2014/main" id="{872938A6-948B-82EA-8CED-2116E4383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12347" y="4118934"/>
            <a:ext cx="162046" cy="16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0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6F8-2B1B-109C-0702-1B540C8E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243160"/>
            <a:ext cx="10515600" cy="1325563"/>
          </a:xfrm>
        </p:spPr>
        <p:txBody>
          <a:bodyPr/>
          <a:lstStyle/>
          <a:p>
            <a:r>
              <a:rPr lang="en-US" dirty="0"/>
              <a:t>East Tennessee Mental Health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66A68-8711-09F8-190D-10839F9700DE}"/>
              </a:ext>
            </a:extLst>
          </p:cNvPr>
          <p:cNvSpPr/>
          <p:nvPr/>
        </p:nvSpPr>
        <p:spPr>
          <a:xfrm>
            <a:off x="751114" y="2201412"/>
            <a:ext cx="10929257" cy="4299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4A4B-ECA8-DD96-7405-99351A505CB8}"/>
              </a:ext>
            </a:extLst>
          </p:cNvPr>
          <p:cNvSpPr txBox="1"/>
          <p:nvPr/>
        </p:nvSpPr>
        <p:spPr>
          <a:xfrm>
            <a:off x="838201" y="1448256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Inpatient Facilities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AED90-5109-98B2-6887-C376BA6F4407}"/>
              </a:ext>
            </a:extLst>
          </p:cNvPr>
          <p:cNvSpPr/>
          <p:nvPr/>
        </p:nvSpPr>
        <p:spPr>
          <a:xfrm>
            <a:off x="1208314" y="2513164"/>
            <a:ext cx="3298372" cy="446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2EC61-6962-9B9F-FF73-1B30DE4E4496}"/>
              </a:ext>
            </a:extLst>
          </p:cNvPr>
          <p:cNvSpPr txBox="1"/>
          <p:nvPr/>
        </p:nvSpPr>
        <p:spPr>
          <a:xfrm>
            <a:off x="1393370" y="2573679"/>
            <a:ext cx="20574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Resources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8C5A7E-F465-AE72-3529-8CCB924DA5D5}"/>
              </a:ext>
            </a:extLst>
          </p:cNvPr>
          <p:cNvSpPr/>
          <p:nvPr/>
        </p:nvSpPr>
        <p:spPr>
          <a:xfrm>
            <a:off x="1208314" y="3129006"/>
            <a:ext cx="1556657" cy="2019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0B1F4-163E-C389-3E6D-F21D487F26E7}"/>
              </a:ext>
            </a:extLst>
          </p:cNvPr>
          <p:cNvSpPr txBox="1"/>
          <p:nvPr/>
        </p:nvSpPr>
        <p:spPr>
          <a:xfrm>
            <a:off x="1208314" y="3234502"/>
            <a:ext cx="1556657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Med MGMT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Therapists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Facilities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Student Resources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4EF4F3-54E4-4005-B2A3-D9891CFC0470}"/>
              </a:ext>
            </a:extLst>
          </p:cNvPr>
          <p:cNvGrpSpPr/>
          <p:nvPr/>
        </p:nvGrpSpPr>
        <p:grpSpPr>
          <a:xfrm>
            <a:off x="3124201" y="3150992"/>
            <a:ext cx="7859485" cy="3060503"/>
            <a:chOff x="2982686" y="3154026"/>
            <a:chExt cx="7304315" cy="2952526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5F5B08-8432-2BE9-36DF-C87FB4CFA3EF}"/>
                </a:ext>
              </a:extLst>
            </p:cNvPr>
            <p:cNvSpPr/>
            <p:nvPr/>
          </p:nvSpPr>
          <p:spPr>
            <a:xfrm>
              <a:off x="2982686" y="3154026"/>
              <a:ext cx="7304315" cy="29525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C91394-C042-DF3C-D509-DD5EC75BAF9B}"/>
                </a:ext>
              </a:extLst>
            </p:cNvPr>
            <p:cNvSpPr/>
            <p:nvPr/>
          </p:nvSpPr>
          <p:spPr>
            <a:xfrm>
              <a:off x="3233057" y="3429000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3C986A-B8EE-239D-A58D-4E4C570068FB}"/>
                </a:ext>
              </a:extLst>
            </p:cNvPr>
            <p:cNvSpPr/>
            <p:nvPr/>
          </p:nvSpPr>
          <p:spPr>
            <a:xfrm>
              <a:off x="3233057" y="4240783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622377-4E57-B5C7-D5D6-4E855BC80426}"/>
                </a:ext>
              </a:extLst>
            </p:cNvPr>
            <p:cNvSpPr/>
            <p:nvPr/>
          </p:nvSpPr>
          <p:spPr>
            <a:xfrm>
              <a:off x="3233057" y="5119307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472552-1A4D-9BDC-6DF7-4DED31ADDDC6}"/>
                </a:ext>
              </a:extLst>
            </p:cNvPr>
            <p:cNvSpPr txBox="1"/>
            <p:nvPr/>
          </p:nvSpPr>
          <p:spPr>
            <a:xfrm>
              <a:off x="3352800" y="3570514"/>
              <a:ext cx="598714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4D0AEC-7C26-9E73-E677-F5D62E195785}"/>
                </a:ext>
              </a:extLst>
            </p:cNvPr>
            <p:cNvSpPr txBox="1"/>
            <p:nvPr/>
          </p:nvSpPr>
          <p:spPr>
            <a:xfrm>
              <a:off x="3352800" y="4372645"/>
              <a:ext cx="633548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3A85CA-48EC-A3C8-CC56-0F66D9E73ABE}"/>
                </a:ext>
              </a:extLst>
            </p:cNvPr>
            <p:cNvSpPr txBox="1"/>
            <p:nvPr/>
          </p:nvSpPr>
          <p:spPr>
            <a:xfrm>
              <a:off x="3352800" y="5267201"/>
              <a:ext cx="60742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3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6403084-8C94-AC1A-F74E-01EDD65EBEB3}"/>
              </a:ext>
            </a:extLst>
          </p:cNvPr>
          <p:cNvSpPr txBox="1"/>
          <p:nvPr/>
        </p:nvSpPr>
        <p:spPr>
          <a:xfrm>
            <a:off x="1208314" y="5440435"/>
            <a:ext cx="16002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Submit New</a:t>
            </a:r>
          </a:p>
          <a:p>
            <a:r>
              <a:rPr lang="en-US" dirty="0"/>
              <a:t>Resource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B178FD-CC5B-B217-7B4E-9D641AC84E74}"/>
              </a:ext>
            </a:extLst>
          </p:cNvPr>
          <p:cNvSpPr txBox="1"/>
          <p:nvPr/>
        </p:nvSpPr>
        <p:spPr>
          <a:xfrm>
            <a:off x="5744412" y="5871831"/>
            <a:ext cx="237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Resources 1-12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E0AA1F-588F-715A-0DE9-8A9A49FA4DD3}"/>
              </a:ext>
            </a:extLst>
          </p:cNvPr>
          <p:cNvSpPr/>
          <p:nvPr/>
        </p:nvSpPr>
        <p:spPr>
          <a:xfrm>
            <a:off x="3522446" y="2595548"/>
            <a:ext cx="883299" cy="285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4E5DD-2891-2111-651C-E20EA89B6B71}"/>
              </a:ext>
            </a:extLst>
          </p:cNvPr>
          <p:cNvSpPr txBox="1"/>
          <p:nvPr/>
        </p:nvSpPr>
        <p:spPr>
          <a:xfrm>
            <a:off x="3564154" y="2565680"/>
            <a:ext cx="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17" name="Picture 16" descr="A black check mark on a white background&#10;&#10;Description automatically generated">
            <a:extLst>
              <a:ext uri="{FF2B5EF4-FFF2-40B4-BE49-F238E27FC236}">
                <a16:creationId xmlns:a16="http://schemas.microsoft.com/office/drawing/2014/main" id="{3BB524BE-9707-224F-AC6D-BBB30E256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12347" y="4390877"/>
            <a:ext cx="162046" cy="16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4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6F8-2B1B-109C-0702-1B540C8E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243160"/>
            <a:ext cx="10515600" cy="1325563"/>
          </a:xfrm>
        </p:spPr>
        <p:txBody>
          <a:bodyPr/>
          <a:lstStyle/>
          <a:p>
            <a:r>
              <a:rPr lang="en-US" dirty="0"/>
              <a:t>East Tennessee Mental Health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66A68-8711-09F8-190D-10839F9700DE}"/>
              </a:ext>
            </a:extLst>
          </p:cNvPr>
          <p:cNvSpPr/>
          <p:nvPr/>
        </p:nvSpPr>
        <p:spPr>
          <a:xfrm>
            <a:off x="751114" y="2201412"/>
            <a:ext cx="10929257" cy="4299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4A4B-ECA8-DD96-7405-99351A505CB8}"/>
              </a:ext>
            </a:extLst>
          </p:cNvPr>
          <p:cNvSpPr txBox="1"/>
          <p:nvPr/>
        </p:nvSpPr>
        <p:spPr>
          <a:xfrm>
            <a:off x="838201" y="1448256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Submit a New Resource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42734-9C0E-75DF-3C27-71FC3DDF96B5}"/>
              </a:ext>
            </a:extLst>
          </p:cNvPr>
          <p:cNvSpPr/>
          <p:nvPr/>
        </p:nvSpPr>
        <p:spPr>
          <a:xfrm>
            <a:off x="1034143" y="2460171"/>
            <a:ext cx="10406743" cy="3788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10AA4-B667-CD10-BDFB-974BAA362B07}"/>
              </a:ext>
            </a:extLst>
          </p:cNvPr>
          <p:cNvSpPr txBox="1"/>
          <p:nvPr/>
        </p:nvSpPr>
        <p:spPr>
          <a:xfrm>
            <a:off x="1148443" y="2575324"/>
            <a:ext cx="98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type of resource do you want to submit?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53D0C-E696-4DE9-486F-D57DC3390C62}"/>
              </a:ext>
            </a:extLst>
          </p:cNvPr>
          <p:cNvSpPr/>
          <p:nvPr/>
        </p:nvSpPr>
        <p:spPr>
          <a:xfrm>
            <a:off x="1241329" y="3044728"/>
            <a:ext cx="3298372" cy="446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B478F8-D918-4974-83B7-494472637168}"/>
              </a:ext>
            </a:extLst>
          </p:cNvPr>
          <p:cNvSpPr txBox="1"/>
          <p:nvPr/>
        </p:nvSpPr>
        <p:spPr>
          <a:xfrm>
            <a:off x="1306744" y="3091883"/>
            <a:ext cx="20574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Resources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325397-ED75-0FAE-C493-4EFB0726B218}"/>
              </a:ext>
            </a:extLst>
          </p:cNvPr>
          <p:cNvSpPr/>
          <p:nvPr/>
        </p:nvSpPr>
        <p:spPr>
          <a:xfrm>
            <a:off x="3571332" y="3118032"/>
            <a:ext cx="883299" cy="285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5B259-8C35-EFE1-42AD-47FF24C4C84E}"/>
              </a:ext>
            </a:extLst>
          </p:cNvPr>
          <p:cNvSpPr txBox="1"/>
          <p:nvPr/>
        </p:nvSpPr>
        <p:spPr>
          <a:xfrm>
            <a:off x="3597169" y="3076277"/>
            <a:ext cx="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C40C7D-BCF5-0DD3-E3D1-DCFE195D975F}"/>
              </a:ext>
            </a:extLst>
          </p:cNvPr>
          <p:cNvSpPr txBox="1"/>
          <p:nvPr/>
        </p:nvSpPr>
        <p:spPr>
          <a:xfrm>
            <a:off x="2306828" y="3577010"/>
            <a:ext cx="96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5D7CC8-E940-DC9A-A5AF-051BCA4C0A3C}"/>
              </a:ext>
            </a:extLst>
          </p:cNvPr>
          <p:cNvSpPr/>
          <p:nvPr/>
        </p:nvSpPr>
        <p:spPr>
          <a:xfrm>
            <a:off x="1241329" y="3577010"/>
            <a:ext cx="4922190" cy="2499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610DF2-1102-D3FC-194F-3D05B1A47ED9}"/>
              </a:ext>
            </a:extLst>
          </p:cNvPr>
          <p:cNvSpPr txBox="1"/>
          <p:nvPr/>
        </p:nvSpPr>
        <p:spPr>
          <a:xfrm>
            <a:off x="1377387" y="3704368"/>
            <a:ext cx="4718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Therapist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Medication Management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Facility</a:t>
            </a:r>
          </a:p>
        </p:txBody>
      </p:sp>
    </p:spTree>
    <p:extLst>
      <p:ext uri="{BB962C8B-B14F-4D97-AF65-F5344CB8AC3E}">
        <p14:creationId xmlns:p14="http://schemas.microsoft.com/office/powerpoint/2010/main" val="1626298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145</Words>
  <Application>Microsoft Office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Wingdings</vt:lpstr>
      <vt:lpstr>Office Theme</vt:lpstr>
      <vt:lpstr>East Tennessee Mental Health Resources </vt:lpstr>
      <vt:lpstr>East Tennessee Mental Health Resources </vt:lpstr>
      <vt:lpstr>East Tennessee Mental Health Resources </vt:lpstr>
      <vt:lpstr>East Tennessee Mental Health Resources </vt:lpstr>
      <vt:lpstr>East Tennessee Mental Health Resources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East Tennessee Mental Health Resources </dc:title>
  <dc:creator>Jasmine</dc:creator>
  <cp:lastModifiedBy>Jasmine</cp:lastModifiedBy>
  <cp:revision>7</cp:revision>
  <dcterms:created xsi:type="dcterms:W3CDTF">2024-03-27T15:27:52Z</dcterms:created>
  <dcterms:modified xsi:type="dcterms:W3CDTF">2024-03-29T21:40:27Z</dcterms:modified>
</cp:coreProperties>
</file>