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8" r:id="rId4"/>
    <p:sldId id="259" r:id="rId5"/>
    <p:sldId id="260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49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74BF5-19F2-4C6C-BAD6-1ECCD90E6A50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A3C7A-AFD9-4F7E-B154-BB1BCBB80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A3C7A-AFD9-4F7E-B154-BB1BCBB80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1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29F-E753-83D4-F1B3-FE749E0C3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86B19-ED29-EA64-F0BD-CCB879EF3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00FEB-71B4-DE5C-DF60-D8A13C7F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3C68-BC4F-76B8-40F6-E4C53F2D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25DF-AFDB-BA68-6939-6E901E0E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FA56-6FDC-06B6-CEEB-6F2FE46C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844B4-E786-83FB-A0C8-AD58B6B72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F614-99E7-FEB0-F2EB-D3F7F9E9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0328-A483-9B68-54F7-0D9D4D28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A87-6946-B67F-2A15-FF5AA4FC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3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4D03-D831-733C-4EBF-76CA7C61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2373B-3713-2112-5593-C729799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8E43-2FDA-7E27-08C5-A5C12E49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A219-E6A1-AD35-923C-9498C9CF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44372-57C7-851F-B87C-4A1E8450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B6AF-4A79-2743-C403-24588247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78F9-B998-E568-91F8-A34FE68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65A6-7F4A-4F12-80A0-49C5903B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2158-F6FD-6CF1-DE49-BC3F01CA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157C-B9B4-48F7-FDAB-1F95D1B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618F-D305-2EE5-5620-02765C89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08B6-4C70-D600-EBD8-62B88148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E26B-E685-9200-3092-26DDC11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4339-2CD7-63AF-7204-162CC4AF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515D-F326-C625-7A6B-3581782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B793-97BC-0CC8-AFBE-AF397FC4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E8BF-E3B7-852B-61F0-AB7210568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CF6A2-F41E-450D-2345-523C410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D1B60-F442-2602-6B6E-2C109BF4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1F12-0BD5-AA45-3E3B-E93CB30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571E-C4D6-1D1E-FF8F-890C52E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FD2-A4EC-3389-7A44-94B47818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DA69-27E6-4207-DA47-D442E5CF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C12B-6EFE-29C0-709D-753FBFE7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017E2-2CE6-97CC-6AD5-84F4877AA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13B1C-F8DC-6BCC-5B30-6BA05166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D6B84-FFEC-33AB-38D7-56B392D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E66C3-3416-0F7D-4375-4F4EAF8D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91562-D2FD-FD9F-D215-48694622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3A8F-EB87-A338-A3A2-DED4336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A2049-8807-1228-F882-7375D9E9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9ECF4-FDEA-FE2A-D77C-AC822911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D1271-8D8D-8176-667B-FCC0B80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33C4F-D327-2E17-67F7-5D349DFD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BE8D5-BF56-1440-B55C-E66BC85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4C66-1871-AD1A-F87E-633A2165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5DE-C980-5688-1AA9-3ABB3EA3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3C3-8435-5F6E-9612-E53A1D47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BA2C-DC9B-6C10-6660-8320D14D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3B00-B6DF-79E3-28AF-1EEAF60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E9AD-2949-E189-4626-29FA0260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B9D4-967C-C937-3E67-9ADFB5E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4808-443E-1EFE-269C-B4DA417C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52329-1406-B44A-0139-6AC5F4AC9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E69A-FDD4-9BD8-1BA1-F320A9CD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D8ABE-FE41-4410-C08C-A18B51FE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009-69C5-0637-AF6F-8C00C3E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AF984-174F-B5DB-5986-E5FBC39C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F4A7B-7971-6A8D-54D6-666AB7E5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6BFB-696F-96B6-E054-D28D9E8F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FA8EC-1186-0998-6FDB-FC77A963B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025CF-58C4-46C0-A704-FC20BC618B8C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9695-89FC-77D4-5C3E-AA020FCC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AB5-1764-D898-B452-B014D0FF5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CA72-E755-4E04-8FD2-4CE63D2F7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stock.com/free-photos/portrait-black-business-woman-smiling-isolated-143843482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licdomainpictures.net/view-image.php?image=123970&amp;picture=check-mark-icon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wallpaperaccess.com/appalachian-mts" TargetMode="External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access.com/appalachian-m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123970&amp;picture=check-mark-icon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6403084-8C94-AC1A-F74E-01EDD65EBEB3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DC4D6-9D2C-AC13-6A5F-CFD77442C199}"/>
              </a:ext>
            </a:extLst>
          </p:cNvPr>
          <p:cNvSpPr txBox="1"/>
          <p:nvPr/>
        </p:nvSpPr>
        <p:spPr>
          <a:xfrm>
            <a:off x="5744412" y="5871831"/>
            <a:ext cx="237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 1-12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69FA3-B478-BD03-FA40-259F8399DE3D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77B45-34E2-BEFF-8688-67E45C4995E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722DB1-3661-B6CB-95FF-EA2FB333E0B9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</p:spTree>
    <p:extLst>
      <p:ext uri="{BB962C8B-B14F-4D97-AF65-F5344CB8AC3E}">
        <p14:creationId xmlns:p14="http://schemas.microsoft.com/office/powerpoint/2010/main" val="33076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925287" y="1570221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Welcome to East Tennessee Mental Health Resources.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EC86B1-F3C9-B17C-8CC5-2543A446C3D5}"/>
              </a:ext>
            </a:extLst>
          </p:cNvPr>
          <p:cNvGrpSpPr/>
          <p:nvPr/>
        </p:nvGrpSpPr>
        <p:grpSpPr>
          <a:xfrm>
            <a:off x="1223325" y="2565164"/>
            <a:ext cx="2238512" cy="3927711"/>
            <a:chOff x="1223325" y="2459547"/>
            <a:chExt cx="2238512" cy="39277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0DB0BDD-2065-5E8D-CC42-70385A6C4E1A}"/>
                </a:ext>
              </a:extLst>
            </p:cNvPr>
            <p:cNvGrpSpPr/>
            <p:nvPr/>
          </p:nvGrpSpPr>
          <p:grpSpPr>
            <a:xfrm>
              <a:off x="1223325" y="2459547"/>
              <a:ext cx="2238512" cy="3927711"/>
              <a:chOff x="1245101" y="2402957"/>
              <a:chExt cx="2238512" cy="39277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C5A7E-F465-AE72-3529-8CCB924DA5D5}"/>
                  </a:ext>
                </a:extLst>
              </p:cNvPr>
              <p:cNvSpPr/>
              <p:nvPr/>
            </p:nvSpPr>
            <p:spPr>
              <a:xfrm>
                <a:off x="1245101" y="2402957"/>
                <a:ext cx="2235290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C0B1F4-163E-C389-3E6D-F21D487F26E7}"/>
                  </a:ext>
                </a:extLst>
              </p:cNvPr>
              <p:cNvSpPr txBox="1"/>
              <p:nvPr/>
            </p:nvSpPr>
            <p:spPr>
              <a:xfrm>
                <a:off x="1338744" y="2542610"/>
                <a:ext cx="1909459" cy="36933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Filter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Student Resources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Search Address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10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20 Miles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dirty="0"/>
                  <a:t>Within 30 Miles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B092CB-312B-43DF-707E-AC92F00AF2FD}"/>
                  </a:ext>
                </a:extLst>
              </p:cNvPr>
              <p:cNvSpPr/>
              <p:nvPr/>
            </p:nvSpPr>
            <p:spPr>
              <a:xfrm>
                <a:off x="3341846" y="2402957"/>
                <a:ext cx="141767" cy="3927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0FE4D1D-43D4-1D6E-34C9-66F261175708}"/>
                  </a:ext>
                </a:extLst>
              </p:cNvPr>
              <p:cNvSpPr/>
              <p:nvPr/>
            </p:nvSpPr>
            <p:spPr>
              <a:xfrm>
                <a:off x="3338624" y="2746400"/>
                <a:ext cx="141767" cy="7676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3F3BD5-E6F8-C307-5C63-18A60D008A2E}"/>
                </a:ext>
              </a:extLst>
            </p:cNvPr>
            <p:cNvSpPr/>
            <p:nvPr/>
          </p:nvSpPr>
          <p:spPr>
            <a:xfrm>
              <a:off x="1480064" y="4013613"/>
              <a:ext cx="1762699" cy="495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Address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33478C6-9EA8-4DB7-8EE4-B4D335C73F69}"/>
              </a:ext>
            </a:extLst>
          </p:cNvPr>
          <p:cNvSpPr txBox="1"/>
          <p:nvPr/>
        </p:nvSpPr>
        <p:spPr>
          <a:xfrm>
            <a:off x="7997605" y="2542610"/>
            <a:ext cx="2450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long rectangle to the right represents a toggle bar function. This toggle bar is slightly scrolled down to reveal a search by address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toggle down more, you may search by a zip with a radius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F189A4-E18D-0B2D-11F2-661D7B44D04C}"/>
              </a:ext>
            </a:extLst>
          </p:cNvPr>
          <p:cNvGrpSpPr/>
          <p:nvPr/>
        </p:nvGrpSpPr>
        <p:grpSpPr>
          <a:xfrm>
            <a:off x="4436104" y="2550752"/>
            <a:ext cx="2238512" cy="3927711"/>
            <a:chOff x="5522292" y="2650816"/>
            <a:chExt cx="2238512" cy="39277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38B427E-A14B-3134-D613-D827B0D57FCA}"/>
                </a:ext>
              </a:extLst>
            </p:cNvPr>
            <p:cNvSpPr/>
            <p:nvPr/>
          </p:nvSpPr>
          <p:spPr>
            <a:xfrm>
              <a:off x="5522292" y="2650816"/>
              <a:ext cx="2235290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3607A0-8F8B-3346-7468-E35B12006E5F}"/>
                </a:ext>
              </a:extLst>
            </p:cNvPr>
            <p:cNvSpPr txBox="1"/>
            <p:nvPr/>
          </p:nvSpPr>
          <p:spPr>
            <a:xfrm>
              <a:off x="5615935" y="2790469"/>
              <a:ext cx="1909459" cy="2862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Search Zip</a:t>
              </a:r>
            </a:p>
            <a:p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10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20 Miles</a:t>
              </a:r>
            </a:p>
            <a:p>
              <a:pPr marL="742950" lvl="1" indent="-285750">
                <a:buFont typeface="Wingdings" panose="05000000000000000000" pitchFamily="2" charset="2"/>
                <a:buChar char="q"/>
              </a:pPr>
              <a:r>
                <a:rPr lang="en-US" dirty="0"/>
                <a:t>Within 30 Miles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692420-F380-B3ED-FF63-580535E21490}"/>
                </a:ext>
              </a:extLst>
            </p:cNvPr>
            <p:cNvSpPr/>
            <p:nvPr/>
          </p:nvSpPr>
          <p:spPr>
            <a:xfrm>
              <a:off x="7619037" y="2650816"/>
              <a:ext cx="141767" cy="3927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55018D-8B82-67B2-314E-09C221DA2C54}"/>
                </a:ext>
              </a:extLst>
            </p:cNvPr>
            <p:cNvSpPr/>
            <p:nvPr/>
          </p:nvSpPr>
          <p:spPr>
            <a:xfrm>
              <a:off x="7615815" y="3735400"/>
              <a:ext cx="141767" cy="7676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F5684C-846B-C906-F265-9235D3CDF3A4}"/>
                </a:ext>
              </a:extLst>
            </p:cNvPr>
            <p:cNvSpPr/>
            <p:nvPr/>
          </p:nvSpPr>
          <p:spPr>
            <a:xfrm>
              <a:off x="5935647" y="3368598"/>
              <a:ext cx="1634957" cy="2535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Enter Zip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2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Medication Management Providers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50FB625-DA48-52E1-F9CE-4C85C13ACF7B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73945-99FE-A2DE-FA4C-0DF284EF945D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23" name="Picture 22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EC871C08-1602-5EDE-1A96-5997A873E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3575700"/>
            <a:ext cx="162046" cy="1620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D978F6-1533-56C1-A627-CB47E01C8C57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F9C3F8-C98A-B0BD-F1C8-C8A772FE4AC0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26FB60-8536-58AF-C74C-407D9B7FC4C7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A2A7BB-AD8E-20A4-1C4F-F776BAB201F2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E9B47C-B39E-CC0D-0A7A-28998C377812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F6DE8E-65E1-C15E-CBCE-2A3C0EE60663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7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AA5D8A0-7C18-5984-C5F9-1A152AD1269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691E2-F7B7-5DD1-4EBE-568D30D0C3DE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872938A6-948B-82EA-8CED-2116E4383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11893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41976C-D334-674E-A294-D8DFF585F950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4DF10-E23B-6BA3-1DF5-AF5E071E0728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1F03F5-B94D-DE60-652D-E2D68D5B4EC9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472C40-1AE4-C7B8-257B-ACDD2B281720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6F37F3-2806-37E4-18B4-B2E1905E8C49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263EB9-C1E1-AA75-A7C9-8BB8FC37F359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7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Inpatient Facilities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EF4F3-54E4-4005-B2A3-D9891CFC0470}"/>
              </a:ext>
            </a:extLst>
          </p:cNvPr>
          <p:cNvGrpSpPr/>
          <p:nvPr/>
        </p:nvGrpSpPr>
        <p:grpSpPr>
          <a:xfrm>
            <a:off x="3124201" y="3150992"/>
            <a:ext cx="7859485" cy="3060503"/>
            <a:chOff x="2982686" y="3154026"/>
            <a:chExt cx="7304315" cy="295252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5F5B08-8432-2BE9-36DF-C87FB4CFA3EF}"/>
                </a:ext>
              </a:extLst>
            </p:cNvPr>
            <p:cNvSpPr/>
            <p:nvPr/>
          </p:nvSpPr>
          <p:spPr>
            <a:xfrm>
              <a:off x="2982686" y="3154026"/>
              <a:ext cx="7304315" cy="29525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C91394-C042-DF3C-D509-DD5EC75BAF9B}"/>
                </a:ext>
              </a:extLst>
            </p:cNvPr>
            <p:cNvSpPr/>
            <p:nvPr/>
          </p:nvSpPr>
          <p:spPr>
            <a:xfrm>
              <a:off x="3233057" y="3429000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3C986A-B8EE-239D-A58D-4E4C570068FB}"/>
                </a:ext>
              </a:extLst>
            </p:cNvPr>
            <p:cNvSpPr/>
            <p:nvPr/>
          </p:nvSpPr>
          <p:spPr>
            <a:xfrm>
              <a:off x="3233057" y="4240783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622377-4E57-B5C7-D5D6-4E855BC80426}"/>
                </a:ext>
              </a:extLst>
            </p:cNvPr>
            <p:cNvSpPr/>
            <p:nvPr/>
          </p:nvSpPr>
          <p:spPr>
            <a:xfrm>
              <a:off x="3233057" y="5119307"/>
              <a:ext cx="6879772" cy="64225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472552-1A4D-9BDC-6DF7-4DED31ADDDC6}"/>
                </a:ext>
              </a:extLst>
            </p:cNvPr>
            <p:cNvSpPr txBox="1"/>
            <p:nvPr/>
          </p:nvSpPr>
          <p:spPr>
            <a:xfrm>
              <a:off x="3352800" y="3570514"/>
              <a:ext cx="598714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4D0AEC-7C26-9E73-E677-F5D62E195785}"/>
                </a:ext>
              </a:extLst>
            </p:cNvPr>
            <p:cNvSpPr txBox="1"/>
            <p:nvPr/>
          </p:nvSpPr>
          <p:spPr>
            <a:xfrm>
              <a:off x="3352800" y="4372645"/>
              <a:ext cx="633548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3A85CA-48EC-A3C8-CC56-0F66D9E73ABE}"/>
                </a:ext>
              </a:extLst>
            </p:cNvPr>
            <p:cNvSpPr txBox="1"/>
            <p:nvPr/>
          </p:nvSpPr>
          <p:spPr>
            <a:xfrm>
              <a:off x="3352800" y="5267201"/>
              <a:ext cx="607422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 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2347" y="4390877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AB88E2-7652-567F-9A60-072D429856B2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6AF491-C9CC-8EB1-0E64-49B92EB932D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E23132-AE30-B701-D4B0-02BAA0DAF64C}"/>
              </a:ext>
            </a:extLst>
          </p:cNvPr>
          <p:cNvGrpSpPr/>
          <p:nvPr/>
        </p:nvGrpSpPr>
        <p:grpSpPr>
          <a:xfrm>
            <a:off x="4378911" y="5877590"/>
            <a:ext cx="5004575" cy="369332"/>
            <a:chOff x="4378911" y="5877590"/>
            <a:chExt cx="5004575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402556-7E10-2E8E-D82F-CFA30D7390EF}"/>
                </a:ext>
              </a:extLst>
            </p:cNvPr>
            <p:cNvSpPr txBox="1"/>
            <p:nvPr/>
          </p:nvSpPr>
          <p:spPr>
            <a:xfrm>
              <a:off x="6008914" y="5877590"/>
              <a:ext cx="237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Resources 1-12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0C8942-3607-B5B3-5B1C-213A5CC548B4}"/>
                </a:ext>
              </a:extLst>
            </p:cNvPr>
            <p:cNvSpPr txBox="1"/>
            <p:nvPr/>
          </p:nvSpPr>
          <p:spPr>
            <a:xfrm>
              <a:off x="7886321" y="5906377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Page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F9033-DC06-778D-61B1-D70B08BEF1D4}"/>
                </a:ext>
              </a:extLst>
            </p:cNvPr>
            <p:cNvSpPr txBox="1"/>
            <p:nvPr/>
          </p:nvSpPr>
          <p:spPr>
            <a:xfrm>
              <a:off x="4378911" y="5891514"/>
              <a:ext cx="149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Previous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45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Therapists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AED90-5109-98B2-6887-C376BA6F4407}"/>
              </a:ext>
            </a:extLst>
          </p:cNvPr>
          <p:cNvSpPr/>
          <p:nvPr/>
        </p:nvSpPr>
        <p:spPr>
          <a:xfrm>
            <a:off x="1208314" y="2513164"/>
            <a:ext cx="3298372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2EC61-6962-9B9F-FF73-1B30DE4E4496}"/>
              </a:ext>
            </a:extLst>
          </p:cNvPr>
          <p:cNvSpPr txBox="1"/>
          <p:nvPr/>
        </p:nvSpPr>
        <p:spPr>
          <a:xfrm>
            <a:off x="1393370" y="2573679"/>
            <a:ext cx="20574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C5A7E-F465-AE72-3529-8CCB924DA5D5}"/>
              </a:ext>
            </a:extLst>
          </p:cNvPr>
          <p:cNvSpPr/>
          <p:nvPr/>
        </p:nvSpPr>
        <p:spPr>
          <a:xfrm>
            <a:off x="1208314" y="3129006"/>
            <a:ext cx="1556657" cy="2019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0B1F4-163E-C389-3E6D-F21D487F26E7}"/>
              </a:ext>
            </a:extLst>
          </p:cNvPr>
          <p:cNvSpPr txBox="1"/>
          <p:nvPr/>
        </p:nvSpPr>
        <p:spPr>
          <a:xfrm>
            <a:off x="1208314" y="3234502"/>
            <a:ext cx="155665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 MGMT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Facilities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5B08-8432-2BE9-36DF-C87FB4CFA3EF}"/>
              </a:ext>
            </a:extLst>
          </p:cNvPr>
          <p:cNvSpPr/>
          <p:nvPr/>
        </p:nvSpPr>
        <p:spPr>
          <a:xfrm>
            <a:off x="3124201" y="3150992"/>
            <a:ext cx="7859485" cy="3060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0AA1F-588F-715A-0DE9-8A9A49FA4DD3}"/>
              </a:ext>
            </a:extLst>
          </p:cNvPr>
          <p:cNvSpPr/>
          <p:nvPr/>
        </p:nvSpPr>
        <p:spPr>
          <a:xfrm>
            <a:off x="3522446" y="2595548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E5DD-2891-2111-651C-E20EA89B6B71}"/>
              </a:ext>
            </a:extLst>
          </p:cNvPr>
          <p:cNvSpPr txBox="1"/>
          <p:nvPr/>
        </p:nvSpPr>
        <p:spPr>
          <a:xfrm>
            <a:off x="3564154" y="2565680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pic>
        <p:nvPicPr>
          <p:cNvPr id="17" name="Picture 16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3BB524BE-9707-224F-AC6D-BBB30E256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16396" y="4103894"/>
            <a:ext cx="162046" cy="1620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C668A4-01E2-AF7E-8A0A-DFF4D4918D8F}"/>
              </a:ext>
            </a:extLst>
          </p:cNvPr>
          <p:cNvSpPr txBox="1"/>
          <p:nvPr/>
        </p:nvSpPr>
        <p:spPr>
          <a:xfrm>
            <a:off x="5175327" y="3201326"/>
            <a:ext cx="350697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Janine Hinkley</a:t>
            </a:r>
          </a:p>
          <a:p>
            <a:r>
              <a:rPr lang="en-US" sz="1500" dirty="0"/>
              <a:t>Licensed Professional Counselor </a:t>
            </a:r>
          </a:p>
          <a:p>
            <a:r>
              <a:rPr lang="en-US" sz="1500" b="1" dirty="0"/>
              <a:t> </a:t>
            </a:r>
          </a:p>
          <a:p>
            <a:r>
              <a:rPr lang="en-US" sz="1500" dirty="0"/>
              <a:t>Associated Practice: Sunny Paths LLC. </a:t>
            </a:r>
          </a:p>
          <a:p>
            <a:r>
              <a:rPr lang="en-US" sz="1500" dirty="0"/>
              <a:t>123 Mockingbird Lane, Johnson City, Tennessee</a:t>
            </a:r>
          </a:p>
          <a:p>
            <a:endParaRPr lang="en-US" sz="1500" dirty="0"/>
          </a:p>
          <a:p>
            <a:r>
              <a:rPr lang="en-US" sz="1500" dirty="0"/>
              <a:t>Accepts Insurance: Yes</a:t>
            </a:r>
          </a:p>
          <a:p>
            <a:r>
              <a:rPr lang="en-US" sz="1500" dirty="0"/>
              <a:t>Insurances Accepted: Cigna, Aetna, BlueCross BlueShield</a:t>
            </a:r>
          </a:p>
          <a:p>
            <a:endParaRPr lang="en-US" sz="1500" dirty="0"/>
          </a:p>
          <a:p>
            <a:r>
              <a:rPr lang="en-US" sz="1500" dirty="0"/>
              <a:t>Phone: 555-555-5555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pic>
        <p:nvPicPr>
          <p:cNvPr id="24" name="Picture 2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3D3AC603-028B-8D69-5EA2-F4697DA4A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38623" y="3312536"/>
            <a:ext cx="1722475" cy="19865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345C9-64F9-5C98-D631-D75E57878B29}"/>
              </a:ext>
            </a:extLst>
          </p:cNvPr>
          <p:cNvSpPr/>
          <p:nvPr/>
        </p:nvSpPr>
        <p:spPr>
          <a:xfrm>
            <a:off x="3370521" y="5515104"/>
            <a:ext cx="1690577" cy="477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B79D01-0014-2456-F8FA-FFE1B95B555A}"/>
              </a:ext>
            </a:extLst>
          </p:cNvPr>
          <p:cNvSpPr txBox="1"/>
          <p:nvPr/>
        </p:nvSpPr>
        <p:spPr>
          <a:xfrm>
            <a:off x="3411067" y="5584730"/>
            <a:ext cx="17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Search</a:t>
            </a:r>
          </a:p>
        </p:txBody>
      </p:sp>
      <p:pic>
        <p:nvPicPr>
          <p:cNvPr id="30" name="Picture 29" descr="A map with red and blue points&#10;&#10;Description automatically generated">
            <a:extLst>
              <a:ext uri="{FF2B5EF4-FFF2-40B4-BE49-F238E27FC236}">
                <a16:creationId xmlns:a16="http://schemas.microsoft.com/office/drawing/2014/main" id="{C9F8A4B9-687E-7751-5B2C-2C3FAD5C5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52" y="3299242"/>
            <a:ext cx="2164952" cy="264790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02C2E11-5BE9-7991-3685-8FE6250A1C5B}"/>
              </a:ext>
            </a:extLst>
          </p:cNvPr>
          <p:cNvSpPr/>
          <p:nvPr/>
        </p:nvSpPr>
        <p:spPr>
          <a:xfrm>
            <a:off x="1208314" y="5443871"/>
            <a:ext cx="1556657" cy="687572"/>
          </a:xfrm>
          <a:prstGeom prst="rect">
            <a:avLst/>
          </a:prstGeom>
          <a:solidFill>
            <a:schemeClr val="bg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Help Me Find What I Need!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5A95E-5C54-C272-20B7-B94CC1AF7245}"/>
              </a:ext>
            </a:extLst>
          </p:cNvPr>
          <p:cNvSpPr txBox="1"/>
          <p:nvPr/>
        </p:nvSpPr>
        <p:spPr>
          <a:xfrm>
            <a:off x="9383486" y="2344072"/>
            <a:ext cx="16002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Submit New</a:t>
            </a:r>
          </a:p>
          <a:p>
            <a:r>
              <a:rPr lang="en-US" dirty="0"/>
              <a:t>Resource </a:t>
            </a:r>
          </a:p>
        </p:txBody>
      </p:sp>
    </p:spTree>
    <p:extLst>
      <p:ext uri="{BB962C8B-B14F-4D97-AF65-F5344CB8AC3E}">
        <p14:creationId xmlns:p14="http://schemas.microsoft.com/office/powerpoint/2010/main" val="40194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AF38CB-0320-935E-01A5-1CD26ED545E5}"/>
              </a:ext>
            </a:extLst>
          </p:cNvPr>
          <p:cNvSpPr/>
          <p:nvPr/>
        </p:nvSpPr>
        <p:spPr>
          <a:xfrm>
            <a:off x="5837727" y="3577009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EA863-12B1-8BBE-C37E-551FD87CD3B4}"/>
              </a:ext>
            </a:extLst>
          </p:cNvPr>
          <p:cNvSpPr/>
          <p:nvPr/>
        </p:nvSpPr>
        <p:spPr>
          <a:xfrm>
            <a:off x="7935526" y="3574552"/>
            <a:ext cx="1750468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28A77-C33B-F3D3-D489-10177877AD6B}"/>
              </a:ext>
            </a:extLst>
          </p:cNvPr>
          <p:cNvSpPr/>
          <p:nvPr/>
        </p:nvSpPr>
        <p:spPr>
          <a:xfrm>
            <a:off x="5837727" y="4127639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4B362-5139-8AF1-455D-38AD533657E0}"/>
              </a:ext>
            </a:extLst>
          </p:cNvPr>
          <p:cNvSpPr/>
          <p:nvPr/>
        </p:nvSpPr>
        <p:spPr>
          <a:xfrm>
            <a:off x="5837727" y="4579030"/>
            <a:ext cx="3871617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Line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839280" y="5116502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897798" y="5504961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17928-D197-877D-62E5-DADF3741167D}"/>
              </a:ext>
            </a:extLst>
          </p:cNvPr>
          <p:cNvSpPr/>
          <p:nvPr/>
        </p:nvSpPr>
        <p:spPr>
          <a:xfrm>
            <a:off x="6084066" y="581273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66EE5-4A43-C51C-B659-2D7C0FCCC434}"/>
              </a:ext>
            </a:extLst>
          </p:cNvPr>
          <p:cNvSpPr/>
          <p:nvPr/>
        </p:nvSpPr>
        <p:spPr>
          <a:xfrm>
            <a:off x="6954634" y="5816588"/>
            <a:ext cx="217497" cy="169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FA73F-FCB4-6DC8-22D6-83289CA89884}"/>
              </a:ext>
            </a:extLst>
          </p:cNvPr>
          <p:cNvSpPr txBox="1"/>
          <p:nvPr/>
        </p:nvSpPr>
        <p:spPr>
          <a:xfrm>
            <a:off x="6415447" y="5782812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5729D-361D-99C0-53DF-61383DE36533}"/>
              </a:ext>
            </a:extLst>
          </p:cNvPr>
          <p:cNvSpPr txBox="1"/>
          <p:nvPr/>
        </p:nvSpPr>
        <p:spPr>
          <a:xfrm>
            <a:off x="7251596" y="5796989"/>
            <a:ext cx="42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57451" y="3059809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C6F8-2B1B-109C-0702-1B540C8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243160"/>
            <a:ext cx="10515600" cy="1325563"/>
          </a:xfrm>
        </p:spPr>
        <p:txBody>
          <a:bodyPr/>
          <a:lstStyle/>
          <a:p>
            <a:r>
              <a:rPr lang="en-US" dirty="0"/>
              <a:t>East Tennessee Mental Health Resources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D66A68-8711-09F8-190D-10839F9700DE}"/>
              </a:ext>
            </a:extLst>
          </p:cNvPr>
          <p:cNvSpPr/>
          <p:nvPr/>
        </p:nvSpPr>
        <p:spPr>
          <a:xfrm>
            <a:off x="751114" y="2201412"/>
            <a:ext cx="10929257" cy="4299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A4A4B-ECA8-DD96-7405-99351A505CB8}"/>
              </a:ext>
            </a:extLst>
          </p:cNvPr>
          <p:cNvSpPr txBox="1"/>
          <p:nvPr/>
        </p:nvSpPr>
        <p:spPr>
          <a:xfrm>
            <a:off x="838201" y="1448256"/>
            <a:ext cx="936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 a New Resource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42734-9C0E-75DF-3C27-71FC3DDF96B5}"/>
              </a:ext>
            </a:extLst>
          </p:cNvPr>
          <p:cNvSpPr/>
          <p:nvPr/>
        </p:nvSpPr>
        <p:spPr>
          <a:xfrm>
            <a:off x="1034143" y="2460171"/>
            <a:ext cx="10406743" cy="3788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0AA4-B667-CD10-BDFB-974BAA362B07}"/>
              </a:ext>
            </a:extLst>
          </p:cNvPr>
          <p:cNvSpPr txBox="1"/>
          <p:nvPr/>
        </p:nvSpPr>
        <p:spPr>
          <a:xfrm>
            <a:off x="1148443" y="2575324"/>
            <a:ext cx="98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type of resource do you want to submit?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53D0C-E696-4DE9-486F-D57DC3390C62}"/>
              </a:ext>
            </a:extLst>
          </p:cNvPr>
          <p:cNvSpPr/>
          <p:nvPr/>
        </p:nvSpPr>
        <p:spPr>
          <a:xfrm>
            <a:off x="1241329" y="3044728"/>
            <a:ext cx="3777238" cy="446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78F8-D918-4974-83B7-494472637168}"/>
              </a:ext>
            </a:extLst>
          </p:cNvPr>
          <p:cNvSpPr txBox="1"/>
          <p:nvPr/>
        </p:nvSpPr>
        <p:spPr>
          <a:xfrm>
            <a:off x="1306743" y="3091883"/>
            <a:ext cx="25564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Search Resource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325397-ED75-0FAE-C493-4EFB0726B218}"/>
              </a:ext>
            </a:extLst>
          </p:cNvPr>
          <p:cNvSpPr/>
          <p:nvPr/>
        </p:nvSpPr>
        <p:spPr>
          <a:xfrm>
            <a:off x="4024987" y="3124974"/>
            <a:ext cx="883299" cy="285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5B259-8C35-EFE1-42AD-47FF24C4C84E}"/>
              </a:ext>
            </a:extLst>
          </p:cNvPr>
          <p:cNvSpPr txBox="1"/>
          <p:nvPr/>
        </p:nvSpPr>
        <p:spPr>
          <a:xfrm>
            <a:off x="4024987" y="3091883"/>
            <a:ext cx="9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C40C7D-BCF5-0DD3-E3D1-DCFE195D975F}"/>
              </a:ext>
            </a:extLst>
          </p:cNvPr>
          <p:cNvSpPr txBox="1"/>
          <p:nvPr/>
        </p:nvSpPr>
        <p:spPr>
          <a:xfrm>
            <a:off x="2306828" y="3577010"/>
            <a:ext cx="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5D7CC8-E940-DC9A-A5AF-051BCA4C0A3C}"/>
              </a:ext>
            </a:extLst>
          </p:cNvPr>
          <p:cNvSpPr/>
          <p:nvPr/>
        </p:nvSpPr>
        <p:spPr>
          <a:xfrm>
            <a:off x="1241329" y="3577010"/>
            <a:ext cx="3777238" cy="2499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10DF2-1102-D3FC-194F-3D05B1A47ED9}"/>
              </a:ext>
            </a:extLst>
          </p:cNvPr>
          <p:cNvSpPr txBox="1"/>
          <p:nvPr/>
        </p:nvSpPr>
        <p:spPr>
          <a:xfrm>
            <a:off x="1377387" y="3704368"/>
            <a:ext cx="353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Therapist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Medication Management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Inpatient Facility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Outpatient Program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 Related Resource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BDD37-F49B-11C8-D38B-919F540795A3}"/>
              </a:ext>
            </a:extLst>
          </p:cNvPr>
          <p:cNvSpPr/>
          <p:nvPr/>
        </p:nvSpPr>
        <p:spPr>
          <a:xfrm>
            <a:off x="5365898" y="3044728"/>
            <a:ext cx="5677659" cy="3031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black check mark on a white background&#10;&#10;Description automatically generated">
            <a:extLst>
              <a:ext uri="{FF2B5EF4-FFF2-40B4-BE49-F238E27FC236}">
                <a16:creationId xmlns:a16="http://schemas.microsoft.com/office/drawing/2014/main" id="{D0C8ECAE-3CBD-1DD9-79E8-60FFB551B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19076" y="3761676"/>
            <a:ext cx="162046" cy="162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5F658-78DA-9BB5-154C-F203148C0CEA}"/>
              </a:ext>
            </a:extLst>
          </p:cNvPr>
          <p:cNvSpPr txBox="1"/>
          <p:nvPr/>
        </p:nvSpPr>
        <p:spPr>
          <a:xfrm>
            <a:off x="5691963" y="3124974"/>
            <a:ext cx="512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a Therapist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6B782-291C-7175-1CAF-D831E1FC7173}"/>
              </a:ext>
            </a:extLst>
          </p:cNvPr>
          <p:cNvSpPr txBox="1"/>
          <p:nvPr/>
        </p:nvSpPr>
        <p:spPr>
          <a:xfrm>
            <a:off x="5837727" y="3577009"/>
            <a:ext cx="185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26E3FC-90D3-B7AB-4C26-580E166AA25C}"/>
              </a:ext>
            </a:extLst>
          </p:cNvPr>
          <p:cNvSpPr/>
          <p:nvPr/>
        </p:nvSpPr>
        <p:spPr>
          <a:xfrm>
            <a:off x="5794816" y="3577009"/>
            <a:ext cx="3870064" cy="29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Associated Practice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3C201-069A-F010-C6AD-0F5B4A1F07E5}"/>
              </a:ext>
            </a:extLst>
          </p:cNvPr>
          <p:cNvSpPr txBox="1"/>
          <p:nvPr/>
        </p:nvSpPr>
        <p:spPr>
          <a:xfrm>
            <a:off x="5728717" y="4134862"/>
            <a:ext cx="179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Accepts Insurance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1D33B-E083-CDFD-2F14-42A45A60359B}"/>
              </a:ext>
            </a:extLst>
          </p:cNvPr>
          <p:cNvGrpSpPr/>
          <p:nvPr/>
        </p:nvGrpSpPr>
        <p:grpSpPr>
          <a:xfrm>
            <a:off x="5804550" y="4527981"/>
            <a:ext cx="1641419" cy="296999"/>
            <a:chOff x="5728717" y="5613709"/>
            <a:chExt cx="1641419" cy="29699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617928-D197-877D-62E5-DADF3741167D}"/>
                </a:ext>
              </a:extLst>
            </p:cNvPr>
            <p:cNvSpPr/>
            <p:nvPr/>
          </p:nvSpPr>
          <p:spPr>
            <a:xfrm>
              <a:off x="5728717" y="5633709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A66EE5-4A43-C51C-B659-2D7C0FCCC434}"/>
                </a:ext>
              </a:extLst>
            </p:cNvPr>
            <p:cNvSpPr/>
            <p:nvPr/>
          </p:nvSpPr>
          <p:spPr>
            <a:xfrm>
              <a:off x="6597784" y="5644345"/>
              <a:ext cx="217497" cy="169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FFA73F-FCB4-6DC8-22D6-83289CA89884}"/>
                </a:ext>
              </a:extLst>
            </p:cNvPr>
            <p:cNvSpPr txBox="1"/>
            <p:nvPr/>
          </p:nvSpPr>
          <p:spPr>
            <a:xfrm>
              <a:off x="6102057" y="563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65729D-361D-99C0-53DF-61383DE36533}"/>
                </a:ext>
              </a:extLst>
            </p:cNvPr>
            <p:cNvSpPr txBox="1"/>
            <p:nvPr/>
          </p:nvSpPr>
          <p:spPr>
            <a:xfrm>
              <a:off x="6944834" y="5613709"/>
              <a:ext cx="4253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E0233-3956-E96A-B4EE-D5F7FB354E49}"/>
              </a:ext>
            </a:extLst>
          </p:cNvPr>
          <p:cNvSpPr/>
          <p:nvPr/>
        </p:nvSpPr>
        <p:spPr>
          <a:xfrm>
            <a:off x="10837963" y="3044728"/>
            <a:ext cx="205594" cy="3015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B3340-1A44-B2AD-BE6B-CC044A76430C}"/>
              </a:ext>
            </a:extLst>
          </p:cNvPr>
          <p:cNvSpPr/>
          <p:nvPr/>
        </p:nvSpPr>
        <p:spPr>
          <a:xfrm>
            <a:off x="10841754" y="3382088"/>
            <a:ext cx="201803" cy="644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20DB73-1F1B-806C-F96B-8A42E5835650}"/>
              </a:ext>
            </a:extLst>
          </p:cNvPr>
          <p:cNvSpPr txBox="1"/>
          <p:nvPr/>
        </p:nvSpPr>
        <p:spPr>
          <a:xfrm>
            <a:off x="7797209" y="4134862"/>
            <a:ext cx="25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Specialties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263CE6-5151-34B3-B260-98A9D194D296}"/>
              </a:ext>
            </a:extLst>
          </p:cNvPr>
          <p:cNvSpPr/>
          <p:nvPr/>
        </p:nvSpPr>
        <p:spPr>
          <a:xfrm>
            <a:off x="7931888" y="4527981"/>
            <a:ext cx="2508746" cy="15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EB486D-5273-7809-9C94-A8CBB8C29D9F}"/>
              </a:ext>
            </a:extLst>
          </p:cNvPr>
          <p:cNvSpPr txBox="1"/>
          <p:nvPr/>
        </p:nvSpPr>
        <p:spPr>
          <a:xfrm>
            <a:off x="8064197" y="4717829"/>
            <a:ext cx="2316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Athletes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Marriage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Students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OCD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GAD</a:t>
            </a:r>
          </a:p>
        </p:txBody>
      </p:sp>
    </p:spTree>
    <p:extLst>
      <p:ext uri="{BB962C8B-B14F-4D97-AF65-F5344CB8AC3E}">
        <p14:creationId xmlns:p14="http://schemas.microsoft.com/office/powerpoint/2010/main" val="191437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416</Words>
  <Application>Microsoft Office PowerPoint</Application>
  <PresentationFormat>Widescreen</PresentationFormat>
  <Paragraphs>158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  <vt:lpstr>East Tennessee Mental Health Resources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Tennessee Mental Health Resources </dc:title>
  <dc:creator>Jasmine</dc:creator>
  <cp:lastModifiedBy>Jasmine</cp:lastModifiedBy>
  <cp:revision>25</cp:revision>
  <dcterms:created xsi:type="dcterms:W3CDTF">2024-03-27T15:27:52Z</dcterms:created>
  <dcterms:modified xsi:type="dcterms:W3CDTF">2024-04-01T14:37:16Z</dcterms:modified>
</cp:coreProperties>
</file>