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FA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6429F-E753-83D4-F1B3-FE749E0C3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86B19-ED29-EA64-F0BD-CCB879EF3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00FEB-71B4-DE5C-DF60-D8A13C7F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B3C68-BC4F-76B8-40F6-E4C53F2D6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225DF-AFDB-BA68-6939-6E901E0E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9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FA56-6FDC-06B6-CEEB-6F2FE46C8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844B4-E786-83FB-A0C8-AD58B6B72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6F614-99E7-FEB0-F2EB-D3F7F9E9E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70328-A483-9B68-54F7-0D9D4D280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2CA87-6946-B67F-2A15-FF5AA4FC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32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464D03-D831-733C-4EBF-76CA7C61F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2373B-3713-2112-5593-C729799FD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58E43-2FDA-7E27-08C5-A5C12E49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FA219-E6A1-AD35-923C-9498C9CF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44372-57C7-851F-B87C-4A1E8450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3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6B6AF-4A79-2743-C403-24588247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878F9-B998-E568-91F8-A34FE68FF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065A6-7F4A-4F12-80A0-49C5903B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92158-F6FD-6CF1-DE49-BC3F01CA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1157C-B9B4-48F7-FDAB-1F95D1B5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6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C618F-D305-2EE5-5620-02765C890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208B6-4C70-D600-EBD8-62B881481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8E26B-E685-9200-3092-26DDC11A8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D4339-2CD7-63AF-7204-162CC4AF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C515D-F326-C625-7A6B-3581782A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1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2B793-97BC-0CC8-AFBE-AF397FC46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5E8BF-E3B7-852B-61F0-AB7210568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CF6A2-F41E-450D-2345-523C4101A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D1B60-F442-2602-6B6E-2C109BF4C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F1F12-0BD5-AA45-3E3B-E93CB3006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C571E-C4D6-1D1E-FF8F-890C52E9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2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1FD2-A4EC-3389-7A44-94B47818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DDA69-27E6-4207-DA47-D442E5CF9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7C12B-6EFE-29C0-709D-753FBFE7C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017E2-2CE6-97CC-6AD5-84F4877AA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A13B1C-F8DC-6BCC-5B30-6BA0516618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7D6B84-FFEC-33AB-38D7-56B392D4A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5E66C3-3416-0F7D-4375-4F4EAF8D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91562-D2FD-FD9F-D215-48694622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5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23A8F-EB87-A338-A3A2-DED433625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5A2049-8807-1228-F882-7375D9E9D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9ECF4-FDEA-FE2A-D77C-AC822911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D1271-8D8D-8176-667B-FCC0B80A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0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133C4F-D327-2E17-67F7-5D349DFDC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2BE8D5-BF56-1440-B55C-E66BC857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24C66-1871-AD1A-F87E-633A21655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8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25DE-C980-5688-1AA9-3ABB3EA3F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EB3C3-8435-5F6E-9612-E53A1D474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6BA2C-DC9B-6C10-6660-8320D14DE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63B00-B6DF-79E3-28AF-1EEAF603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3E9AD-2949-E189-4626-29FA0260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2B9D4-967C-C937-3E67-9ADFB5E8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2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4808-443E-1EFE-269C-B4DA417C4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B52329-1406-B44A-0139-6AC5F4AC9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6E69A-FDD4-9BD8-1BA1-F320A9CD3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D8ABE-FE41-4410-C08C-A18B51FE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B8009-69C5-0637-AF6F-8C00C3E5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AF984-174F-B5DB-5986-E5FBC39C7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8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6F4A7B-7971-6A8D-54D6-666AB7E51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66BFB-696F-96B6-E054-D28D9E8FB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FA8EC-1186-0998-6FDB-FC77A963B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0025CF-58C4-46C0-A704-FC20BC618B8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9695-89FC-77D4-5C3E-AA020FCC6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40AB5-1764-D898-B452-B014D0FF5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4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access.com/appalachian-m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access.com/appalachian-m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access.com/appalachian-m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access.com/appalachian-m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access.com/appalachian-m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C6F8-2B1B-109C-0702-1B540C8E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East Tennessee Mental Health Resources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D66A68-8711-09F8-190D-10839F9700DE}"/>
              </a:ext>
            </a:extLst>
          </p:cNvPr>
          <p:cNvSpPr/>
          <p:nvPr/>
        </p:nvSpPr>
        <p:spPr>
          <a:xfrm>
            <a:off x="751114" y="2201412"/>
            <a:ext cx="10929257" cy="4299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A4A4B-ECA8-DD96-7405-99351A505CB8}"/>
              </a:ext>
            </a:extLst>
          </p:cNvPr>
          <p:cNvSpPr txBox="1"/>
          <p:nvPr/>
        </p:nvSpPr>
        <p:spPr>
          <a:xfrm>
            <a:off x="925287" y="1570221"/>
            <a:ext cx="936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East Tennessee Mental Health Resources.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1AED90-5109-98B2-6887-C376BA6F4407}"/>
              </a:ext>
            </a:extLst>
          </p:cNvPr>
          <p:cNvSpPr/>
          <p:nvPr/>
        </p:nvSpPr>
        <p:spPr>
          <a:xfrm>
            <a:off x="1208314" y="2513164"/>
            <a:ext cx="3298372" cy="446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2EC61-6962-9B9F-FF73-1B30DE4E4496}"/>
              </a:ext>
            </a:extLst>
          </p:cNvPr>
          <p:cNvSpPr txBox="1"/>
          <p:nvPr/>
        </p:nvSpPr>
        <p:spPr>
          <a:xfrm>
            <a:off x="1393370" y="2573679"/>
            <a:ext cx="20574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Search Resources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8C5A7E-F465-AE72-3529-8CCB924DA5D5}"/>
              </a:ext>
            </a:extLst>
          </p:cNvPr>
          <p:cNvSpPr/>
          <p:nvPr/>
        </p:nvSpPr>
        <p:spPr>
          <a:xfrm>
            <a:off x="1208314" y="3129006"/>
            <a:ext cx="1556657" cy="2019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0B1F4-163E-C389-3E6D-F21D487F26E7}"/>
              </a:ext>
            </a:extLst>
          </p:cNvPr>
          <p:cNvSpPr txBox="1"/>
          <p:nvPr/>
        </p:nvSpPr>
        <p:spPr>
          <a:xfrm>
            <a:off x="1208314" y="3234502"/>
            <a:ext cx="1556657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Filter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Med MGMT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Therapists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Facilities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4EF4F3-54E4-4005-B2A3-D9891CFC0470}"/>
              </a:ext>
            </a:extLst>
          </p:cNvPr>
          <p:cNvGrpSpPr/>
          <p:nvPr/>
        </p:nvGrpSpPr>
        <p:grpSpPr>
          <a:xfrm>
            <a:off x="3124201" y="3150992"/>
            <a:ext cx="7859485" cy="3060503"/>
            <a:chOff x="2982686" y="3154026"/>
            <a:chExt cx="7304315" cy="2952526"/>
          </a:xfrm>
          <a:solidFill>
            <a:schemeClr val="bg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5F5B08-8432-2BE9-36DF-C87FB4CFA3EF}"/>
                </a:ext>
              </a:extLst>
            </p:cNvPr>
            <p:cNvSpPr/>
            <p:nvPr/>
          </p:nvSpPr>
          <p:spPr>
            <a:xfrm>
              <a:off x="2982686" y="3154026"/>
              <a:ext cx="7304315" cy="29525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AC91394-C042-DF3C-D509-DD5EC75BAF9B}"/>
                </a:ext>
              </a:extLst>
            </p:cNvPr>
            <p:cNvSpPr/>
            <p:nvPr/>
          </p:nvSpPr>
          <p:spPr>
            <a:xfrm>
              <a:off x="3233057" y="3429000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3C986A-B8EE-239D-A58D-4E4C570068FB}"/>
                </a:ext>
              </a:extLst>
            </p:cNvPr>
            <p:cNvSpPr/>
            <p:nvPr/>
          </p:nvSpPr>
          <p:spPr>
            <a:xfrm>
              <a:off x="3233057" y="4240783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622377-4E57-B5C7-D5D6-4E855BC80426}"/>
                </a:ext>
              </a:extLst>
            </p:cNvPr>
            <p:cNvSpPr/>
            <p:nvPr/>
          </p:nvSpPr>
          <p:spPr>
            <a:xfrm>
              <a:off x="3233057" y="5119307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472552-1A4D-9BDC-6DF7-4DED31ADDDC6}"/>
                </a:ext>
              </a:extLst>
            </p:cNvPr>
            <p:cNvSpPr txBox="1"/>
            <p:nvPr/>
          </p:nvSpPr>
          <p:spPr>
            <a:xfrm>
              <a:off x="3352800" y="3570514"/>
              <a:ext cx="598714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4D0AEC-7C26-9E73-E677-F5D62E195785}"/>
                </a:ext>
              </a:extLst>
            </p:cNvPr>
            <p:cNvSpPr txBox="1"/>
            <p:nvPr/>
          </p:nvSpPr>
          <p:spPr>
            <a:xfrm>
              <a:off x="3352800" y="4372645"/>
              <a:ext cx="633548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3A85CA-48EC-A3C8-CC56-0F66D9E73ABE}"/>
                </a:ext>
              </a:extLst>
            </p:cNvPr>
            <p:cNvSpPr txBox="1"/>
            <p:nvPr/>
          </p:nvSpPr>
          <p:spPr>
            <a:xfrm>
              <a:off x="3352800" y="5267201"/>
              <a:ext cx="60742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3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6403084-8C94-AC1A-F74E-01EDD65EBEB3}"/>
              </a:ext>
            </a:extLst>
          </p:cNvPr>
          <p:cNvSpPr txBox="1"/>
          <p:nvPr/>
        </p:nvSpPr>
        <p:spPr>
          <a:xfrm>
            <a:off x="1208314" y="5440435"/>
            <a:ext cx="160020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Submit New</a:t>
            </a:r>
          </a:p>
          <a:p>
            <a:r>
              <a:rPr lang="en-US" dirty="0"/>
              <a:t>Resource </a:t>
            </a:r>
          </a:p>
        </p:txBody>
      </p:sp>
    </p:spTree>
    <p:extLst>
      <p:ext uri="{BB962C8B-B14F-4D97-AF65-F5344CB8AC3E}">
        <p14:creationId xmlns:p14="http://schemas.microsoft.com/office/powerpoint/2010/main" val="330765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C6F8-2B1B-109C-0702-1B540C8E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243160"/>
            <a:ext cx="10515600" cy="1325563"/>
          </a:xfrm>
        </p:spPr>
        <p:txBody>
          <a:bodyPr/>
          <a:lstStyle/>
          <a:p>
            <a:r>
              <a:rPr lang="en-US" dirty="0"/>
              <a:t>East Tennessee Mental Health Resources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D66A68-8711-09F8-190D-10839F9700DE}"/>
              </a:ext>
            </a:extLst>
          </p:cNvPr>
          <p:cNvSpPr/>
          <p:nvPr/>
        </p:nvSpPr>
        <p:spPr>
          <a:xfrm>
            <a:off x="751114" y="2201412"/>
            <a:ext cx="10929257" cy="4299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A4A4B-ECA8-DD96-7405-99351A505CB8}"/>
              </a:ext>
            </a:extLst>
          </p:cNvPr>
          <p:cNvSpPr txBox="1"/>
          <p:nvPr/>
        </p:nvSpPr>
        <p:spPr>
          <a:xfrm>
            <a:off x="838201" y="1448256"/>
            <a:ext cx="936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Medication Management Providers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1AED90-5109-98B2-6887-C376BA6F4407}"/>
              </a:ext>
            </a:extLst>
          </p:cNvPr>
          <p:cNvSpPr/>
          <p:nvPr/>
        </p:nvSpPr>
        <p:spPr>
          <a:xfrm>
            <a:off x="1208314" y="2513164"/>
            <a:ext cx="3298372" cy="446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2EC61-6962-9B9F-FF73-1B30DE4E4496}"/>
              </a:ext>
            </a:extLst>
          </p:cNvPr>
          <p:cNvSpPr txBox="1"/>
          <p:nvPr/>
        </p:nvSpPr>
        <p:spPr>
          <a:xfrm>
            <a:off x="1393370" y="2573679"/>
            <a:ext cx="20574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Search Resources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8C5A7E-F465-AE72-3529-8CCB924DA5D5}"/>
              </a:ext>
            </a:extLst>
          </p:cNvPr>
          <p:cNvSpPr/>
          <p:nvPr/>
        </p:nvSpPr>
        <p:spPr>
          <a:xfrm>
            <a:off x="1208314" y="3129006"/>
            <a:ext cx="1556657" cy="2019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0B1F4-163E-C389-3E6D-F21D487F26E7}"/>
              </a:ext>
            </a:extLst>
          </p:cNvPr>
          <p:cNvSpPr txBox="1"/>
          <p:nvPr/>
        </p:nvSpPr>
        <p:spPr>
          <a:xfrm>
            <a:off x="1208314" y="3234502"/>
            <a:ext cx="1556657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Filter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Med MGMT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Therapists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Facilities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4EF4F3-54E4-4005-B2A3-D9891CFC0470}"/>
              </a:ext>
            </a:extLst>
          </p:cNvPr>
          <p:cNvGrpSpPr/>
          <p:nvPr/>
        </p:nvGrpSpPr>
        <p:grpSpPr>
          <a:xfrm>
            <a:off x="3124201" y="3150992"/>
            <a:ext cx="7859485" cy="3060503"/>
            <a:chOff x="2982686" y="3154026"/>
            <a:chExt cx="7304315" cy="2952526"/>
          </a:xfrm>
          <a:solidFill>
            <a:schemeClr val="bg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5F5B08-8432-2BE9-36DF-C87FB4CFA3EF}"/>
                </a:ext>
              </a:extLst>
            </p:cNvPr>
            <p:cNvSpPr/>
            <p:nvPr/>
          </p:nvSpPr>
          <p:spPr>
            <a:xfrm>
              <a:off x="2982686" y="3154026"/>
              <a:ext cx="7304315" cy="29525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AC91394-C042-DF3C-D509-DD5EC75BAF9B}"/>
                </a:ext>
              </a:extLst>
            </p:cNvPr>
            <p:cNvSpPr/>
            <p:nvPr/>
          </p:nvSpPr>
          <p:spPr>
            <a:xfrm>
              <a:off x="3233057" y="3429000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3C986A-B8EE-239D-A58D-4E4C570068FB}"/>
                </a:ext>
              </a:extLst>
            </p:cNvPr>
            <p:cNvSpPr/>
            <p:nvPr/>
          </p:nvSpPr>
          <p:spPr>
            <a:xfrm>
              <a:off x="3233057" y="4240783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622377-4E57-B5C7-D5D6-4E855BC80426}"/>
                </a:ext>
              </a:extLst>
            </p:cNvPr>
            <p:cNvSpPr/>
            <p:nvPr/>
          </p:nvSpPr>
          <p:spPr>
            <a:xfrm>
              <a:off x="3233057" y="5119307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472552-1A4D-9BDC-6DF7-4DED31ADDDC6}"/>
                </a:ext>
              </a:extLst>
            </p:cNvPr>
            <p:cNvSpPr txBox="1"/>
            <p:nvPr/>
          </p:nvSpPr>
          <p:spPr>
            <a:xfrm>
              <a:off x="3352800" y="3570514"/>
              <a:ext cx="598714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4D0AEC-7C26-9E73-E677-F5D62E195785}"/>
                </a:ext>
              </a:extLst>
            </p:cNvPr>
            <p:cNvSpPr txBox="1"/>
            <p:nvPr/>
          </p:nvSpPr>
          <p:spPr>
            <a:xfrm>
              <a:off x="3352800" y="4372645"/>
              <a:ext cx="633548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3A85CA-48EC-A3C8-CC56-0F66D9E73ABE}"/>
                </a:ext>
              </a:extLst>
            </p:cNvPr>
            <p:cNvSpPr txBox="1"/>
            <p:nvPr/>
          </p:nvSpPr>
          <p:spPr>
            <a:xfrm>
              <a:off x="3352800" y="5267201"/>
              <a:ext cx="60742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3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6403084-8C94-AC1A-F74E-01EDD65EBEB3}"/>
              </a:ext>
            </a:extLst>
          </p:cNvPr>
          <p:cNvSpPr txBox="1"/>
          <p:nvPr/>
        </p:nvSpPr>
        <p:spPr>
          <a:xfrm>
            <a:off x="1208314" y="5440435"/>
            <a:ext cx="160020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Submit New</a:t>
            </a:r>
          </a:p>
          <a:p>
            <a:r>
              <a:rPr lang="en-US" dirty="0"/>
              <a:t>Resource </a:t>
            </a:r>
          </a:p>
        </p:txBody>
      </p:sp>
    </p:spTree>
    <p:extLst>
      <p:ext uri="{BB962C8B-B14F-4D97-AF65-F5344CB8AC3E}">
        <p14:creationId xmlns:p14="http://schemas.microsoft.com/office/powerpoint/2010/main" val="374576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C6F8-2B1B-109C-0702-1B540C8E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243160"/>
            <a:ext cx="10515600" cy="1325563"/>
          </a:xfrm>
        </p:spPr>
        <p:txBody>
          <a:bodyPr/>
          <a:lstStyle/>
          <a:p>
            <a:r>
              <a:rPr lang="en-US" dirty="0"/>
              <a:t>East Tennessee Mental Health Resources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D66A68-8711-09F8-190D-10839F9700DE}"/>
              </a:ext>
            </a:extLst>
          </p:cNvPr>
          <p:cNvSpPr/>
          <p:nvPr/>
        </p:nvSpPr>
        <p:spPr>
          <a:xfrm>
            <a:off x="751114" y="2201412"/>
            <a:ext cx="10929257" cy="4299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A4A4B-ECA8-DD96-7405-99351A505CB8}"/>
              </a:ext>
            </a:extLst>
          </p:cNvPr>
          <p:cNvSpPr txBox="1"/>
          <p:nvPr/>
        </p:nvSpPr>
        <p:spPr>
          <a:xfrm>
            <a:off x="838201" y="1448256"/>
            <a:ext cx="936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Therapists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1AED90-5109-98B2-6887-C376BA6F4407}"/>
              </a:ext>
            </a:extLst>
          </p:cNvPr>
          <p:cNvSpPr/>
          <p:nvPr/>
        </p:nvSpPr>
        <p:spPr>
          <a:xfrm>
            <a:off x="1208314" y="2513164"/>
            <a:ext cx="3298372" cy="446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2EC61-6962-9B9F-FF73-1B30DE4E4496}"/>
              </a:ext>
            </a:extLst>
          </p:cNvPr>
          <p:cNvSpPr txBox="1"/>
          <p:nvPr/>
        </p:nvSpPr>
        <p:spPr>
          <a:xfrm>
            <a:off x="1393370" y="2573679"/>
            <a:ext cx="20574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Search Resources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8C5A7E-F465-AE72-3529-8CCB924DA5D5}"/>
              </a:ext>
            </a:extLst>
          </p:cNvPr>
          <p:cNvSpPr/>
          <p:nvPr/>
        </p:nvSpPr>
        <p:spPr>
          <a:xfrm>
            <a:off x="1208314" y="3129006"/>
            <a:ext cx="1556657" cy="2019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0B1F4-163E-C389-3E6D-F21D487F26E7}"/>
              </a:ext>
            </a:extLst>
          </p:cNvPr>
          <p:cNvSpPr txBox="1"/>
          <p:nvPr/>
        </p:nvSpPr>
        <p:spPr>
          <a:xfrm>
            <a:off x="1208314" y="3234502"/>
            <a:ext cx="1556657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Filter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Med MGMT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Therapists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Facilities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4EF4F3-54E4-4005-B2A3-D9891CFC0470}"/>
              </a:ext>
            </a:extLst>
          </p:cNvPr>
          <p:cNvGrpSpPr/>
          <p:nvPr/>
        </p:nvGrpSpPr>
        <p:grpSpPr>
          <a:xfrm>
            <a:off x="3124201" y="3150992"/>
            <a:ext cx="7859485" cy="3060503"/>
            <a:chOff x="2982686" y="3154026"/>
            <a:chExt cx="7304315" cy="2952526"/>
          </a:xfrm>
          <a:solidFill>
            <a:schemeClr val="bg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5F5B08-8432-2BE9-36DF-C87FB4CFA3EF}"/>
                </a:ext>
              </a:extLst>
            </p:cNvPr>
            <p:cNvSpPr/>
            <p:nvPr/>
          </p:nvSpPr>
          <p:spPr>
            <a:xfrm>
              <a:off x="2982686" y="3154026"/>
              <a:ext cx="7304315" cy="29525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AC91394-C042-DF3C-D509-DD5EC75BAF9B}"/>
                </a:ext>
              </a:extLst>
            </p:cNvPr>
            <p:cNvSpPr/>
            <p:nvPr/>
          </p:nvSpPr>
          <p:spPr>
            <a:xfrm>
              <a:off x="3233057" y="3429000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3C986A-B8EE-239D-A58D-4E4C570068FB}"/>
                </a:ext>
              </a:extLst>
            </p:cNvPr>
            <p:cNvSpPr/>
            <p:nvPr/>
          </p:nvSpPr>
          <p:spPr>
            <a:xfrm>
              <a:off x="3233057" y="4240783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622377-4E57-B5C7-D5D6-4E855BC80426}"/>
                </a:ext>
              </a:extLst>
            </p:cNvPr>
            <p:cNvSpPr/>
            <p:nvPr/>
          </p:nvSpPr>
          <p:spPr>
            <a:xfrm>
              <a:off x="3233057" y="5119307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472552-1A4D-9BDC-6DF7-4DED31ADDDC6}"/>
                </a:ext>
              </a:extLst>
            </p:cNvPr>
            <p:cNvSpPr txBox="1"/>
            <p:nvPr/>
          </p:nvSpPr>
          <p:spPr>
            <a:xfrm>
              <a:off x="3352800" y="3570514"/>
              <a:ext cx="598714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4D0AEC-7C26-9E73-E677-F5D62E195785}"/>
                </a:ext>
              </a:extLst>
            </p:cNvPr>
            <p:cNvSpPr txBox="1"/>
            <p:nvPr/>
          </p:nvSpPr>
          <p:spPr>
            <a:xfrm>
              <a:off x="3352800" y="4372645"/>
              <a:ext cx="633548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3A85CA-48EC-A3C8-CC56-0F66D9E73ABE}"/>
                </a:ext>
              </a:extLst>
            </p:cNvPr>
            <p:cNvSpPr txBox="1"/>
            <p:nvPr/>
          </p:nvSpPr>
          <p:spPr>
            <a:xfrm>
              <a:off x="3352800" y="5267201"/>
              <a:ext cx="60742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3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6403084-8C94-AC1A-F74E-01EDD65EBEB3}"/>
              </a:ext>
            </a:extLst>
          </p:cNvPr>
          <p:cNvSpPr txBox="1"/>
          <p:nvPr/>
        </p:nvSpPr>
        <p:spPr>
          <a:xfrm>
            <a:off x="1208314" y="5440435"/>
            <a:ext cx="160020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Submit New</a:t>
            </a:r>
          </a:p>
          <a:p>
            <a:r>
              <a:rPr lang="en-US" dirty="0"/>
              <a:t>Resource </a:t>
            </a:r>
          </a:p>
        </p:txBody>
      </p:sp>
    </p:spTree>
    <p:extLst>
      <p:ext uri="{BB962C8B-B14F-4D97-AF65-F5344CB8AC3E}">
        <p14:creationId xmlns:p14="http://schemas.microsoft.com/office/powerpoint/2010/main" val="184470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C6F8-2B1B-109C-0702-1B540C8E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243160"/>
            <a:ext cx="10515600" cy="1325563"/>
          </a:xfrm>
        </p:spPr>
        <p:txBody>
          <a:bodyPr/>
          <a:lstStyle/>
          <a:p>
            <a:r>
              <a:rPr lang="en-US" dirty="0"/>
              <a:t>East Tennessee Mental Health Resources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D66A68-8711-09F8-190D-10839F9700DE}"/>
              </a:ext>
            </a:extLst>
          </p:cNvPr>
          <p:cNvSpPr/>
          <p:nvPr/>
        </p:nvSpPr>
        <p:spPr>
          <a:xfrm>
            <a:off x="751114" y="2201412"/>
            <a:ext cx="10929257" cy="4299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A4A4B-ECA8-DD96-7405-99351A505CB8}"/>
              </a:ext>
            </a:extLst>
          </p:cNvPr>
          <p:cNvSpPr txBox="1"/>
          <p:nvPr/>
        </p:nvSpPr>
        <p:spPr>
          <a:xfrm>
            <a:off x="838201" y="1448256"/>
            <a:ext cx="936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Inpatient Facilities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1AED90-5109-98B2-6887-C376BA6F4407}"/>
              </a:ext>
            </a:extLst>
          </p:cNvPr>
          <p:cNvSpPr/>
          <p:nvPr/>
        </p:nvSpPr>
        <p:spPr>
          <a:xfrm>
            <a:off x="1208314" y="2513164"/>
            <a:ext cx="3298372" cy="446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2EC61-6962-9B9F-FF73-1B30DE4E4496}"/>
              </a:ext>
            </a:extLst>
          </p:cNvPr>
          <p:cNvSpPr txBox="1"/>
          <p:nvPr/>
        </p:nvSpPr>
        <p:spPr>
          <a:xfrm>
            <a:off x="1393370" y="2573679"/>
            <a:ext cx="20574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Search Resources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8C5A7E-F465-AE72-3529-8CCB924DA5D5}"/>
              </a:ext>
            </a:extLst>
          </p:cNvPr>
          <p:cNvSpPr/>
          <p:nvPr/>
        </p:nvSpPr>
        <p:spPr>
          <a:xfrm>
            <a:off x="1208314" y="3129006"/>
            <a:ext cx="1556657" cy="2019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0B1F4-163E-C389-3E6D-F21D487F26E7}"/>
              </a:ext>
            </a:extLst>
          </p:cNvPr>
          <p:cNvSpPr txBox="1"/>
          <p:nvPr/>
        </p:nvSpPr>
        <p:spPr>
          <a:xfrm>
            <a:off x="1208314" y="3234502"/>
            <a:ext cx="1556657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Filter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Med MGMT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Therapists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Facilities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4EF4F3-54E4-4005-B2A3-D9891CFC0470}"/>
              </a:ext>
            </a:extLst>
          </p:cNvPr>
          <p:cNvGrpSpPr/>
          <p:nvPr/>
        </p:nvGrpSpPr>
        <p:grpSpPr>
          <a:xfrm>
            <a:off x="3124201" y="3150992"/>
            <a:ext cx="7859485" cy="3060503"/>
            <a:chOff x="2982686" y="3154026"/>
            <a:chExt cx="7304315" cy="2952526"/>
          </a:xfrm>
          <a:solidFill>
            <a:schemeClr val="bg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5F5B08-8432-2BE9-36DF-C87FB4CFA3EF}"/>
                </a:ext>
              </a:extLst>
            </p:cNvPr>
            <p:cNvSpPr/>
            <p:nvPr/>
          </p:nvSpPr>
          <p:spPr>
            <a:xfrm>
              <a:off x="2982686" y="3154026"/>
              <a:ext cx="7304315" cy="29525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AC91394-C042-DF3C-D509-DD5EC75BAF9B}"/>
                </a:ext>
              </a:extLst>
            </p:cNvPr>
            <p:cNvSpPr/>
            <p:nvPr/>
          </p:nvSpPr>
          <p:spPr>
            <a:xfrm>
              <a:off x="3233057" y="3429000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3C986A-B8EE-239D-A58D-4E4C570068FB}"/>
                </a:ext>
              </a:extLst>
            </p:cNvPr>
            <p:cNvSpPr/>
            <p:nvPr/>
          </p:nvSpPr>
          <p:spPr>
            <a:xfrm>
              <a:off x="3233057" y="4240783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622377-4E57-B5C7-D5D6-4E855BC80426}"/>
                </a:ext>
              </a:extLst>
            </p:cNvPr>
            <p:cNvSpPr/>
            <p:nvPr/>
          </p:nvSpPr>
          <p:spPr>
            <a:xfrm>
              <a:off x="3233057" y="5119307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472552-1A4D-9BDC-6DF7-4DED31ADDDC6}"/>
                </a:ext>
              </a:extLst>
            </p:cNvPr>
            <p:cNvSpPr txBox="1"/>
            <p:nvPr/>
          </p:nvSpPr>
          <p:spPr>
            <a:xfrm>
              <a:off x="3352800" y="3570514"/>
              <a:ext cx="598714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4D0AEC-7C26-9E73-E677-F5D62E195785}"/>
                </a:ext>
              </a:extLst>
            </p:cNvPr>
            <p:cNvSpPr txBox="1"/>
            <p:nvPr/>
          </p:nvSpPr>
          <p:spPr>
            <a:xfrm>
              <a:off x="3352800" y="4372645"/>
              <a:ext cx="633548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3A85CA-48EC-A3C8-CC56-0F66D9E73ABE}"/>
                </a:ext>
              </a:extLst>
            </p:cNvPr>
            <p:cNvSpPr txBox="1"/>
            <p:nvPr/>
          </p:nvSpPr>
          <p:spPr>
            <a:xfrm>
              <a:off x="3352800" y="5267201"/>
              <a:ext cx="60742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3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6403084-8C94-AC1A-F74E-01EDD65EBEB3}"/>
              </a:ext>
            </a:extLst>
          </p:cNvPr>
          <p:cNvSpPr txBox="1"/>
          <p:nvPr/>
        </p:nvSpPr>
        <p:spPr>
          <a:xfrm>
            <a:off x="1208314" y="5440435"/>
            <a:ext cx="160020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Submit New</a:t>
            </a:r>
          </a:p>
          <a:p>
            <a:r>
              <a:rPr lang="en-US" dirty="0"/>
              <a:t>Resource </a:t>
            </a:r>
          </a:p>
        </p:txBody>
      </p:sp>
    </p:spTree>
    <p:extLst>
      <p:ext uri="{BB962C8B-B14F-4D97-AF65-F5344CB8AC3E}">
        <p14:creationId xmlns:p14="http://schemas.microsoft.com/office/powerpoint/2010/main" val="143454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C6F8-2B1B-109C-0702-1B540C8E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243160"/>
            <a:ext cx="10515600" cy="1325563"/>
          </a:xfrm>
        </p:spPr>
        <p:txBody>
          <a:bodyPr/>
          <a:lstStyle/>
          <a:p>
            <a:r>
              <a:rPr lang="en-US" dirty="0"/>
              <a:t>East Tennessee Mental Health Resources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D66A68-8711-09F8-190D-10839F9700DE}"/>
              </a:ext>
            </a:extLst>
          </p:cNvPr>
          <p:cNvSpPr/>
          <p:nvPr/>
        </p:nvSpPr>
        <p:spPr>
          <a:xfrm>
            <a:off x="751114" y="2201412"/>
            <a:ext cx="10929257" cy="4299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A4A4B-ECA8-DD96-7405-99351A505CB8}"/>
              </a:ext>
            </a:extLst>
          </p:cNvPr>
          <p:cNvSpPr txBox="1"/>
          <p:nvPr/>
        </p:nvSpPr>
        <p:spPr>
          <a:xfrm>
            <a:off x="838201" y="1448256"/>
            <a:ext cx="936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Submit a New Resource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42734-9C0E-75DF-3C27-71FC3DDF96B5}"/>
              </a:ext>
            </a:extLst>
          </p:cNvPr>
          <p:cNvSpPr/>
          <p:nvPr/>
        </p:nvSpPr>
        <p:spPr>
          <a:xfrm>
            <a:off x="1034143" y="2460171"/>
            <a:ext cx="10406743" cy="3788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10AA4-B667-CD10-BDFB-974BAA362B07}"/>
              </a:ext>
            </a:extLst>
          </p:cNvPr>
          <p:cNvSpPr txBox="1"/>
          <p:nvPr/>
        </p:nvSpPr>
        <p:spPr>
          <a:xfrm>
            <a:off x="1262743" y="2773819"/>
            <a:ext cx="98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type of resource do you want to submit?</a:t>
            </a:r>
          </a:p>
        </p:txBody>
      </p:sp>
    </p:spTree>
    <p:extLst>
      <p:ext uri="{BB962C8B-B14F-4D97-AF65-F5344CB8AC3E}">
        <p14:creationId xmlns:p14="http://schemas.microsoft.com/office/powerpoint/2010/main" val="1626298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117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Wingdings</vt:lpstr>
      <vt:lpstr>Office Theme</vt:lpstr>
      <vt:lpstr>East Tennessee Mental Health Resources </vt:lpstr>
      <vt:lpstr>East Tennessee Mental Health Resources </vt:lpstr>
      <vt:lpstr>East Tennessee Mental Health Resources </vt:lpstr>
      <vt:lpstr>East Tennessee Mental Health Resources </vt:lpstr>
      <vt:lpstr>East Tennessee Mental Health Resources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East Tennessee Mental Health Resources </dc:title>
  <dc:creator>Jasmine</dc:creator>
  <cp:lastModifiedBy>Jasmine</cp:lastModifiedBy>
  <cp:revision>4</cp:revision>
  <dcterms:created xsi:type="dcterms:W3CDTF">2024-03-27T15:27:52Z</dcterms:created>
  <dcterms:modified xsi:type="dcterms:W3CDTF">2024-03-27T16:41:06Z</dcterms:modified>
</cp:coreProperties>
</file>