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49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4BF5-19F2-4C6C-BAD6-1ECCD90E6A5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3C7A-AFD9-4F7E-B154-BB1BCBB8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A3C7A-AFD9-4F7E-B154-BB1BCBB80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stock.com/free-photos/portrait-black-business-woman-smiling-isolated-143843482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licdomainpictures.net/view-image.php?image=123970&amp;picture=check-mark-icon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allpaperaccess.com/appalachian-mts" TargetMode="Externa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22DB1-3661-B6CB-95FF-EA2FB333E0B9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C86B1-F3C9-B17C-8CC5-2543A446C3D5}"/>
              </a:ext>
            </a:extLst>
          </p:cNvPr>
          <p:cNvGrpSpPr/>
          <p:nvPr/>
        </p:nvGrpSpPr>
        <p:grpSpPr>
          <a:xfrm>
            <a:off x="1223325" y="2565164"/>
            <a:ext cx="2238512" cy="3927711"/>
            <a:chOff x="1223325" y="2459547"/>
            <a:chExt cx="2238512" cy="39277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DB0BDD-2065-5E8D-CC42-70385A6C4E1A}"/>
                </a:ext>
              </a:extLst>
            </p:cNvPr>
            <p:cNvGrpSpPr/>
            <p:nvPr/>
          </p:nvGrpSpPr>
          <p:grpSpPr>
            <a:xfrm>
              <a:off x="1223325" y="2459547"/>
              <a:ext cx="2238512" cy="3927711"/>
              <a:chOff x="1245101" y="2402957"/>
              <a:chExt cx="2238512" cy="39277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C5A7E-F465-AE72-3529-8CCB924DA5D5}"/>
                  </a:ext>
                </a:extLst>
              </p:cNvPr>
              <p:cNvSpPr/>
              <p:nvPr/>
            </p:nvSpPr>
            <p:spPr>
              <a:xfrm>
                <a:off x="1245101" y="2402957"/>
                <a:ext cx="2235290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C0B1F4-163E-C389-3E6D-F21D487F26E7}"/>
                  </a:ext>
                </a:extLst>
              </p:cNvPr>
              <p:cNvSpPr txBox="1"/>
              <p:nvPr/>
            </p:nvSpPr>
            <p:spPr>
              <a:xfrm>
                <a:off x="1338744" y="2542610"/>
                <a:ext cx="1909459" cy="3693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Student Resources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Search Address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10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20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30 Miles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B092CB-312B-43DF-707E-AC92F00AF2FD}"/>
                  </a:ext>
                </a:extLst>
              </p:cNvPr>
              <p:cNvSpPr/>
              <p:nvPr/>
            </p:nvSpPr>
            <p:spPr>
              <a:xfrm>
                <a:off x="3341846" y="2402957"/>
                <a:ext cx="141767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0FE4D1D-43D4-1D6E-34C9-66F261175708}"/>
                  </a:ext>
                </a:extLst>
              </p:cNvPr>
              <p:cNvSpPr/>
              <p:nvPr/>
            </p:nvSpPr>
            <p:spPr>
              <a:xfrm>
                <a:off x="3338624" y="2746400"/>
                <a:ext cx="141767" cy="7676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3F3BD5-E6F8-C307-5C63-18A60D008A2E}"/>
                </a:ext>
              </a:extLst>
            </p:cNvPr>
            <p:cNvSpPr/>
            <p:nvPr/>
          </p:nvSpPr>
          <p:spPr>
            <a:xfrm>
              <a:off x="1480064" y="4013613"/>
              <a:ext cx="1762699" cy="495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Address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3478C6-9EA8-4DB7-8EE4-B4D335C73F69}"/>
              </a:ext>
            </a:extLst>
          </p:cNvPr>
          <p:cNvSpPr txBox="1"/>
          <p:nvPr/>
        </p:nvSpPr>
        <p:spPr>
          <a:xfrm>
            <a:off x="7997605" y="2542610"/>
            <a:ext cx="2450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long rectangle to the right represents a toggle bar function. This toggle bar is slightly scrolled down to reveal a search by address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toggle down more, you may search by a zip with a radius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F189A4-E18D-0B2D-11F2-661D7B44D04C}"/>
              </a:ext>
            </a:extLst>
          </p:cNvPr>
          <p:cNvGrpSpPr/>
          <p:nvPr/>
        </p:nvGrpSpPr>
        <p:grpSpPr>
          <a:xfrm>
            <a:off x="4436104" y="2550752"/>
            <a:ext cx="2238512" cy="3927711"/>
            <a:chOff x="5522292" y="2650816"/>
            <a:chExt cx="2238512" cy="39277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8B427E-A14B-3134-D613-D827B0D57FCA}"/>
                </a:ext>
              </a:extLst>
            </p:cNvPr>
            <p:cNvSpPr/>
            <p:nvPr/>
          </p:nvSpPr>
          <p:spPr>
            <a:xfrm>
              <a:off x="5522292" y="2650816"/>
              <a:ext cx="2235290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3607A0-8F8B-3346-7468-E35B12006E5F}"/>
                </a:ext>
              </a:extLst>
            </p:cNvPr>
            <p:cNvSpPr txBox="1"/>
            <p:nvPr/>
          </p:nvSpPr>
          <p:spPr>
            <a:xfrm>
              <a:off x="5615935" y="2790469"/>
              <a:ext cx="1909459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Search Zip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10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20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30 Miles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692420-F380-B3ED-FF63-580535E21490}"/>
                </a:ext>
              </a:extLst>
            </p:cNvPr>
            <p:cNvSpPr/>
            <p:nvPr/>
          </p:nvSpPr>
          <p:spPr>
            <a:xfrm>
              <a:off x="7619037" y="2650816"/>
              <a:ext cx="141767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55018D-8B82-67B2-314E-09C221DA2C54}"/>
                </a:ext>
              </a:extLst>
            </p:cNvPr>
            <p:cNvSpPr/>
            <p:nvPr/>
          </p:nvSpPr>
          <p:spPr>
            <a:xfrm>
              <a:off x="7615815" y="3735400"/>
              <a:ext cx="141767" cy="7676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5684C-846B-C906-F265-9235D3CDF3A4}"/>
                </a:ext>
              </a:extLst>
            </p:cNvPr>
            <p:cNvSpPr/>
            <p:nvPr/>
          </p:nvSpPr>
          <p:spPr>
            <a:xfrm>
              <a:off x="5935647" y="3368598"/>
              <a:ext cx="1634957" cy="253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Zip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2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D978F6-1533-56C1-A627-CB47E01C8C57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F9C3F8-C98A-B0BD-F1C8-C8A772FE4AC0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26FB60-8536-58AF-C74C-407D9B7FC4C7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A2A7BB-AD8E-20A4-1C4F-F776BAB201F2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9B47C-B39E-CC0D-0A7A-28998C377812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F6DE8E-65E1-C15E-CBCE-2A3C0EE60663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41976C-D334-674E-A294-D8DFF585F950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4DF10-E23B-6BA3-1DF5-AF5E071E0728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1F03F5-B94D-DE60-652D-E2D68D5B4EC9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472C40-1AE4-C7B8-257B-ACDD2B281720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6F37F3-2806-37E4-18B4-B2E1905E8C49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263EB9-C1E1-AA75-A7C9-8BB8FC37F359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AB88E2-7652-567F-9A60-072D429856B2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AF491-C9CC-8EB1-0E64-49B92EB932D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E23132-AE30-B701-D4B0-02BAA0DAF64C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402556-7E10-2E8E-D82F-CFA30D7390EF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0C8942-3607-B5B3-5B1C-213A5CC548B4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F9033-DC06-778D-61B1-D70B08BEF1D4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3124201" y="3150992"/>
            <a:ext cx="7859485" cy="306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16396" y="410389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668A4-01E2-AF7E-8A0A-DFF4D4918D8F}"/>
              </a:ext>
            </a:extLst>
          </p:cNvPr>
          <p:cNvSpPr txBox="1"/>
          <p:nvPr/>
        </p:nvSpPr>
        <p:spPr>
          <a:xfrm>
            <a:off x="5175327" y="3201326"/>
            <a:ext cx="35069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Janine Hinkley</a:t>
            </a:r>
          </a:p>
          <a:p>
            <a:r>
              <a:rPr lang="en-US" sz="1500" dirty="0"/>
              <a:t>Licensed Professional Counselor </a:t>
            </a:r>
          </a:p>
          <a:p>
            <a:r>
              <a:rPr lang="en-US" sz="1500" b="1" dirty="0"/>
              <a:t> </a:t>
            </a:r>
          </a:p>
          <a:p>
            <a:r>
              <a:rPr lang="en-US" sz="1500" dirty="0"/>
              <a:t>Associated Practice: Sunny Paths LLC. </a:t>
            </a:r>
          </a:p>
          <a:p>
            <a:r>
              <a:rPr lang="en-US" sz="1500" dirty="0"/>
              <a:t>123 Mockingbird Lane, Johnson City, Tennessee</a:t>
            </a:r>
          </a:p>
          <a:p>
            <a:endParaRPr lang="en-US" sz="1500" dirty="0"/>
          </a:p>
          <a:p>
            <a:r>
              <a:rPr lang="en-US" sz="1500" dirty="0"/>
              <a:t>Accepts Insurance: Yes</a:t>
            </a:r>
          </a:p>
          <a:p>
            <a:r>
              <a:rPr lang="en-US" sz="1500" dirty="0"/>
              <a:t>Insurances Accepted: Cigna, Aetna, BlueCross BlueShield</a:t>
            </a:r>
          </a:p>
          <a:p>
            <a:endParaRPr lang="en-US" sz="1500" dirty="0"/>
          </a:p>
          <a:p>
            <a:r>
              <a:rPr lang="en-US" sz="1500" dirty="0"/>
              <a:t>Phone: 555-555-5555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D3AC603-028B-8D69-5EA2-F4697DA4A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38623" y="3312536"/>
            <a:ext cx="1722475" cy="19865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345C9-64F9-5C98-D631-D75E57878B29}"/>
              </a:ext>
            </a:extLst>
          </p:cNvPr>
          <p:cNvSpPr/>
          <p:nvPr/>
        </p:nvSpPr>
        <p:spPr>
          <a:xfrm>
            <a:off x="3370521" y="5515104"/>
            <a:ext cx="1690577" cy="4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B79D01-0014-2456-F8FA-FFE1B95B555A}"/>
              </a:ext>
            </a:extLst>
          </p:cNvPr>
          <p:cNvSpPr txBox="1"/>
          <p:nvPr/>
        </p:nvSpPr>
        <p:spPr>
          <a:xfrm>
            <a:off x="3411067" y="5584730"/>
            <a:ext cx="17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Search</a:t>
            </a:r>
          </a:p>
        </p:txBody>
      </p:sp>
      <p:pic>
        <p:nvPicPr>
          <p:cNvPr id="30" name="Picture 29" descr="A map with red and blue points&#10;&#10;Description automatically generated">
            <a:extLst>
              <a:ext uri="{FF2B5EF4-FFF2-40B4-BE49-F238E27FC236}">
                <a16:creationId xmlns:a16="http://schemas.microsoft.com/office/drawing/2014/main" id="{C9F8A4B9-687E-7751-5B2C-2C3FAD5C5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52" y="3299242"/>
            <a:ext cx="2164952" cy="26479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2C2E11-5BE9-7991-3685-8FE6250A1C5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5A95E-5C54-C272-20B7-B94CC1AF7245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40194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F38CB-0320-935E-01A5-1CD26ED545E5}"/>
              </a:ext>
            </a:extLst>
          </p:cNvPr>
          <p:cNvSpPr/>
          <p:nvPr/>
        </p:nvSpPr>
        <p:spPr>
          <a:xfrm>
            <a:off x="5837727" y="3577009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EA863-12B1-8BBE-C37E-551FD87CD3B4}"/>
              </a:ext>
            </a:extLst>
          </p:cNvPr>
          <p:cNvSpPr/>
          <p:nvPr/>
        </p:nvSpPr>
        <p:spPr>
          <a:xfrm>
            <a:off x="7935526" y="3574552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28A77-C33B-F3D3-D489-10177877AD6B}"/>
              </a:ext>
            </a:extLst>
          </p:cNvPr>
          <p:cNvSpPr/>
          <p:nvPr/>
        </p:nvSpPr>
        <p:spPr>
          <a:xfrm>
            <a:off x="5837727" y="4127639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4B362-5139-8AF1-455D-38AD533657E0}"/>
              </a:ext>
            </a:extLst>
          </p:cNvPr>
          <p:cNvSpPr/>
          <p:nvPr/>
        </p:nvSpPr>
        <p:spPr>
          <a:xfrm>
            <a:off x="5837727" y="4579030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839280" y="5116502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897798" y="5504961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17928-D197-877D-62E5-DADF3741167D}"/>
              </a:ext>
            </a:extLst>
          </p:cNvPr>
          <p:cNvSpPr/>
          <p:nvPr/>
        </p:nvSpPr>
        <p:spPr>
          <a:xfrm>
            <a:off x="6084066" y="581273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66EE5-4A43-C51C-B659-2D7C0FCCC434}"/>
              </a:ext>
            </a:extLst>
          </p:cNvPr>
          <p:cNvSpPr/>
          <p:nvPr/>
        </p:nvSpPr>
        <p:spPr>
          <a:xfrm>
            <a:off x="6954634" y="581658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FA73F-FCB4-6DC8-22D6-83289CA89884}"/>
              </a:ext>
            </a:extLst>
          </p:cNvPr>
          <p:cNvSpPr txBox="1"/>
          <p:nvPr/>
        </p:nvSpPr>
        <p:spPr>
          <a:xfrm>
            <a:off x="6415447" y="5782812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5729D-361D-99C0-53DF-61383DE36533}"/>
              </a:ext>
            </a:extLst>
          </p:cNvPr>
          <p:cNvSpPr txBox="1"/>
          <p:nvPr/>
        </p:nvSpPr>
        <p:spPr>
          <a:xfrm>
            <a:off x="7251596" y="5796989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57451" y="3059809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794816" y="3577009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728717" y="4134862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1D33B-E083-CDFD-2F14-42A45A60359B}"/>
              </a:ext>
            </a:extLst>
          </p:cNvPr>
          <p:cNvGrpSpPr/>
          <p:nvPr/>
        </p:nvGrpSpPr>
        <p:grpSpPr>
          <a:xfrm>
            <a:off x="5804550" y="4527981"/>
            <a:ext cx="1641419" cy="296999"/>
            <a:chOff x="5728717" y="5613709"/>
            <a:chExt cx="1641419" cy="29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617928-D197-877D-62E5-DADF3741167D}"/>
                </a:ext>
              </a:extLst>
            </p:cNvPr>
            <p:cNvSpPr/>
            <p:nvPr/>
          </p:nvSpPr>
          <p:spPr>
            <a:xfrm>
              <a:off x="5728717" y="5633709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66EE5-4A43-C51C-B659-2D7C0FCCC434}"/>
                </a:ext>
              </a:extLst>
            </p:cNvPr>
            <p:cNvSpPr/>
            <p:nvPr/>
          </p:nvSpPr>
          <p:spPr>
            <a:xfrm>
              <a:off x="6597784" y="5644345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FFA73F-FCB4-6DC8-22D6-83289CA89884}"/>
                </a:ext>
              </a:extLst>
            </p:cNvPr>
            <p:cNvSpPr txBox="1"/>
            <p:nvPr/>
          </p:nvSpPr>
          <p:spPr>
            <a:xfrm>
              <a:off x="6102057" y="563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65729D-361D-99C0-53DF-61383DE36533}"/>
                </a:ext>
              </a:extLst>
            </p:cNvPr>
            <p:cNvSpPr txBox="1"/>
            <p:nvPr/>
          </p:nvSpPr>
          <p:spPr>
            <a:xfrm>
              <a:off x="6944834" y="561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41754" y="3382088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0DB73-1F1B-806C-F96B-8A42E5835650}"/>
              </a:ext>
            </a:extLst>
          </p:cNvPr>
          <p:cNvSpPr txBox="1"/>
          <p:nvPr/>
        </p:nvSpPr>
        <p:spPr>
          <a:xfrm>
            <a:off x="7797209" y="4134862"/>
            <a:ext cx="25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Specialties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63CE6-5151-34B3-B260-98A9D194D296}"/>
              </a:ext>
            </a:extLst>
          </p:cNvPr>
          <p:cNvSpPr/>
          <p:nvPr/>
        </p:nvSpPr>
        <p:spPr>
          <a:xfrm>
            <a:off x="7931888" y="4527981"/>
            <a:ext cx="2508746" cy="15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EB486D-5273-7809-9C94-A8CBB8C29D9F}"/>
              </a:ext>
            </a:extLst>
          </p:cNvPr>
          <p:cNvSpPr txBox="1"/>
          <p:nvPr/>
        </p:nvSpPr>
        <p:spPr>
          <a:xfrm>
            <a:off x="8064197" y="4717829"/>
            <a:ext cx="231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Athletes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Marriage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GAD</a:t>
            </a:r>
          </a:p>
        </p:txBody>
      </p:sp>
    </p:spTree>
    <p:extLst>
      <p:ext uri="{BB962C8B-B14F-4D97-AF65-F5344CB8AC3E}">
        <p14:creationId xmlns:p14="http://schemas.microsoft.com/office/powerpoint/2010/main" val="191437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416</Words>
  <Application>Microsoft Office PowerPoint</Application>
  <PresentationFormat>Widescreen</PresentationFormat>
  <Paragraphs>158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25</cp:revision>
  <dcterms:created xsi:type="dcterms:W3CDTF">2024-03-27T15:27:52Z</dcterms:created>
  <dcterms:modified xsi:type="dcterms:W3CDTF">2024-03-30T18:19:00Z</dcterms:modified>
</cp:coreProperties>
</file>