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2" r:id="rId11"/>
    <p:sldId id="265" r:id="rId12"/>
    <p:sldId id="266" r:id="rId13"/>
    <p:sldId id="267" r:id="rId14"/>
    <p:sldId id="268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82"/>
    <a:srgbClr val="004F8A"/>
    <a:srgbClr val="00487E"/>
    <a:srgbClr val="00518E"/>
    <a:srgbClr val="005A9E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an Stevens" userId="f5a6353701884f2d" providerId="LiveId" clId="{8989DE46-A967-4448-93A6-2852B3243EC4}"/>
    <pc:docChg chg="custSel addSld delSld modSld">
      <pc:chgData name="Megan Stevens" userId="f5a6353701884f2d" providerId="LiveId" clId="{8989DE46-A967-4448-93A6-2852B3243EC4}" dt="2020-07-21T09:30:40.430" v="1356" actId="478"/>
      <pc:docMkLst>
        <pc:docMk/>
      </pc:docMkLst>
      <pc:sldChg chg="delSp mod modTransition">
        <pc:chgData name="Megan Stevens" userId="f5a6353701884f2d" providerId="LiveId" clId="{8989DE46-A967-4448-93A6-2852B3243EC4}" dt="2020-07-21T09:30:40.430" v="1356" actId="478"/>
        <pc:sldMkLst>
          <pc:docMk/>
          <pc:sldMk cId="4187686531" sldId="256"/>
        </pc:sldMkLst>
        <pc:spChg chg="del">
          <ac:chgData name="Megan Stevens" userId="f5a6353701884f2d" providerId="LiveId" clId="{8989DE46-A967-4448-93A6-2852B3243EC4}" dt="2020-07-21T09:30:40.430" v="1356" actId="478"/>
          <ac:spMkLst>
            <pc:docMk/>
            <pc:sldMk cId="4187686531" sldId="256"/>
            <ac:spMk id="3" creationId="{AA34298D-45A6-49D3-B4FD-03745DE44BCF}"/>
          </ac:spMkLst>
        </pc:spChg>
      </pc:sldChg>
      <pc:sldChg chg="modTransition">
        <pc:chgData name="Megan Stevens" userId="f5a6353701884f2d" providerId="LiveId" clId="{8989DE46-A967-4448-93A6-2852B3243EC4}" dt="2020-07-21T08:16:52.677" v="1355"/>
        <pc:sldMkLst>
          <pc:docMk/>
          <pc:sldMk cId="1400662618" sldId="257"/>
        </pc:sldMkLst>
      </pc:sldChg>
      <pc:sldChg chg="modTransition">
        <pc:chgData name="Megan Stevens" userId="f5a6353701884f2d" providerId="LiveId" clId="{8989DE46-A967-4448-93A6-2852B3243EC4}" dt="2020-07-21T08:16:52.677" v="1355"/>
        <pc:sldMkLst>
          <pc:docMk/>
          <pc:sldMk cId="3298631015" sldId="258"/>
        </pc:sldMkLst>
      </pc:sldChg>
      <pc:sldChg chg="modTransition">
        <pc:chgData name="Megan Stevens" userId="f5a6353701884f2d" providerId="LiveId" clId="{8989DE46-A967-4448-93A6-2852B3243EC4}" dt="2020-07-21T08:16:52.677" v="1355"/>
        <pc:sldMkLst>
          <pc:docMk/>
          <pc:sldMk cId="2123651385" sldId="259"/>
        </pc:sldMkLst>
      </pc:sldChg>
      <pc:sldChg chg="modTransition">
        <pc:chgData name="Megan Stevens" userId="f5a6353701884f2d" providerId="LiveId" clId="{8989DE46-A967-4448-93A6-2852B3243EC4}" dt="2020-07-21T08:16:52.677" v="1355"/>
        <pc:sldMkLst>
          <pc:docMk/>
          <pc:sldMk cId="3352915671" sldId="260"/>
        </pc:sldMkLst>
      </pc:sldChg>
      <pc:sldChg chg="modTransition">
        <pc:chgData name="Megan Stevens" userId="f5a6353701884f2d" providerId="LiveId" clId="{8989DE46-A967-4448-93A6-2852B3243EC4}" dt="2020-07-21T08:16:52.677" v="1355"/>
        <pc:sldMkLst>
          <pc:docMk/>
          <pc:sldMk cId="1949372" sldId="261"/>
        </pc:sldMkLst>
      </pc:sldChg>
      <pc:sldChg chg="modTransition">
        <pc:chgData name="Megan Stevens" userId="f5a6353701884f2d" providerId="LiveId" clId="{8989DE46-A967-4448-93A6-2852B3243EC4}" dt="2020-07-21T08:16:52.677" v="1355"/>
        <pc:sldMkLst>
          <pc:docMk/>
          <pc:sldMk cId="3842911030" sldId="262"/>
        </pc:sldMkLst>
      </pc:sldChg>
      <pc:sldChg chg="modTransition">
        <pc:chgData name="Megan Stevens" userId="f5a6353701884f2d" providerId="LiveId" clId="{8989DE46-A967-4448-93A6-2852B3243EC4}" dt="2020-07-21T08:16:52.677" v="1355"/>
        <pc:sldMkLst>
          <pc:docMk/>
          <pc:sldMk cId="3566454225" sldId="263"/>
        </pc:sldMkLst>
      </pc:sldChg>
      <pc:sldChg chg="modTransition">
        <pc:chgData name="Megan Stevens" userId="f5a6353701884f2d" providerId="LiveId" clId="{8989DE46-A967-4448-93A6-2852B3243EC4}" dt="2020-07-21T08:16:52.677" v="1355"/>
        <pc:sldMkLst>
          <pc:docMk/>
          <pc:sldMk cId="1150768910" sldId="264"/>
        </pc:sldMkLst>
      </pc:sldChg>
      <pc:sldChg chg="addSp modSp mod modTransition">
        <pc:chgData name="Megan Stevens" userId="f5a6353701884f2d" providerId="LiveId" clId="{8989DE46-A967-4448-93A6-2852B3243EC4}" dt="2020-07-21T08:16:52.677" v="1355"/>
        <pc:sldMkLst>
          <pc:docMk/>
          <pc:sldMk cId="4110611255" sldId="265"/>
        </pc:sldMkLst>
        <pc:picChg chg="add mod modCrop">
          <ac:chgData name="Megan Stevens" userId="f5a6353701884f2d" providerId="LiveId" clId="{8989DE46-A967-4448-93A6-2852B3243EC4}" dt="2020-07-20T15:16:23.156" v="794" actId="1076"/>
          <ac:picMkLst>
            <pc:docMk/>
            <pc:sldMk cId="4110611255" sldId="265"/>
            <ac:picMk id="9" creationId="{BA8D99CC-A25E-4EEC-9577-1AD17CE7FAEA}"/>
          </ac:picMkLst>
        </pc:picChg>
      </pc:sldChg>
      <pc:sldChg chg="modSp mod modTransition">
        <pc:chgData name="Megan Stevens" userId="f5a6353701884f2d" providerId="LiveId" clId="{8989DE46-A967-4448-93A6-2852B3243EC4}" dt="2020-07-21T08:16:52.677" v="1355"/>
        <pc:sldMkLst>
          <pc:docMk/>
          <pc:sldMk cId="3726513874" sldId="266"/>
        </pc:sldMkLst>
        <pc:spChg chg="mod">
          <ac:chgData name="Megan Stevens" userId="f5a6353701884f2d" providerId="LiveId" clId="{8989DE46-A967-4448-93A6-2852B3243EC4}" dt="2020-07-20T15:14:29.183" v="787" actId="1076"/>
          <ac:spMkLst>
            <pc:docMk/>
            <pc:sldMk cId="3726513874" sldId="266"/>
            <ac:spMk id="3" creationId="{9AEEE795-34D9-4ECD-8477-D36091A80E56}"/>
          </ac:spMkLst>
        </pc:spChg>
      </pc:sldChg>
      <pc:sldChg chg="addSp modSp mod">
        <pc:chgData name="Megan Stevens" userId="f5a6353701884f2d" providerId="LiveId" clId="{8989DE46-A967-4448-93A6-2852B3243EC4}" dt="2020-07-20T14:42:32.014" v="10" actId="1035"/>
        <pc:sldMkLst>
          <pc:docMk/>
          <pc:sldMk cId="2859045736" sldId="267"/>
        </pc:sldMkLst>
        <pc:picChg chg="add mod modCrop">
          <ac:chgData name="Megan Stevens" userId="f5a6353701884f2d" providerId="LiveId" clId="{8989DE46-A967-4448-93A6-2852B3243EC4}" dt="2020-07-20T14:42:32.014" v="10" actId="1035"/>
          <ac:picMkLst>
            <pc:docMk/>
            <pc:sldMk cId="2859045736" sldId="267"/>
            <ac:picMk id="5" creationId="{65AEEA03-129D-44EF-BD67-0D2D9DBEB877}"/>
          </ac:picMkLst>
        </pc:picChg>
      </pc:sldChg>
      <pc:sldChg chg="addSp delSp modSp mod">
        <pc:chgData name="Megan Stevens" userId="f5a6353701884f2d" providerId="LiveId" clId="{8989DE46-A967-4448-93A6-2852B3243EC4}" dt="2020-07-20T14:47:18.788" v="124" actId="1035"/>
        <pc:sldMkLst>
          <pc:docMk/>
          <pc:sldMk cId="904771221" sldId="268"/>
        </pc:sldMkLst>
        <pc:spChg chg="mod">
          <ac:chgData name="Megan Stevens" userId="f5a6353701884f2d" providerId="LiveId" clId="{8989DE46-A967-4448-93A6-2852B3243EC4}" dt="2020-07-20T14:42:59.284" v="67" actId="20577"/>
          <ac:spMkLst>
            <pc:docMk/>
            <pc:sldMk cId="904771221" sldId="268"/>
            <ac:spMk id="2" creationId="{92D2EC9E-7B4D-429E-AAF5-E622BCA1CEEE}"/>
          </ac:spMkLst>
        </pc:spChg>
        <pc:spChg chg="del">
          <ac:chgData name="Megan Stevens" userId="f5a6353701884f2d" providerId="LiveId" clId="{8989DE46-A967-4448-93A6-2852B3243EC4}" dt="2020-07-20T14:43:01.824" v="68" actId="478"/>
          <ac:spMkLst>
            <pc:docMk/>
            <pc:sldMk cId="904771221" sldId="268"/>
            <ac:spMk id="3" creationId="{9AEEE795-34D9-4ECD-8477-D36091A80E56}"/>
          </ac:spMkLst>
        </pc:spChg>
        <pc:picChg chg="add del mod">
          <ac:chgData name="Megan Stevens" userId="f5a6353701884f2d" providerId="LiveId" clId="{8989DE46-A967-4448-93A6-2852B3243EC4}" dt="2020-07-20T14:44:35.687" v="80" actId="478"/>
          <ac:picMkLst>
            <pc:docMk/>
            <pc:sldMk cId="904771221" sldId="268"/>
            <ac:picMk id="5" creationId="{55402A93-4742-4C9C-8247-93CF4916EC6B}"/>
          </ac:picMkLst>
        </pc:picChg>
        <pc:picChg chg="add del mod">
          <ac:chgData name="Megan Stevens" userId="f5a6353701884f2d" providerId="LiveId" clId="{8989DE46-A967-4448-93A6-2852B3243EC4}" dt="2020-07-20T14:44:34.579" v="79" actId="478"/>
          <ac:picMkLst>
            <pc:docMk/>
            <pc:sldMk cId="904771221" sldId="268"/>
            <ac:picMk id="7" creationId="{B90F0368-2281-491B-9E6A-992633413DBF}"/>
          </ac:picMkLst>
        </pc:picChg>
        <pc:picChg chg="add del mod">
          <ac:chgData name="Megan Stevens" userId="f5a6353701884f2d" providerId="LiveId" clId="{8989DE46-A967-4448-93A6-2852B3243EC4}" dt="2020-07-20T14:44:33.374" v="78" actId="478"/>
          <ac:picMkLst>
            <pc:docMk/>
            <pc:sldMk cId="904771221" sldId="268"/>
            <ac:picMk id="9" creationId="{9B0F0635-29EC-4C1C-A2CD-96978040339B}"/>
          </ac:picMkLst>
        </pc:picChg>
        <pc:picChg chg="add del mod">
          <ac:chgData name="Megan Stevens" userId="f5a6353701884f2d" providerId="LiveId" clId="{8989DE46-A967-4448-93A6-2852B3243EC4}" dt="2020-07-20T14:44:31.555" v="77" actId="478"/>
          <ac:picMkLst>
            <pc:docMk/>
            <pc:sldMk cId="904771221" sldId="268"/>
            <ac:picMk id="11" creationId="{34846C60-1F3F-4BAF-B9E6-3FAE49A9765C}"/>
          </ac:picMkLst>
        </pc:picChg>
        <pc:picChg chg="add mod modCrop">
          <ac:chgData name="Megan Stevens" userId="f5a6353701884f2d" providerId="LiveId" clId="{8989DE46-A967-4448-93A6-2852B3243EC4}" dt="2020-07-20T14:47:18.788" v="124" actId="1035"/>
          <ac:picMkLst>
            <pc:docMk/>
            <pc:sldMk cId="904771221" sldId="268"/>
            <ac:picMk id="13" creationId="{B6002C5D-3283-4521-B786-9652515F1B89}"/>
          </ac:picMkLst>
        </pc:picChg>
      </pc:sldChg>
      <pc:sldChg chg="del">
        <pc:chgData name="Megan Stevens" userId="f5a6353701884f2d" providerId="LiveId" clId="{8989DE46-A967-4448-93A6-2852B3243EC4}" dt="2020-07-20T14:43:07.797" v="72" actId="47"/>
        <pc:sldMkLst>
          <pc:docMk/>
          <pc:sldMk cId="531219825" sldId="269"/>
        </pc:sldMkLst>
      </pc:sldChg>
      <pc:sldChg chg="del">
        <pc:chgData name="Megan Stevens" userId="f5a6353701884f2d" providerId="LiveId" clId="{8989DE46-A967-4448-93A6-2852B3243EC4}" dt="2020-07-20T14:43:08.363" v="73" actId="47"/>
        <pc:sldMkLst>
          <pc:docMk/>
          <pc:sldMk cId="1999208139" sldId="270"/>
        </pc:sldMkLst>
      </pc:sldChg>
      <pc:sldChg chg="del">
        <pc:chgData name="Megan Stevens" userId="f5a6353701884f2d" providerId="LiveId" clId="{8989DE46-A967-4448-93A6-2852B3243EC4}" dt="2020-07-20T14:43:08.863" v="74" actId="47"/>
        <pc:sldMkLst>
          <pc:docMk/>
          <pc:sldMk cId="253436638" sldId="271"/>
        </pc:sldMkLst>
      </pc:sldChg>
      <pc:sldChg chg="modTransition">
        <pc:chgData name="Megan Stevens" userId="f5a6353701884f2d" providerId="LiveId" clId="{8989DE46-A967-4448-93A6-2852B3243EC4}" dt="2020-07-21T08:16:52.677" v="1355"/>
        <pc:sldMkLst>
          <pc:docMk/>
          <pc:sldMk cId="377385535" sldId="272"/>
        </pc:sldMkLst>
      </pc:sldChg>
      <pc:sldChg chg="addSp modSp add mod">
        <pc:chgData name="Megan Stevens" userId="f5a6353701884f2d" providerId="LiveId" clId="{8989DE46-A967-4448-93A6-2852B3243EC4}" dt="2020-07-20T14:47:25.251" v="127" actId="1036"/>
        <pc:sldMkLst>
          <pc:docMk/>
          <pc:sldMk cId="1050037314" sldId="273"/>
        </pc:sldMkLst>
        <pc:picChg chg="add mod modCrop">
          <ac:chgData name="Megan Stevens" userId="f5a6353701884f2d" providerId="LiveId" clId="{8989DE46-A967-4448-93A6-2852B3243EC4}" dt="2020-07-20T14:47:25.251" v="127" actId="1036"/>
          <ac:picMkLst>
            <pc:docMk/>
            <pc:sldMk cId="1050037314" sldId="273"/>
            <ac:picMk id="4" creationId="{74056520-D923-4FF1-A7F7-633D1BD2931A}"/>
          </ac:picMkLst>
        </pc:picChg>
      </pc:sldChg>
      <pc:sldChg chg="addSp modSp add mod">
        <pc:chgData name="Megan Stevens" userId="f5a6353701884f2d" providerId="LiveId" clId="{8989DE46-A967-4448-93A6-2852B3243EC4}" dt="2020-07-20T14:46:55.958" v="115" actId="1076"/>
        <pc:sldMkLst>
          <pc:docMk/>
          <pc:sldMk cId="2483342987" sldId="274"/>
        </pc:sldMkLst>
        <pc:picChg chg="add mod modCrop">
          <ac:chgData name="Megan Stevens" userId="f5a6353701884f2d" providerId="LiveId" clId="{8989DE46-A967-4448-93A6-2852B3243EC4}" dt="2020-07-20T14:46:55.958" v="115" actId="1076"/>
          <ac:picMkLst>
            <pc:docMk/>
            <pc:sldMk cId="2483342987" sldId="274"/>
            <ac:picMk id="4" creationId="{A488A34B-AF8F-4D98-A3E8-149400F2AC5F}"/>
          </ac:picMkLst>
        </pc:picChg>
      </pc:sldChg>
      <pc:sldChg chg="addSp delSp modSp add mod">
        <pc:chgData name="Megan Stevens" userId="f5a6353701884f2d" providerId="LiveId" clId="{8989DE46-A967-4448-93A6-2852B3243EC4}" dt="2020-07-20T14:51:05.556" v="659" actId="1076"/>
        <pc:sldMkLst>
          <pc:docMk/>
          <pc:sldMk cId="914127017" sldId="275"/>
        </pc:sldMkLst>
        <pc:spChg chg="add del mod">
          <ac:chgData name="Megan Stevens" userId="f5a6353701884f2d" providerId="LiveId" clId="{8989DE46-A967-4448-93A6-2852B3243EC4}" dt="2020-07-20T14:47:54.947" v="129"/>
          <ac:spMkLst>
            <pc:docMk/>
            <pc:sldMk cId="914127017" sldId="275"/>
            <ac:spMk id="3" creationId="{44124C70-A80B-40B0-A9F7-5193F58D44D2}"/>
          </ac:spMkLst>
        </pc:spChg>
        <pc:spChg chg="add del mod">
          <ac:chgData name="Megan Stevens" userId="f5a6353701884f2d" providerId="LiveId" clId="{8989DE46-A967-4448-93A6-2852B3243EC4}" dt="2020-07-20T14:50:58.093" v="654" actId="478"/>
          <ac:spMkLst>
            <pc:docMk/>
            <pc:sldMk cId="914127017" sldId="275"/>
            <ac:spMk id="4" creationId="{B7348DC1-D154-4436-B966-AE66E99E993C}"/>
          </ac:spMkLst>
        </pc:spChg>
        <pc:spChg chg="add mod">
          <ac:chgData name="Megan Stevens" userId="f5a6353701884f2d" providerId="LiveId" clId="{8989DE46-A967-4448-93A6-2852B3243EC4}" dt="2020-07-20T14:51:05.556" v="659" actId="1076"/>
          <ac:spMkLst>
            <pc:docMk/>
            <pc:sldMk cId="914127017" sldId="275"/>
            <ac:spMk id="5" creationId="{C5F3B73F-EE08-4B2C-86E0-802AA89748F1}"/>
          </ac:spMkLst>
        </pc:spChg>
      </pc:sldChg>
      <pc:sldChg chg="addSp delSp modSp add mod">
        <pc:chgData name="Megan Stevens" userId="f5a6353701884f2d" providerId="LiveId" clId="{8989DE46-A967-4448-93A6-2852B3243EC4}" dt="2020-07-20T15:34:52.063" v="1353" actId="1076"/>
        <pc:sldMkLst>
          <pc:docMk/>
          <pc:sldMk cId="2750194206" sldId="276"/>
        </pc:sldMkLst>
        <pc:spChg chg="mod">
          <ac:chgData name="Megan Stevens" userId="f5a6353701884f2d" providerId="LiveId" clId="{8989DE46-A967-4448-93A6-2852B3243EC4}" dt="2020-07-20T15:20:36.569" v="1046" actId="20577"/>
          <ac:spMkLst>
            <pc:docMk/>
            <pc:sldMk cId="2750194206" sldId="276"/>
            <ac:spMk id="2" creationId="{92D2EC9E-7B4D-429E-AAF5-E622BCA1CEEE}"/>
          </ac:spMkLst>
        </pc:spChg>
        <pc:spChg chg="add del mod">
          <ac:chgData name="Megan Stevens" userId="f5a6353701884f2d" providerId="LiveId" clId="{8989DE46-A967-4448-93A6-2852B3243EC4}" dt="2020-07-20T15:34:47.749" v="1352" actId="478"/>
          <ac:spMkLst>
            <pc:docMk/>
            <pc:sldMk cId="2750194206" sldId="276"/>
            <ac:spMk id="3" creationId="{74B30643-C98B-4615-95BF-97E621B22445}"/>
          </ac:spMkLst>
        </pc:spChg>
        <pc:spChg chg="add mod">
          <ac:chgData name="Megan Stevens" userId="f5a6353701884f2d" providerId="LiveId" clId="{8989DE46-A967-4448-93A6-2852B3243EC4}" dt="2020-07-20T15:34:52.063" v="1353" actId="1076"/>
          <ac:spMkLst>
            <pc:docMk/>
            <pc:sldMk cId="2750194206" sldId="276"/>
            <ac:spMk id="4" creationId="{5FD7E51C-4F83-4324-AC52-BC296D277B97}"/>
          </ac:spMkLst>
        </pc:spChg>
        <pc:spChg chg="del">
          <ac:chgData name="Megan Stevens" userId="f5a6353701884f2d" providerId="LiveId" clId="{8989DE46-A967-4448-93A6-2852B3243EC4}" dt="2020-07-20T14:55:01.714" v="661" actId="478"/>
          <ac:spMkLst>
            <pc:docMk/>
            <pc:sldMk cId="2750194206" sldId="276"/>
            <ac:spMk id="5" creationId="{C5F3B73F-EE08-4B2C-86E0-802AA89748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7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8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4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4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2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49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75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4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9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39E17-E172-4EB6-B506-BBDD71EAC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688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9FFBEE-19E0-4522-9E04-F811D304E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GB" sz="10800" dirty="0"/>
              <a:t>Voice to text project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86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36116"/>
    </mc:Choice>
    <mc:Fallback>
      <p:transition spd="slow" advTm="361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C9E-7B4D-429E-AAF5-E622BCA1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2 – method 1 – Individual Test accuracy</a:t>
            </a:r>
          </a:p>
        </p:txBody>
      </p:sp>
      <p:pic>
        <p:nvPicPr>
          <p:cNvPr id="21" name="Content Placeholder 19">
            <a:extLst>
              <a:ext uri="{FF2B5EF4-FFF2-40B4-BE49-F238E27FC236}">
                <a16:creationId xmlns:a16="http://schemas.microsoft.com/office/drawing/2014/main" id="{34BDF9F5-32F5-4031-BFE2-72B216CC7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32" t="11991" r="35477" b="80543"/>
          <a:stretch/>
        </p:blipFill>
        <p:spPr>
          <a:xfrm>
            <a:off x="8063501" y="251105"/>
            <a:ext cx="3871407" cy="4119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84D31E9-4D7E-45F8-BC01-CDA4C981B6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97" t="20773" r="29465" b="7746"/>
          <a:stretch/>
        </p:blipFill>
        <p:spPr>
          <a:xfrm>
            <a:off x="6185481" y="1765770"/>
            <a:ext cx="2533153" cy="25502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3BCC121-A544-4317-9E2D-AFC9106BD8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92" t="22103" r="28216" b="6688"/>
          <a:stretch/>
        </p:blipFill>
        <p:spPr>
          <a:xfrm>
            <a:off x="6277421" y="4300120"/>
            <a:ext cx="2609485" cy="256583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4ABD1A0-A22B-4373-AE6F-2F4B6612C9E0}"/>
              </a:ext>
            </a:extLst>
          </p:cNvPr>
          <p:cNvSpPr txBox="1"/>
          <p:nvPr/>
        </p:nvSpPr>
        <p:spPr>
          <a:xfrm>
            <a:off x="535219" y="2651526"/>
            <a:ext cx="2364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igh Tower Text" panose="02040502050506030303" pitchFamily="18" charset="0"/>
                <a:cs typeface="Arial" panose="020B0604020202020204" pitchFamily="34" charset="0"/>
              </a:rPr>
              <a:t>This Call Is Being Recorded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F0FFA-F0FB-412B-B482-4CC2C2342E92}"/>
              </a:ext>
            </a:extLst>
          </p:cNvPr>
          <p:cNvSpPr txBox="1"/>
          <p:nvPr/>
        </p:nvSpPr>
        <p:spPr>
          <a:xfrm>
            <a:off x="252453" y="5159585"/>
            <a:ext cx="2930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igh Tower Text" panose="02040502050506030303" pitchFamily="18" charset="0"/>
                <a:cs typeface="Arial" panose="020B0604020202020204" pitchFamily="34" charset="0"/>
              </a:rPr>
              <a:t>Confirmation of Registration Number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1B1DB4-7BE0-4A86-B082-8E1C7409FEA9}"/>
              </a:ext>
            </a:extLst>
          </p:cNvPr>
          <p:cNvSpPr txBox="1"/>
          <p:nvPr/>
        </p:nvSpPr>
        <p:spPr>
          <a:xfrm>
            <a:off x="8893364" y="2617446"/>
            <a:ext cx="219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igh Tower Text" panose="02040502050506030303" pitchFamily="18" charset="0"/>
                <a:cs typeface="Arial" panose="020B0604020202020204" pitchFamily="34" charset="0"/>
              </a:rPr>
              <a:t>Confirmation of Post Code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B27A5A-1376-4A39-BEFB-447D10523740}"/>
              </a:ext>
            </a:extLst>
          </p:cNvPr>
          <p:cNvSpPr txBox="1"/>
          <p:nvPr/>
        </p:nvSpPr>
        <p:spPr>
          <a:xfrm>
            <a:off x="8893364" y="5140283"/>
            <a:ext cx="2262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igh Tower Text" panose="02040502050506030303" pitchFamily="18" charset="0"/>
                <a:cs typeface="Arial" panose="020B0604020202020204" pitchFamily="34" charset="0"/>
              </a:rPr>
              <a:t>Confirmation of Date of Birth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7735756-0C6D-42AA-9FC2-578EE3053C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007" t="20557" r="27737" b="6346"/>
          <a:stretch/>
        </p:blipFill>
        <p:spPr>
          <a:xfrm>
            <a:off x="3130096" y="1799850"/>
            <a:ext cx="2533153" cy="255025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75A749A-7134-4BE0-A747-F283F00B04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361" t="21568" r="27407" b="8023"/>
          <a:stretch/>
        </p:blipFill>
        <p:spPr>
          <a:xfrm>
            <a:off x="3053764" y="4280818"/>
            <a:ext cx="2609485" cy="256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965"/>
    </mc:Choice>
    <mc:Fallback>
      <p:transition spd="slow" advTm="11396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C9E-7B4D-429E-AAF5-E622BCA1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Phase 2 – method 1 – Overall accuracy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C9E4D2-C819-4CBA-8DA1-2B7E73C7F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4" t="1458" r="30365" b="89813"/>
          <a:stretch/>
        </p:blipFill>
        <p:spPr>
          <a:xfrm>
            <a:off x="4143955" y="1761213"/>
            <a:ext cx="3904090" cy="481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E3068E-07E0-4D33-8372-EF9F48F0C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4" t="21067" r="30365" b="6060"/>
          <a:stretch/>
        </p:blipFill>
        <p:spPr>
          <a:xfrm>
            <a:off x="4143955" y="2271754"/>
            <a:ext cx="3904090" cy="4016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5ED8A3-1C4E-4720-8F8F-C1164949F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4" t="8804" r="30365" b="82466"/>
          <a:stretch/>
        </p:blipFill>
        <p:spPr>
          <a:xfrm>
            <a:off x="4143955" y="6339176"/>
            <a:ext cx="3904090" cy="481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8D99CC-A25E-4EEC-9577-1AD17CE7FA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06" t="17236" r="23610" b="4866"/>
          <a:stretch/>
        </p:blipFill>
        <p:spPr>
          <a:xfrm>
            <a:off x="4014674" y="2144240"/>
            <a:ext cx="4162651" cy="427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11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100"/>
    </mc:Choice>
    <mc:Fallback>
      <p:transition spd="slow" advTm="701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C9E-7B4D-429E-AAF5-E622BCA1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2 – method 1 -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E795-34D9-4ECD-8477-D36091A80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472"/>
            <a:ext cx="10515600" cy="4802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Short phrases, typically 4-5 words in length, look for key compliance words</a:t>
            </a:r>
          </a:p>
          <a:p>
            <a:pPr marL="0" indent="0">
              <a:buNone/>
            </a:pPr>
            <a:r>
              <a:rPr lang="en-US" dirty="0"/>
              <a:t>The training data matches with possible labels exactly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Model easy to train and retrain</a:t>
            </a:r>
          </a:p>
          <a:p>
            <a:pPr lvl="1"/>
            <a:r>
              <a:rPr lang="en-US" dirty="0"/>
              <a:t>Over 95% accurate when the transcription is accurate</a:t>
            </a:r>
          </a:p>
          <a:p>
            <a:pPr lvl="1"/>
            <a:r>
              <a:rPr lang="en-US" dirty="0"/>
              <a:t>Likely to become more accurate once the transcription engine has been trained in key words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Only as good as the transcription quality</a:t>
            </a:r>
          </a:p>
          <a:p>
            <a:pPr lvl="1"/>
            <a:r>
              <a:rPr lang="en-US" dirty="0"/>
              <a:t>Less accurate if key words are used elsewhere in the conversation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51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797"/>
    </mc:Choice>
    <mc:Fallback>
      <p:transition spd="slow" advTm="5879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C9E-7B4D-429E-AAF5-E622BCA1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2 – Method 2 -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EEA03-129D-44EF-BD67-0D2D9DBEB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5" t="7185" r="8174" b="5293"/>
          <a:stretch/>
        </p:blipFill>
        <p:spPr>
          <a:xfrm>
            <a:off x="1253655" y="1796455"/>
            <a:ext cx="9684690" cy="50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4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C9E-7B4D-429E-AAF5-E622BCA1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Phase 2 – Method 2 – The effect of changing phrase length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002C5D-3283-4521-B786-9652515F1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2" t="7315" r="3023" b="5184"/>
          <a:stretch/>
        </p:blipFill>
        <p:spPr>
          <a:xfrm>
            <a:off x="838200" y="1793853"/>
            <a:ext cx="10515600" cy="502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7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C9E-7B4D-429E-AAF5-E622BCA1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Phase 2 – Method 2 – The effect of changing phrase length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56520-D923-4FF1-A7F7-633D1BD29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" t="7446" r="3218" b="5032"/>
          <a:stretch/>
        </p:blipFill>
        <p:spPr>
          <a:xfrm>
            <a:off x="886570" y="1813111"/>
            <a:ext cx="10418859" cy="49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7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C9E-7B4D-429E-AAF5-E622BCA1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Phase 2 – Method 2 – The effect of changing phrase length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8A34B-AF8F-4D98-A3E8-149400F2A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3" t="7837" r="3022" b="5032"/>
          <a:stretch/>
        </p:blipFill>
        <p:spPr>
          <a:xfrm>
            <a:off x="871330" y="1837788"/>
            <a:ext cx="10449339" cy="496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42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C9E-7B4D-429E-AAF5-E622BCA1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Phase 2 – Method 2 – The effect of changing phrase length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F3B73F-EE08-4B2C-86E0-802AA897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875"/>
            <a:ext cx="10515600" cy="4695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Longer phrases, typically 6-8 words in length, look at sentence structure of compliant sentences</a:t>
            </a:r>
          </a:p>
          <a:p>
            <a:pPr marL="0" indent="0">
              <a:buNone/>
            </a:pPr>
            <a:r>
              <a:rPr lang="en-US" dirty="0"/>
              <a:t>The training data does not always match the possible labels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Good at mitigating transcription errors</a:t>
            </a:r>
          </a:p>
          <a:p>
            <a:pPr lvl="1"/>
            <a:r>
              <a:rPr lang="en-US" dirty="0"/>
              <a:t>Possibility of further development (signal smoothing, constant training)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complete – current bug</a:t>
            </a:r>
          </a:p>
          <a:p>
            <a:pPr lvl="1"/>
            <a:r>
              <a:rPr lang="en-US" dirty="0"/>
              <a:t>More difficult to train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127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C9E-7B4D-429E-AAF5-E622BCA1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phase– Recommendations for the future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7E51C-4F83-4324-AC52-BC296D27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083" y="2240915"/>
            <a:ext cx="10515600" cy="4251960"/>
          </a:xfrm>
        </p:spPr>
        <p:txBody>
          <a:bodyPr/>
          <a:lstStyle/>
          <a:p>
            <a:r>
              <a:rPr lang="en-GB" dirty="0"/>
              <a:t>Train the AWS custom dictionary</a:t>
            </a:r>
          </a:p>
          <a:p>
            <a:r>
              <a:rPr lang="en-GB" dirty="0"/>
              <a:t>Further training of both models by looking at incorrect labels</a:t>
            </a:r>
          </a:p>
          <a:p>
            <a:r>
              <a:rPr lang="en-GB" dirty="0"/>
              <a:t>Smoothing of data to remove false positives</a:t>
            </a:r>
          </a:p>
          <a:p>
            <a:r>
              <a:rPr lang="en-GB" dirty="0"/>
              <a:t>Train model 2 with poor transcription sentences</a:t>
            </a:r>
          </a:p>
          <a:p>
            <a:r>
              <a:rPr lang="en-GB" dirty="0"/>
              <a:t>Investigate possible other machine learning models</a:t>
            </a:r>
          </a:p>
          <a:p>
            <a:r>
              <a:rPr lang="en-GB" dirty="0"/>
              <a:t>Investigate possible other voice recognition software</a:t>
            </a:r>
          </a:p>
          <a:p>
            <a:r>
              <a:rPr lang="en-GB" dirty="0"/>
              <a:t>Consider Microsoft, if viable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19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B005-27D9-42D0-925B-CA7A238B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B6CB4-3783-497D-B5A2-4D8EE87F7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7294"/>
            <a:ext cx="8067261" cy="1325563"/>
          </a:xfrm>
        </p:spPr>
        <p:txBody>
          <a:bodyPr/>
          <a:lstStyle/>
          <a:p>
            <a:r>
              <a:rPr lang="en-GB" dirty="0"/>
              <a:t>Compare different voice to text engines</a:t>
            </a:r>
          </a:p>
          <a:p>
            <a:r>
              <a:rPr lang="en-GB" dirty="0"/>
              <a:t>Train a machine learning algorithm to label conversations as compliant or not compliant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0662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39"/>
    </mc:Choice>
    <mc:Fallback>
      <p:transition spd="slow" advTm="1473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C9E-7B4D-429E-AAF5-E622BCA1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1 - Comparing Engines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A9CE9-8A69-4AF5-B9CD-79860FA0FEF3}"/>
              </a:ext>
            </a:extLst>
          </p:cNvPr>
          <p:cNvSpPr txBox="1"/>
          <p:nvPr/>
        </p:nvSpPr>
        <p:spPr>
          <a:xfrm>
            <a:off x="6227613" y="3516975"/>
            <a:ext cx="2971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900" dirty="0"/>
              <a:t>Twilio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900" dirty="0" err="1"/>
              <a:t>Speechmatics</a:t>
            </a:r>
            <a:endParaRPr lang="en-GB" sz="39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900" dirty="0" err="1"/>
              <a:t>Trint</a:t>
            </a:r>
            <a:endParaRPr lang="en-GB" sz="3900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5509F-697F-4B0D-A1C0-781967696061}"/>
              </a:ext>
            </a:extLst>
          </p:cNvPr>
          <p:cNvSpPr txBox="1"/>
          <p:nvPr/>
        </p:nvSpPr>
        <p:spPr>
          <a:xfrm>
            <a:off x="4665513" y="2300827"/>
            <a:ext cx="268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Engines Compared: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082A5-70BA-43A8-A78D-1BC7FC074391}"/>
              </a:ext>
            </a:extLst>
          </p:cNvPr>
          <p:cNvSpPr txBox="1"/>
          <p:nvPr/>
        </p:nvSpPr>
        <p:spPr>
          <a:xfrm>
            <a:off x="2379514" y="3516975"/>
            <a:ext cx="41338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900" dirty="0"/>
              <a:t>Amazon Speech to text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900" dirty="0"/>
              <a:t>IBM Watson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900" dirty="0"/>
              <a:t>Google Cloud Speech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900" dirty="0"/>
              <a:t>Microsoft Azure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63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21"/>
    </mc:Choice>
    <mc:Fallback>
      <p:transition spd="slow" advTm="2512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C9E-7B4D-429E-AAF5-E622BCA1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1 – 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E4B820-FB7C-4EC3-B67C-0EA671872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567" y="1759566"/>
            <a:ext cx="9042865" cy="508635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7B576D-E69C-4056-932C-14D1769D1C17}"/>
              </a:ext>
            </a:extLst>
          </p:cNvPr>
          <p:cNvSpPr/>
          <p:nvPr/>
        </p:nvSpPr>
        <p:spPr>
          <a:xfrm>
            <a:off x="7903238" y="3283889"/>
            <a:ext cx="326362" cy="1385137"/>
          </a:xfrm>
          <a:prstGeom prst="rect">
            <a:avLst/>
          </a:prstGeom>
          <a:solidFill>
            <a:srgbClr val="00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D7CCA-91E4-4A7E-8521-1E2A69C13256}"/>
              </a:ext>
            </a:extLst>
          </p:cNvPr>
          <p:cNvSpPr txBox="1"/>
          <p:nvPr/>
        </p:nvSpPr>
        <p:spPr>
          <a:xfrm>
            <a:off x="2501734" y="6663182"/>
            <a:ext cx="72515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Word similarity                                    letter similarity                         word similarity with speakers              letter similarity with speakers</a:t>
            </a:r>
          </a:p>
        </p:txBody>
      </p:sp>
    </p:spTree>
    <p:extLst>
      <p:ext uri="{BB962C8B-B14F-4D97-AF65-F5344CB8AC3E}">
        <p14:creationId xmlns:p14="http://schemas.microsoft.com/office/powerpoint/2010/main" val="2123651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431"/>
    </mc:Choice>
    <mc:Fallback>
      <p:transition spd="slow" advTm="9343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C9E-7B4D-429E-AAF5-E622BCA1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1 – further results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5B83521-40E7-43BA-B256-20C703D4A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185" y="1768503"/>
            <a:ext cx="9059630" cy="5095875"/>
          </a:xfrm>
        </p:spPr>
      </p:pic>
    </p:spTree>
    <p:extLst>
      <p:ext uri="{BB962C8B-B14F-4D97-AF65-F5344CB8AC3E}">
        <p14:creationId xmlns:p14="http://schemas.microsoft.com/office/powerpoint/2010/main" val="3352915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840"/>
    </mc:Choice>
    <mc:Fallback>
      <p:transition spd="slow" advTm="1884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C9E-7B4D-429E-AAF5-E622BCA1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1 –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E795-34D9-4ECD-8477-D36091A80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9353"/>
            <a:ext cx="4958300" cy="4251960"/>
          </a:xfrm>
        </p:spPr>
        <p:txBody>
          <a:bodyPr/>
          <a:lstStyle/>
          <a:p>
            <a:r>
              <a:rPr lang="en-GB" dirty="0"/>
              <a:t>AWS:</a:t>
            </a:r>
          </a:p>
          <a:p>
            <a:pPr lvl="1"/>
            <a:r>
              <a:rPr lang="en-GB" dirty="0"/>
              <a:t>Highest average in each category</a:t>
            </a:r>
          </a:p>
          <a:p>
            <a:pPr lvl="1"/>
            <a:r>
              <a:rPr lang="en-GB" dirty="0"/>
              <a:t>Letter accuracy not hugely affected by speaker </a:t>
            </a:r>
            <a:r>
              <a:rPr lang="en-GB" dirty="0" err="1"/>
              <a:t>diarization</a:t>
            </a:r>
            <a:endParaRPr lang="en-GB" dirty="0"/>
          </a:p>
          <a:p>
            <a:pPr lvl="1"/>
            <a:r>
              <a:rPr lang="en-GB" dirty="0"/>
              <a:t>Pretty consistent across conversations</a:t>
            </a:r>
          </a:p>
          <a:p>
            <a:r>
              <a:rPr lang="en-GB" dirty="0"/>
              <a:t>IBM:</a:t>
            </a:r>
          </a:p>
          <a:p>
            <a:pPr lvl="1"/>
            <a:r>
              <a:rPr lang="en-GB" dirty="0"/>
              <a:t>Best at consistently transcribing every sentence</a:t>
            </a:r>
          </a:p>
          <a:p>
            <a:pPr lvl="1"/>
            <a:r>
              <a:rPr lang="en-GB" dirty="0"/>
              <a:t>Very good at almost getting words correct</a:t>
            </a:r>
          </a:p>
          <a:p>
            <a:pPr lvl="1"/>
            <a:r>
              <a:rPr lang="en-GB" dirty="0"/>
              <a:t>Accuracy affected least by speaker </a:t>
            </a:r>
            <a:r>
              <a:rPr lang="en-GB" dirty="0" err="1"/>
              <a:t>diarization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D1223F-4046-4533-9524-F52EDB3274A0}"/>
              </a:ext>
            </a:extLst>
          </p:cNvPr>
          <p:cNvSpPr txBox="1">
            <a:spLocks/>
          </p:cNvSpPr>
          <p:nvPr/>
        </p:nvSpPr>
        <p:spPr>
          <a:xfrm>
            <a:off x="6339841" y="2175951"/>
            <a:ext cx="5078232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Google:</a:t>
            </a:r>
          </a:p>
          <a:p>
            <a:pPr lvl="1"/>
            <a:r>
              <a:rPr lang="en-GB" dirty="0"/>
              <a:t>Missing random chunks of text</a:t>
            </a:r>
          </a:p>
          <a:p>
            <a:pPr lvl="1"/>
            <a:r>
              <a:rPr lang="en-GB" dirty="0"/>
              <a:t>Incredibly accurate for sections transcribed</a:t>
            </a:r>
          </a:p>
          <a:p>
            <a:pPr lvl="1"/>
            <a:r>
              <a:rPr lang="en-GB" dirty="0"/>
              <a:t>Best at correctly identifying different speakers</a:t>
            </a:r>
          </a:p>
          <a:p>
            <a:r>
              <a:rPr lang="en-GB" dirty="0"/>
              <a:t>Microsoft:</a:t>
            </a:r>
          </a:p>
          <a:p>
            <a:pPr lvl="1"/>
            <a:r>
              <a:rPr lang="en-GB" dirty="0"/>
              <a:t>Sentences either transcribed perfectly or completely wrong</a:t>
            </a:r>
          </a:p>
          <a:p>
            <a:pPr lvl="1"/>
            <a:r>
              <a:rPr lang="en-GB" dirty="0"/>
              <a:t>Sometimes missing chunks of text</a:t>
            </a:r>
          </a:p>
          <a:p>
            <a:pPr lvl="1"/>
            <a:r>
              <a:rPr lang="en-GB" dirty="0"/>
              <a:t>Speaker </a:t>
            </a:r>
            <a:r>
              <a:rPr lang="en-GB" dirty="0" err="1"/>
              <a:t>diarization</a:t>
            </a:r>
            <a:r>
              <a:rPr lang="en-GB" dirty="0"/>
              <a:t> difficult to activate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568"/>
    </mc:Choice>
    <mc:Fallback>
      <p:transition spd="slow" advTm="8556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C9E-7B4D-429E-AAF5-E622BCA1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1 –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E795-34D9-4ECD-8477-D36091A80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87" y="2848512"/>
            <a:ext cx="4958300" cy="2227718"/>
          </a:xfrm>
        </p:spPr>
        <p:txBody>
          <a:bodyPr/>
          <a:lstStyle/>
          <a:p>
            <a:r>
              <a:rPr lang="en-GB" dirty="0"/>
              <a:t>Twilio:</a:t>
            </a:r>
          </a:p>
          <a:p>
            <a:pPr lvl="1"/>
            <a:r>
              <a:rPr lang="en-GB" dirty="0"/>
              <a:t>Low accuracy (maybe due to poor audio quality)</a:t>
            </a:r>
          </a:p>
          <a:p>
            <a:pPr lvl="1"/>
            <a:r>
              <a:rPr lang="en-GB" dirty="0"/>
              <a:t>No speaker </a:t>
            </a:r>
            <a:r>
              <a:rPr lang="en-GB" dirty="0" err="1"/>
              <a:t>diarization</a:t>
            </a:r>
            <a:r>
              <a:rPr lang="en-GB" dirty="0"/>
              <a:t> at this time</a:t>
            </a:r>
          </a:p>
          <a:p>
            <a:pPr lvl="1"/>
            <a:r>
              <a:rPr lang="en-GB" dirty="0"/>
              <a:t>Cannot transcribe conversations longer than 2 minutes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D1223F-4046-4533-9524-F52EDB3274A0}"/>
              </a:ext>
            </a:extLst>
          </p:cNvPr>
          <p:cNvSpPr txBox="1">
            <a:spLocks/>
          </p:cNvSpPr>
          <p:nvPr/>
        </p:nvSpPr>
        <p:spPr>
          <a:xfrm>
            <a:off x="6872579" y="2327025"/>
            <a:ext cx="5078232" cy="3270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Speechmatics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Accuracy very high</a:t>
            </a:r>
          </a:p>
          <a:p>
            <a:pPr lvl="1"/>
            <a:r>
              <a:rPr lang="en-GB" dirty="0"/>
              <a:t>Speaker </a:t>
            </a:r>
            <a:r>
              <a:rPr lang="en-GB" dirty="0" err="1"/>
              <a:t>diarization</a:t>
            </a:r>
            <a:r>
              <a:rPr lang="en-GB" dirty="0"/>
              <a:t> needs improving</a:t>
            </a:r>
          </a:p>
          <a:p>
            <a:r>
              <a:rPr lang="en-GB" dirty="0" err="1"/>
              <a:t>Trint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Accuracy very high </a:t>
            </a:r>
          </a:p>
          <a:p>
            <a:pPr lvl="1"/>
            <a:r>
              <a:rPr lang="en-GB" dirty="0"/>
              <a:t>Most affected by speaker </a:t>
            </a:r>
            <a:r>
              <a:rPr lang="en-GB" dirty="0" err="1"/>
              <a:t>diarization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45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073"/>
    </mc:Choice>
    <mc:Fallback>
      <p:transition spd="slow" advTm="3207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C9E-7B4D-429E-AAF5-E622BCA1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2 – Training a 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E795-34D9-4ECD-8477-D36091A80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267" y="2608625"/>
            <a:ext cx="5435379" cy="2022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Two methods were tested:</a:t>
            </a:r>
          </a:p>
          <a:p>
            <a:pPr lvl="1"/>
            <a:r>
              <a:rPr lang="en-GB" sz="3200" dirty="0"/>
              <a:t>Looking for key compliance words</a:t>
            </a:r>
          </a:p>
          <a:p>
            <a:pPr lvl="1"/>
            <a:r>
              <a:rPr lang="en-GB" sz="3200" dirty="0"/>
              <a:t>Looking at sentence structure</a:t>
            </a:r>
          </a:p>
        </p:txBody>
      </p:sp>
    </p:spTree>
    <p:extLst>
      <p:ext uri="{BB962C8B-B14F-4D97-AF65-F5344CB8AC3E}">
        <p14:creationId xmlns:p14="http://schemas.microsoft.com/office/powerpoint/2010/main" val="384291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694"/>
    </mc:Choice>
    <mc:Fallback>
      <p:transition spd="slow" advTm="4669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C9E-7B4D-429E-AAF5-E622BCA1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2 – method 1 – Output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55DDCD2-FA7B-4E47-AA84-72B4C7B01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35" y="2100766"/>
            <a:ext cx="3765744" cy="444522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CDD33D0-B1C2-4B24-A46B-079D9DB956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1"/>
          <a:stretch/>
        </p:blipFill>
        <p:spPr>
          <a:xfrm>
            <a:off x="1583213" y="2100765"/>
            <a:ext cx="3600635" cy="44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68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1295"/>
    </mc:Choice>
    <mc:Fallback>
      <p:transition spd="slow" advTm="341295"/>
    </mc:Fallback>
  </mc:AlternateContent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412426"/>
      </a:dk2>
      <a:lt2>
        <a:srgbClr val="E3E2E8"/>
      </a:lt2>
      <a:accent1>
        <a:srgbClr val="97A84D"/>
      </a:accent1>
      <a:accent2>
        <a:srgbClr val="BB9C35"/>
      </a:accent2>
      <a:accent3>
        <a:srgbClr val="EB8751"/>
      </a:accent3>
      <a:accent4>
        <a:srgbClr val="EB4E58"/>
      </a:accent4>
      <a:accent5>
        <a:srgbClr val="EE6EAC"/>
      </a:accent5>
      <a:accent6>
        <a:srgbClr val="EB4EDB"/>
      </a:accent6>
      <a:hlink>
        <a:srgbClr val="7A6DB0"/>
      </a:hlink>
      <a:folHlink>
        <a:srgbClr val="7F7F7F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High Tower Text</vt:lpstr>
      <vt:lpstr>The Hand</vt:lpstr>
      <vt:lpstr>The Serif Hand Black</vt:lpstr>
      <vt:lpstr>SketchyVTI</vt:lpstr>
      <vt:lpstr>Voice to text project</vt:lpstr>
      <vt:lpstr>Objectives</vt:lpstr>
      <vt:lpstr>Phase 1 - Comparing Engines</vt:lpstr>
      <vt:lpstr>Phase 1 – Results</vt:lpstr>
      <vt:lpstr>Phase 1 – further results</vt:lpstr>
      <vt:lpstr>Phase 1 – observations</vt:lpstr>
      <vt:lpstr>Phase 1 – observations</vt:lpstr>
      <vt:lpstr>Phase 2 – Training a machine learning model</vt:lpstr>
      <vt:lpstr>Phase 2 – method 1 – Output</vt:lpstr>
      <vt:lpstr>Phase 2 – method 1 – Individual Test accuracy</vt:lpstr>
      <vt:lpstr>Phase 2 – method 1 – Overall accuracy</vt:lpstr>
      <vt:lpstr>Phase 2 – method 1 - overview</vt:lpstr>
      <vt:lpstr>Phase 2 – Method 2 - output</vt:lpstr>
      <vt:lpstr>Phase 2 – Method 2 – The effect of changing phrase length</vt:lpstr>
      <vt:lpstr>Phase 2 – Method 2 – The effect of changing phrase length</vt:lpstr>
      <vt:lpstr>Phase 2 – Method 2 – The effect of changing phrase length</vt:lpstr>
      <vt:lpstr>Phase 2 – Method 2 – The effect of changing phrase length</vt:lpstr>
      <vt:lpstr>Next phase– Recommendations for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to text project</dc:title>
  <dc:creator>Megan Stevens</dc:creator>
  <cp:lastModifiedBy>Megan Stevens</cp:lastModifiedBy>
  <cp:revision>17</cp:revision>
  <dcterms:created xsi:type="dcterms:W3CDTF">2020-07-20T10:06:46Z</dcterms:created>
  <dcterms:modified xsi:type="dcterms:W3CDTF">2020-07-21T09:30:44Z</dcterms:modified>
</cp:coreProperties>
</file>