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4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age"/>
          <p:cNvSpPr>
            <a:spLocks noGrp="1"/>
          </p:cNvSpPr>
          <p:nvPr>
            <p:ph type="pic" sz="half" idx="21"/>
          </p:nvPr>
        </p:nvSpPr>
        <p:spPr>
          <a:xfrm>
            <a:off x="7124700" y="1612900"/>
            <a:ext cx="4216401" cy="6328743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half" idx="21"/>
          </p:nvPr>
        </p:nvSpPr>
        <p:spPr>
          <a:xfrm>
            <a:off x="7124700" y="1612900"/>
            <a:ext cx="4216401" cy="6328743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Image"/>
          <p:cNvSpPr>
            <a:spLocks noGrp="1"/>
          </p:cNvSpPr>
          <p:nvPr>
            <p:ph type="pic" sz="quarter" idx="21"/>
          </p:nvPr>
        </p:nvSpPr>
        <p:spPr>
          <a:xfrm>
            <a:off x="7175500" y="2540000"/>
            <a:ext cx="4102101" cy="615718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>
            <a:spLocks noGrp="1"/>
          </p:cNvSpPr>
          <p:nvPr>
            <p:ph type="pic" sz="half" idx="21"/>
          </p:nvPr>
        </p:nvSpPr>
        <p:spPr>
          <a:xfrm>
            <a:off x="2438400" y="1638300"/>
            <a:ext cx="8128000" cy="5042206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>
            <a:spLocks noGrp="1"/>
          </p:cNvSpPr>
          <p:nvPr>
            <p:ph type="pic" sz="half" idx="21"/>
          </p:nvPr>
        </p:nvSpPr>
        <p:spPr>
          <a:xfrm>
            <a:off x="2438400" y="1638300"/>
            <a:ext cx="8128000" cy="5042206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286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743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200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657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bradfrostweb.com/blog/post/carousel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radfrostweb.com/blog/post/atomic-web-design/" TargetMode="External"/><Relationship Id="rId2" Type="http://schemas.openxmlformats.org/officeDocument/2006/relationships/hyperlink" Target="http://bradfrostweb.com/blog/post/interface-invento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uffandnonsense.co.uk/blog/about/an-extract-from-designing-atoms-and-elements" TargetMode="External"/><Relationship Id="rId4" Type="http://schemas.openxmlformats.org/officeDocument/2006/relationships/hyperlink" Target="http://24ways.org/2011/front-end-style-guide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nterface Inventory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Interface Inventory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Image type 1"/>
          <p:cNvSpPr txBox="1">
            <a:spLocks noGrp="1"/>
          </p:cNvSpPr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Image type 1</a:t>
            </a:r>
          </a:p>
        </p:txBody>
      </p:sp>
      <p:sp>
        <p:nvSpPr>
          <p:cNvPr id="162" name="Place content image here. Typically a design has several types of images. It’s important to represent these image types in the interface inventory. Make a new slide for each image type."/>
          <p:cNvSpPr/>
          <p:nvPr/>
        </p:nvSpPr>
        <p:spPr>
          <a:xfrm>
            <a:off x="241300" y="2717800"/>
            <a:ext cx="11480800" cy="43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800" b="1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Place content image here. Typically a design has several types of images. It’s important to represent these image types in the interface inventory. Make a new slide for each image type.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Media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Media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Video Player"/>
          <p:cNvSpPr txBox="1">
            <a:spLocks noGrp="1"/>
          </p:cNvSpPr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Video Player</a:t>
            </a:r>
          </a:p>
        </p:txBody>
      </p:sp>
      <p:sp>
        <p:nvSpPr>
          <p:cNvPr id="167" name="Place video players here. Make sure to include 3rd party embeds like YouTube, Vimeo, Brightcove, etc."/>
          <p:cNvSpPr/>
          <p:nvPr/>
        </p:nvSpPr>
        <p:spPr>
          <a:xfrm>
            <a:off x="241300" y="2959100"/>
            <a:ext cx="11480800" cy="382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800" b="1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/>
              <a:t>Width: 480px</a:t>
            </a:r>
          </a:p>
          <a:p>
            <a:r>
              <a:rPr lang="en-US" dirty="0"/>
              <a:t>Height: 270px</a:t>
            </a:r>
          </a:p>
          <a:p>
            <a:r>
              <a:rPr lang="en-US" dirty="0" err="1"/>
              <a:t>FigCaption</a:t>
            </a:r>
            <a:r>
              <a:rPr lang="en-US" dirty="0"/>
              <a:t>: Fonts: </a:t>
            </a:r>
            <a:r>
              <a:rPr lang="pt-BR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Gotham, &amp;quot;Helvetica Neue&amp;quot;, Helvetica, Arial, sans-serif</a:t>
            </a:r>
            <a:endParaRPr lang="en-US" b="0" i="0" dirty="0">
              <a:solidFill>
                <a:srgbClr val="1F1F1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1F1F1F"/>
                </a:solidFill>
                <a:latin typeface="consolas" panose="020B0609020204030204" pitchFamily="49" charset="0"/>
              </a:rPr>
              <a:t>Font Size: 13px</a:t>
            </a:r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udio"/>
          <p:cNvSpPr txBox="1">
            <a:spLocks noGrp="1"/>
          </p:cNvSpPr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Audio</a:t>
            </a:r>
          </a:p>
        </p:txBody>
      </p:sp>
      <p:sp>
        <p:nvSpPr>
          <p:cNvPr id="170" name="Place audio player here"/>
          <p:cNvSpPr/>
          <p:nvPr/>
        </p:nvSpPr>
        <p:spPr>
          <a:xfrm>
            <a:off x="241300" y="2959100"/>
            <a:ext cx="11480800" cy="382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800" b="1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/>
              <a:t>Font: </a:t>
            </a:r>
            <a:r>
              <a:rPr lang="pt-BR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Gotham, &amp;quot;Helvetica Neue&amp;quot;, Helvetica, Arial, sans-serif</a:t>
            </a:r>
          </a:p>
          <a:p>
            <a:r>
              <a:rPr lang="pt-BR" b="0" dirty="0">
                <a:solidFill>
                  <a:srgbClr val="1F1F1F"/>
                </a:solidFill>
                <a:latin typeface="consolas" panose="020B0609020204030204" pitchFamily="49" charset="0"/>
              </a:rPr>
              <a:t>Size: 16px</a:t>
            </a:r>
            <a:endParaRPr dirty="0"/>
          </a:p>
        </p:txBody>
      </p:sp>
      <p:pic>
        <p:nvPicPr>
          <p:cNvPr id="3" name="Picture 2" descr="A black and white line&#10;&#10;Description automatically generated">
            <a:extLst>
              <a:ext uri="{FF2B5EF4-FFF2-40B4-BE49-F238E27FC236}">
                <a16:creationId xmlns:a16="http://schemas.microsoft.com/office/drawing/2014/main" id="{C9407F45-CD62-6194-FC7A-22FFF2023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88" y="6781800"/>
            <a:ext cx="8327691" cy="178019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able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Tables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ables"/>
          <p:cNvSpPr txBox="1">
            <a:spLocks noGrp="1"/>
          </p:cNvSpPr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 err="1"/>
              <a:t>TAbles</a:t>
            </a:r>
            <a:endParaRPr dirty="0"/>
          </a:p>
        </p:txBody>
      </p:sp>
      <p:sp>
        <p:nvSpPr>
          <p:cNvPr id="175" name="Place data tables here"/>
          <p:cNvSpPr/>
          <p:nvPr/>
        </p:nvSpPr>
        <p:spPr>
          <a:xfrm>
            <a:off x="241300" y="4140200"/>
            <a:ext cx="11480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800" b="1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/>
              <a:t>TH: Color: FFFFFF, Background: </a:t>
            </a:r>
            <a:r>
              <a:rPr lang="en-US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#4A176C Font Size: 16px, same fonts as P.</a:t>
            </a:r>
          </a:p>
          <a:p>
            <a:r>
              <a:rPr lang="en-US" b="0" dirty="0">
                <a:solidFill>
                  <a:srgbClr val="202124"/>
                </a:solidFill>
                <a:latin typeface="consolas" panose="020B0609020204030204" pitchFamily="49" charset="0"/>
              </a:rPr>
              <a:t>TD: Background Color(</a:t>
            </a:r>
            <a:r>
              <a:rPr lang="en-US" b="0" dirty="0" err="1">
                <a:solidFill>
                  <a:srgbClr val="202124"/>
                </a:solidFill>
                <a:latin typeface="consolas" panose="020B0609020204030204" pitchFamily="49" charset="0"/>
              </a:rPr>
              <a:t>everyother</a:t>
            </a:r>
            <a:r>
              <a:rPr lang="en-US" b="0" dirty="0">
                <a:solidFill>
                  <a:srgbClr val="202124"/>
                </a:solidFill>
                <a:latin typeface="consolas" panose="020B0609020204030204" pitchFamily="49" charset="0"/>
              </a:rPr>
              <a:t>):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e0e0e0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7E999-E8A5-23E5-8F88-B2DFC2B06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background-color: #e0e0e0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utton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Buttons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uttons"/>
          <p:cNvSpPr txBox="1">
            <a:spLocks noGrp="1"/>
          </p:cNvSpPr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Buttons</a:t>
            </a:r>
          </a:p>
        </p:txBody>
      </p:sp>
      <p:sp>
        <p:nvSpPr>
          <p:cNvPr id="180" name="Place buttons here"/>
          <p:cNvSpPr/>
          <p:nvPr/>
        </p:nvSpPr>
        <p:spPr>
          <a:xfrm>
            <a:off x="241300" y="4140200"/>
            <a:ext cx="11480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800" b="1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Place buttons here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orm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Forms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 Inputs"/>
          <p:cNvSpPr txBox="1">
            <a:spLocks noGrp="1"/>
          </p:cNvSpPr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Text Inputs</a:t>
            </a:r>
          </a:p>
        </p:txBody>
      </p:sp>
      <p:sp>
        <p:nvSpPr>
          <p:cNvPr id="185" name="Place text inputs (text, email, url, password, etc) here"/>
          <p:cNvSpPr/>
          <p:nvPr/>
        </p:nvSpPr>
        <p:spPr>
          <a:xfrm>
            <a:off x="241300" y="4140200"/>
            <a:ext cx="11480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800" b="1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Place text inputs (text, email, url, password, etc) here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ypography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Typography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elect Menus"/>
          <p:cNvSpPr txBox="1">
            <a:spLocks noGrp="1"/>
          </p:cNvSpPr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Select Menus</a:t>
            </a:r>
          </a:p>
        </p:txBody>
      </p:sp>
      <p:sp>
        <p:nvSpPr>
          <p:cNvPr id="188" name="Place select menus here"/>
          <p:cNvSpPr/>
          <p:nvPr/>
        </p:nvSpPr>
        <p:spPr>
          <a:xfrm>
            <a:off x="241300" y="4140200"/>
            <a:ext cx="11480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800" b="1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Place select menus here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adio/Checkbox Inputs"/>
          <p:cNvSpPr txBox="1">
            <a:spLocks noGrp="1"/>
          </p:cNvSpPr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Radio/Checkbox Inputs</a:t>
            </a:r>
          </a:p>
        </p:txBody>
      </p:sp>
      <p:sp>
        <p:nvSpPr>
          <p:cNvPr id="191" name="Place radio buttons, checkboxes, etc here"/>
          <p:cNvSpPr/>
          <p:nvPr/>
        </p:nvSpPr>
        <p:spPr>
          <a:xfrm>
            <a:off x="241300" y="4140200"/>
            <a:ext cx="11480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800" b="1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Place radio buttons, checkboxes, etc here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Naviga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Navigation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rimary Navigation"/>
          <p:cNvSpPr txBox="1">
            <a:spLocks noGrp="1"/>
          </p:cNvSpPr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Primary Navigation</a:t>
            </a:r>
          </a:p>
        </p:txBody>
      </p:sp>
      <p:sp>
        <p:nvSpPr>
          <p:cNvPr id="196" name="Place primary navigation here"/>
          <p:cNvSpPr/>
          <p:nvPr/>
        </p:nvSpPr>
        <p:spPr>
          <a:xfrm>
            <a:off x="241300" y="4140200"/>
            <a:ext cx="11480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800" b="1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Place primary navigation here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abs"/>
          <p:cNvSpPr txBox="1">
            <a:spLocks noGrp="1"/>
          </p:cNvSpPr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Tabs</a:t>
            </a:r>
          </a:p>
        </p:txBody>
      </p:sp>
      <p:sp>
        <p:nvSpPr>
          <p:cNvPr id="199" name="Place tabs here"/>
          <p:cNvSpPr/>
          <p:nvPr/>
        </p:nvSpPr>
        <p:spPr>
          <a:xfrm>
            <a:off x="241300" y="4140200"/>
            <a:ext cx="11480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800" b="1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Place tabs here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Breadcrumbs"/>
          <p:cNvSpPr txBox="1">
            <a:spLocks noGrp="1"/>
          </p:cNvSpPr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Breadcrumbs</a:t>
            </a:r>
          </a:p>
        </p:txBody>
      </p:sp>
      <p:sp>
        <p:nvSpPr>
          <p:cNvPr id="202" name="Place breadcrumbs here"/>
          <p:cNvSpPr/>
          <p:nvPr/>
        </p:nvSpPr>
        <p:spPr>
          <a:xfrm>
            <a:off x="241300" y="4140200"/>
            <a:ext cx="11480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800" b="1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/>
              <a:t>Font: Same as P, 16px</a:t>
            </a:r>
          </a:p>
          <a:p>
            <a:r>
              <a:rPr lang="en-US" dirty="0"/>
              <a:t>Color: #42315f if link, black if current</a:t>
            </a:r>
            <a:endParaRPr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omponent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Components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arousels"/>
          <p:cNvSpPr txBox="1">
            <a:spLocks noGrp="1"/>
          </p:cNvSpPr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Carousels</a:t>
            </a:r>
          </a:p>
        </p:txBody>
      </p:sp>
      <p:sp>
        <p:nvSpPr>
          <p:cNvPr id="207" name="Place carousels here (or don’t...it would be better if you didn’t.)"/>
          <p:cNvSpPr/>
          <p:nvPr/>
        </p:nvSpPr>
        <p:spPr>
          <a:xfrm>
            <a:off x="241300" y="4140200"/>
            <a:ext cx="11480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4800" b="1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Place carousels here (or don’t...</a:t>
            </a:r>
            <a:r>
              <a:rPr u="sng">
                <a:hlinkClick r:id="rId2"/>
              </a:rPr>
              <a:t>it would be better if you didn’t</a:t>
            </a:r>
            <a:r>
              <a:t>.)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Accordions"/>
          <p:cNvSpPr txBox="1">
            <a:spLocks noGrp="1"/>
          </p:cNvSpPr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Accordions</a:t>
            </a:r>
          </a:p>
        </p:txBody>
      </p:sp>
      <p:sp>
        <p:nvSpPr>
          <p:cNvPr id="210" name="Place accordions here"/>
          <p:cNvSpPr/>
          <p:nvPr/>
        </p:nvSpPr>
        <p:spPr>
          <a:xfrm>
            <a:off x="241300" y="4140200"/>
            <a:ext cx="11480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800" b="1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Place accordions here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Add more. Document the things that are unique to your interface: graphs, charts, comments, anything that is part of the interface."/>
          <p:cNvSpPr txBox="1">
            <a:spLocks noGrp="1"/>
          </p:cNvSpPr>
          <p:nvPr>
            <p:ph type="ctrTitle"/>
          </p:nvPr>
        </p:nvSpPr>
        <p:spPr>
          <a:xfrm>
            <a:off x="1079500" y="-692150"/>
            <a:ext cx="10845800" cy="111125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Add more. Document the things that are unique to your interface: graphs, charts, comments, anything that is part of the interface.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Headings"/>
          <p:cNvSpPr txBox="1">
            <a:spLocks noGrp="1"/>
          </p:cNvSpPr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Headings</a:t>
            </a:r>
          </a:p>
        </p:txBody>
      </p:sp>
      <p:sp>
        <p:nvSpPr>
          <p:cNvPr id="142" name="Place headings and titles here"/>
          <p:cNvSpPr/>
          <p:nvPr/>
        </p:nvSpPr>
        <p:spPr>
          <a:xfrm>
            <a:off x="241300" y="4140200"/>
            <a:ext cx="11480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800" b="1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/>
              <a:t>Fonts: </a:t>
            </a:r>
            <a:r>
              <a:rPr lang="pt-BR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Gotham, &amp;quot;Helvetica Neue&amp;quot;, Helvetica, Arial, sans-serif</a:t>
            </a:r>
          </a:p>
          <a:p>
            <a:r>
              <a:rPr lang="pt-BR" b="0" dirty="0">
                <a:solidFill>
                  <a:srgbClr val="1F1F1F"/>
                </a:solidFill>
                <a:latin typeface="consolas" panose="020B0609020204030204" pitchFamily="49" charset="0"/>
              </a:rPr>
              <a:t>Color h1 h2: #43125f</a:t>
            </a:r>
          </a:p>
          <a:p>
            <a:r>
              <a:rPr lang="pt-BR" b="0" dirty="0">
                <a:solidFill>
                  <a:srgbClr val="1F1F1F"/>
                </a:solidFill>
                <a:latin typeface="consolas" panose="020B0609020204030204" pitchFamily="49" charset="0"/>
              </a:rPr>
              <a:t>Font Size h1 h2: 2em</a:t>
            </a:r>
          </a:p>
          <a:p>
            <a:r>
              <a:rPr lang="pt-BR" b="0" dirty="0">
                <a:solidFill>
                  <a:srgbClr val="1F1F1F"/>
                </a:solidFill>
                <a:latin typeface="consolas" panose="020B0609020204030204" pitchFamily="49" charset="0"/>
              </a:rPr>
              <a:t>H3 font size: 1.5em</a:t>
            </a:r>
          </a:p>
          <a:p>
            <a:r>
              <a:rPr lang="pt-BR" b="0" dirty="0">
                <a:solidFill>
                  <a:srgbClr val="1F1F1F"/>
                </a:solidFill>
                <a:latin typeface="consolas" panose="020B0609020204030204" pitchFamily="49" charset="0"/>
              </a:rPr>
              <a:t>H4 font size: 1.125em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sour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Resources</a:t>
            </a:r>
          </a:p>
        </p:txBody>
      </p:sp>
      <p:sp>
        <p:nvSpPr>
          <p:cNvPr id="215" name="Interface Inventory…"/>
          <p:cNvSpPr txBox="1">
            <a:spLocks noGrp="1"/>
          </p:cNvSpPr>
          <p:nvPr>
            <p:ph type="body" idx="1"/>
          </p:nvPr>
        </p:nvSpPr>
        <p:spPr>
          <a:xfrm>
            <a:off x="1016000" y="2768600"/>
            <a:ext cx="10464800" cy="57150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hlinkClick r:id="rId2"/>
              </a:rPr>
              <a:t>Interface Inventory</a:t>
            </a: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hlinkClick r:id="rId3"/>
              </a:rPr>
              <a:t>Atomic Design</a:t>
            </a: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hlinkClick r:id="rId4"/>
              </a:rPr>
              <a:t>Front End Style Guides</a:t>
            </a: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hlinkClick r:id="rId5"/>
              </a:rPr>
              <a:t>Designing Atoms and Elements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 elements"/>
          <p:cNvSpPr txBox="1">
            <a:spLocks noGrp="1"/>
          </p:cNvSpPr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Text elements</a:t>
            </a:r>
          </a:p>
        </p:txBody>
      </p:sp>
      <p:sp>
        <p:nvSpPr>
          <p:cNvPr id="145" name="Place paragraph, blockquotes, etc here"/>
          <p:cNvSpPr/>
          <p:nvPr/>
        </p:nvSpPr>
        <p:spPr>
          <a:xfrm>
            <a:off x="241300" y="4140200"/>
            <a:ext cx="11480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800" b="1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/>
              <a:t>P Font: </a:t>
            </a:r>
            <a:r>
              <a:rPr lang="pt-BR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Gotham, &amp;quot;Helvetica Neue&amp;quot;, Helvetica, Arial, sans-serif</a:t>
            </a:r>
          </a:p>
          <a:p>
            <a:r>
              <a:rPr lang="pt-BR" b="0" dirty="0">
                <a:solidFill>
                  <a:srgbClr val="1F1F1F"/>
                </a:solidFill>
                <a:latin typeface="consolas" panose="020B0609020204030204" pitchFamily="49" charset="0"/>
              </a:rPr>
              <a:t>P Font Size: </a:t>
            </a:r>
            <a:r>
              <a:rPr lang="en-US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16px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sts"/>
          <p:cNvSpPr txBox="1">
            <a:spLocks noGrp="1"/>
          </p:cNvSpPr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Lists</a:t>
            </a:r>
          </a:p>
        </p:txBody>
      </p:sp>
      <p:sp>
        <p:nvSpPr>
          <p:cNvPr id="148" name="Place bulleted, numbered, definition, etc lists here"/>
          <p:cNvSpPr/>
          <p:nvPr/>
        </p:nvSpPr>
        <p:spPr>
          <a:xfrm>
            <a:off x="241300" y="4140200"/>
            <a:ext cx="11480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800" b="1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 err="1"/>
              <a:t>Ul</a:t>
            </a:r>
            <a:r>
              <a:rPr lang="en-US" dirty="0"/>
              <a:t>/Ui font: </a:t>
            </a:r>
            <a:r>
              <a:rPr lang="pt-BR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Gotham, &amp;quot;Helvetica Neue&amp;quot;, Helvetica, Arial, sans-serif</a:t>
            </a:r>
          </a:p>
          <a:p>
            <a:r>
              <a:rPr lang="pt-BR" b="0" dirty="0">
                <a:solidFill>
                  <a:srgbClr val="1F1F1F"/>
                </a:solidFill>
                <a:latin typeface="consolas" panose="020B0609020204030204" pitchFamily="49" charset="0"/>
              </a:rPr>
              <a:t>Font size: 16px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mage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Images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ogo"/>
          <p:cNvSpPr txBox="1">
            <a:spLocks noGrp="1"/>
          </p:cNvSpPr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/>
              <a:t>Logo</a:t>
            </a:r>
          </a:p>
        </p:txBody>
      </p:sp>
      <p:sp>
        <p:nvSpPr>
          <p:cNvPr id="153" name="Place logo here"/>
          <p:cNvSpPr/>
          <p:nvPr/>
        </p:nvSpPr>
        <p:spPr>
          <a:xfrm>
            <a:off x="241300" y="4140200"/>
            <a:ext cx="11480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 b="1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Place logo here</a:t>
            </a:r>
          </a:p>
        </p:txBody>
      </p: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BB96A754-2EA2-8D94-0CAA-2F838EB0A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78" y="3594561"/>
            <a:ext cx="6215444" cy="20061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cons"/>
          <p:cNvSpPr txBox="1">
            <a:spLocks noGrp="1"/>
          </p:cNvSpPr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Icons</a:t>
            </a:r>
          </a:p>
        </p:txBody>
      </p:sp>
      <p:sp>
        <p:nvSpPr>
          <p:cNvPr id="156" name="Place icons here"/>
          <p:cNvSpPr/>
          <p:nvPr/>
        </p:nvSpPr>
        <p:spPr>
          <a:xfrm>
            <a:off x="241300" y="4140200"/>
            <a:ext cx="11480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800" b="1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Place icons here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78E2CF4-18DE-26D2-2289-FDE882227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15" y="3601913"/>
            <a:ext cx="7312732" cy="253707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Image with caption"/>
          <p:cNvSpPr txBox="1">
            <a:spLocks noGrp="1"/>
          </p:cNvSpPr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Image with caption</a:t>
            </a:r>
          </a:p>
        </p:txBody>
      </p:sp>
      <p:sp>
        <p:nvSpPr>
          <p:cNvPr id="159" name="Place image with caption here"/>
          <p:cNvSpPr/>
          <p:nvPr/>
        </p:nvSpPr>
        <p:spPr>
          <a:xfrm>
            <a:off x="241300" y="4140200"/>
            <a:ext cx="11480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800" b="1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Place image with caption here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Custom</PresentationFormat>
  <Paragraphs>66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Unicode MS</vt:lpstr>
      <vt:lpstr>consolas</vt:lpstr>
      <vt:lpstr>Gill Sans</vt:lpstr>
      <vt:lpstr>Helvetica Neue</vt:lpstr>
      <vt:lpstr>Lucida Grande</vt:lpstr>
      <vt:lpstr>White</vt:lpstr>
      <vt:lpstr>Interface Inventory</vt:lpstr>
      <vt:lpstr>Typography</vt:lpstr>
      <vt:lpstr>Headings</vt:lpstr>
      <vt:lpstr>Text elements</vt:lpstr>
      <vt:lpstr>Lists</vt:lpstr>
      <vt:lpstr>Images</vt:lpstr>
      <vt:lpstr>Logo</vt:lpstr>
      <vt:lpstr>Icons</vt:lpstr>
      <vt:lpstr>Image with caption</vt:lpstr>
      <vt:lpstr>Image type 1</vt:lpstr>
      <vt:lpstr>Media</vt:lpstr>
      <vt:lpstr>Video Player</vt:lpstr>
      <vt:lpstr>Audio</vt:lpstr>
      <vt:lpstr>Tables</vt:lpstr>
      <vt:lpstr>TAbles</vt:lpstr>
      <vt:lpstr>Buttons</vt:lpstr>
      <vt:lpstr>Buttons</vt:lpstr>
      <vt:lpstr>Forms</vt:lpstr>
      <vt:lpstr>Text Inputs</vt:lpstr>
      <vt:lpstr>Select Menus</vt:lpstr>
      <vt:lpstr>Radio/Checkbox Inputs</vt:lpstr>
      <vt:lpstr>Navigation</vt:lpstr>
      <vt:lpstr>Primary Navigation</vt:lpstr>
      <vt:lpstr>Tabs</vt:lpstr>
      <vt:lpstr>Breadcrumbs</vt:lpstr>
      <vt:lpstr>Components</vt:lpstr>
      <vt:lpstr>Carousels</vt:lpstr>
      <vt:lpstr>Accordions</vt:lpstr>
      <vt:lpstr>Add more. Document the things that are unique to your interface: graphs, charts, comments, anything that is part of the interface.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Inventory</dc:title>
  <dc:creator>maximilian reitmayer</dc:creator>
  <cp:lastModifiedBy>maximilian</cp:lastModifiedBy>
  <cp:revision>1</cp:revision>
  <dcterms:modified xsi:type="dcterms:W3CDTF">2023-11-26T23:56:11Z</dcterms:modified>
</cp:coreProperties>
</file>