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6" autoAdjust="0"/>
    <p:restoredTop sz="94660"/>
  </p:normalViewPr>
  <p:slideViewPr>
    <p:cSldViewPr snapToGrid="0">
      <p:cViewPr varScale="1">
        <p:scale>
          <a:sx n="98" d="100"/>
          <a:sy n="98" d="100"/>
        </p:scale>
        <p:origin x="108"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87646-3726-4908-AE8D-5D769F5967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528D9A5-8E29-469D-96EC-08CBC192CE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7D3619-DCC5-461C-AB6B-783CA940A2CE}"/>
              </a:ext>
            </a:extLst>
          </p:cNvPr>
          <p:cNvSpPr>
            <a:spLocks noGrp="1"/>
          </p:cNvSpPr>
          <p:nvPr>
            <p:ph type="dt" sz="half" idx="10"/>
          </p:nvPr>
        </p:nvSpPr>
        <p:spPr/>
        <p:txBody>
          <a:bodyPr/>
          <a:lstStyle/>
          <a:p>
            <a:fld id="{CB3F2E3E-AB9B-45E9-A86E-37A00C721738}" type="datetimeFigureOut">
              <a:rPr lang="en-US" smtClean="0"/>
              <a:t>4/14/2021</a:t>
            </a:fld>
            <a:endParaRPr lang="en-US"/>
          </a:p>
        </p:txBody>
      </p:sp>
      <p:sp>
        <p:nvSpPr>
          <p:cNvPr id="5" name="Footer Placeholder 4">
            <a:extLst>
              <a:ext uri="{FF2B5EF4-FFF2-40B4-BE49-F238E27FC236}">
                <a16:creationId xmlns:a16="http://schemas.microsoft.com/office/drawing/2014/main" id="{726631B8-3088-4E6B-A903-4962FC7A89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32D502-3F50-4A66-B542-267B75C11A5D}"/>
              </a:ext>
            </a:extLst>
          </p:cNvPr>
          <p:cNvSpPr>
            <a:spLocks noGrp="1"/>
          </p:cNvSpPr>
          <p:nvPr>
            <p:ph type="sldNum" sz="quarter" idx="12"/>
          </p:nvPr>
        </p:nvSpPr>
        <p:spPr/>
        <p:txBody>
          <a:bodyPr/>
          <a:lstStyle/>
          <a:p>
            <a:fld id="{C77EFAC2-9E19-4708-B5C1-D483F82B5010}" type="slidenum">
              <a:rPr lang="en-US" smtClean="0"/>
              <a:t>‹#›</a:t>
            </a:fld>
            <a:endParaRPr lang="en-US"/>
          </a:p>
        </p:txBody>
      </p:sp>
    </p:spTree>
    <p:extLst>
      <p:ext uri="{BB962C8B-B14F-4D97-AF65-F5344CB8AC3E}">
        <p14:creationId xmlns:p14="http://schemas.microsoft.com/office/powerpoint/2010/main" val="831706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44AC4-FE66-46F0-82ED-78C8463A60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C89BE1-9C69-472A-BA30-4A745D9FD81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567921-D406-4273-8F10-839C712663C3}"/>
              </a:ext>
            </a:extLst>
          </p:cNvPr>
          <p:cNvSpPr>
            <a:spLocks noGrp="1"/>
          </p:cNvSpPr>
          <p:nvPr>
            <p:ph type="dt" sz="half" idx="10"/>
          </p:nvPr>
        </p:nvSpPr>
        <p:spPr/>
        <p:txBody>
          <a:bodyPr/>
          <a:lstStyle/>
          <a:p>
            <a:fld id="{CB3F2E3E-AB9B-45E9-A86E-37A00C721738}" type="datetimeFigureOut">
              <a:rPr lang="en-US" smtClean="0"/>
              <a:t>4/14/2021</a:t>
            </a:fld>
            <a:endParaRPr lang="en-US"/>
          </a:p>
        </p:txBody>
      </p:sp>
      <p:sp>
        <p:nvSpPr>
          <p:cNvPr id="5" name="Footer Placeholder 4">
            <a:extLst>
              <a:ext uri="{FF2B5EF4-FFF2-40B4-BE49-F238E27FC236}">
                <a16:creationId xmlns:a16="http://schemas.microsoft.com/office/drawing/2014/main" id="{EBF8762C-FE0F-4D31-8052-F95B419F7B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735515-DE53-4CF7-9B66-171EAD3B260A}"/>
              </a:ext>
            </a:extLst>
          </p:cNvPr>
          <p:cNvSpPr>
            <a:spLocks noGrp="1"/>
          </p:cNvSpPr>
          <p:nvPr>
            <p:ph type="sldNum" sz="quarter" idx="12"/>
          </p:nvPr>
        </p:nvSpPr>
        <p:spPr/>
        <p:txBody>
          <a:bodyPr/>
          <a:lstStyle/>
          <a:p>
            <a:fld id="{C77EFAC2-9E19-4708-B5C1-D483F82B5010}" type="slidenum">
              <a:rPr lang="en-US" smtClean="0"/>
              <a:t>‹#›</a:t>
            </a:fld>
            <a:endParaRPr lang="en-US"/>
          </a:p>
        </p:txBody>
      </p:sp>
    </p:spTree>
    <p:extLst>
      <p:ext uri="{BB962C8B-B14F-4D97-AF65-F5344CB8AC3E}">
        <p14:creationId xmlns:p14="http://schemas.microsoft.com/office/powerpoint/2010/main" val="2405813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BCEBE3-E4E6-4E6E-9C51-18E89DB057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ED523DE-040A-49DE-A482-D6665354537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800A41-2D90-4F95-83C3-7F8D21E0F0DA}"/>
              </a:ext>
            </a:extLst>
          </p:cNvPr>
          <p:cNvSpPr>
            <a:spLocks noGrp="1"/>
          </p:cNvSpPr>
          <p:nvPr>
            <p:ph type="dt" sz="half" idx="10"/>
          </p:nvPr>
        </p:nvSpPr>
        <p:spPr/>
        <p:txBody>
          <a:bodyPr/>
          <a:lstStyle/>
          <a:p>
            <a:fld id="{CB3F2E3E-AB9B-45E9-A86E-37A00C721738}" type="datetimeFigureOut">
              <a:rPr lang="en-US" smtClean="0"/>
              <a:t>4/14/2021</a:t>
            </a:fld>
            <a:endParaRPr lang="en-US"/>
          </a:p>
        </p:txBody>
      </p:sp>
      <p:sp>
        <p:nvSpPr>
          <p:cNvPr id="5" name="Footer Placeholder 4">
            <a:extLst>
              <a:ext uri="{FF2B5EF4-FFF2-40B4-BE49-F238E27FC236}">
                <a16:creationId xmlns:a16="http://schemas.microsoft.com/office/drawing/2014/main" id="{D1EADB7A-52BC-4D9B-A8AC-DCD69BF130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BE6276-C94B-4990-891F-9571144C1C98}"/>
              </a:ext>
            </a:extLst>
          </p:cNvPr>
          <p:cNvSpPr>
            <a:spLocks noGrp="1"/>
          </p:cNvSpPr>
          <p:nvPr>
            <p:ph type="sldNum" sz="quarter" idx="12"/>
          </p:nvPr>
        </p:nvSpPr>
        <p:spPr/>
        <p:txBody>
          <a:bodyPr/>
          <a:lstStyle/>
          <a:p>
            <a:fld id="{C77EFAC2-9E19-4708-B5C1-D483F82B5010}" type="slidenum">
              <a:rPr lang="en-US" smtClean="0"/>
              <a:t>‹#›</a:t>
            </a:fld>
            <a:endParaRPr lang="en-US"/>
          </a:p>
        </p:txBody>
      </p:sp>
    </p:spTree>
    <p:extLst>
      <p:ext uri="{BB962C8B-B14F-4D97-AF65-F5344CB8AC3E}">
        <p14:creationId xmlns:p14="http://schemas.microsoft.com/office/powerpoint/2010/main" val="917266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B6292-B759-4E85-B806-6976593E8A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C7F133-6C01-4F01-9A0A-BC931ECDCDA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AACD32-763F-4955-832B-5F280C946AE2}"/>
              </a:ext>
            </a:extLst>
          </p:cNvPr>
          <p:cNvSpPr>
            <a:spLocks noGrp="1"/>
          </p:cNvSpPr>
          <p:nvPr>
            <p:ph type="dt" sz="half" idx="10"/>
          </p:nvPr>
        </p:nvSpPr>
        <p:spPr/>
        <p:txBody>
          <a:bodyPr/>
          <a:lstStyle/>
          <a:p>
            <a:fld id="{CB3F2E3E-AB9B-45E9-A86E-37A00C721738}" type="datetimeFigureOut">
              <a:rPr lang="en-US" smtClean="0"/>
              <a:t>4/14/2021</a:t>
            </a:fld>
            <a:endParaRPr lang="en-US"/>
          </a:p>
        </p:txBody>
      </p:sp>
      <p:sp>
        <p:nvSpPr>
          <p:cNvPr id="5" name="Footer Placeholder 4">
            <a:extLst>
              <a:ext uri="{FF2B5EF4-FFF2-40B4-BE49-F238E27FC236}">
                <a16:creationId xmlns:a16="http://schemas.microsoft.com/office/drawing/2014/main" id="{BE8950A8-34B2-45D9-983E-7A81526308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FDB425-C3EE-4D03-A1DA-40640599AB3D}"/>
              </a:ext>
            </a:extLst>
          </p:cNvPr>
          <p:cNvSpPr>
            <a:spLocks noGrp="1"/>
          </p:cNvSpPr>
          <p:nvPr>
            <p:ph type="sldNum" sz="quarter" idx="12"/>
          </p:nvPr>
        </p:nvSpPr>
        <p:spPr/>
        <p:txBody>
          <a:bodyPr/>
          <a:lstStyle/>
          <a:p>
            <a:fld id="{C77EFAC2-9E19-4708-B5C1-D483F82B5010}" type="slidenum">
              <a:rPr lang="en-US" smtClean="0"/>
              <a:t>‹#›</a:t>
            </a:fld>
            <a:endParaRPr lang="en-US"/>
          </a:p>
        </p:txBody>
      </p:sp>
    </p:spTree>
    <p:extLst>
      <p:ext uri="{BB962C8B-B14F-4D97-AF65-F5344CB8AC3E}">
        <p14:creationId xmlns:p14="http://schemas.microsoft.com/office/powerpoint/2010/main" val="2580390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AD115-F6A2-48BB-8B4A-ACD0D4CC93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7124D4B-3780-48FA-9F00-3A5AD91726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212414-E450-4ADC-924F-DA449881F884}"/>
              </a:ext>
            </a:extLst>
          </p:cNvPr>
          <p:cNvSpPr>
            <a:spLocks noGrp="1"/>
          </p:cNvSpPr>
          <p:nvPr>
            <p:ph type="dt" sz="half" idx="10"/>
          </p:nvPr>
        </p:nvSpPr>
        <p:spPr/>
        <p:txBody>
          <a:bodyPr/>
          <a:lstStyle/>
          <a:p>
            <a:fld id="{CB3F2E3E-AB9B-45E9-A86E-37A00C721738}" type="datetimeFigureOut">
              <a:rPr lang="en-US" smtClean="0"/>
              <a:t>4/14/2021</a:t>
            </a:fld>
            <a:endParaRPr lang="en-US"/>
          </a:p>
        </p:txBody>
      </p:sp>
      <p:sp>
        <p:nvSpPr>
          <p:cNvPr id="5" name="Footer Placeholder 4">
            <a:extLst>
              <a:ext uri="{FF2B5EF4-FFF2-40B4-BE49-F238E27FC236}">
                <a16:creationId xmlns:a16="http://schemas.microsoft.com/office/drawing/2014/main" id="{F71D00ED-597E-4662-8DA9-2FE25E30F2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32C036-540C-4EB4-9B24-E4A697C9315C}"/>
              </a:ext>
            </a:extLst>
          </p:cNvPr>
          <p:cNvSpPr>
            <a:spLocks noGrp="1"/>
          </p:cNvSpPr>
          <p:nvPr>
            <p:ph type="sldNum" sz="quarter" idx="12"/>
          </p:nvPr>
        </p:nvSpPr>
        <p:spPr/>
        <p:txBody>
          <a:bodyPr/>
          <a:lstStyle/>
          <a:p>
            <a:fld id="{C77EFAC2-9E19-4708-B5C1-D483F82B5010}" type="slidenum">
              <a:rPr lang="en-US" smtClean="0"/>
              <a:t>‹#›</a:t>
            </a:fld>
            <a:endParaRPr lang="en-US"/>
          </a:p>
        </p:txBody>
      </p:sp>
    </p:spTree>
    <p:extLst>
      <p:ext uri="{BB962C8B-B14F-4D97-AF65-F5344CB8AC3E}">
        <p14:creationId xmlns:p14="http://schemas.microsoft.com/office/powerpoint/2010/main" val="2585362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30791-B595-4F2F-B1E4-DD91D9BBDE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82C01E-98A4-44E1-A6F5-ADF0C4FDA95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D9B1FC0-E6A5-473B-850E-D77FA0E6D50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AEE03FC-AB14-48F4-8E02-CEA3F33ADBD1}"/>
              </a:ext>
            </a:extLst>
          </p:cNvPr>
          <p:cNvSpPr>
            <a:spLocks noGrp="1"/>
          </p:cNvSpPr>
          <p:nvPr>
            <p:ph type="dt" sz="half" idx="10"/>
          </p:nvPr>
        </p:nvSpPr>
        <p:spPr/>
        <p:txBody>
          <a:bodyPr/>
          <a:lstStyle/>
          <a:p>
            <a:fld id="{CB3F2E3E-AB9B-45E9-A86E-37A00C721738}" type="datetimeFigureOut">
              <a:rPr lang="en-US" smtClean="0"/>
              <a:t>4/14/2021</a:t>
            </a:fld>
            <a:endParaRPr lang="en-US"/>
          </a:p>
        </p:txBody>
      </p:sp>
      <p:sp>
        <p:nvSpPr>
          <p:cNvPr id="6" name="Footer Placeholder 5">
            <a:extLst>
              <a:ext uri="{FF2B5EF4-FFF2-40B4-BE49-F238E27FC236}">
                <a16:creationId xmlns:a16="http://schemas.microsoft.com/office/drawing/2014/main" id="{02628CF8-722B-4A8E-AA15-0A490C9EC6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66C09D-7B67-4EB0-A0D5-7F9B2056C46F}"/>
              </a:ext>
            </a:extLst>
          </p:cNvPr>
          <p:cNvSpPr>
            <a:spLocks noGrp="1"/>
          </p:cNvSpPr>
          <p:nvPr>
            <p:ph type="sldNum" sz="quarter" idx="12"/>
          </p:nvPr>
        </p:nvSpPr>
        <p:spPr/>
        <p:txBody>
          <a:bodyPr/>
          <a:lstStyle/>
          <a:p>
            <a:fld id="{C77EFAC2-9E19-4708-B5C1-D483F82B5010}" type="slidenum">
              <a:rPr lang="en-US" smtClean="0"/>
              <a:t>‹#›</a:t>
            </a:fld>
            <a:endParaRPr lang="en-US"/>
          </a:p>
        </p:txBody>
      </p:sp>
    </p:spTree>
    <p:extLst>
      <p:ext uri="{BB962C8B-B14F-4D97-AF65-F5344CB8AC3E}">
        <p14:creationId xmlns:p14="http://schemas.microsoft.com/office/powerpoint/2010/main" val="1475091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5BEC4-DBCE-4198-A36D-15FB8FD16C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8925CC5-A436-49B2-9509-52715CEB9F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A18209F-61D2-47B6-BB64-2489D41B7D8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D472DA-E867-4A50-8FBD-4CB9C07350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AB85D6E-864D-49DA-80A9-C088DCE333A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AB87B3-303A-47F4-B44D-935E098A3F97}"/>
              </a:ext>
            </a:extLst>
          </p:cNvPr>
          <p:cNvSpPr>
            <a:spLocks noGrp="1"/>
          </p:cNvSpPr>
          <p:nvPr>
            <p:ph type="dt" sz="half" idx="10"/>
          </p:nvPr>
        </p:nvSpPr>
        <p:spPr/>
        <p:txBody>
          <a:bodyPr/>
          <a:lstStyle/>
          <a:p>
            <a:fld id="{CB3F2E3E-AB9B-45E9-A86E-37A00C721738}" type="datetimeFigureOut">
              <a:rPr lang="en-US" smtClean="0"/>
              <a:t>4/14/2021</a:t>
            </a:fld>
            <a:endParaRPr lang="en-US"/>
          </a:p>
        </p:txBody>
      </p:sp>
      <p:sp>
        <p:nvSpPr>
          <p:cNvPr id="8" name="Footer Placeholder 7">
            <a:extLst>
              <a:ext uri="{FF2B5EF4-FFF2-40B4-BE49-F238E27FC236}">
                <a16:creationId xmlns:a16="http://schemas.microsoft.com/office/drawing/2014/main" id="{F87F42EA-DEEE-455B-B852-157C5256E96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0F2E78-5F4E-41BC-BA6E-9EBFA7F11018}"/>
              </a:ext>
            </a:extLst>
          </p:cNvPr>
          <p:cNvSpPr>
            <a:spLocks noGrp="1"/>
          </p:cNvSpPr>
          <p:nvPr>
            <p:ph type="sldNum" sz="quarter" idx="12"/>
          </p:nvPr>
        </p:nvSpPr>
        <p:spPr/>
        <p:txBody>
          <a:bodyPr/>
          <a:lstStyle/>
          <a:p>
            <a:fld id="{C77EFAC2-9E19-4708-B5C1-D483F82B5010}" type="slidenum">
              <a:rPr lang="en-US" smtClean="0"/>
              <a:t>‹#›</a:t>
            </a:fld>
            <a:endParaRPr lang="en-US"/>
          </a:p>
        </p:txBody>
      </p:sp>
    </p:spTree>
    <p:extLst>
      <p:ext uri="{BB962C8B-B14F-4D97-AF65-F5344CB8AC3E}">
        <p14:creationId xmlns:p14="http://schemas.microsoft.com/office/powerpoint/2010/main" val="2595242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BB2FE-EF38-4D0F-B3F3-CF33FAC082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47AD76-1CF4-4F9D-9EC6-A907D103D16B}"/>
              </a:ext>
            </a:extLst>
          </p:cNvPr>
          <p:cNvSpPr>
            <a:spLocks noGrp="1"/>
          </p:cNvSpPr>
          <p:nvPr>
            <p:ph type="dt" sz="half" idx="10"/>
          </p:nvPr>
        </p:nvSpPr>
        <p:spPr/>
        <p:txBody>
          <a:bodyPr/>
          <a:lstStyle/>
          <a:p>
            <a:fld id="{CB3F2E3E-AB9B-45E9-A86E-37A00C721738}" type="datetimeFigureOut">
              <a:rPr lang="en-US" smtClean="0"/>
              <a:t>4/14/2021</a:t>
            </a:fld>
            <a:endParaRPr lang="en-US"/>
          </a:p>
        </p:txBody>
      </p:sp>
      <p:sp>
        <p:nvSpPr>
          <p:cNvPr id="4" name="Footer Placeholder 3">
            <a:extLst>
              <a:ext uri="{FF2B5EF4-FFF2-40B4-BE49-F238E27FC236}">
                <a16:creationId xmlns:a16="http://schemas.microsoft.com/office/drawing/2014/main" id="{58E7400C-996D-47D7-9692-0C6CA04B3D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6D64715-D050-4739-8AC3-DF85B92726D2}"/>
              </a:ext>
            </a:extLst>
          </p:cNvPr>
          <p:cNvSpPr>
            <a:spLocks noGrp="1"/>
          </p:cNvSpPr>
          <p:nvPr>
            <p:ph type="sldNum" sz="quarter" idx="12"/>
          </p:nvPr>
        </p:nvSpPr>
        <p:spPr/>
        <p:txBody>
          <a:bodyPr/>
          <a:lstStyle/>
          <a:p>
            <a:fld id="{C77EFAC2-9E19-4708-B5C1-D483F82B5010}" type="slidenum">
              <a:rPr lang="en-US" smtClean="0"/>
              <a:t>‹#›</a:t>
            </a:fld>
            <a:endParaRPr lang="en-US"/>
          </a:p>
        </p:txBody>
      </p:sp>
    </p:spTree>
    <p:extLst>
      <p:ext uri="{BB962C8B-B14F-4D97-AF65-F5344CB8AC3E}">
        <p14:creationId xmlns:p14="http://schemas.microsoft.com/office/powerpoint/2010/main" val="88732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6D5960-F703-4808-B814-67E134866720}"/>
              </a:ext>
            </a:extLst>
          </p:cNvPr>
          <p:cNvSpPr>
            <a:spLocks noGrp="1"/>
          </p:cNvSpPr>
          <p:nvPr>
            <p:ph type="dt" sz="half" idx="10"/>
          </p:nvPr>
        </p:nvSpPr>
        <p:spPr/>
        <p:txBody>
          <a:bodyPr/>
          <a:lstStyle/>
          <a:p>
            <a:fld id="{CB3F2E3E-AB9B-45E9-A86E-37A00C721738}" type="datetimeFigureOut">
              <a:rPr lang="en-US" smtClean="0"/>
              <a:t>4/14/2021</a:t>
            </a:fld>
            <a:endParaRPr lang="en-US"/>
          </a:p>
        </p:txBody>
      </p:sp>
      <p:sp>
        <p:nvSpPr>
          <p:cNvPr id="3" name="Footer Placeholder 2">
            <a:extLst>
              <a:ext uri="{FF2B5EF4-FFF2-40B4-BE49-F238E27FC236}">
                <a16:creationId xmlns:a16="http://schemas.microsoft.com/office/drawing/2014/main" id="{6475F25E-8098-4308-AA94-09F91B955B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CF79ADB-57CE-4115-ACA0-4B86FD59993A}"/>
              </a:ext>
            </a:extLst>
          </p:cNvPr>
          <p:cNvSpPr>
            <a:spLocks noGrp="1"/>
          </p:cNvSpPr>
          <p:nvPr>
            <p:ph type="sldNum" sz="quarter" idx="12"/>
          </p:nvPr>
        </p:nvSpPr>
        <p:spPr/>
        <p:txBody>
          <a:bodyPr/>
          <a:lstStyle/>
          <a:p>
            <a:fld id="{C77EFAC2-9E19-4708-B5C1-D483F82B5010}" type="slidenum">
              <a:rPr lang="en-US" smtClean="0"/>
              <a:t>‹#›</a:t>
            </a:fld>
            <a:endParaRPr lang="en-US"/>
          </a:p>
        </p:txBody>
      </p:sp>
    </p:spTree>
    <p:extLst>
      <p:ext uri="{BB962C8B-B14F-4D97-AF65-F5344CB8AC3E}">
        <p14:creationId xmlns:p14="http://schemas.microsoft.com/office/powerpoint/2010/main" val="792635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410CE-15D7-4C40-B598-F9391DDE9C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9C62AA1-5347-47D5-9AC8-D6258A3564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47E0D22-3CC3-40D1-A930-0DDF40BDFB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31302A0-E3F5-481D-A580-DE8B68C3D542}"/>
              </a:ext>
            </a:extLst>
          </p:cNvPr>
          <p:cNvSpPr>
            <a:spLocks noGrp="1"/>
          </p:cNvSpPr>
          <p:nvPr>
            <p:ph type="dt" sz="half" idx="10"/>
          </p:nvPr>
        </p:nvSpPr>
        <p:spPr/>
        <p:txBody>
          <a:bodyPr/>
          <a:lstStyle/>
          <a:p>
            <a:fld id="{CB3F2E3E-AB9B-45E9-A86E-37A00C721738}" type="datetimeFigureOut">
              <a:rPr lang="en-US" smtClean="0"/>
              <a:t>4/14/2021</a:t>
            </a:fld>
            <a:endParaRPr lang="en-US"/>
          </a:p>
        </p:txBody>
      </p:sp>
      <p:sp>
        <p:nvSpPr>
          <p:cNvPr id="6" name="Footer Placeholder 5">
            <a:extLst>
              <a:ext uri="{FF2B5EF4-FFF2-40B4-BE49-F238E27FC236}">
                <a16:creationId xmlns:a16="http://schemas.microsoft.com/office/drawing/2014/main" id="{240AF285-1FF3-4C10-BB48-5E7F953EAA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B645F7-70A1-4517-959C-67BAF4390CEC}"/>
              </a:ext>
            </a:extLst>
          </p:cNvPr>
          <p:cNvSpPr>
            <a:spLocks noGrp="1"/>
          </p:cNvSpPr>
          <p:nvPr>
            <p:ph type="sldNum" sz="quarter" idx="12"/>
          </p:nvPr>
        </p:nvSpPr>
        <p:spPr/>
        <p:txBody>
          <a:bodyPr/>
          <a:lstStyle/>
          <a:p>
            <a:fld id="{C77EFAC2-9E19-4708-B5C1-D483F82B5010}" type="slidenum">
              <a:rPr lang="en-US" smtClean="0"/>
              <a:t>‹#›</a:t>
            </a:fld>
            <a:endParaRPr lang="en-US"/>
          </a:p>
        </p:txBody>
      </p:sp>
    </p:spTree>
    <p:extLst>
      <p:ext uri="{BB962C8B-B14F-4D97-AF65-F5344CB8AC3E}">
        <p14:creationId xmlns:p14="http://schemas.microsoft.com/office/powerpoint/2010/main" val="427554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74AC9-BA29-49C5-A27D-679EC8E584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119AF02-4B53-438D-9726-9C489D179F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2DBBBD-39EA-4568-930E-A0773573AF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D3E372-1341-4FCA-ABB3-4C59D259F4C5}"/>
              </a:ext>
            </a:extLst>
          </p:cNvPr>
          <p:cNvSpPr>
            <a:spLocks noGrp="1"/>
          </p:cNvSpPr>
          <p:nvPr>
            <p:ph type="dt" sz="half" idx="10"/>
          </p:nvPr>
        </p:nvSpPr>
        <p:spPr/>
        <p:txBody>
          <a:bodyPr/>
          <a:lstStyle/>
          <a:p>
            <a:fld id="{CB3F2E3E-AB9B-45E9-A86E-37A00C721738}" type="datetimeFigureOut">
              <a:rPr lang="en-US" smtClean="0"/>
              <a:t>4/14/2021</a:t>
            </a:fld>
            <a:endParaRPr lang="en-US"/>
          </a:p>
        </p:txBody>
      </p:sp>
      <p:sp>
        <p:nvSpPr>
          <p:cNvPr id="6" name="Footer Placeholder 5">
            <a:extLst>
              <a:ext uri="{FF2B5EF4-FFF2-40B4-BE49-F238E27FC236}">
                <a16:creationId xmlns:a16="http://schemas.microsoft.com/office/drawing/2014/main" id="{3369F8F0-157E-4CAB-B7CE-B1BFF6F17E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71CE9A-B4F1-45A5-AC3B-0D69EAC36DA3}"/>
              </a:ext>
            </a:extLst>
          </p:cNvPr>
          <p:cNvSpPr>
            <a:spLocks noGrp="1"/>
          </p:cNvSpPr>
          <p:nvPr>
            <p:ph type="sldNum" sz="quarter" idx="12"/>
          </p:nvPr>
        </p:nvSpPr>
        <p:spPr/>
        <p:txBody>
          <a:bodyPr/>
          <a:lstStyle/>
          <a:p>
            <a:fld id="{C77EFAC2-9E19-4708-B5C1-D483F82B5010}" type="slidenum">
              <a:rPr lang="en-US" smtClean="0"/>
              <a:t>‹#›</a:t>
            </a:fld>
            <a:endParaRPr lang="en-US"/>
          </a:p>
        </p:txBody>
      </p:sp>
    </p:spTree>
    <p:extLst>
      <p:ext uri="{BB962C8B-B14F-4D97-AF65-F5344CB8AC3E}">
        <p14:creationId xmlns:p14="http://schemas.microsoft.com/office/powerpoint/2010/main" val="3064023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71AAF6-FC20-4B86-802E-2B506D6E7B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EE3012-A150-4641-BC19-315897FEE5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11B477-6405-4624-8C3D-CB8A8A538A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3F2E3E-AB9B-45E9-A86E-37A00C721738}" type="datetimeFigureOut">
              <a:rPr lang="en-US" smtClean="0"/>
              <a:t>4/14/2021</a:t>
            </a:fld>
            <a:endParaRPr lang="en-US"/>
          </a:p>
        </p:txBody>
      </p:sp>
      <p:sp>
        <p:nvSpPr>
          <p:cNvPr id="5" name="Footer Placeholder 4">
            <a:extLst>
              <a:ext uri="{FF2B5EF4-FFF2-40B4-BE49-F238E27FC236}">
                <a16:creationId xmlns:a16="http://schemas.microsoft.com/office/drawing/2014/main" id="{83F68A3C-EF28-415D-AE71-2C93F793D4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A49F51A-2410-49CA-A396-0C20E9DBF9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7EFAC2-9E19-4708-B5C1-D483F82B5010}" type="slidenum">
              <a:rPr lang="en-US" smtClean="0"/>
              <a:t>‹#›</a:t>
            </a:fld>
            <a:endParaRPr lang="en-US"/>
          </a:p>
        </p:txBody>
      </p:sp>
    </p:spTree>
    <p:extLst>
      <p:ext uri="{BB962C8B-B14F-4D97-AF65-F5344CB8AC3E}">
        <p14:creationId xmlns:p14="http://schemas.microsoft.com/office/powerpoint/2010/main" val="3688656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555CF-CDBD-4944-BC31-74CD51E9DE96}"/>
              </a:ext>
            </a:extLst>
          </p:cNvPr>
          <p:cNvSpPr>
            <a:spLocks noGrp="1"/>
          </p:cNvSpPr>
          <p:nvPr>
            <p:ph type="ctrTitle"/>
          </p:nvPr>
        </p:nvSpPr>
        <p:spPr>
          <a:xfrm>
            <a:off x="1524000" y="1122363"/>
            <a:ext cx="9144000" cy="677254"/>
          </a:xfrm>
        </p:spPr>
        <p:txBody>
          <a:bodyPr anchor="ctr">
            <a:normAutofit fontScale="90000"/>
          </a:bodyPr>
          <a:lstStyle/>
          <a:p>
            <a:r>
              <a:rPr lang="en-US" dirty="0"/>
              <a:t>External Events</a:t>
            </a:r>
          </a:p>
        </p:txBody>
      </p:sp>
      <p:sp>
        <p:nvSpPr>
          <p:cNvPr id="3" name="Subtitle 2">
            <a:extLst>
              <a:ext uri="{FF2B5EF4-FFF2-40B4-BE49-F238E27FC236}">
                <a16:creationId xmlns:a16="http://schemas.microsoft.com/office/drawing/2014/main" id="{1EE40EBF-8AFB-4E78-BE50-3244117126DE}"/>
              </a:ext>
            </a:extLst>
          </p:cNvPr>
          <p:cNvSpPr>
            <a:spLocks noGrp="1"/>
          </p:cNvSpPr>
          <p:nvPr>
            <p:ph type="subTitle" idx="1"/>
          </p:nvPr>
        </p:nvSpPr>
        <p:spPr>
          <a:xfrm>
            <a:off x="1397541" y="2130357"/>
            <a:ext cx="9144000" cy="4299626"/>
          </a:xfrm>
        </p:spPr>
        <p:txBody>
          <a:bodyPr/>
          <a:lstStyle/>
          <a:p>
            <a:pPr algn="l"/>
            <a:r>
              <a:rPr lang="en-US" dirty="0"/>
              <a:t>Sometimes, external events occur and these issues are relevant:</a:t>
            </a:r>
          </a:p>
          <a:p>
            <a:pPr marL="342900" indent="-342900" algn="l">
              <a:buFont typeface="Arial" panose="020B0604020202020204" pitchFamily="34" charset="0"/>
              <a:buChar char="•"/>
            </a:pPr>
            <a:r>
              <a:rPr lang="en-US" dirty="0"/>
              <a:t>When the event might occur can’t be predicted beforehand.</a:t>
            </a:r>
          </a:p>
          <a:p>
            <a:pPr marL="342900" indent="-342900" algn="l">
              <a:buFont typeface="Arial" panose="020B0604020202020204" pitchFamily="34" charset="0"/>
              <a:buChar char="•"/>
            </a:pPr>
            <a:r>
              <a:rPr lang="en-US" dirty="0"/>
              <a:t>Because the event is only valid for a short period of time, it must be responded to quickly.</a:t>
            </a:r>
          </a:p>
          <a:p>
            <a:pPr marL="342900" indent="-342900" algn="l">
              <a:buFont typeface="Arial" panose="020B0604020202020204" pitchFamily="34" charset="0"/>
              <a:buChar char="•"/>
            </a:pPr>
            <a:r>
              <a:rPr lang="en-US" dirty="0"/>
              <a:t>If the event isn’t handled promptly, the next occurrence of the event will destroy information related to the current event.</a:t>
            </a:r>
          </a:p>
          <a:p>
            <a:pPr marL="342900" indent="-342900" algn="l">
              <a:buFont typeface="Arial" panose="020B0604020202020204" pitchFamily="34" charset="0"/>
              <a:buChar char="•"/>
            </a:pPr>
            <a:r>
              <a:rPr lang="en-US" dirty="0"/>
              <a:t>The main program running on the CPU has no code to handle the event and the main program source code isn’t available to add code to handle the event.</a:t>
            </a:r>
          </a:p>
        </p:txBody>
      </p:sp>
    </p:spTree>
    <p:extLst>
      <p:ext uri="{BB962C8B-B14F-4D97-AF65-F5344CB8AC3E}">
        <p14:creationId xmlns:p14="http://schemas.microsoft.com/office/powerpoint/2010/main" val="4004959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A1642-2E98-46FF-85ED-127F0FF466A6}"/>
              </a:ext>
            </a:extLst>
          </p:cNvPr>
          <p:cNvSpPr>
            <a:spLocks noGrp="1"/>
          </p:cNvSpPr>
          <p:nvPr>
            <p:ph type="title"/>
          </p:nvPr>
        </p:nvSpPr>
        <p:spPr>
          <a:xfrm>
            <a:off x="838200" y="365125"/>
            <a:ext cx="10515600" cy="734101"/>
          </a:xfrm>
        </p:spPr>
        <p:txBody>
          <a:bodyPr/>
          <a:lstStyle/>
          <a:p>
            <a:pPr algn="ctr"/>
            <a:r>
              <a:rPr lang="en-US" dirty="0"/>
              <a:t>6502 Interrupts (IRQ)</a:t>
            </a:r>
          </a:p>
        </p:txBody>
      </p:sp>
      <p:sp>
        <p:nvSpPr>
          <p:cNvPr id="3" name="Content Placeholder 2">
            <a:extLst>
              <a:ext uri="{FF2B5EF4-FFF2-40B4-BE49-F238E27FC236}">
                <a16:creationId xmlns:a16="http://schemas.microsoft.com/office/drawing/2014/main" id="{D4867169-E389-4811-B241-A71FDBF3FACD}"/>
              </a:ext>
            </a:extLst>
          </p:cNvPr>
          <p:cNvSpPr>
            <a:spLocks noGrp="1"/>
          </p:cNvSpPr>
          <p:nvPr>
            <p:ph idx="1"/>
          </p:nvPr>
        </p:nvSpPr>
        <p:spPr>
          <a:xfrm>
            <a:off x="838200" y="1507787"/>
            <a:ext cx="10515600" cy="2071992"/>
          </a:xfrm>
        </p:spPr>
        <p:txBody>
          <a:bodyPr/>
          <a:lstStyle/>
          <a:p>
            <a:pPr marL="0" indent="0">
              <a:buNone/>
            </a:pPr>
            <a:r>
              <a:rPr lang="en-US" dirty="0"/>
              <a:t>There’s a special IRQ (Interrupt Request) line going into the 6502 CPU.  If the line is HIGH, program operation proceeds normally.  If the line is pulled LOW, the currently executing instruction finishes (which can take as long as 6 clock cycles) and then, before the next opcode is fetched, the following “interrupt sequence” is initiated:</a:t>
            </a:r>
          </a:p>
          <a:p>
            <a:pPr marL="0" indent="0">
              <a:buNone/>
            </a:pPr>
            <a:endParaRPr lang="en-US" dirty="0"/>
          </a:p>
        </p:txBody>
      </p:sp>
      <p:pic>
        <p:nvPicPr>
          <p:cNvPr id="1026" name="Picture 2" descr="http://6502.org/tutorials/interrupts/figure_1.gif">
            <a:extLst>
              <a:ext uri="{FF2B5EF4-FFF2-40B4-BE49-F238E27FC236}">
                <a16:creationId xmlns:a16="http://schemas.microsoft.com/office/drawing/2014/main" id="{F8058D02-C130-482E-8F3B-C0AEFBCAB2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760718"/>
            <a:ext cx="10760378" cy="2673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1796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CF8C4-A78D-4D1F-95A8-58C4350D913B}"/>
              </a:ext>
            </a:extLst>
          </p:cNvPr>
          <p:cNvSpPr>
            <a:spLocks noGrp="1"/>
          </p:cNvSpPr>
          <p:nvPr>
            <p:ph type="title"/>
          </p:nvPr>
        </p:nvSpPr>
        <p:spPr>
          <a:xfrm>
            <a:off x="838200" y="365126"/>
            <a:ext cx="10515600" cy="850832"/>
          </a:xfrm>
        </p:spPr>
        <p:txBody>
          <a:bodyPr/>
          <a:lstStyle/>
          <a:p>
            <a:pPr algn="ctr"/>
            <a:r>
              <a:rPr lang="en-US" dirty="0"/>
              <a:t>IRQ Service Routine</a:t>
            </a:r>
          </a:p>
        </p:txBody>
      </p:sp>
      <p:sp>
        <p:nvSpPr>
          <p:cNvPr id="3" name="Content Placeholder 2">
            <a:extLst>
              <a:ext uri="{FF2B5EF4-FFF2-40B4-BE49-F238E27FC236}">
                <a16:creationId xmlns:a16="http://schemas.microsoft.com/office/drawing/2014/main" id="{206B24BC-D293-4598-A1D5-D762F321788F}"/>
              </a:ext>
            </a:extLst>
          </p:cNvPr>
          <p:cNvSpPr>
            <a:spLocks noGrp="1"/>
          </p:cNvSpPr>
          <p:nvPr>
            <p:ph idx="1"/>
          </p:nvPr>
        </p:nvSpPr>
        <p:spPr>
          <a:xfrm>
            <a:off x="838200" y="1215958"/>
            <a:ext cx="10515600" cy="4961005"/>
          </a:xfrm>
        </p:spPr>
        <p:txBody>
          <a:bodyPr/>
          <a:lstStyle/>
          <a:p>
            <a:pPr marL="0" indent="0">
              <a:buNone/>
            </a:pPr>
            <a:r>
              <a:rPr lang="en-US" dirty="0"/>
              <a:t>If IRQ interrupts are enabled (i.e., allowed to occur), then the hardware generated “subroutine call” sequence will store the program counter and processor status at the time of the interrupt on the stack and set the program counter to the first instruction of your ISR (Interrupt Service Routine).  This address is stored in the two bytes (low order first, then high order) at the special address $FFFE and $FFFF.</a:t>
            </a:r>
          </a:p>
          <a:p>
            <a:pPr marL="0" indent="0">
              <a:buNone/>
            </a:pPr>
            <a:endParaRPr lang="en-US" dirty="0"/>
          </a:p>
          <a:p>
            <a:pPr marL="0" indent="0">
              <a:buNone/>
            </a:pPr>
            <a:r>
              <a:rPr lang="en-US" dirty="0"/>
              <a:t>Your ISR does whatever is necessary to respond to the IRQ and then executes an RTI (Return from Interrupt) instruction.  This will restore the processor status and program counter from the stack and main program execution will resume exactly where it </a:t>
            </a:r>
            <a:r>
              <a:rPr lang="en-US"/>
              <a:t>was interrupted.</a:t>
            </a:r>
            <a:endParaRPr lang="en-US" dirty="0"/>
          </a:p>
        </p:txBody>
      </p:sp>
    </p:spTree>
    <p:extLst>
      <p:ext uri="{BB962C8B-B14F-4D97-AF65-F5344CB8AC3E}">
        <p14:creationId xmlns:p14="http://schemas.microsoft.com/office/powerpoint/2010/main" val="27278598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302</Words>
  <Application>Microsoft Office PowerPoint</Application>
  <PresentationFormat>Widescreen</PresentationFormat>
  <Paragraphs>12</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External Events</vt:lpstr>
      <vt:lpstr>6502 Interrupts (IRQ)</vt:lpstr>
      <vt:lpstr>IRQ Service Routine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6502 Interrupts</dc:title>
  <dc:creator>Wall, Wayne</dc:creator>
  <cp:lastModifiedBy>Wall, Wayne</cp:lastModifiedBy>
  <cp:revision>3</cp:revision>
  <dcterms:created xsi:type="dcterms:W3CDTF">2021-04-14T16:11:12Z</dcterms:created>
  <dcterms:modified xsi:type="dcterms:W3CDTF">2021-04-14T16:25:04Z</dcterms:modified>
</cp:coreProperties>
</file>