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SemiBold"/>
      <p:regular r:id="rId30"/>
      <p:bold r:id="rId31"/>
      <p:italic r:id="rId32"/>
      <p:boldItalic r:id="rId33"/>
    </p:embeddedFont>
    <p:embeddedFont>
      <p:font typeface="Roboto Black"/>
      <p:bold r:id="rId34"/>
      <p:boldItalic r:id="rId35"/>
    </p:embeddedFont>
    <p:embeddedFont>
      <p:font typeface="Roboto"/>
      <p:regular r:id="rId36"/>
      <p:bold r:id="rId37"/>
      <p:italic r:id="rId38"/>
      <p:boldItalic r:id="rId39"/>
    </p:embeddedFont>
    <p:embeddedFont>
      <p:font typeface="Roboto Medium"/>
      <p:regular r:id="rId40"/>
      <p:bold r:id="rId41"/>
      <p:italic r:id="rId42"/>
      <p:boldItalic r:id="rId43"/>
    </p:embeddedFont>
    <p:embeddedFont>
      <p:font typeface="Montserrat Black"/>
      <p:bold r:id="rId44"/>
      <p:boldItalic r:id="rId45"/>
    </p:embeddedFont>
    <p:embeddedFont>
      <p:font typeface="Montserra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guide id="3" orient="horz" pos="288">
          <p15:clr>
            <a:srgbClr val="9AA0A6"/>
          </p15:clr>
        </p15:guide>
      </p15:sldGuideLst>
    </p:ext>
    <p:ext uri="GoogleSlidesCustomDataVersion2">
      <go:slidesCustomData xmlns:go="http://customooxmlschemas.google.com/" r:id="rId52" roundtripDataSignature="AMtx7mh/zd5DySv63fglczhBI54t68ex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8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42" Type="http://schemas.openxmlformats.org/officeDocument/2006/relationships/font" Target="fonts/RobotoMedium-italic.fntdata"/><Relationship Id="rId41" Type="http://schemas.openxmlformats.org/officeDocument/2006/relationships/font" Target="fonts/RobotoMedium-bold.fntdata"/><Relationship Id="rId44" Type="http://schemas.openxmlformats.org/officeDocument/2006/relationships/font" Target="fonts/MontserratBlack-bold.fntdata"/><Relationship Id="rId43" Type="http://schemas.openxmlformats.org/officeDocument/2006/relationships/font" Target="fonts/RobotoMedium-boldItalic.fntdata"/><Relationship Id="rId46" Type="http://schemas.openxmlformats.org/officeDocument/2006/relationships/font" Target="fonts/Montserrat-regular.fntdata"/><Relationship Id="rId45" Type="http://schemas.openxmlformats.org/officeDocument/2006/relationships/font" Target="fonts/Montserrat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33" Type="http://schemas.openxmlformats.org/officeDocument/2006/relationships/font" Target="fonts/MontserratSemiBold-boldItalic.fntdata"/><Relationship Id="rId32" Type="http://schemas.openxmlformats.org/officeDocument/2006/relationships/font" Target="fonts/MontserratSemiBold-italic.fntdata"/><Relationship Id="rId35" Type="http://schemas.openxmlformats.org/officeDocument/2006/relationships/font" Target="fonts/RobotoBlack-boldItalic.fntdata"/><Relationship Id="rId34" Type="http://schemas.openxmlformats.org/officeDocument/2006/relationships/font" Target="fonts/RobotoBlack-bold.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702c1075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0702c1075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702c1075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0702c1075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6e1a6ba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6e1a6ba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6e1a68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6e1a68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www.freepik.com/" TargetMode="External"/><Relationship Id="rId5" Type="http://schemas.openxmlformats.org/officeDocument/2006/relationships/hyperlink" Target="https://stories.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35"/>
          <p:cNvSpPr txBox="1"/>
          <p:nvPr>
            <p:ph type="title"/>
          </p:nvPr>
        </p:nvSpPr>
        <p:spPr>
          <a:xfrm>
            <a:off x="713225" y="1096800"/>
            <a:ext cx="4008300" cy="245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5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 name="Google Shape;10;p35"/>
          <p:cNvSpPr txBox="1"/>
          <p:nvPr>
            <p:ph idx="1" type="subTitle"/>
          </p:nvPr>
        </p:nvSpPr>
        <p:spPr>
          <a:xfrm>
            <a:off x="713225" y="3550100"/>
            <a:ext cx="3861600" cy="3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Font typeface="Roboto"/>
              <a:buNone/>
              <a:defRPr>
                <a:latin typeface="Roboto"/>
                <a:ea typeface="Roboto"/>
                <a:cs typeface="Roboto"/>
                <a:sym typeface="Roboto"/>
              </a:defRPr>
            </a:lvl2pPr>
            <a:lvl3pPr lvl="2" algn="l">
              <a:lnSpc>
                <a:spcPct val="115000"/>
              </a:lnSpc>
              <a:spcBef>
                <a:spcPts val="1600"/>
              </a:spcBef>
              <a:spcAft>
                <a:spcPts val="0"/>
              </a:spcAft>
              <a:buSzPts val="1400"/>
              <a:buFont typeface="Roboto"/>
              <a:buNone/>
              <a:defRPr>
                <a:latin typeface="Roboto"/>
                <a:ea typeface="Roboto"/>
                <a:cs typeface="Roboto"/>
                <a:sym typeface="Roboto"/>
              </a:defRPr>
            </a:lvl3pPr>
            <a:lvl4pPr lvl="3" algn="l">
              <a:lnSpc>
                <a:spcPct val="115000"/>
              </a:lnSpc>
              <a:spcBef>
                <a:spcPts val="1600"/>
              </a:spcBef>
              <a:spcAft>
                <a:spcPts val="0"/>
              </a:spcAft>
              <a:buSzPts val="1400"/>
              <a:buFont typeface="Roboto"/>
              <a:buNone/>
              <a:defRPr>
                <a:latin typeface="Roboto"/>
                <a:ea typeface="Roboto"/>
                <a:cs typeface="Roboto"/>
                <a:sym typeface="Roboto"/>
              </a:defRPr>
            </a:lvl4pPr>
            <a:lvl5pPr lvl="4" algn="l">
              <a:lnSpc>
                <a:spcPct val="115000"/>
              </a:lnSpc>
              <a:spcBef>
                <a:spcPts val="1600"/>
              </a:spcBef>
              <a:spcAft>
                <a:spcPts val="0"/>
              </a:spcAft>
              <a:buSzPts val="1400"/>
              <a:buFont typeface="Roboto"/>
              <a:buNone/>
              <a:defRPr>
                <a:latin typeface="Roboto"/>
                <a:ea typeface="Roboto"/>
                <a:cs typeface="Roboto"/>
                <a:sym typeface="Roboto"/>
              </a:defRPr>
            </a:lvl5pPr>
            <a:lvl6pPr lvl="5" algn="l">
              <a:lnSpc>
                <a:spcPct val="115000"/>
              </a:lnSpc>
              <a:spcBef>
                <a:spcPts val="1600"/>
              </a:spcBef>
              <a:spcAft>
                <a:spcPts val="0"/>
              </a:spcAft>
              <a:buSzPts val="1400"/>
              <a:buFont typeface="Roboto"/>
              <a:buNone/>
              <a:defRPr>
                <a:latin typeface="Roboto"/>
                <a:ea typeface="Roboto"/>
                <a:cs typeface="Roboto"/>
                <a:sym typeface="Roboto"/>
              </a:defRPr>
            </a:lvl6pPr>
            <a:lvl7pPr lvl="6" algn="l">
              <a:lnSpc>
                <a:spcPct val="115000"/>
              </a:lnSpc>
              <a:spcBef>
                <a:spcPts val="1600"/>
              </a:spcBef>
              <a:spcAft>
                <a:spcPts val="0"/>
              </a:spcAft>
              <a:buSzPts val="1400"/>
              <a:buFont typeface="Roboto"/>
              <a:buNone/>
              <a:defRPr>
                <a:latin typeface="Roboto"/>
                <a:ea typeface="Roboto"/>
                <a:cs typeface="Roboto"/>
                <a:sym typeface="Roboto"/>
              </a:defRPr>
            </a:lvl7pPr>
            <a:lvl8pPr lvl="7" algn="l">
              <a:lnSpc>
                <a:spcPct val="115000"/>
              </a:lnSpc>
              <a:spcBef>
                <a:spcPts val="1600"/>
              </a:spcBef>
              <a:spcAft>
                <a:spcPts val="0"/>
              </a:spcAft>
              <a:buSzPts val="1400"/>
              <a:buFont typeface="Roboto"/>
              <a:buNone/>
              <a:defRPr>
                <a:latin typeface="Roboto"/>
                <a:ea typeface="Roboto"/>
                <a:cs typeface="Roboto"/>
                <a:sym typeface="Roboto"/>
              </a:defRPr>
            </a:lvl8pPr>
            <a:lvl9pPr lvl="8" algn="l">
              <a:lnSpc>
                <a:spcPct val="115000"/>
              </a:lnSpc>
              <a:spcBef>
                <a:spcPts val="1600"/>
              </a:spcBef>
              <a:spcAft>
                <a:spcPts val="1600"/>
              </a:spcAft>
              <a:buSzPts val="1400"/>
              <a:buFont typeface="Roboto"/>
              <a:buNone/>
              <a:defRPr>
                <a:latin typeface="Roboto"/>
                <a:ea typeface="Roboto"/>
                <a:cs typeface="Roboto"/>
                <a:sym typeface="Roboto"/>
              </a:defRPr>
            </a:lvl9pPr>
          </a:lstStyle>
          <a:p/>
        </p:txBody>
      </p:sp>
      <p:sp>
        <p:nvSpPr>
          <p:cNvPr id="11" name="Google Shape;11;p35"/>
          <p:cNvSpPr/>
          <p:nvPr/>
        </p:nvSpPr>
        <p:spPr>
          <a:xfrm rot="10800000">
            <a:off x="4574750" y="-1700"/>
            <a:ext cx="45825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1_1_1">
    <p:bg>
      <p:bgPr>
        <a:solidFill>
          <a:schemeClr val="accent1"/>
        </a:solidFill>
      </p:bgPr>
    </p:bg>
    <p:spTree>
      <p:nvGrpSpPr>
        <p:cNvPr id="60" name="Shape 60"/>
        <p:cNvGrpSpPr/>
        <p:nvPr/>
      </p:nvGrpSpPr>
      <p:grpSpPr>
        <a:xfrm>
          <a:off x="0" y="0"/>
          <a:ext cx="0" cy="0"/>
          <a:chOff x="0" y="0"/>
          <a:chExt cx="0" cy="0"/>
        </a:xfrm>
      </p:grpSpPr>
      <p:sp>
        <p:nvSpPr>
          <p:cNvPr id="61" name="Google Shape;61;p41"/>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1"/>
          <p:cNvSpPr txBox="1"/>
          <p:nvPr>
            <p:ph type="title"/>
          </p:nvPr>
        </p:nvSpPr>
        <p:spPr>
          <a:xfrm>
            <a:off x="713025" y="448050"/>
            <a:ext cx="776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Montserrat ExtraBold"/>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41"/>
          <p:cNvSpPr txBox="1"/>
          <p:nvPr>
            <p:ph idx="1" type="subTitle"/>
          </p:nvPr>
        </p:nvSpPr>
        <p:spPr>
          <a:xfrm>
            <a:off x="711650" y="2618151"/>
            <a:ext cx="2395500" cy="137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64" name="Shape 64"/>
        <p:cNvGrpSpPr/>
        <p:nvPr/>
      </p:nvGrpSpPr>
      <p:grpSpPr>
        <a:xfrm>
          <a:off x="0" y="0"/>
          <a:ext cx="0" cy="0"/>
          <a:chOff x="0" y="0"/>
          <a:chExt cx="0" cy="0"/>
        </a:xfrm>
      </p:grpSpPr>
      <p:sp>
        <p:nvSpPr>
          <p:cNvPr id="65" name="Google Shape;65;p45"/>
          <p:cNvSpPr/>
          <p:nvPr/>
        </p:nvSpPr>
        <p:spPr>
          <a:xfrm>
            <a:off x="713225" y="809450"/>
            <a:ext cx="1012500" cy="819600"/>
          </a:xfrm>
          <a:prstGeom prst="homePlate">
            <a:avLst>
              <a:gd fmla="val 3191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66" name="Google Shape;66;p45"/>
          <p:cNvSpPr txBox="1"/>
          <p:nvPr>
            <p:ph type="title"/>
          </p:nvPr>
        </p:nvSpPr>
        <p:spPr>
          <a:xfrm>
            <a:off x="713225" y="1697400"/>
            <a:ext cx="3094800" cy="103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BA68C8"/>
              </a:buClr>
              <a:buSzPts val="3600"/>
              <a:buFont typeface="Montserrat ExtraBold"/>
              <a:buNone/>
              <a:defRPr sz="3600"/>
            </a:lvl1pPr>
            <a:lvl2pPr lvl="1"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67" name="Google Shape;67;p45"/>
          <p:cNvSpPr txBox="1"/>
          <p:nvPr>
            <p:ph idx="1" type="subTitle"/>
          </p:nvPr>
        </p:nvSpPr>
        <p:spPr>
          <a:xfrm>
            <a:off x="713225" y="2588925"/>
            <a:ext cx="2510400" cy="759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68" name="Google Shape;68;p45"/>
          <p:cNvSpPr txBox="1"/>
          <p:nvPr>
            <p:ph idx="2" type="title"/>
          </p:nvPr>
        </p:nvSpPr>
        <p:spPr>
          <a:xfrm>
            <a:off x="713225" y="892600"/>
            <a:ext cx="9288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6000"/>
              <a:buFont typeface="Montserrat ExtraBold"/>
              <a:buNone/>
              <a:defRPr sz="3600">
                <a:solidFill>
                  <a:schemeClr val="accent1"/>
                </a:solidFill>
              </a:defRPr>
            </a:lvl1pPr>
            <a:lvl2pPr lvl="1"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p:txBody>
      </p:sp>
      <p:sp>
        <p:nvSpPr>
          <p:cNvPr id="69" name="Google Shape;69;p45"/>
          <p:cNvSpPr/>
          <p:nvPr/>
        </p:nvSpPr>
        <p:spPr>
          <a:xfrm rot="10800000">
            <a:off x="4574750" y="-1700"/>
            <a:ext cx="45825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70" name="Shape 70"/>
        <p:cNvGrpSpPr/>
        <p:nvPr/>
      </p:nvGrpSpPr>
      <p:grpSpPr>
        <a:xfrm>
          <a:off x="0" y="0"/>
          <a:ext cx="0" cy="0"/>
          <a:chOff x="0" y="0"/>
          <a:chExt cx="0" cy="0"/>
        </a:xfrm>
      </p:grpSpPr>
      <p:sp>
        <p:nvSpPr>
          <p:cNvPr id="71" name="Google Shape;71;p46"/>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6"/>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46"/>
          <p:cNvSpPr txBox="1"/>
          <p:nvPr>
            <p:ph idx="1" type="subTitle"/>
          </p:nvPr>
        </p:nvSpPr>
        <p:spPr>
          <a:xfrm>
            <a:off x="1322969" y="2813075"/>
            <a:ext cx="27969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74" name="Google Shape;74;p46"/>
          <p:cNvSpPr txBox="1"/>
          <p:nvPr>
            <p:ph idx="2" type="subTitle"/>
          </p:nvPr>
        </p:nvSpPr>
        <p:spPr>
          <a:xfrm>
            <a:off x="5024131" y="2813075"/>
            <a:ext cx="27969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75" name="Google Shape;75;p46"/>
          <p:cNvSpPr txBox="1"/>
          <p:nvPr>
            <p:ph idx="3" type="subTitle"/>
          </p:nvPr>
        </p:nvSpPr>
        <p:spPr>
          <a:xfrm>
            <a:off x="1322969" y="3233100"/>
            <a:ext cx="2796900" cy="1460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76" name="Google Shape;76;p46"/>
          <p:cNvSpPr txBox="1"/>
          <p:nvPr>
            <p:ph idx="4" type="subTitle"/>
          </p:nvPr>
        </p:nvSpPr>
        <p:spPr>
          <a:xfrm>
            <a:off x="5025631" y="3233094"/>
            <a:ext cx="2793900" cy="1460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77" name="Google Shape;77;p46"/>
          <p:cNvSpPr txBox="1"/>
          <p:nvPr>
            <p:ph idx="5" type="title"/>
          </p:nvPr>
        </p:nvSpPr>
        <p:spPr>
          <a:xfrm>
            <a:off x="2464086" y="1865376"/>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p:txBody>
      </p:sp>
      <p:sp>
        <p:nvSpPr>
          <p:cNvPr id="78" name="Google Shape;78;p46"/>
          <p:cNvSpPr txBox="1"/>
          <p:nvPr>
            <p:ph idx="6" type="title"/>
          </p:nvPr>
        </p:nvSpPr>
        <p:spPr>
          <a:xfrm>
            <a:off x="6163212" y="1860426"/>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47"/>
          <p:cNvSpPr txBox="1"/>
          <p:nvPr>
            <p:ph type="title"/>
          </p:nvPr>
        </p:nvSpPr>
        <p:spPr>
          <a:xfrm>
            <a:off x="713250" y="448056"/>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Montserrat ExtraBold"/>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1" name="Shape 81"/>
        <p:cNvGrpSpPr/>
        <p:nvPr/>
      </p:nvGrpSpPr>
      <p:grpSpPr>
        <a:xfrm>
          <a:off x="0" y="0"/>
          <a:ext cx="0" cy="0"/>
          <a:chOff x="0" y="0"/>
          <a:chExt cx="0" cy="0"/>
        </a:xfrm>
      </p:grpSpPr>
      <p:sp>
        <p:nvSpPr>
          <p:cNvPr id="82" name="Google Shape;82;p48"/>
          <p:cNvSpPr txBox="1"/>
          <p:nvPr>
            <p:ph type="title"/>
          </p:nvPr>
        </p:nvSpPr>
        <p:spPr>
          <a:xfrm>
            <a:off x="714675" y="421325"/>
            <a:ext cx="3858900" cy="10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Font typeface="Montserrat Black"/>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48"/>
          <p:cNvSpPr txBox="1"/>
          <p:nvPr>
            <p:ph idx="1" type="subTitle"/>
          </p:nvPr>
        </p:nvSpPr>
        <p:spPr>
          <a:xfrm>
            <a:off x="714675" y="2445774"/>
            <a:ext cx="3858900" cy="2126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a:buChar char="●"/>
              <a:defRPr sz="1400"/>
            </a:lvl1pPr>
            <a:lvl2pPr lvl="1" algn="l">
              <a:lnSpc>
                <a:spcPct val="115000"/>
              </a:lnSpc>
              <a:spcBef>
                <a:spcPts val="160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4" name="Shape 84"/>
        <p:cNvGrpSpPr/>
        <p:nvPr/>
      </p:nvGrpSpPr>
      <p:grpSpPr>
        <a:xfrm>
          <a:off x="0" y="0"/>
          <a:ext cx="0" cy="0"/>
          <a:chOff x="0" y="0"/>
          <a:chExt cx="0" cy="0"/>
        </a:xfrm>
      </p:grpSpPr>
      <p:sp>
        <p:nvSpPr>
          <p:cNvPr id="85" name="Google Shape;85;p49"/>
          <p:cNvSpPr/>
          <p:nvPr/>
        </p:nvSpPr>
        <p:spPr>
          <a:xfrm rot="5400000">
            <a:off x="2134325" y="-143550"/>
            <a:ext cx="48663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txBox="1"/>
          <p:nvPr>
            <p:ph type="title"/>
          </p:nvPr>
        </p:nvSpPr>
        <p:spPr>
          <a:xfrm>
            <a:off x="2193775" y="1797800"/>
            <a:ext cx="4756500" cy="139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50"/>
          <p:cNvSpPr txBox="1"/>
          <p:nvPr>
            <p:ph type="title"/>
          </p:nvPr>
        </p:nvSpPr>
        <p:spPr>
          <a:xfrm>
            <a:off x="713225" y="448050"/>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50"/>
          <p:cNvSpPr txBox="1"/>
          <p:nvPr>
            <p:ph idx="1" type="subTitle"/>
          </p:nvPr>
        </p:nvSpPr>
        <p:spPr>
          <a:xfrm>
            <a:off x="713225" y="1945371"/>
            <a:ext cx="3845400" cy="258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2"/>
              </a:buClr>
              <a:buSzPts val="1400"/>
              <a:buChar char="●"/>
              <a:defRPr sz="1400"/>
            </a:lvl1pPr>
            <a:lvl2pPr lvl="1" algn="l">
              <a:lnSpc>
                <a:spcPct val="115000"/>
              </a:lnSpc>
              <a:spcBef>
                <a:spcPts val="1600"/>
              </a:spcBef>
              <a:spcAft>
                <a:spcPts val="0"/>
              </a:spcAft>
              <a:buClr>
                <a:schemeClr val="accent2"/>
              </a:buClr>
              <a:buSzPts val="1400"/>
              <a:buChar char="○"/>
              <a:defRPr/>
            </a:lvl2pPr>
            <a:lvl3pPr lvl="2" algn="l">
              <a:lnSpc>
                <a:spcPct val="115000"/>
              </a:lnSpc>
              <a:spcBef>
                <a:spcPts val="1600"/>
              </a:spcBef>
              <a:spcAft>
                <a:spcPts val="0"/>
              </a:spcAft>
              <a:buClr>
                <a:schemeClr val="accent2"/>
              </a:buClr>
              <a:buSzPts val="1400"/>
              <a:buChar char="■"/>
              <a:defRPr/>
            </a:lvl3pPr>
            <a:lvl4pPr lvl="3" algn="l">
              <a:lnSpc>
                <a:spcPct val="115000"/>
              </a:lnSpc>
              <a:spcBef>
                <a:spcPts val="1600"/>
              </a:spcBef>
              <a:spcAft>
                <a:spcPts val="0"/>
              </a:spcAft>
              <a:buClr>
                <a:schemeClr val="accent2"/>
              </a:buClr>
              <a:buSzPts val="1400"/>
              <a:buChar char="●"/>
              <a:defRPr/>
            </a:lvl4pPr>
            <a:lvl5pPr lvl="4" algn="l">
              <a:lnSpc>
                <a:spcPct val="115000"/>
              </a:lnSpc>
              <a:spcBef>
                <a:spcPts val="1600"/>
              </a:spcBef>
              <a:spcAft>
                <a:spcPts val="0"/>
              </a:spcAft>
              <a:buClr>
                <a:schemeClr val="accent2"/>
              </a:buClr>
              <a:buSzPts val="1400"/>
              <a:buChar char="○"/>
              <a:defRPr/>
            </a:lvl5pPr>
            <a:lvl6pPr lvl="5" algn="l">
              <a:lnSpc>
                <a:spcPct val="115000"/>
              </a:lnSpc>
              <a:spcBef>
                <a:spcPts val="1600"/>
              </a:spcBef>
              <a:spcAft>
                <a:spcPts val="0"/>
              </a:spcAft>
              <a:buClr>
                <a:schemeClr val="accent2"/>
              </a:buClr>
              <a:buSzPts val="1400"/>
              <a:buChar char="■"/>
              <a:defRPr/>
            </a:lvl6pPr>
            <a:lvl7pPr lvl="6" algn="l">
              <a:lnSpc>
                <a:spcPct val="115000"/>
              </a:lnSpc>
              <a:spcBef>
                <a:spcPts val="1600"/>
              </a:spcBef>
              <a:spcAft>
                <a:spcPts val="0"/>
              </a:spcAft>
              <a:buClr>
                <a:schemeClr val="accent2"/>
              </a:buClr>
              <a:buSzPts val="1400"/>
              <a:buChar char="●"/>
              <a:defRPr/>
            </a:lvl7pPr>
            <a:lvl8pPr lvl="7" algn="l">
              <a:lnSpc>
                <a:spcPct val="115000"/>
              </a:lnSpc>
              <a:spcBef>
                <a:spcPts val="1600"/>
              </a:spcBef>
              <a:spcAft>
                <a:spcPts val="0"/>
              </a:spcAft>
              <a:buClr>
                <a:schemeClr val="accent2"/>
              </a:buClr>
              <a:buSzPts val="1400"/>
              <a:buChar char="○"/>
              <a:defRPr/>
            </a:lvl8pPr>
            <a:lvl9pPr lvl="8" algn="l">
              <a:lnSpc>
                <a:spcPct val="115000"/>
              </a:lnSpc>
              <a:spcBef>
                <a:spcPts val="1600"/>
              </a:spcBef>
              <a:spcAft>
                <a:spcPts val="1600"/>
              </a:spcAft>
              <a:buClr>
                <a:schemeClr val="accent2"/>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90" name="Shape 90"/>
        <p:cNvGrpSpPr/>
        <p:nvPr/>
      </p:nvGrpSpPr>
      <p:grpSpPr>
        <a:xfrm>
          <a:off x="0" y="0"/>
          <a:ext cx="0" cy="0"/>
          <a:chOff x="0" y="0"/>
          <a:chExt cx="0" cy="0"/>
        </a:xfrm>
      </p:grpSpPr>
      <p:sp>
        <p:nvSpPr>
          <p:cNvPr id="91" name="Google Shape;91;p51"/>
          <p:cNvSpPr txBox="1"/>
          <p:nvPr>
            <p:ph type="title"/>
          </p:nvPr>
        </p:nvSpPr>
        <p:spPr>
          <a:xfrm>
            <a:off x="5120825" y="539500"/>
            <a:ext cx="3309900" cy="13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BA68C8"/>
              </a:buClr>
              <a:buSzPts val="4000"/>
              <a:buFont typeface="Montserrat Black"/>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92" name="Shape 92"/>
        <p:cNvGrpSpPr/>
        <p:nvPr/>
      </p:nvGrpSpPr>
      <p:grpSpPr>
        <a:xfrm>
          <a:off x="0" y="0"/>
          <a:ext cx="0" cy="0"/>
          <a:chOff x="0" y="0"/>
          <a:chExt cx="0" cy="0"/>
        </a:xfrm>
      </p:grpSpPr>
      <p:sp>
        <p:nvSpPr>
          <p:cNvPr id="93" name="Google Shape;93;p52"/>
          <p:cNvSpPr/>
          <p:nvPr/>
        </p:nvSpPr>
        <p:spPr>
          <a:xfrm>
            <a:off x="0" y="1516350"/>
            <a:ext cx="8430600" cy="2110800"/>
          </a:xfrm>
          <a:prstGeom prst="homePlate">
            <a:avLst>
              <a:gd fmla="val 3564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2"/>
          <p:cNvSpPr txBox="1"/>
          <p:nvPr>
            <p:ph hasCustomPrompt="1" type="title"/>
          </p:nvPr>
        </p:nvSpPr>
        <p:spPr>
          <a:xfrm>
            <a:off x="713250" y="1694470"/>
            <a:ext cx="7717500" cy="109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 name="Google Shape;95;p52"/>
          <p:cNvSpPr txBox="1"/>
          <p:nvPr>
            <p:ph idx="1" type="subTitle"/>
          </p:nvPr>
        </p:nvSpPr>
        <p:spPr>
          <a:xfrm>
            <a:off x="2179500" y="2921030"/>
            <a:ext cx="4785000" cy="528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4_1_1_1_1_1">
    <p:bg>
      <p:bgPr>
        <a:solidFill>
          <a:schemeClr val="lt1"/>
        </a:solidFill>
      </p:bgPr>
    </p:bg>
    <p:spTree>
      <p:nvGrpSpPr>
        <p:cNvPr id="96" name="Shape 96"/>
        <p:cNvGrpSpPr/>
        <p:nvPr/>
      </p:nvGrpSpPr>
      <p:grpSpPr>
        <a:xfrm>
          <a:off x="0" y="0"/>
          <a:ext cx="0" cy="0"/>
          <a:chOff x="0" y="0"/>
          <a:chExt cx="0" cy="0"/>
        </a:xfrm>
      </p:grpSpPr>
      <p:sp>
        <p:nvSpPr>
          <p:cNvPr id="97" name="Google Shape;97;p53"/>
          <p:cNvSpPr txBox="1"/>
          <p:nvPr>
            <p:ph type="title"/>
          </p:nvPr>
        </p:nvSpPr>
        <p:spPr>
          <a:xfrm>
            <a:off x="709625" y="1160390"/>
            <a:ext cx="3429000" cy="13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sp>
        <p:nvSpPr>
          <p:cNvPr id="98" name="Google Shape;98;p53"/>
          <p:cNvSpPr txBox="1"/>
          <p:nvPr>
            <p:ph idx="1" type="subTitle"/>
          </p:nvPr>
        </p:nvSpPr>
        <p:spPr>
          <a:xfrm>
            <a:off x="713225" y="3043225"/>
            <a:ext cx="2634000" cy="93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2">
    <p:bg>
      <p:bgPr>
        <a:solidFill>
          <a:schemeClr val="accent1"/>
        </a:solidFill>
      </p:bgPr>
    </p:bg>
    <p:spTree>
      <p:nvGrpSpPr>
        <p:cNvPr id="12" name="Shape 12"/>
        <p:cNvGrpSpPr/>
        <p:nvPr/>
      </p:nvGrpSpPr>
      <p:grpSpPr>
        <a:xfrm>
          <a:off x="0" y="0"/>
          <a:ext cx="0" cy="0"/>
          <a:chOff x="0" y="0"/>
          <a:chExt cx="0" cy="0"/>
        </a:xfrm>
      </p:grpSpPr>
      <p:sp>
        <p:nvSpPr>
          <p:cNvPr id="13" name="Google Shape;13;p36"/>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6"/>
          <p:cNvSpPr txBox="1"/>
          <p:nvPr>
            <p:ph type="title"/>
          </p:nvPr>
        </p:nvSpPr>
        <p:spPr>
          <a:xfrm>
            <a:off x="713250" y="448056"/>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5" name="Google Shape;15;p36"/>
          <p:cNvSpPr txBox="1"/>
          <p:nvPr/>
        </p:nvSpPr>
        <p:spPr>
          <a:xfrm>
            <a:off x="1742693" y="1765200"/>
            <a:ext cx="2829300" cy="367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SemiBold"/>
              <a:ea typeface="Montserrat SemiBold"/>
              <a:cs typeface="Montserrat SemiBold"/>
              <a:sym typeface="Montserrat SemiBold"/>
            </a:endParaRPr>
          </a:p>
        </p:txBody>
      </p:sp>
      <p:sp>
        <p:nvSpPr>
          <p:cNvPr id="16" name="Google Shape;16;p36"/>
          <p:cNvSpPr txBox="1"/>
          <p:nvPr>
            <p:ph idx="1" type="subTitle"/>
          </p:nvPr>
        </p:nvSpPr>
        <p:spPr>
          <a:xfrm>
            <a:off x="1978890" y="1779022"/>
            <a:ext cx="23793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17" name="Google Shape;17;p36"/>
          <p:cNvSpPr txBox="1"/>
          <p:nvPr>
            <p:ph idx="2" type="subTitle"/>
          </p:nvPr>
        </p:nvSpPr>
        <p:spPr>
          <a:xfrm>
            <a:off x="1978890" y="2182450"/>
            <a:ext cx="23793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 name="Google Shape;18;p36"/>
          <p:cNvSpPr txBox="1"/>
          <p:nvPr/>
        </p:nvSpPr>
        <p:spPr>
          <a:xfrm>
            <a:off x="5601418" y="1765200"/>
            <a:ext cx="2829300" cy="367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SemiBold"/>
              <a:ea typeface="Montserrat SemiBold"/>
              <a:cs typeface="Montserrat SemiBold"/>
              <a:sym typeface="Montserrat SemiBold"/>
            </a:endParaRPr>
          </a:p>
        </p:txBody>
      </p:sp>
      <p:sp>
        <p:nvSpPr>
          <p:cNvPr id="19" name="Google Shape;19;p36"/>
          <p:cNvSpPr txBox="1"/>
          <p:nvPr>
            <p:ph idx="3" type="subTitle"/>
          </p:nvPr>
        </p:nvSpPr>
        <p:spPr>
          <a:xfrm>
            <a:off x="5837615" y="1779022"/>
            <a:ext cx="23772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0" name="Google Shape;20;p36"/>
          <p:cNvSpPr txBox="1"/>
          <p:nvPr>
            <p:ph idx="4" type="subTitle"/>
          </p:nvPr>
        </p:nvSpPr>
        <p:spPr>
          <a:xfrm>
            <a:off x="5837615" y="2182447"/>
            <a:ext cx="23772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 name="Google Shape;21;p36"/>
          <p:cNvSpPr txBox="1"/>
          <p:nvPr/>
        </p:nvSpPr>
        <p:spPr>
          <a:xfrm>
            <a:off x="1745068" y="3155942"/>
            <a:ext cx="2829300" cy="367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SemiBold"/>
              <a:ea typeface="Montserrat SemiBold"/>
              <a:cs typeface="Montserrat SemiBold"/>
              <a:sym typeface="Montserrat SemiBold"/>
            </a:endParaRPr>
          </a:p>
        </p:txBody>
      </p:sp>
      <p:sp>
        <p:nvSpPr>
          <p:cNvPr id="22" name="Google Shape;22;p36"/>
          <p:cNvSpPr txBox="1"/>
          <p:nvPr>
            <p:ph idx="5" type="subTitle"/>
          </p:nvPr>
        </p:nvSpPr>
        <p:spPr>
          <a:xfrm>
            <a:off x="1981265" y="3162606"/>
            <a:ext cx="23793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23" name="Google Shape;23;p36"/>
          <p:cNvSpPr txBox="1"/>
          <p:nvPr>
            <p:ph idx="6" type="subTitle"/>
          </p:nvPr>
        </p:nvSpPr>
        <p:spPr>
          <a:xfrm>
            <a:off x="1981265" y="3566032"/>
            <a:ext cx="23793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4" name="Google Shape;24;p36"/>
          <p:cNvSpPr txBox="1"/>
          <p:nvPr/>
        </p:nvSpPr>
        <p:spPr>
          <a:xfrm>
            <a:off x="5603793" y="3155942"/>
            <a:ext cx="2829300" cy="367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SemiBold"/>
              <a:ea typeface="Montserrat SemiBold"/>
              <a:cs typeface="Montserrat SemiBold"/>
              <a:sym typeface="Montserrat SemiBold"/>
            </a:endParaRPr>
          </a:p>
        </p:txBody>
      </p:sp>
      <p:sp>
        <p:nvSpPr>
          <p:cNvPr id="25" name="Google Shape;25;p36"/>
          <p:cNvSpPr txBox="1"/>
          <p:nvPr>
            <p:ph idx="7" type="subTitle"/>
          </p:nvPr>
        </p:nvSpPr>
        <p:spPr>
          <a:xfrm>
            <a:off x="5839610" y="3162608"/>
            <a:ext cx="23772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dk2"/>
              </a:buClr>
              <a:buSzPts val="18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26" name="Google Shape;26;p36"/>
          <p:cNvSpPr txBox="1"/>
          <p:nvPr>
            <p:ph idx="8" type="subTitle"/>
          </p:nvPr>
        </p:nvSpPr>
        <p:spPr>
          <a:xfrm>
            <a:off x="5839610" y="3566033"/>
            <a:ext cx="2377200" cy="367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Roboto"/>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 name="Google Shape;27;p36"/>
          <p:cNvSpPr txBox="1"/>
          <p:nvPr>
            <p:ph idx="9" type="title"/>
          </p:nvPr>
        </p:nvSpPr>
        <p:spPr>
          <a:xfrm>
            <a:off x="1097280" y="1844061"/>
            <a:ext cx="576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Font typeface="Montserrat Black"/>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p:txBody>
      </p:sp>
      <p:sp>
        <p:nvSpPr>
          <p:cNvPr id="28" name="Google Shape;28;p36"/>
          <p:cNvSpPr txBox="1"/>
          <p:nvPr>
            <p:ph idx="13" type="title"/>
          </p:nvPr>
        </p:nvSpPr>
        <p:spPr>
          <a:xfrm>
            <a:off x="4956048" y="1849011"/>
            <a:ext cx="576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Font typeface="Montserrat Black"/>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p:txBody>
      </p:sp>
      <p:sp>
        <p:nvSpPr>
          <p:cNvPr id="29" name="Google Shape;29;p36"/>
          <p:cNvSpPr txBox="1"/>
          <p:nvPr>
            <p:ph idx="14" type="title"/>
          </p:nvPr>
        </p:nvSpPr>
        <p:spPr>
          <a:xfrm>
            <a:off x="1097280" y="3233949"/>
            <a:ext cx="576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Font typeface="Montserrat Black"/>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p:txBody>
      </p:sp>
      <p:sp>
        <p:nvSpPr>
          <p:cNvPr id="30" name="Google Shape;30;p36"/>
          <p:cNvSpPr txBox="1"/>
          <p:nvPr>
            <p:ph idx="15" type="title"/>
          </p:nvPr>
        </p:nvSpPr>
        <p:spPr>
          <a:xfrm>
            <a:off x="4956048" y="3233949"/>
            <a:ext cx="576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Font typeface="Montserrat Black"/>
              <a:buNone/>
              <a:defRPr b="0" sz="3200">
                <a:latin typeface="Roboto Black"/>
                <a:ea typeface="Roboto Black"/>
                <a:cs typeface="Roboto Black"/>
                <a:sym typeface="Roboto Black"/>
              </a:defRPr>
            </a:lvl1pPr>
            <a:lvl2pPr lvl="1"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a:lnSpc>
                <a:spcPct val="100000"/>
              </a:lnSpc>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_1">
    <p:bg>
      <p:bgPr>
        <a:solidFill>
          <a:schemeClr val="accent1"/>
        </a:solidFill>
      </p:bgPr>
    </p:bg>
    <p:spTree>
      <p:nvGrpSpPr>
        <p:cNvPr id="99" name="Shape 99"/>
        <p:cNvGrpSpPr/>
        <p:nvPr/>
      </p:nvGrpSpPr>
      <p:grpSpPr>
        <a:xfrm>
          <a:off x="0" y="0"/>
          <a:ext cx="0" cy="0"/>
          <a:chOff x="0" y="0"/>
          <a:chExt cx="0" cy="0"/>
        </a:xfrm>
      </p:grpSpPr>
      <p:sp>
        <p:nvSpPr>
          <p:cNvPr id="100" name="Google Shape;100;p54"/>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4"/>
          <p:cNvSpPr txBox="1"/>
          <p:nvPr>
            <p:ph type="title"/>
          </p:nvPr>
        </p:nvSpPr>
        <p:spPr>
          <a:xfrm>
            <a:off x="713225" y="448056"/>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02" name="Google Shape;102;p54"/>
          <p:cNvSpPr txBox="1"/>
          <p:nvPr>
            <p:ph idx="1" type="subTitle"/>
          </p:nvPr>
        </p:nvSpPr>
        <p:spPr>
          <a:xfrm>
            <a:off x="709487" y="2812190"/>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03" name="Google Shape;103;p54"/>
          <p:cNvSpPr txBox="1"/>
          <p:nvPr>
            <p:ph idx="2" type="subTitle"/>
          </p:nvPr>
        </p:nvSpPr>
        <p:spPr>
          <a:xfrm>
            <a:off x="2728437" y="2812190"/>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04" name="Google Shape;104;p54"/>
          <p:cNvSpPr txBox="1"/>
          <p:nvPr>
            <p:ph idx="3" type="subTitle"/>
          </p:nvPr>
        </p:nvSpPr>
        <p:spPr>
          <a:xfrm>
            <a:off x="4755775" y="2812190"/>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05" name="Google Shape;105;p54"/>
          <p:cNvSpPr txBox="1"/>
          <p:nvPr>
            <p:ph idx="4" type="subTitle"/>
          </p:nvPr>
        </p:nvSpPr>
        <p:spPr>
          <a:xfrm>
            <a:off x="6779175" y="2812190"/>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06" name="Google Shape;106;p54"/>
          <p:cNvSpPr txBox="1"/>
          <p:nvPr>
            <p:ph idx="5" type="subTitle"/>
          </p:nvPr>
        </p:nvSpPr>
        <p:spPr>
          <a:xfrm>
            <a:off x="604788" y="3225975"/>
            <a:ext cx="1856700" cy="94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07" name="Google Shape;107;p54"/>
          <p:cNvSpPr txBox="1"/>
          <p:nvPr>
            <p:ph idx="6" type="subTitle"/>
          </p:nvPr>
        </p:nvSpPr>
        <p:spPr>
          <a:xfrm>
            <a:off x="2623738" y="3225975"/>
            <a:ext cx="1856700" cy="94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08" name="Google Shape;108;p54"/>
          <p:cNvSpPr txBox="1"/>
          <p:nvPr>
            <p:ph idx="7" type="subTitle"/>
          </p:nvPr>
        </p:nvSpPr>
        <p:spPr>
          <a:xfrm>
            <a:off x="4651125" y="3225975"/>
            <a:ext cx="1856700" cy="94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09" name="Google Shape;109;p54"/>
          <p:cNvSpPr txBox="1"/>
          <p:nvPr>
            <p:ph idx="8" type="subTitle"/>
          </p:nvPr>
        </p:nvSpPr>
        <p:spPr>
          <a:xfrm>
            <a:off x="6674475" y="3225975"/>
            <a:ext cx="1856700" cy="94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0" name="Google Shape;110;p54"/>
          <p:cNvSpPr txBox="1"/>
          <p:nvPr>
            <p:ph idx="9" type="title"/>
          </p:nvPr>
        </p:nvSpPr>
        <p:spPr>
          <a:xfrm>
            <a:off x="1272880" y="1864032"/>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
        <p:nvSpPr>
          <p:cNvPr id="111" name="Google Shape;111;p54"/>
          <p:cNvSpPr txBox="1"/>
          <p:nvPr>
            <p:ph idx="13" type="title"/>
          </p:nvPr>
        </p:nvSpPr>
        <p:spPr>
          <a:xfrm>
            <a:off x="5319184" y="1862518"/>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
        <p:nvSpPr>
          <p:cNvPr id="112" name="Google Shape;112;p54"/>
          <p:cNvSpPr txBox="1"/>
          <p:nvPr>
            <p:ph idx="14" type="title"/>
          </p:nvPr>
        </p:nvSpPr>
        <p:spPr>
          <a:xfrm>
            <a:off x="3296780" y="1864032"/>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
        <p:nvSpPr>
          <p:cNvPr id="113" name="Google Shape;113;p54"/>
          <p:cNvSpPr txBox="1"/>
          <p:nvPr>
            <p:ph idx="15" type="title"/>
          </p:nvPr>
        </p:nvSpPr>
        <p:spPr>
          <a:xfrm>
            <a:off x="7341583" y="1862518"/>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_1_1">
    <p:bg>
      <p:bgPr>
        <a:solidFill>
          <a:schemeClr val="accent1"/>
        </a:solidFill>
      </p:bgPr>
    </p:bg>
    <p:spTree>
      <p:nvGrpSpPr>
        <p:cNvPr id="114" name="Shape 114"/>
        <p:cNvGrpSpPr/>
        <p:nvPr/>
      </p:nvGrpSpPr>
      <p:grpSpPr>
        <a:xfrm>
          <a:off x="0" y="0"/>
          <a:ext cx="0" cy="0"/>
          <a:chOff x="0" y="0"/>
          <a:chExt cx="0" cy="0"/>
        </a:xfrm>
      </p:grpSpPr>
      <p:sp>
        <p:nvSpPr>
          <p:cNvPr id="115" name="Google Shape;115;p55"/>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txBox="1"/>
          <p:nvPr>
            <p:ph type="title"/>
          </p:nvPr>
        </p:nvSpPr>
        <p:spPr>
          <a:xfrm>
            <a:off x="713225" y="448056"/>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17" name="Google Shape;117;p55"/>
          <p:cNvSpPr txBox="1"/>
          <p:nvPr>
            <p:ph idx="1" type="subTitle"/>
          </p:nvPr>
        </p:nvSpPr>
        <p:spPr>
          <a:xfrm>
            <a:off x="713487" y="2962488"/>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18" name="Google Shape;118;p55"/>
          <p:cNvSpPr txBox="1"/>
          <p:nvPr>
            <p:ph idx="2" type="subTitle"/>
          </p:nvPr>
        </p:nvSpPr>
        <p:spPr>
          <a:xfrm>
            <a:off x="2733352" y="2962488"/>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19" name="Google Shape;119;p55"/>
          <p:cNvSpPr txBox="1"/>
          <p:nvPr>
            <p:ph idx="3" type="subTitle"/>
          </p:nvPr>
        </p:nvSpPr>
        <p:spPr>
          <a:xfrm>
            <a:off x="4760694" y="2962488"/>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20" name="Google Shape;120;p55"/>
          <p:cNvSpPr txBox="1"/>
          <p:nvPr>
            <p:ph idx="4" type="subTitle"/>
          </p:nvPr>
        </p:nvSpPr>
        <p:spPr>
          <a:xfrm>
            <a:off x="6783175" y="2962488"/>
            <a:ext cx="16473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21" name="Google Shape;121;p55"/>
          <p:cNvSpPr txBox="1"/>
          <p:nvPr>
            <p:ph idx="5" type="subTitle"/>
          </p:nvPr>
        </p:nvSpPr>
        <p:spPr>
          <a:xfrm>
            <a:off x="714237" y="3381247"/>
            <a:ext cx="1645800" cy="114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2" name="Google Shape;122;p55"/>
          <p:cNvSpPr txBox="1"/>
          <p:nvPr>
            <p:ph idx="6" type="subTitle"/>
          </p:nvPr>
        </p:nvSpPr>
        <p:spPr>
          <a:xfrm>
            <a:off x="2734102" y="3381247"/>
            <a:ext cx="1645800" cy="114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3" name="Google Shape;123;p55"/>
          <p:cNvSpPr txBox="1"/>
          <p:nvPr>
            <p:ph idx="7" type="subTitle"/>
          </p:nvPr>
        </p:nvSpPr>
        <p:spPr>
          <a:xfrm>
            <a:off x="4761444" y="3381247"/>
            <a:ext cx="1645800" cy="114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4" name="Google Shape;124;p55"/>
          <p:cNvSpPr txBox="1"/>
          <p:nvPr>
            <p:ph idx="8" type="subTitle"/>
          </p:nvPr>
        </p:nvSpPr>
        <p:spPr>
          <a:xfrm>
            <a:off x="6783925" y="3381247"/>
            <a:ext cx="1645800" cy="114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_2">
    <p:bg>
      <p:bgPr>
        <a:solidFill>
          <a:schemeClr val="accent1"/>
        </a:solidFill>
      </p:bgPr>
    </p:bg>
    <p:spTree>
      <p:nvGrpSpPr>
        <p:cNvPr id="125" name="Shape 125"/>
        <p:cNvGrpSpPr/>
        <p:nvPr/>
      </p:nvGrpSpPr>
      <p:grpSpPr>
        <a:xfrm>
          <a:off x="0" y="0"/>
          <a:ext cx="0" cy="0"/>
          <a:chOff x="0" y="0"/>
          <a:chExt cx="0" cy="0"/>
        </a:xfrm>
      </p:grpSpPr>
      <p:sp>
        <p:nvSpPr>
          <p:cNvPr id="126" name="Google Shape;126;p56"/>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6"/>
          <p:cNvSpPr txBox="1"/>
          <p:nvPr>
            <p:ph type="title"/>
          </p:nvPr>
        </p:nvSpPr>
        <p:spPr>
          <a:xfrm>
            <a:off x="1897350" y="448056"/>
            <a:ext cx="534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Montserrat ExtraBold"/>
              <a:buNone/>
              <a:defRPr/>
            </a:lvl1pPr>
            <a:lvl2pPr lvl="1"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9pPr>
          </a:lstStyle>
          <a:p/>
        </p:txBody>
      </p:sp>
      <p:sp>
        <p:nvSpPr>
          <p:cNvPr id="128" name="Google Shape;128;p56"/>
          <p:cNvSpPr txBox="1"/>
          <p:nvPr>
            <p:ph idx="1" type="subTitle"/>
          </p:nvPr>
        </p:nvSpPr>
        <p:spPr>
          <a:xfrm>
            <a:off x="1212425" y="3572627"/>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29" name="Google Shape;129;p56"/>
          <p:cNvSpPr txBox="1"/>
          <p:nvPr>
            <p:ph idx="2" type="subTitle"/>
          </p:nvPr>
        </p:nvSpPr>
        <p:spPr>
          <a:xfrm>
            <a:off x="3750104" y="3572624"/>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30" name="Google Shape;130;p56"/>
          <p:cNvSpPr txBox="1"/>
          <p:nvPr>
            <p:ph idx="3" type="subTitle"/>
          </p:nvPr>
        </p:nvSpPr>
        <p:spPr>
          <a:xfrm>
            <a:off x="6287575" y="3572624"/>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31" name="Google Shape;131;p56"/>
          <p:cNvSpPr txBox="1"/>
          <p:nvPr>
            <p:ph idx="4" type="subTitle"/>
          </p:nvPr>
        </p:nvSpPr>
        <p:spPr>
          <a:xfrm>
            <a:off x="1212425" y="1741650"/>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32" name="Google Shape;132;p56"/>
          <p:cNvSpPr txBox="1"/>
          <p:nvPr>
            <p:ph idx="5" type="subTitle"/>
          </p:nvPr>
        </p:nvSpPr>
        <p:spPr>
          <a:xfrm>
            <a:off x="3750000" y="1741650"/>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33" name="Google Shape;133;p56"/>
          <p:cNvSpPr txBox="1"/>
          <p:nvPr>
            <p:ph idx="6" type="subTitle"/>
          </p:nvPr>
        </p:nvSpPr>
        <p:spPr>
          <a:xfrm>
            <a:off x="6287575" y="1741650"/>
            <a:ext cx="1644000" cy="423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lt1"/>
              </a:buClr>
              <a:buSzPts val="2400"/>
              <a:buFont typeface="Montserrat SemiBold"/>
              <a:buNone/>
              <a:defRPr b="1"/>
            </a:lvl1pPr>
            <a:lvl2pPr lvl="1" algn="l">
              <a:lnSpc>
                <a:spcPct val="115000"/>
              </a:lnSpc>
              <a:spcBef>
                <a:spcPts val="1600"/>
              </a:spcBef>
              <a:spcAft>
                <a:spcPts val="0"/>
              </a:spcAft>
              <a:buClr>
                <a:schemeClr val="lt1"/>
              </a:buClr>
              <a:buSzPts val="1400"/>
              <a:buNone/>
              <a:defRPr>
                <a:solidFill>
                  <a:schemeClr val="lt1"/>
                </a:solidFill>
              </a:defRPr>
            </a:lvl2pPr>
            <a:lvl3pPr lvl="2" algn="l">
              <a:lnSpc>
                <a:spcPct val="115000"/>
              </a:lnSpc>
              <a:spcBef>
                <a:spcPts val="1600"/>
              </a:spcBef>
              <a:spcAft>
                <a:spcPts val="0"/>
              </a:spcAft>
              <a:buClr>
                <a:schemeClr val="lt1"/>
              </a:buClr>
              <a:buSzPts val="1400"/>
              <a:buNone/>
              <a:defRPr>
                <a:solidFill>
                  <a:schemeClr val="lt1"/>
                </a:solidFill>
              </a:defRPr>
            </a:lvl3pPr>
            <a:lvl4pPr lvl="3" algn="l">
              <a:lnSpc>
                <a:spcPct val="115000"/>
              </a:lnSpc>
              <a:spcBef>
                <a:spcPts val="1600"/>
              </a:spcBef>
              <a:spcAft>
                <a:spcPts val="0"/>
              </a:spcAft>
              <a:buClr>
                <a:schemeClr val="lt1"/>
              </a:buClr>
              <a:buSzPts val="1400"/>
              <a:buNone/>
              <a:defRPr>
                <a:solidFill>
                  <a:schemeClr val="lt1"/>
                </a:solidFill>
              </a:defRPr>
            </a:lvl4pPr>
            <a:lvl5pPr lvl="4" algn="l">
              <a:lnSpc>
                <a:spcPct val="115000"/>
              </a:lnSpc>
              <a:spcBef>
                <a:spcPts val="1600"/>
              </a:spcBef>
              <a:spcAft>
                <a:spcPts val="0"/>
              </a:spcAft>
              <a:buClr>
                <a:schemeClr val="lt1"/>
              </a:buClr>
              <a:buSzPts val="1400"/>
              <a:buNone/>
              <a:defRPr>
                <a:solidFill>
                  <a:schemeClr val="lt1"/>
                </a:solidFill>
              </a:defRPr>
            </a:lvl5pPr>
            <a:lvl6pPr lvl="5" algn="l">
              <a:lnSpc>
                <a:spcPct val="115000"/>
              </a:lnSpc>
              <a:spcBef>
                <a:spcPts val="1600"/>
              </a:spcBef>
              <a:spcAft>
                <a:spcPts val="0"/>
              </a:spcAft>
              <a:buClr>
                <a:schemeClr val="lt1"/>
              </a:buClr>
              <a:buSzPts val="1400"/>
              <a:buNone/>
              <a:defRPr>
                <a:solidFill>
                  <a:schemeClr val="lt1"/>
                </a:solidFill>
              </a:defRPr>
            </a:lvl6pPr>
            <a:lvl7pPr lvl="6" algn="l">
              <a:lnSpc>
                <a:spcPct val="115000"/>
              </a:lnSpc>
              <a:spcBef>
                <a:spcPts val="1600"/>
              </a:spcBef>
              <a:spcAft>
                <a:spcPts val="0"/>
              </a:spcAft>
              <a:buClr>
                <a:schemeClr val="lt1"/>
              </a:buClr>
              <a:buSzPts val="1400"/>
              <a:buNone/>
              <a:defRPr>
                <a:solidFill>
                  <a:schemeClr val="lt1"/>
                </a:solidFill>
              </a:defRPr>
            </a:lvl7pPr>
            <a:lvl8pPr lvl="7" algn="l">
              <a:lnSpc>
                <a:spcPct val="115000"/>
              </a:lnSpc>
              <a:spcBef>
                <a:spcPts val="1600"/>
              </a:spcBef>
              <a:spcAft>
                <a:spcPts val="0"/>
              </a:spcAft>
              <a:buClr>
                <a:schemeClr val="lt1"/>
              </a:buClr>
              <a:buSzPts val="1400"/>
              <a:buNone/>
              <a:defRPr>
                <a:solidFill>
                  <a:schemeClr val="lt1"/>
                </a:solidFill>
              </a:defRPr>
            </a:lvl8pPr>
            <a:lvl9pPr lvl="8" algn="l">
              <a:lnSpc>
                <a:spcPct val="115000"/>
              </a:lnSpc>
              <a:spcBef>
                <a:spcPts val="1600"/>
              </a:spcBef>
              <a:spcAft>
                <a:spcPts val="1600"/>
              </a:spcAft>
              <a:buClr>
                <a:schemeClr val="lt1"/>
              </a:buClr>
              <a:buSzPts val="1400"/>
              <a:buNone/>
              <a:defRPr>
                <a:solidFill>
                  <a:schemeClr val="lt1"/>
                </a:solidFill>
              </a:defRPr>
            </a:lvl9pPr>
          </a:lstStyle>
          <a:p/>
        </p:txBody>
      </p:sp>
      <p:sp>
        <p:nvSpPr>
          <p:cNvPr id="134" name="Google Shape;134;p56"/>
          <p:cNvSpPr txBox="1"/>
          <p:nvPr>
            <p:ph idx="7" type="subTitle"/>
          </p:nvPr>
        </p:nvSpPr>
        <p:spPr>
          <a:xfrm>
            <a:off x="1212850" y="2164923"/>
            <a:ext cx="1643400" cy="600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5" name="Google Shape;135;p56"/>
          <p:cNvSpPr txBox="1"/>
          <p:nvPr>
            <p:ph idx="8" type="subTitle"/>
          </p:nvPr>
        </p:nvSpPr>
        <p:spPr>
          <a:xfrm>
            <a:off x="3750520" y="2164925"/>
            <a:ext cx="1643400" cy="60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6" name="Google Shape;136;p56"/>
          <p:cNvSpPr txBox="1"/>
          <p:nvPr>
            <p:ph idx="9" type="subTitle"/>
          </p:nvPr>
        </p:nvSpPr>
        <p:spPr>
          <a:xfrm>
            <a:off x="6287991" y="2164925"/>
            <a:ext cx="1643100" cy="60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7" name="Google Shape;137;p56"/>
          <p:cNvSpPr txBox="1"/>
          <p:nvPr>
            <p:ph idx="13" type="subTitle"/>
          </p:nvPr>
        </p:nvSpPr>
        <p:spPr>
          <a:xfrm>
            <a:off x="1212841" y="3992200"/>
            <a:ext cx="1643400" cy="60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8" name="Google Shape;138;p56"/>
          <p:cNvSpPr txBox="1"/>
          <p:nvPr>
            <p:ph idx="14" type="subTitle"/>
          </p:nvPr>
        </p:nvSpPr>
        <p:spPr>
          <a:xfrm>
            <a:off x="3750520" y="3992197"/>
            <a:ext cx="1643400" cy="60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9" name="Google Shape;139;p56"/>
          <p:cNvSpPr txBox="1"/>
          <p:nvPr>
            <p:ph idx="15" type="subTitle"/>
          </p:nvPr>
        </p:nvSpPr>
        <p:spPr>
          <a:xfrm>
            <a:off x="6287991" y="3992197"/>
            <a:ext cx="1643100" cy="60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4_1_1_1_2">
    <p:bg>
      <p:bgPr>
        <a:solidFill>
          <a:schemeClr val="accent1"/>
        </a:solidFill>
      </p:bgPr>
    </p:bg>
    <p:spTree>
      <p:nvGrpSpPr>
        <p:cNvPr id="140" name="Shape 140"/>
        <p:cNvGrpSpPr/>
        <p:nvPr/>
      </p:nvGrpSpPr>
      <p:grpSpPr>
        <a:xfrm>
          <a:off x="0" y="0"/>
          <a:ext cx="0" cy="0"/>
          <a:chOff x="0" y="0"/>
          <a:chExt cx="0" cy="0"/>
        </a:xfrm>
      </p:grpSpPr>
      <p:sp>
        <p:nvSpPr>
          <p:cNvPr id="141" name="Google Shape;141;p57"/>
          <p:cNvSpPr/>
          <p:nvPr/>
        </p:nvSpPr>
        <p:spPr>
          <a:xfrm rot="5400000">
            <a:off x="2134325" y="-143550"/>
            <a:ext cx="48663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7"/>
          <p:cNvSpPr txBox="1"/>
          <p:nvPr>
            <p:ph type="title"/>
          </p:nvPr>
        </p:nvSpPr>
        <p:spPr>
          <a:xfrm>
            <a:off x="2012132" y="539500"/>
            <a:ext cx="5119800" cy="75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p:txBody>
      </p:sp>
      <p:sp>
        <p:nvSpPr>
          <p:cNvPr id="143" name="Google Shape;143;p57"/>
          <p:cNvSpPr txBox="1"/>
          <p:nvPr>
            <p:ph idx="1" type="subTitle"/>
          </p:nvPr>
        </p:nvSpPr>
        <p:spPr>
          <a:xfrm>
            <a:off x="2012000" y="1291297"/>
            <a:ext cx="5119800" cy="330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Font typeface="Roboto"/>
              <a:buNone/>
              <a:defRPr>
                <a:latin typeface="Roboto"/>
                <a:ea typeface="Roboto"/>
                <a:cs typeface="Roboto"/>
                <a:sym typeface="Roboto"/>
              </a:defRPr>
            </a:lvl2pPr>
            <a:lvl3pPr lvl="2" algn="l">
              <a:lnSpc>
                <a:spcPct val="115000"/>
              </a:lnSpc>
              <a:spcBef>
                <a:spcPts val="1600"/>
              </a:spcBef>
              <a:spcAft>
                <a:spcPts val="0"/>
              </a:spcAft>
              <a:buSzPts val="1400"/>
              <a:buFont typeface="Roboto"/>
              <a:buNone/>
              <a:defRPr>
                <a:latin typeface="Roboto"/>
                <a:ea typeface="Roboto"/>
                <a:cs typeface="Roboto"/>
                <a:sym typeface="Roboto"/>
              </a:defRPr>
            </a:lvl3pPr>
            <a:lvl4pPr lvl="3" algn="l">
              <a:lnSpc>
                <a:spcPct val="115000"/>
              </a:lnSpc>
              <a:spcBef>
                <a:spcPts val="1600"/>
              </a:spcBef>
              <a:spcAft>
                <a:spcPts val="0"/>
              </a:spcAft>
              <a:buSzPts val="1400"/>
              <a:buFont typeface="Roboto"/>
              <a:buNone/>
              <a:defRPr>
                <a:latin typeface="Roboto"/>
                <a:ea typeface="Roboto"/>
                <a:cs typeface="Roboto"/>
                <a:sym typeface="Roboto"/>
              </a:defRPr>
            </a:lvl4pPr>
            <a:lvl5pPr lvl="4" algn="l">
              <a:lnSpc>
                <a:spcPct val="115000"/>
              </a:lnSpc>
              <a:spcBef>
                <a:spcPts val="1600"/>
              </a:spcBef>
              <a:spcAft>
                <a:spcPts val="0"/>
              </a:spcAft>
              <a:buSzPts val="1400"/>
              <a:buFont typeface="Roboto"/>
              <a:buNone/>
              <a:defRPr>
                <a:latin typeface="Roboto"/>
                <a:ea typeface="Roboto"/>
                <a:cs typeface="Roboto"/>
                <a:sym typeface="Roboto"/>
              </a:defRPr>
            </a:lvl5pPr>
            <a:lvl6pPr lvl="5" algn="l">
              <a:lnSpc>
                <a:spcPct val="115000"/>
              </a:lnSpc>
              <a:spcBef>
                <a:spcPts val="1600"/>
              </a:spcBef>
              <a:spcAft>
                <a:spcPts val="0"/>
              </a:spcAft>
              <a:buSzPts val="1400"/>
              <a:buFont typeface="Roboto"/>
              <a:buNone/>
              <a:defRPr>
                <a:latin typeface="Roboto"/>
                <a:ea typeface="Roboto"/>
                <a:cs typeface="Roboto"/>
                <a:sym typeface="Roboto"/>
              </a:defRPr>
            </a:lvl6pPr>
            <a:lvl7pPr lvl="6" algn="l">
              <a:lnSpc>
                <a:spcPct val="115000"/>
              </a:lnSpc>
              <a:spcBef>
                <a:spcPts val="1600"/>
              </a:spcBef>
              <a:spcAft>
                <a:spcPts val="0"/>
              </a:spcAft>
              <a:buSzPts val="1400"/>
              <a:buFont typeface="Roboto"/>
              <a:buNone/>
              <a:defRPr>
                <a:latin typeface="Roboto"/>
                <a:ea typeface="Roboto"/>
                <a:cs typeface="Roboto"/>
                <a:sym typeface="Roboto"/>
              </a:defRPr>
            </a:lvl7pPr>
            <a:lvl8pPr lvl="7" algn="l">
              <a:lnSpc>
                <a:spcPct val="115000"/>
              </a:lnSpc>
              <a:spcBef>
                <a:spcPts val="1600"/>
              </a:spcBef>
              <a:spcAft>
                <a:spcPts val="0"/>
              </a:spcAft>
              <a:buSzPts val="1400"/>
              <a:buFont typeface="Roboto"/>
              <a:buNone/>
              <a:defRPr>
                <a:latin typeface="Roboto"/>
                <a:ea typeface="Roboto"/>
                <a:cs typeface="Roboto"/>
                <a:sym typeface="Roboto"/>
              </a:defRPr>
            </a:lvl8pPr>
            <a:lvl9pPr lvl="8" algn="l">
              <a:lnSpc>
                <a:spcPct val="115000"/>
              </a:lnSpc>
              <a:spcBef>
                <a:spcPts val="1600"/>
              </a:spcBef>
              <a:spcAft>
                <a:spcPts val="1600"/>
              </a:spcAft>
              <a:buSzPts val="1400"/>
              <a:buFont typeface="Roboto"/>
              <a:buNone/>
              <a:defRPr>
                <a:latin typeface="Roboto"/>
                <a:ea typeface="Roboto"/>
                <a:cs typeface="Roboto"/>
                <a:sym typeface="Roboto"/>
              </a:defRPr>
            </a:lvl9pPr>
          </a:lstStyle>
          <a:p/>
        </p:txBody>
      </p:sp>
      <p:sp>
        <p:nvSpPr>
          <p:cNvPr id="144" name="Google Shape;144;p57"/>
          <p:cNvSpPr txBox="1"/>
          <p:nvPr>
            <p:ph idx="2" type="title"/>
          </p:nvPr>
        </p:nvSpPr>
        <p:spPr>
          <a:xfrm>
            <a:off x="2012132" y="1767241"/>
            <a:ext cx="5119800" cy="75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p:txBody>
      </p:sp>
      <p:sp>
        <p:nvSpPr>
          <p:cNvPr id="145" name="Google Shape;145;p57"/>
          <p:cNvSpPr txBox="1"/>
          <p:nvPr>
            <p:ph idx="3" type="subTitle"/>
          </p:nvPr>
        </p:nvSpPr>
        <p:spPr>
          <a:xfrm>
            <a:off x="2012000" y="2517848"/>
            <a:ext cx="5119800" cy="330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Font typeface="Roboto"/>
              <a:buNone/>
              <a:defRPr>
                <a:latin typeface="Roboto"/>
                <a:ea typeface="Roboto"/>
                <a:cs typeface="Roboto"/>
                <a:sym typeface="Roboto"/>
              </a:defRPr>
            </a:lvl2pPr>
            <a:lvl3pPr lvl="2" algn="l">
              <a:lnSpc>
                <a:spcPct val="115000"/>
              </a:lnSpc>
              <a:spcBef>
                <a:spcPts val="1600"/>
              </a:spcBef>
              <a:spcAft>
                <a:spcPts val="0"/>
              </a:spcAft>
              <a:buSzPts val="1400"/>
              <a:buFont typeface="Roboto"/>
              <a:buNone/>
              <a:defRPr>
                <a:latin typeface="Roboto"/>
                <a:ea typeface="Roboto"/>
                <a:cs typeface="Roboto"/>
                <a:sym typeface="Roboto"/>
              </a:defRPr>
            </a:lvl3pPr>
            <a:lvl4pPr lvl="3" algn="l">
              <a:lnSpc>
                <a:spcPct val="115000"/>
              </a:lnSpc>
              <a:spcBef>
                <a:spcPts val="1600"/>
              </a:spcBef>
              <a:spcAft>
                <a:spcPts val="0"/>
              </a:spcAft>
              <a:buSzPts val="1400"/>
              <a:buFont typeface="Roboto"/>
              <a:buNone/>
              <a:defRPr>
                <a:latin typeface="Roboto"/>
                <a:ea typeface="Roboto"/>
                <a:cs typeface="Roboto"/>
                <a:sym typeface="Roboto"/>
              </a:defRPr>
            </a:lvl4pPr>
            <a:lvl5pPr lvl="4" algn="l">
              <a:lnSpc>
                <a:spcPct val="115000"/>
              </a:lnSpc>
              <a:spcBef>
                <a:spcPts val="1600"/>
              </a:spcBef>
              <a:spcAft>
                <a:spcPts val="0"/>
              </a:spcAft>
              <a:buSzPts val="1400"/>
              <a:buFont typeface="Roboto"/>
              <a:buNone/>
              <a:defRPr>
                <a:latin typeface="Roboto"/>
                <a:ea typeface="Roboto"/>
                <a:cs typeface="Roboto"/>
                <a:sym typeface="Roboto"/>
              </a:defRPr>
            </a:lvl5pPr>
            <a:lvl6pPr lvl="5" algn="l">
              <a:lnSpc>
                <a:spcPct val="115000"/>
              </a:lnSpc>
              <a:spcBef>
                <a:spcPts val="1600"/>
              </a:spcBef>
              <a:spcAft>
                <a:spcPts val="0"/>
              </a:spcAft>
              <a:buSzPts val="1400"/>
              <a:buFont typeface="Roboto"/>
              <a:buNone/>
              <a:defRPr>
                <a:latin typeface="Roboto"/>
                <a:ea typeface="Roboto"/>
                <a:cs typeface="Roboto"/>
                <a:sym typeface="Roboto"/>
              </a:defRPr>
            </a:lvl6pPr>
            <a:lvl7pPr lvl="6" algn="l">
              <a:lnSpc>
                <a:spcPct val="115000"/>
              </a:lnSpc>
              <a:spcBef>
                <a:spcPts val="1600"/>
              </a:spcBef>
              <a:spcAft>
                <a:spcPts val="0"/>
              </a:spcAft>
              <a:buSzPts val="1400"/>
              <a:buFont typeface="Roboto"/>
              <a:buNone/>
              <a:defRPr>
                <a:latin typeface="Roboto"/>
                <a:ea typeface="Roboto"/>
                <a:cs typeface="Roboto"/>
                <a:sym typeface="Roboto"/>
              </a:defRPr>
            </a:lvl7pPr>
            <a:lvl8pPr lvl="7" algn="l">
              <a:lnSpc>
                <a:spcPct val="115000"/>
              </a:lnSpc>
              <a:spcBef>
                <a:spcPts val="1600"/>
              </a:spcBef>
              <a:spcAft>
                <a:spcPts val="0"/>
              </a:spcAft>
              <a:buSzPts val="1400"/>
              <a:buFont typeface="Roboto"/>
              <a:buNone/>
              <a:defRPr>
                <a:latin typeface="Roboto"/>
                <a:ea typeface="Roboto"/>
                <a:cs typeface="Roboto"/>
                <a:sym typeface="Roboto"/>
              </a:defRPr>
            </a:lvl8pPr>
            <a:lvl9pPr lvl="8" algn="l">
              <a:lnSpc>
                <a:spcPct val="115000"/>
              </a:lnSpc>
              <a:spcBef>
                <a:spcPts val="1600"/>
              </a:spcBef>
              <a:spcAft>
                <a:spcPts val="1600"/>
              </a:spcAft>
              <a:buSzPts val="1400"/>
              <a:buFont typeface="Roboto"/>
              <a:buNone/>
              <a:defRPr>
                <a:latin typeface="Roboto"/>
                <a:ea typeface="Roboto"/>
                <a:cs typeface="Roboto"/>
                <a:sym typeface="Roboto"/>
              </a:defRPr>
            </a:lvl9pPr>
          </a:lstStyle>
          <a:p/>
        </p:txBody>
      </p:sp>
      <p:sp>
        <p:nvSpPr>
          <p:cNvPr id="146" name="Google Shape;146;p57"/>
          <p:cNvSpPr txBox="1"/>
          <p:nvPr>
            <p:ph idx="4" type="title"/>
          </p:nvPr>
        </p:nvSpPr>
        <p:spPr>
          <a:xfrm>
            <a:off x="2012042" y="2959856"/>
            <a:ext cx="5119800" cy="75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p:txBody>
      </p:sp>
      <p:sp>
        <p:nvSpPr>
          <p:cNvPr id="147" name="Google Shape;147;p57"/>
          <p:cNvSpPr txBox="1"/>
          <p:nvPr>
            <p:ph idx="5" type="subTitle"/>
          </p:nvPr>
        </p:nvSpPr>
        <p:spPr>
          <a:xfrm>
            <a:off x="2012000" y="3711650"/>
            <a:ext cx="5119800" cy="330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Font typeface="Roboto"/>
              <a:buNone/>
              <a:defRPr sz="1400"/>
            </a:lvl1pPr>
            <a:lvl2pPr lvl="1" algn="l">
              <a:lnSpc>
                <a:spcPct val="115000"/>
              </a:lnSpc>
              <a:spcBef>
                <a:spcPts val="1600"/>
              </a:spcBef>
              <a:spcAft>
                <a:spcPts val="0"/>
              </a:spcAft>
              <a:buSzPts val="1400"/>
              <a:buFont typeface="Roboto"/>
              <a:buNone/>
              <a:defRPr>
                <a:latin typeface="Roboto"/>
                <a:ea typeface="Roboto"/>
                <a:cs typeface="Roboto"/>
                <a:sym typeface="Roboto"/>
              </a:defRPr>
            </a:lvl2pPr>
            <a:lvl3pPr lvl="2" algn="l">
              <a:lnSpc>
                <a:spcPct val="115000"/>
              </a:lnSpc>
              <a:spcBef>
                <a:spcPts val="1600"/>
              </a:spcBef>
              <a:spcAft>
                <a:spcPts val="0"/>
              </a:spcAft>
              <a:buSzPts val="1400"/>
              <a:buFont typeface="Roboto"/>
              <a:buNone/>
              <a:defRPr>
                <a:latin typeface="Roboto"/>
                <a:ea typeface="Roboto"/>
                <a:cs typeface="Roboto"/>
                <a:sym typeface="Roboto"/>
              </a:defRPr>
            </a:lvl3pPr>
            <a:lvl4pPr lvl="3" algn="l">
              <a:lnSpc>
                <a:spcPct val="115000"/>
              </a:lnSpc>
              <a:spcBef>
                <a:spcPts val="1600"/>
              </a:spcBef>
              <a:spcAft>
                <a:spcPts val="0"/>
              </a:spcAft>
              <a:buSzPts val="1400"/>
              <a:buFont typeface="Roboto"/>
              <a:buNone/>
              <a:defRPr>
                <a:latin typeface="Roboto"/>
                <a:ea typeface="Roboto"/>
                <a:cs typeface="Roboto"/>
                <a:sym typeface="Roboto"/>
              </a:defRPr>
            </a:lvl4pPr>
            <a:lvl5pPr lvl="4" algn="l">
              <a:lnSpc>
                <a:spcPct val="115000"/>
              </a:lnSpc>
              <a:spcBef>
                <a:spcPts val="1600"/>
              </a:spcBef>
              <a:spcAft>
                <a:spcPts val="0"/>
              </a:spcAft>
              <a:buSzPts val="1400"/>
              <a:buFont typeface="Roboto"/>
              <a:buNone/>
              <a:defRPr>
                <a:latin typeface="Roboto"/>
                <a:ea typeface="Roboto"/>
                <a:cs typeface="Roboto"/>
                <a:sym typeface="Roboto"/>
              </a:defRPr>
            </a:lvl5pPr>
            <a:lvl6pPr lvl="5" algn="l">
              <a:lnSpc>
                <a:spcPct val="115000"/>
              </a:lnSpc>
              <a:spcBef>
                <a:spcPts val="1600"/>
              </a:spcBef>
              <a:spcAft>
                <a:spcPts val="0"/>
              </a:spcAft>
              <a:buSzPts val="1400"/>
              <a:buFont typeface="Roboto"/>
              <a:buNone/>
              <a:defRPr>
                <a:latin typeface="Roboto"/>
                <a:ea typeface="Roboto"/>
                <a:cs typeface="Roboto"/>
                <a:sym typeface="Roboto"/>
              </a:defRPr>
            </a:lvl6pPr>
            <a:lvl7pPr lvl="6" algn="l">
              <a:lnSpc>
                <a:spcPct val="115000"/>
              </a:lnSpc>
              <a:spcBef>
                <a:spcPts val="1600"/>
              </a:spcBef>
              <a:spcAft>
                <a:spcPts val="0"/>
              </a:spcAft>
              <a:buSzPts val="1400"/>
              <a:buFont typeface="Roboto"/>
              <a:buNone/>
              <a:defRPr>
                <a:latin typeface="Roboto"/>
                <a:ea typeface="Roboto"/>
                <a:cs typeface="Roboto"/>
                <a:sym typeface="Roboto"/>
              </a:defRPr>
            </a:lvl7pPr>
            <a:lvl8pPr lvl="7" algn="l">
              <a:lnSpc>
                <a:spcPct val="115000"/>
              </a:lnSpc>
              <a:spcBef>
                <a:spcPts val="1600"/>
              </a:spcBef>
              <a:spcAft>
                <a:spcPts val="0"/>
              </a:spcAft>
              <a:buSzPts val="1400"/>
              <a:buFont typeface="Roboto"/>
              <a:buNone/>
              <a:defRPr>
                <a:latin typeface="Roboto"/>
                <a:ea typeface="Roboto"/>
                <a:cs typeface="Roboto"/>
                <a:sym typeface="Roboto"/>
              </a:defRPr>
            </a:lvl8pPr>
            <a:lvl9pPr lvl="8" algn="l">
              <a:lnSpc>
                <a:spcPct val="115000"/>
              </a:lnSpc>
              <a:spcBef>
                <a:spcPts val="1600"/>
              </a:spcBef>
              <a:spcAft>
                <a:spcPts val="160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bg>
      <p:bgPr>
        <a:solidFill>
          <a:schemeClr val="accent1"/>
        </a:solidFill>
      </p:bgPr>
    </p:bg>
    <p:spTree>
      <p:nvGrpSpPr>
        <p:cNvPr id="148" name="Shape 148"/>
        <p:cNvGrpSpPr/>
        <p:nvPr/>
      </p:nvGrpSpPr>
      <p:grpSpPr>
        <a:xfrm>
          <a:off x="0" y="0"/>
          <a:ext cx="0" cy="0"/>
          <a:chOff x="0" y="0"/>
          <a:chExt cx="0" cy="0"/>
        </a:xfrm>
      </p:grpSpPr>
      <p:sp>
        <p:nvSpPr>
          <p:cNvPr id="149" name="Google Shape;149;p58"/>
          <p:cNvSpPr/>
          <p:nvPr/>
        </p:nvSpPr>
        <p:spPr>
          <a:xfrm flipH="1">
            <a:off x="7431525" y="809450"/>
            <a:ext cx="1012500" cy="819600"/>
          </a:xfrm>
          <a:prstGeom prst="homePlate">
            <a:avLst>
              <a:gd fmla="val 3191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50" name="Google Shape;150;p58"/>
          <p:cNvSpPr txBox="1"/>
          <p:nvPr>
            <p:ph type="title"/>
          </p:nvPr>
        </p:nvSpPr>
        <p:spPr>
          <a:xfrm>
            <a:off x="5000000" y="1697400"/>
            <a:ext cx="3430800" cy="103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BA68C8"/>
              </a:buClr>
              <a:buSzPts val="3600"/>
              <a:buFont typeface="Montserrat ExtraBold"/>
              <a:buNone/>
              <a:defRPr sz="3600"/>
            </a:lvl1pPr>
            <a:lvl2pPr lvl="1"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1" name="Google Shape;151;p58"/>
          <p:cNvSpPr txBox="1"/>
          <p:nvPr>
            <p:ph idx="1" type="subTitle"/>
          </p:nvPr>
        </p:nvSpPr>
        <p:spPr>
          <a:xfrm>
            <a:off x="5920325" y="2591725"/>
            <a:ext cx="2510400" cy="759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Font typeface="Roboto"/>
              <a:buNone/>
              <a:defRPr sz="1400"/>
            </a:lvl1pPr>
            <a:lvl2pPr lvl="1" algn="r">
              <a:lnSpc>
                <a:spcPct val="115000"/>
              </a:lnSpc>
              <a:spcBef>
                <a:spcPts val="1600"/>
              </a:spcBef>
              <a:spcAft>
                <a:spcPts val="0"/>
              </a:spcAft>
              <a:buSzPts val="1400"/>
              <a:buNone/>
              <a:defRPr/>
            </a:lvl2pPr>
            <a:lvl3pPr lvl="2" algn="r">
              <a:lnSpc>
                <a:spcPct val="115000"/>
              </a:lnSpc>
              <a:spcBef>
                <a:spcPts val="1600"/>
              </a:spcBef>
              <a:spcAft>
                <a:spcPts val="0"/>
              </a:spcAft>
              <a:buSzPts val="1400"/>
              <a:buNone/>
              <a:defRPr/>
            </a:lvl3pPr>
            <a:lvl4pPr lvl="3" algn="r">
              <a:lnSpc>
                <a:spcPct val="115000"/>
              </a:lnSpc>
              <a:spcBef>
                <a:spcPts val="1600"/>
              </a:spcBef>
              <a:spcAft>
                <a:spcPts val="0"/>
              </a:spcAft>
              <a:buSzPts val="1400"/>
              <a:buNone/>
              <a:defRPr/>
            </a:lvl4pPr>
            <a:lvl5pPr lvl="4" algn="r">
              <a:lnSpc>
                <a:spcPct val="115000"/>
              </a:lnSpc>
              <a:spcBef>
                <a:spcPts val="1600"/>
              </a:spcBef>
              <a:spcAft>
                <a:spcPts val="0"/>
              </a:spcAft>
              <a:buSzPts val="1400"/>
              <a:buNone/>
              <a:defRPr/>
            </a:lvl5pPr>
            <a:lvl6pPr lvl="5" algn="r">
              <a:lnSpc>
                <a:spcPct val="115000"/>
              </a:lnSpc>
              <a:spcBef>
                <a:spcPts val="1600"/>
              </a:spcBef>
              <a:spcAft>
                <a:spcPts val="0"/>
              </a:spcAft>
              <a:buSzPts val="1400"/>
              <a:buNone/>
              <a:defRPr/>
            </a:lvl6pPr>
            <a:lvl7pPr lvl="6" algn="r">
              <a:lnSpc>
                <a:spcPct val="115000"/>
              </a:lnSpc>
              <a:spcBef>
                <a:spcPts val="1600"/>
              </a:spcBef>
              <a:spcAft>
                <a:spcPts val="0"/>
              </a:spcAft>
              <a:buSzPts val="1400"/>
              <a:buNone/>
              <a:defRPr/>
            </a:lvl7pPr>
            <a:lvl8pPr lvl="7" algn="r">
              <a:lnSpc>
                <a:spcPct val="115000"/>
              </a:lnSpc>
              <a:spcBef>
                <a:spcPts val="1600"/>
              </a:spcBef>
              <a:spcAft>
                <a:spcPts val="0"/>
              </a:spcAft>
              <a:buSzPts val="1400"/>
              <a:buNone/>
              <a:defRPr/>
            </a:lvl8pPr>
            <a:lvl9pPr lvl="8" algn="r">
              <a:lnSpc>
                <a:spcPct val="115000"/>
              </a:lnSpc>
              <a:spcBef>
                <a:spcPts val="1600"/>
              </a:spcBef>
              <a:spcAft>
                <a:spcPts val="1600"/>
              </a:spcAft>
              <a:buSzPts val="1400"/>
              <a:buNone/>
              <a:defRPr/>
            </a:lvl9pPr>
          </a:lstStyle>
          <a:p/>
        </p:txBody>
      </p:sp>
      <p:sp>
        <p:nvSpPr>
          <p:cNvPr id="152" name="Google Shape;152;p58"/>
          <p:cNvSpPr txBox="1"/>
          <p:nvPr>
            <p:ph idx="2" type="title"/>
          </p:nvPr>
        </p:nvSpPr>
        <p:spPr>
          <a:xfrm>
            <a:off x="7501925" y="892600"/>
            <a:ext cx="9288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6000"/>
              <a:buFont typeface="Montserrat ExtraBold"/>
              <a:buNone/>
              <a:defRPr sz="3600">
                <a:solidFill>
                  <a:schemeClr val="accent1"/>
                </a:solidFill>
              </a:defRPr>
            </a:lvl1pPr>
            <a:lvl2pPr lvl="1"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r">
              <a:lnSpc>
                <a:spcPct val="100000"/>
              </a:lnSpc>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p:txBody>
      </p:sp>
      <p:sp>
        <p:nvSpPr>
          <p:cNvPr id="153" name="Google Shape;153;p58"/>
          <p:cNvSpPr/>
          <p:nvPr/>
        </p:nvSpPr>
        <p:spPr>
          <a:xfrm flipH="1" rot="10800000">
            <a:off x="0" y="-1700"/>
            <a:ext cx="45825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54" name="Shape 154"/>
        <p:cNvGrpSpPr/>
        <p:nvPr/>
      </p:nvGrpSpPr>
      <p:grpSpPr>
        <a:xfrm>
          <a:off x="0" y="0"/>
          <a:ext cx="0" cy="0"/>
          <a:chOff x="0" y="0"/>
          <a:chExt cx="0" cy="0"/>
        </a:xfrm>
      </p:grpSpPr>
      <p:sp>
        <p:nvSpPr>
          <p:cNvPr id="155" name="Google Shape;155;p59"/>
          <p:cNvSpPr txBox="1"/>
          <p:nvPr>
            <p:ph type="title"/>
          </p:nvPr>
        </p:nvSpPr>
        <p:spPr>
          <a:xfrm>
            <a:off x="720400" y="707100"/>
            <a:ext cx="3858900" cy="68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Font typeface="Montserrat ExtraBold"/>
              <a:buNone/>
              <a:defRPr sz="6000"/>
            </a:lvl1pPr>
            <a:lvl2pPr lvl="1"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6" name="Google Shape;156;p59"/>
          <p:cNvSpPr txBox="1"/>
          <p:nvPr>
            <p:ph idx="1" type="subTitle"/>
          </p:nvPr>
        </p:nvSpPr>
        <p:spPr>
          <a:xfrm>
            <a:off x="720400" y="1480950"/>
            <a:ext cx="2633100" cy="1090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7" name="Google Shape;157;p59"/>
          <p:cNvSpPr txBox="1"/>
          <p:nvPr/>
        </p:nvSpPr>
        <p:spPr>
          <a:xfrm>
            <a:off x="720400" y="3357050"/>
            <a:ext cx="3000000" cy="97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100"/>
              <a:buFont typeface="Arial"/>
              <a:buNone/>
            </a:pPr>
            <a:r>
              <a:rPr b="0" i="0" lang="en" sz="1100" u="none" cap="none" strike="noStrike">
                <a:solidFill>
                  <a:schemeClr val="dk1"/>
                </a:solidFill>
                <a:latin typeface="Roboto"/>
                <a:ea typeface="Roboto"/>
                <a:cs typeface="Roboto"/>
                <a:sym typeface="Roboto"/>
              </a:rPr>
              <a:t>This presentation template was created by </a:t>
            </a:r>
            <a:r>
              <a:rPr b="1" i="0" lang="en" sz="1100" u="none" cap="none" strike="noStrike">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b="0" i="0" lang="en" sz="1100" u="none" cap="none" strike="noStrike">
                <a:solidFill>
                  <a:schemeClr val="dk1"/>
                </a:solidFill>
                <a:latin typeface="Roboto"/>
                <a:ea typeface="Roboto"/>
                <a:cs typeface="Roboto"/>
                <a:sym typeface="Roboto"/>
              </a:rPr>
              <a:t>, including icons by</a:t>
            </a:r>
            <a:r>
              <a:rPr b="1" i="0" lang="en" sz="1100" u="sng" cap="none" strike="noStrike">
                <a:solidFill>
                  <a:schemeClr val="dk1"/>
                </a:solidFill>
                <a:latin typeface="Roboto"/>
                <a:ea typeface="Roboto"/>
                <a:cs typeface="Roboto"/>
                <a:sym typeface="Roboto"/>
              </a:rPr>
              <a:t> </a:t>
            </a:r>
            <a:r>
              <a:rPr b="1" i="0" lang="en" sz="1100" u="none" cap="none" strike="noStrike">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0" i="0" lang="en" sz="1100" u="none" cap="none" strike="noStrike">
                <a:solidFill>
                  <a:schemeClr val="dk1"/>
                </a:solidFill>
                <a:latin typeface="Roboto"/>
                <a:ea typeface="Roboto"/>
                <a:cs typeface="Roboto"/>
                <a:sym typeface="Roboto"/>
              </a:rPr>
              <a:t>, and infographics &amp; images by </a:t>
            </a:r>
            <a:r>
              <a:rPr b="1" i="0" lang="en" sz="1100" u="none" cap="none" strike="noStrike">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0" i="0" lang="en" sz="1100" u="none" cap="none" strike="noStrike">
                <a:solidFill>
                  <a:schemeClr val="dk1"/>
                </a:solidFill>
                <a:latin typeface="Roboto"/>
                <a:ea typeface="Roboto"/>
                <a:cs typeface="Roboto"/>
                <a:sym typeface="Roboto"/>
              </a:rPr>
              <a:t> and illustrations by </a:t>
            </a:r>
            <a:r>
              <a:rPr b="1" i="0" lang="en" sz="1100" u="none" cap="none" strike="noStrike">
                <a:solidFill>
                  <a:schemeClr val="hlink"/>
                </a:solidFill>
                <a:uFill>
                  <a:noFill/>
                </a:uFill>
                <a:latin typeface="Roboto"/>
                <a:ea typeface="Roboto"/>
                <a:cs typeface="Roboto"/>
                <a:sym typeface="Roboto"/>
                <a:hlinkClick r:id="rId5"/>
              </a:rPr>
              <a:t>Stories</a:t>
            </a:r>
            <a:endParaRPr b="1" i="0" sz="1100" u="none" cap="none" strike="noStrike">
              <a:solidFill>
                <a:schemeClr val="dk1"/>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_1">
    <p:bg>
      <p:bgPr>
        <a:solidFill>
          <a:schemeClr val="lt1"/>
        </a:solidFill>
      </p:bgPr>
    </p:bg>
    <p:spTree>
      <p:nvGrpSpPr>
        <p:cNvPr id="158" name="Shape 158"/>
        <p:cNvGrpSpPr/>
        <p:nvPr/>
      </p:nvGrpSpPr>
      <p:grpSpPr>
        <a:xfrm>
          <a:off x="0" y="0"/>
          <a:ext cx="0" cy="0"/>
          <a:chOff x="0" y="0"/>
          <a:chExt cx="0" cy="0"/>
        </a:xfrm>
      </p:grpSpPr>
      <p:sp>
        <p:nvSpPr>
          <p:cNvPr id="159" name="Google Shape;159;p60"/>
          <p:cNvSpPr txBox="1"/>
          <p:nvPr>
            <p:ph type="title"/>
          </p:nvPr>
        </p:nvSpPr>
        <p:spPr>
          <a:xfrm>
            <a:off x="713250" y="448056"/>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60" name="Google Shape;160;p60"/>
          <p:cNvSpPr txBox="1"/>
          <p:nvPr>
            <p:ph idx="1" type="subTitle"/>
          </p:nvPr>
        </p:nvSpPr>
        <p:spPr>
          <a:xfrm>
            <a:off x="722376" y="1280160"/>
            <a:ext cx="7717500" cy="26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1" name="Google Shape;161;p60"/>
          <p:cNvSpPr txBox="1"/>
          <p:nvPr>
            <p:ph idx="2" type="subTitle"/>
          </p:nvPr>
        </p:nvSpPr>
        <p:spPr>
          <a:xfrm>
            <a:off x="703400" y="4096512"/>
            <a:ext cx="23043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2" name="Google Shape;162;p60"/>
          <p:cNvSpPr txBox="1"/>
          <p:nvPr>
            <p:ph idx="3" type="subTitle"/>
          </p:nvPr>
        </p:nvSpPr>
        <p:spPr>
          <a:xfrm>
            <a:off x="3418544" y="4096512"/>
            <a:ext cx="23043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3" name="Google Shape;163;p60"/>
          <p:cNvSpPr txBox="1"/>
          <p:nvPr>
            <p:ph idx="4" type="subTitle"/>
          </p:nvPr>
        </p:nvSpPr>
        <p:spPr>
          <a:xfrm>
            <a:off x="6133675" y="4096512"/>
            <a:ext cx="23043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2_2">
    <p:bg>
      <p:bgPr>
        <a:solidFill>
          <a:schemeClr val="lt1"/>
        </a:solidFill>
      </p:bgPr>
    </p:bg>
    <p:spTree>
      <p:nvGrpSpPr>
        <p:cNvPr id="164" name="Shape 164"/>
        <p:cNvGrpSpPr/>
        <p:nvPr/>
      </p:nvGrpSpPr>
      <p:grpSpPr>
        <a:xfrm>
          <a:off x="0" y="0"/>
          <a:ext cx="0" cy="0"/>
          <a:chOff x="0" y="0"/>
          <a:chExt cx="0" cy="0"/>
        </a:xfrm>
      </p:grpSpPr>
      <p:sp>
        <p:nvSpPr>
          <p:cNvPr id="165" name="Google Shape;165;p61"/>
          <p:cNvSpPr txBox="1"/>
          <p:nvPr>
            <p:ph type="title"/>
          </p:nvPr>
        </p:nvSpPr>
        <p:spPr>
          <a:xfrm>
            <a:off x="722625" y="448056"/>
            <a:ext cx="385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66" name="Google Shape;166;p61"/>
          <p:cNvSpPr txBox="1"/>
          <p:nvPr>
            <p:ph idx="1" type="subTitle"/>
          </p:nvPr>
        </p:nvSpPr>
        <p:spPr>
          <a:xfrm>
            <a:off x="5024125" y="1674047"/>
            <a:ext cx="3406500" cy="301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Medium"/>
              <a:buChar char="●"/>
              <a:defRPr sz="1400"/>
            </a:lvl1pPr>
            <a:lvl2pPr lvl="1"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2pPr>
            <a:lvl3pPr lvl="2"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3pPr>
            <a:lvl4pPr lvl="3"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4pPr>
            <a:lvl5pPr lvl="4"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5pPr>
            <a:lvl6pPr lvl="5"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6pPr>
            <a:lvl7pPr lvl="6"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7pPr>
            <a:lvl8pPr lvl="7"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8pPr>
            <a:lvl9pPr lvl="8" algn="l">
              <a:lnSpc>
                <a:spcPct val="115000"/>
              </a:lnSpc>
              <a:spcBef>
                <a:spcPts val="1600"/>
              </a:spcBef>
              <a:spcAft>
                <a:spcPts val="1600"/>
              </a:spcAft>
              <a:buSzPts val="1400"/>
              <a:buFont typeface="Roboto Medium"/>
              <a:buChar char="■"/>
              <a:defRPr>
                <a:latin typeface="Roboto Medium"/>
                <a:ea typeface="Roboto Medium"/>
                <a:cs typeface="Roboto Medium"/>
                <a:sym typeface="Roboto Medium"/>
              </a:defRPr>
            </a:lvl9pPr>
          </a:lstStyle>
          <a:p/>
        </p:txBody>
      </p:sp>
      <p:sp>
        <p:nvSpPr>
          <p:cNvPr id="167" name="Google Shape;167;p61"/>
          <p:cNvSpPr txBox="1"/>
          <p:nvPr>
            <p:ph idx="2" type="subTitle"/>
          </p:nvPr>
        </p:nvSpPr>
        <p:spPr>
          <a:xfrm>
            <a:off x="713225" y="1674047"/>
            <a:ext cx="3406500" cy="301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Font typeface="Roboto Medium"/>
              <a:buChar char="●"/>
              <a:defRPr sz="1400"/>
            </a:lvl1pPr>
            <a:lvl2pPr lvl="1"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2pPr>
            <a:lvl3pPr lvl="2"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3pPr>
            <a:lvl4pPr lvl="3"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4pPr>
            <a:lvl5pPr lvl="4"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5pPr>
            <a:lvl6pPr lvl="5"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6pPr>
            <a:lvl7pPr lvl="6"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7pPr>
            <a:lvl8pPr lvl="7" algn="l">
              <a:lnSpc>
                <a:spcPct val="115000"/>
              </a:lnSpc>
              <a:spcBef>
                <a:spcPts val="1600"/>
              </a:spcBef>
              <a:spcAft>
                <a:spcPts val="0"/>
              </a:spcAft>
              <a:buSzPts val="1400"/>
              <a:buFont typeface="Roboto Medium"/>
              <a:buChar char="○"/>
              <a:defRPr>
                <a:latin typeface="Roboto Medium"/>
                <a:ea typeface="Roboto Medium"/>
                <a:cs typeface="Roboto Medium"/>
                <a:sym typeface="Roboto Medium"/>
              </a:defRPr>
            </a:lvl8pPr>
            <a:lvl9pPr lvl="8" algn="l">
              <a:lnSpc>
                <a:spcPct val="115000"/>
              </a:lnSpc>
              <a:spcBef>
                <a:spcPts val="1600"/>
              </a:spcBef>
              <a:spcAft>
                <a:spcPts val="1600"/>
              </a:spcAft>
              <a:buSzPts val="1400"/>
              <a:buFont typeface="Roboto Medium"/>
              <a:buChar char="■"/>
              <a:defRPr>
                <a:latin typeface="Roboto Medium"/>
                <a:ea typeface="Roboto Medium"/>
                <a:cs typeface="Roboto Medium"/>
                <a:sym typeface="Roboto Medium"/>
              </a:defRPr>
            </a:lvl9pPr>
          </a:lstStyle>
          <a:p/>
        </p:txBody>
      </p:sp>
      <p:sp>
        <p:nvSpPr>
          <p:cNvPr id="168" name="Google Shape;168;p61"/>
          <p:cNvSpPr txBox="1"/>
          <p:nvPr>
            <p:ph idx="3" type="subTitle"/>
          </p:nvPr>
        </p:nvSpPr>
        <p:spPr>
          <a:xfrm>
            <a:off x="722625" y="1435725"/>
            <a:ext cx="1607400" cy="3438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600"/>
              <a:buFont typeface="Roboto Medium"/>
              <a:buNone/>
              <a:defRPr b="1"/>
            </a:lvl1pPr>
            <a:lvl2pPr lvl="1"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2pPr>
            <a:lvl3pPr lvl="2"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3pPr>
            <a:lvl4pPr lvl="3"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4pPr>
            <a:lvl5pPr lvl="4"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5pPr>
            <a:lvl6pPr lvl="5"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6pPr>
            <a:lvl7pPr lvl="6"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7pPr>
            <a:lvl8pPr lvl="7"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8pPr>
            <a:lvl9pPr lvl="8" algn="l">
              <a:lnSpc>
                <a:spcPct val="115000"/>
              </a:lnSpc>
              <a:spcBef>
                <a:spcPts val="1600"/>
              </a:spcBef>
              <a:spcAft>
                <a:spcPts val="1600"/>
              </a:spcAft>
              <a:buSzPts val="1600"/>
              <a:buFont typeface="Roboto Medium"/>
              <a:buNone/>
              <a:defRPr sz="1600">
                <a:latin typeface="Roboto Medium"/>
                <a:ea typeface="Roboto Medium"/>
                <a:cs typeface="Roboto Medium"/>
                <a:sym typeface="Roboto Medium"/>
              </a:defRPr>
            </a:lvl9pPr>
          </a:lstStyle>
          <a:p/>
        </p:txBody>
      </p:sp>
      <p:sp>
        <p:nvSpPr>
          <p:cNvPr id="169" name="Google Shape;169;p61"/>
          <p:cNvSpPr txBox="1"/>
          <p:nvPr>
            <p:ph idx="4" type="subTitle"/>
          </p:nvPr>
        </p:nvSpPr>
        <p:spPr>
          <a:xfrm>
            <a:off x="5021300" y="1437510"/>
            <a:ext cx="1607400" cy="347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600"/>
              <a:buFont typeface="Roboto Medium"/>
              <a:buNone/>
              <a:defRPr b="1"/>
            </a:lvl1pPr>
            <a:lvl2pPr lvl="1"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2pPr>
            <a:lvl3pPr lvl="2"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3pPr>
            <a:lvl4pPr lvl="3"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4pPr>
            <a:lvl5pPr lvl="4"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5pPr>
            <a:lvl6pPr lvl="5"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6pPr>
            <a:lvl7pPr lvl="6"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7pPr>
            <a:lvl8pPr lvl="7" algn="l">
              <a:lnSpc>
                <a:spcPct val="115000"/>
              </a:lnSpc>
              <a:spcBef>
                <a:spcPts val="1600"/>
              </a:spcBef>
              <a:spcAft>
                <a:spcPts val="0"/>
              </a:spcAft>
              <a:buSzPts val="1600"/>
              <a:buFont typeface="Roboto Medium"/>
              <a:buNone/>
              <a:defRPr sz="1600">
                <a:latin typeface="Roboto Medium"/>
                <a:ea typeface="Roboto Medium"/>
                <a:cs typeface="Roboto Medium"/>
                <a:sym typeface="Roboto Medium"/>
              </a:defRPr>
            </a:lvl8pPr>
            <a:lvl9pPr lvl="8" algn="l">
              <a:lnSpc>
                <a:spcPct val="115000"/>
              </a:lnSpc>
              <a:spcBef>
                <a:spcPts val="1600"/>
              </a:spcBef>
              <a:spcAft>
                <a:spcPts val="1600"/>
              </a:spcAft>
              <a:buSzPts val="1600"/>
              <a:buFont typeface="Roboto Medium"/>
              <a:buNone/>
              <a:defRPr sz="1600">
                <a:latin typeface="Roboto Medium"/>
                <a:ea typeface="Roboto Medium"/>
                <a:cs typeface="Roboto Medium"/>
                <a:sym typeface="Roboto Medium"/>
              </a:defRPr>
            </a:lvl9pPr>
          </a:lstStyle>
          <a:p/>
        </p:txBody>
      </p:sp>
      <p:sp>
        <p:nvSpPr>
          <p:cNvPr id="170" name="Google Shape;170;p61"/>
          <p:cNvSpPr/>
          <p:nvPr/>
        </p:nvSpPr>
        <p:spPr>
          <a:xfrm rot="10800000">
            <a:off x="4044350" y="-1700"/>
            <a:ext cx="5112900" cy="5149800"/>
          </a:xfrm>
          <a:prstGeom prst="homePlate">
            <a:avLst>
              <a:gd fmla="val 1639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solidFill>
          <a:schemeClr val="lt1"/>
        </a:solidFill>
      </p:bgPr>
    </p:bg>
    <p:spTree>
      <p:nvGrpSpPr>
        <p:cNvPr id="31" name="Shape 31"/>
        <p:cNvGrpSpPr/>
        <p:nvPr/>
      </p:nvGrpSpPr>
      <p:grpSpPr>
        <a:xfrm>
          <a:off x="0" y="0"/>
          <a:ext cx="0" cy="0"/>
          <a:chOff x="0" y="0"/>
          <a:chExt cx="0" cy="0"/>
        </a:xfrm>
      </p:grpSpPr>
      <p:sp>
        <p:nvSpPr>
          <p:cNvPr id="32" name="Google Shape;32;p37"/>
          <p:cNvSpPr txBox="1"/>
          <p:nvPr>
            <p:ph type="title"/>
          </p:nvPr>
        </p:nvSpPr>
        <p:spPr>
          <a:xfrm>
            <a:off x="4572000" y="1538700"/>
            <a:ext cx="3858900" cy="1032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7200"/>
              <a:buFont typeface="Montserrat Black"/>
              <a:buNone/>
              <a:defRPr sz="7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7"/>
          <p:cNvSpPr txBox="1"/>
          <p:nvPr>
            <p:ph idx="1" type="subTitle"/>
          </p:nvPr>
        </p:nvSpPr>
        <p:spPr>
          <a:xfrm>
            <a:off x="5077550" y="2571600"/>
            <a:ext cx="3353400" cy="12345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bg>
      <p:bgPr>
        <a:solidFill>
          <a:schemeClr val="accent1"/>
        </a:solidFill>
      </p:bgPr>
    </p:bg>
    <p:spTree>
      <p:nvGrpSpPr>
        <p:cNvPr id="34" name="Shape 34"/>
        <p:cNvGrpSpPr/>
        <p:nvPr/>
      </p:nvGrpSpPr>
      <p:grpSpPr>
        <a:xfrm>
          <a:off x="0" y="0"/>
          <a:ext cx="0" cy="0"/>
          <a:chOff x="0" y="0"/>
          <a:chExt cx="0" cy="0"/>
        </a:xfrm>
      </p:grpSpPr>
      <p:sp>
        <p:nvSpPr>
          <p:cNvPr id="35" name="Google Shape;35;p38"/>
          <p:cNvSpPr/>
          <p:nvPr/>
        </p:nvSpPr>
        <p:spPr>
          <a:xfrm rot="5400000">
            <a:off x="2134325" y="-143550"/>
            <a:ext cx="48663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txBox="1"/>
          <p:nvPr>
            <p:ph idx="1" type="subTitle"/>
          </p:nvPr>
        </p:nvSpPr>
        <p:spPr>
          <a:xfrm>
            <a:off x="2638025" y="3374136"/>
            <a:ext cx="3858900" cy="8769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Font typeface="Montserrat ExtraBold"/>
              <a:buNone/>
              <a:defRPr b="1"/>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 name="Google Shape;37;p38"/>
          <p:cNvSpPr txBox="1"/>
          <p:nvPr>
            <p:ph type="title"/>
          </p:nvPr>
        </p:nvSpPr>
        <p:spPr>
          <a:xfrm>
            <a:off x="2255975" y="1340325"/>
            <a:ext cx="4647000" cy="194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1_1_2">
    <p:bg>
      <p:bgPr>
        <a:solidFill>
          <a:schemeClr val="accent1"/>
        </a:solidFill>
      </p:bgPr>
    </p:bg>
    <p:spTree>
      <p:nvGrpSpPr>
        <p:cNvPr id="39" name="Shape 39"/>
        <p:cNvGrpSpPr/>
        <p:nvPr/>
      </p:nvGrpSpPr>
      <p:grpSpPr>
        <a:xfrm>
          <a:off x="0" y="0"/>
          <a:ext cx="0" cy="0"/>
          <a:chOff x="0" y="0"/>
          <a:chExt cx="0" cy="0"/>
        </a:xfrm>
      </p:grpSpPr>
      <p:sp>
        <p:nvSpPr>
          <p:cNvPr id="40" name="Google Shape;40;p40"/>
          <p:cNvSpPr/>
          <p:nvPr/>
        </p:nvSpPr>
        <p:spPr>
          <a:xfrm flipH="1">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txBox="1"/>
          <p:nvPr>
            <p:ph type="title"/>
          </p:nvPr>
        </p:nvSpPr>
        <p:spPr>
          <a:xfrm>
            <a:off x="713225" y="448050"/>
            <a:ext cx="77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Montserrat ExtraBold"/>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40"/>
          <p:cNvSpPr txBox="1"/>
          <p:nvPr>
            <p:ph idx="1" type="subTitle"/>
          </p:nvPr>
        </p:nvSpPr>
        <p:spPr>
          <a:xfrm>
            <a:off x="6020225" y="2618229"/>
            <a:ext cx="2410500" cy="13716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_1">
    <p:bg>
      <p:bgPr>
        <a:solidFill>
          <a:schemeClr val="accent1"/>
        </a:solidFill>
      </p:bgPr>
    </p:bg>
    <p:spTree>
      <p:nvGrpSpPr>
        <p:cNvPr id="43" name="Shape 43"/>
        <p:cNvGrpSpPr/>
        <p:nvPr/>
      </p:nvGrpSpPr>
      <p:grpSpPr>
        <a:xfrm>
          <a:off x="0" y="0"/>
          <a:ext cx="0" cy="0"/>
          <a:chOff x="0" y="0"/>
          <a:chExt cx="0" cy="0"/>
        </a:xfrm>
      </p:grpSpPr>
      <p:sp>
        <p:nvSpPr>
          <p:cNvPr id="44" name="Google Shape;44;p42"/>
          <p:cNvSpPr/>
          <p:nvPr/>
        </p:nvSpPr>
        <p:spPr>
          <a:xfrm>
            <a:off x="0" y="-1700"/>
            <a:ext cx="9144000" cy="5149800"/>
          </a:xfrm>
          <a:prstGeom prst="homePlate">
            <a:avLst>
              <a:gd fmla="val 1336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2"/>
          <p:cNvSpPr txBox="1"/>
          <p:nvPr>
            <p:ph type="title"/>
          </p:nvPr>
        </p:nvSpPr>
        <p:spPr>
          <a:xfrm>
            <a:off x="713225" y="448056"/>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Font typeface="Montserrat ExtraBold"/>
              <a:buNone/>
              <a:defRPr/>
            </a:lvl1pPr>
            <a:lvl2pPr lvl="1"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a:lnSpc>
                <a:spcPct val="100000"/>
              </a:lnSpc>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46" name="Google Shape;46;p42"/>
          <p:cNvSpPr txBox="1"/>
          <p:nvPr>
            <p:ph idx="1" type="subTitle"/>
          </p:nvPr>
        </p:nvSpPr>
        <p:spPr>
          <a:xfrm>
            <a:off x="712956" y="2816352"/>
            <a:ext cx="23694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47" name="Google Shape;47;p42"/>
          <p:cNvSpPr txBox="1"/>
          <p:nvPr>
            <p:ph idx="2" type="subTitle"/>
          </p:nvPr>
        </p:nvSpPr>
        <p:spPr>
          <a:xfrm>
            <a:off x="3387494" y="2816352"/>
            <a:ext cx="23694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48" name="Google Shape;48;p42"/>
          <p:cNvSpPr txBox="1"/>
          <p:nvPr>
            <p:ph idx="3" type="subTitle"/>
          </p:nvPr>
        </p:nvSpPr>
        <p:spPr>
          <a:xfrm>
            <a:off x="6061644" y="2816352"/>
            <a:ext cx="23694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Montserrat SemiBold"/>
              <a:buNone/>
              <a:defRPr b="1"/>
            </a:lvl1pPr>
            <a:lvl2pPr lvl="1" algn="l">
              <a:lnSpc>
                <a:spcPct val="115000"/>
              </a:lnSpc>
              <a:spcBef>
                <a:spcPts val="1600"/>
              </a:spcBef>
              <a:spcAft>
                <a:spcPts val="0"/>
              </a:spcAft>
              <a:buClr>
                <a:schemeClr val="dk2"/>
              </a:buClr>
              <a:buSzPts val="1400"/>
              <a:buNone/>
              <a:defRPr>
                <a:solidFill>
                  <a:schemeClr val="dk2"/>
                </a:solidFill>
              </a:defRPr>
            </a:lvl2pPr>
            <a:lvl3pPr lvl="2" algn="l">
              <a:lnSpc>
                <a:spcPct val="115000"/>
              </a:lnSpc>
              <a:spcBef>
                <a:spcPts val="1600"/>
              </a:spcBef>
              <a:spcAft>
                <a:spcPts val="0"/>
              </a:spcAft>
              <a:buClr>
                <a:schemeClr val="dk2"/>
              </a:buClr>
              <a:buSzPts val="1400"/>
              <a:buNone/>
              <a:defRPr>
                <a:solidFill>
                  <a:schemeClr val="dk2"/>
                </a:solidFill>
              </a:defRPr>
            </a:lvl3pPr>
            <a:lvl4pPr lvl="3" algn="l">
              <a:lnSpc>
                <a:spcPct val="115000"/>
              </a:lnSpc>
              <a:spcBef>
                <a:spcPts val="1600"/>
              </a:spcBef>
              <a:spcAft>
                <a:spcPts val="0"/>
              </a:spcAft>
              <a:buClr>
                <a:schemeClr val="dk2"/>
              </a:buClr>
              <a:buSzPts val="1400"/>
              <a:buNone/>
              <a:defRPr>
                <a:solidFill>
                  <a:schemeClr val="dk2"/>
                </a:solidFill>
              </a:defRPr>
            </a:lvl4pPr>
            <a:lvl5pPr lvl="4" algn="l">
              <a:lnSpc>
                <a:spcPct val="115000"/>
              </a:lnSpc>
              <a:spcBef>
                <a:spcPts val="1600"/>
              </a:spcBef>
              <a:spcAft>
                <a:spcPts val="0"/>
              </a:spcAft>
              <a:buClr>
                <a:schemeClr val="dk2"/>
              </a:buClr>
              <a:buSzPts val="1400"/>
              <a:buNone/>
              <a:defRPr>
                <a:solidFill>
                  <a:schemeClr val="dk2"/>
                </a:solidFill>
              </a:defRPr>
            </a:lvl5pPr>
            <a:lvl6pPr lvl="5" algn="l">
              <a:lnSpc>
                <a:spcPct val="115000"/>
              </a:lnSpc>
              <a:spcBef>
                <a:spcPts val="1600"/>
              </a:spcBef>
              <a:spcAft>
                <a:spcPts val="0"/>
              </a:spcAft>
              <a:buClr>
                <a:schemeClr val="dk2"/>
              </a:buClr>
              <a:buSzPts val="1400"/>
              <a:buNone/>
              <a:defRPr>
                <a:solidFill>
                  <a:schemeClr val="dk2"/>
                </a:solidFill>
              </a:defRPr>
            </a:lvl6pPr>
            <a:lvl7pPr lvl="6" algn="l">
              <a:lnSpc>
                <a:spcPct val="115000"/>
              </a:lnSpc>
              <a:spcBef>
                <a:spcPts val="1600"/>
              </a:spcBef>
              <a:spcAft>
                <a:spcPts val="0"/>
              </a:spcAft>
              <a:buClr>
                <a:schemeClr val="dk2"/>
              </a:buClr>
              <a:buSzPts val="1400"/>
              <a:buNone/>
              <a:defRPr>
                <a:solidFill>
                  <a:schemeClr val="dk2"/>
                </a:solidFill>
              </a:defRPr>
            </a:lvl7pPr>
            <a:lvl8pPr lvl="7" algn="l">
              <a:lnSpc>
                <a:spcPct val="115000"/>
              </a:lnSpc>
              <a:spcBef>
                <a:spcPts val="1600"/>
              </a:spcBef>
              <a:spcAft>
                <a:spcPts val="0"/>
              </a:spcAft>
              <a:buClr>
                <a:schemeClr val="dk2"/>
              </a:buClr>
              <a:buSzPts val="1400"/>
              <a:buNone/>
              <a:defRPr>
                <a:solidFill>
                  <a:schemeClr val="dk2"/>
                </a:solidFill>
              </a:defRPr>
            </a:lvl8pPr>
            <a:lvl9pPr lvl="8" algn="l">
              <a:lnSpc>
                <a:spcPct val="115000"/>
              </a:lnSpc>
              <a:spcBef>
                <a:spcPts val="1600"/>
              </a:spcBef>
              <a:spcAft>
                <a:spcPts val="1600"/>
              </a:spcAft>
              <a:buClr>
                <a:schemeClr val="dk2"/>
              </a:buClr>
              <a:buSzPts val="1400"/>
              <a:buNone/>
              <a:defRPr>
                <a:solidFill>
                  <a:schemeClr val="dk2"/>
                </a:solidFill>
              </a:defRPr>
            </a:lvl9pPr>
          </a:lstStyle>
          <a:p/>
        </p:txBody>
      </p:sp>
      <p:sp>
        <p:nvSpPr>
          <p:cNvPr id="49" name="Google Shape;49;p42"/>
          <p:cNvSpPr txBox="1"/>
          <p:nvPr>
            <p:ph idx="4" type="subTitle"/>
          </p:nvPr>
        </p:nvSpPr>
        <p:spPr>
          <a:xfrm>
            <a:off x="713556" y="3230198"/>
            <a:ext cx="2368200" cy="1197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0" name="Google Shape;50;p42"/>
          <p:cNvSpPr txBox="1"/>
          <p:nvPr>
            <p:ph idx="5" type="subTitle"/>
          </p:nvPr>
        </p:nvSpPr>
        <p:spPr>
          <a:xfrm>
            <a:off x="3388244" y="3230198"/>
            <a:ext cx="2368200" cy="1197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1" name="Google Shape;51;p42"/>
          <p:cNvSpPr txBox="1"/>
          <p:nvPr>
            <p:ph idx="6" type="subTitle"/>
          </p:nvPr>
        </p:nvSpPr>
        <p:spPr>
          <a:xfrm>
            <a:off x="6061494" y="3230198"/>
            <a:ext cx="2368200" cy="1197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2" name="Google Shape;52;p42"/>
          <p:cNvSpPr txBox="1"/>
          <p:nvPr>
            <p:ph idx="7" type="title"/>
          </p:nvPr>
        </p:nvSpPr>
        <p:spPr>
          <a:xfrm>
            <a:off x="1632473" y="1880227"/>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
        <p:nvSpPr>
          <p:cNvPr id="53" name="Google Shape;53;p42"/>
          <p:cNvSpPr txBox="1"/>
          <p:nvPr>
            <p:ph idx="8" type="title"/>
          </p:nvPr>
        </p:nvSpPr>
        <p:spPr>
          <a:xfrm>
            <a:off x="6982227" y="1878714"/>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
        <p:nvSpPr>
          <p:cNvPr id="54" name="Google Shape;54;p42"/>
          <p:cNvSpPr txBox="1"/>
          <p:nvPr>
            <p:ph idx="9" type="title"/>
          </p:nvPr>
        </p:nvSpPr>
        <p:spPr>
          <a:xfrm>
            <a:off x="4306998" y="1880227"/>
            <a:ext cx="530400" cy="5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b="0" sz="3200">
                <a:latin typeface="Roboto Black"/>
                <a:ea typeface="Roboto Black"/>
                <a:cs typeface="Roboto Black"/>
                <a:sym typeface="Roboto Black"/>
              </a:defRPr>
            </a:lvl1pPr>
            <a:lvl2pPr lvl="1"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43"/>
          <p:cNvSpPr txBox="1"/>
          <p:nvPr>
            <p:ph type="title"/>
          </p:nvPr>
        </p:nvSpPr>
        <p:spPr>
          <a:xfrm>
            <a:off x="713250"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43"/>
          <p:cNvSpPr txBox="1"/>
          <p:nvPr>
            <p:ph idx="1" type="subTitle"/>
          </p:nvPr>
        </p:nvSpPr>
        <p:spPr>
          <a:xfrm>
            <a:off x="713250" y="1184862"/>
            <a:ext cx="7717500" cy="3447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2"/>
              </a:buClr>
              <a:buSzPts val="1200"/>
              <a:buFont typeface="Montserrat Medium"/>
              <a:buAutoNum type="arabicPeriod"/>
              <a:defRPr sz="1150"/>
            </a:lvl1pPr>
            <a:lvl2pPr lvl="1" algn="l">
              <a:lnSpc>
                <a:spcPct val="115000"/>
              </a:lnSpc>
              <a:spcBef>
                <a:spcPts val="1600"/>
              </a:spcBef>
              <a:spcAft>
                <a:spcPts val="0"/>
              </a:spcAft>
              <a:buClr>
                <a:schemeClr val="accent2"/>
              </a:buClr>
              <a:buSzPts val="1200"/>
              <a:buFont typeface="Montserrat Medium"/>
              <a:buAutoNum type="alphaLcPeriod"/>
              <a:defRPr/>
            </a:lvl2pPr>
            <a:lvl3pPr lvl="2" algn="l">
              <a:lnSpc>
                <a:spcPct val="115000"/>
              </a:lnSpc>
              <a:spcBef>
                <a:spcPts val="1600"/>
              </a:spcBef>
              <a:spcAft>
                <a:spcPts val="0"/>
              </a:spcAft>
              <a:buClr>
                <a:schemeClr val="accent2"/>
              </a:buClr>
              <a:buSzPts val="1200"/>
              <a:buFont typeface="Montserrat Medium"/>
              <a:buAutoNum type="romanLcPeriod"/>
              <a:defRPr/>
            </a:lvl3pPr>
            <a:lvl4pPr lvl="3" algn="l">
              <a:lnSpc>
                <a:spcPct val="115000"/>
              </a:lnSpc>
              <a:spcBef>
                <a:spcPts val="1600"/>
              </a:spcBef>
              <a:spcAft>
                <a:spcPts val="0"/>
              </a:spcAft>
              <a:buClr>
                <a:schemeClr val="accent2"/>
              </a:buClr>
              <a:buSzPts val="1200"/>
              <a:buFont typeface="Montserrat Medium"/>
              <a:buAutoNum type="arabicPeriod"/>
              <a:defRPr/>
            </a:lvl4pPr>
            <a:lvl5pPr lvl="4" algn="l">
              <a:lnSpc>
                <a:spcPct val="115000"/>
              </a:lnSpc>
              <a:spcBef>
                <a:spcPts val="1600"/>
              </a:spcBef>
              <a:spcAft>
                <a:spcPts val="0"/>
              </a:spcAft>
              <a:buClr>
                <a:schemeClr val="accent2"/>
              </a:buClr>
              <a:buSzPts val="1200"/>
              <a:buFont typeface="Montserrat Medium"/>
              <a:buAutoNum type="alphaLcPeriod"/>
              <a:defRPr/>
            </a:lvl5pPr>
            <a:lvl6pPr lvl="5" algn="l">
              <a:lnSpc>
                <a:spcPct val="115000"/>
              </a:lnSpc>
              <a:spcBef>
                <a:spcPts val="1600"/>
              </a:spcBef>
              <a:spcAft>
                <a:spcPts val="0"/>
              </a:spcAft>
              <a:buClr>
                <a:schemeClr val="accent2"/>
              </a:buClr>
              <a:buSzPts val="1200"/>
              <a:buFont typeface="Montserrat Medium"/>
              <a:buAutoNum type="romanLcPeriod"/>
              <a:defRPr/>
            </a:lvl6pPr>
            <a:lvl7pPr lvl="6" algn="l">
              <a:lnSpc>
                <a:spcPct val="115000"/>
              </a:lnSpc>
              <a:spcBef>
                <a:spcPts val="1600"/>
              </a:spcBef>
              <a:spcAft>
                <a:spcPts val="0"/>
              </a:spcAft>
              <a:buClr>
                <a:schemeClr val="accent2"/>
              </a:buClr>
              <a:buSzPts val="1200"/>
              <a:buFont typeface="Montserrat Medium"/>
              <a:buAutoNum type="arabicPeriod"/>
              <a:defRPr/>
            </a:lvl7pPr>
            <a:lvl8pPr lvl="7" algn="l">
              <a:lnSpc>
                <a:spcPct val="115000"/>
              </a:lnSpc>
              <a:spcBef>
                <a:spcPts val="1600"/>
              </a:spcBef>
              <a:spcAft>
                <a:spcPts val="0"/>
              </a:spcAft>
              <a:buClr>
                <a:schemeClr val="accent2"/>
              </a:buClr>
              <a:buSzPts val="1200"/>
              <a:buFont typeface="Montserrat Medium"/>
              <a:buAutoNum type="alphaLcPeriod"/>
              <a:defRPr/>
            </a:lvl8pPr>
            <a:lvl9pPr lvl="8" algn="l">
              <a:lnSpc>
                <a:spcPct val="115000"/>
              </a:lnSpc>
              <a:spcBef>
                <a:spcPts val="1600"/>
              </a:spcBef>
              <a:spcAft>
                <a:spcPts val="1600"/>
              </a:spcAft>
              <a:buClr>
                <a:schemeClr val="accent2"/>
              </a:buClr>
              <a:buSzPts val="1200"/>
              <a:buFont typeface="Montserrat Medium"/>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accent1"/>
        </a:solidFill>
      </p:bgPr>
    </p:bg>
    <p:spTree>
      <p:nvGrpSpPr>
        <p:cNvPr id="58" name="Shape 58"/>
        <p:cNvGrpSpPr/>
        <p:nvPr/>
      </p:nvGrpSpPr>
      <p:grpSpPr>
        <a:xfrm>
          <a:off x="0" y="0"/>
          <a:ext cx="0" cy="0"/>
          <a:chOff x="0" y="0"/>
          <a:chExt cx="0" cy="0"/>
        </a:xfrm>
      </p:grpSpPr>
      <p:sp>
        <p:nvSpPr>
          <p:cNvPr id="59" name="Google Shape;59;p44"/>
          <p:cNvSpPr/>
          <p:nvPr/>
        </p:nvSpPr>
        <p:spPr>
          <a:xfrm rot="10800000">
            <a:off x="4574750" y="-1700"/>
            <a:ext cx="4582500" cy="5149800"/>
          </a:xfrm>
          <a:prstGeom prst="homePlate">
            <a:avLst>
              <a:gd fmla="val 1639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9pPr>
          </a:lstStyle>
          <a:p/>
        </p:txBody>
      </p:sp>
      <p:sp>
        <p:nvSpPr>
          <p:cNvPr id="7" name="Google Shape;7;p3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type="title"/>
          </p:nvPr>
        </p:nvSpPr>
        <p:spPr>
          <a:xfrm>
            <a:off x="-29425" y="237250"/>
            <a:ext cx="4930500" cy="169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sz="3600">
                <a:solidFill>
                  <a:schemeClr val="lt1"/>
                </a:solidFill>
              </a:rPr>
              <a:t>HALL SEAT Management</a:t>
            </a:r>
            <a:endParaRPr sz="3600">
              <a:solidFill>
                <a:schemeClr val="lt1"/>
              </a:solidFill>
            </a:endParaRPr>
          </a:p>
          <a:p>
            <a:pPr indent="0" lvl="0" marL="0" rtl="0" algn="ctr">
              <a:lnSpc>
                <a:spcPct val="100000"/>
              </a:lnSpc>
              <a:spcBef>
                <a:spcPts val="0"/>
              </a:spcBef>
              <a:spcAft>
                <a:spcPts val="0"/>
              </a:spcAft>
              <a:buSzPts val="4800"/>
              <a:buNone/>
            </a:pPr>
            <a:r>
              <a:rPr lang="en" sz="3600">
                <a:solidFill>
                  <a:schemeClr val="lt1"/>
                </a:solidFill>
              </a:rPr>
              <a:t>System</a:t>
            </a:r>
            <a:endParaRPr sz="3600">
              <a:solidFill>
                <a:schemeClr val="lt1"/>
              </a:solidFill>
            </a:endParaRPr>
          </a:p>
        </p:txBody>
      </p:sp>
      <p:sp>
        <p:nvSpPr>
          <p:cNvPr id="176" name="Google Shape;176;p1"/>
          <p:cNvSpPr txBox="1"/>
          <p:nvPr>
            <p:ph idx="1" type="subTitle"/>
          </p:nvPr>
        </p:nvSpPr>
        <p:spPr>
          <a:xfrm>
            <a:off x="239275" y="2058075"/>
            <a:ext cx="3861600" cy="1486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t/>
            </a:r>
            <a:endParaRPr b="1">
              <a:solidFill>
                <a:schemeClr val="lt1"/>
              </a:solidFill>
            </a:endParaRPr>
          </a:p>
          <a:p>
            <a:pPr indent="-317500" lvl="0" marL="457200" rtl="0" algn="l">
              <a:lnSpc>
                <a:spcPct val="115000"/>
              </a:lnSpc>
              <a:spcBef>
                <a:spcPts val="1600"/>
              </a:spcBef>
              <a:spcAft>
                <a:spcPts val="0"/>
              </a:spcAft>
              <a:buClr>
                <a:schemeClr val="lt1"/>
              </a:buClr>
              <a:buSzPts val="1400"/>
              <a:buAutoNum type="arabicPeriod"/>
            </a:pPr>
            <a:r>
              <a:rPr b="1" lang="en">
                <a:solidFill>
                  <a:schemeClr val="lt1"/>
                </a:solidFill>
              </a:rPr>
              <a:t>Rejaul Karim 1324</a:t>
            </a:r>
            <a:endParaRPr/>
          </a:p>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rPr>
              <a:t>Eftiare Ahmed Rimon BSSE 1355</a:t>
            </a:r>
            <a:endParaRPr/>
          </a:p>
        </p:txBody>
      </p:sp>
      <p:pic>
        <p:nvPicPr>
          <p:cNvPr id="177" name="Google Shape;177;p1"/>
          <p:cNvPicPr preferRelativeResize="0"/>
          <p:nvPr/>
        </p:nvPicPr>
        <p:blipFill rotWithShape="1">
          <a:blip r:embed="rId3">
            <a:alphaModFix/>
          </a:blip>
          <a:srcRect b="0" l="0" r="0" t="0"/>
          <a:stretch/>
        </p:blipFill>
        <p:spPr>
          <a:xfrm>
            <a:off x="6972350" y="3949879"/>
            <a:ext cx="1324763" cy="722000"/>
          </a:xfrm>
          <a:prstGeom prst="rect">
            <a:avLst/>
          </a:prstGeom>
          <a:noFill/>
          <a:ln>
            <a:noFill/>
          </a:ln>
        </p:spPr>
      </p:pic>
      <p:pic>
        <p:nvPicPr>
          <p:cNvPr id="178" name="Google Shape;178;p1"/>
          <p:cNvPicPr preferRelativeResize="0"/>
          <p:nvPr/>
        </p:nvPicPr>
        <p:blipFill rotWithShape="1">
          <a:blip r:embed="rId4">
            <a:alphaModFix/>
          </a:blip>
          <a:srcRect b="0" l="0" r="0" t="0"/>
          <a:stretch/>
        </p:blipFill>
        <p:spPr>
          <a:xfrm>
            <a:off x="5829325" y="3823475"/>
            <a:ext cx="722100" cy="909850"/>
          </a:xfrm>
          <a:prstGeom prst="rect">
            <a:avLst/>
          </a:prstGeom>
          <a:noFill/>
          <a:ln>
            <a:noFill/>
          </a:ln>
        </p:spPr>
      </p:pic>
      <p:sp>
        <p:nvSpPr>
          <p:cNvPr id="179" name="Google Shape;179;p1"/>
          <p:cNvSpPr txBox="1"/>
          <p:nvPr/>
        </p:nvSpPr>
        <p:spPr>
          <a:xfrm>
            <a:off x="4694825" y="966900"/>
            <a:ext cx="4483200" cy="218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Submitted As,</a:t>
            </a:r>
            <a:endParaRPr b="1"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SRS Document Presentation </a:t>
            </a:r>
            <a:endParaRPr b="0" i="0" sz="12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Midterm 1</a:t>
            </a:r>
            <a:endParaRPr b="0" i="0" sz="12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Course: SE 503</a:t>
            </a:r>
            <a:endParaRPr b="0" i="0" sz="12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Supervised By,</a:t>
            </a:r>
            <a:endParaRPr b="1"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Roboto"/>
                <a:ea typeface="Roboto"/>
                <a:cs typeface="Roboto"/>
                <a:sym typeface="Roboto"/>
              </a:rPr>
              <a:t>Sumon Ahmed</a:t>
            </a:r>
            <a:endParaRPr b="1" i="0" sz="1400" u="none" cap="none" strike="noStrike">
              <a:solidFill>
                <a:schemeClr val="accent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Roboto"/>
                <a:ea typeface="Roboto"/>
                <a:cs typeface="Roboto"/>
                <a:sym typeface="Roboto"/>
              </a:rPr>
              <a:t>Associate Professor</a:t>
            </a:r>
            <a:endParaRPr b="0" i="0" sz="12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Institute of Information Technology, University of Dhaka</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9"/>
          <p:cNvSpPr txBox="1"/>
          <p:nvPr>
            <p:ph idx="4294967295" type="title"/>
          </p:nvPr>
        </p:nvSpPr>
        <p:spPr>
          <a:xfrm>
            <a:off x="2003000" y="1476275"/>
            <a:ext cx="5179500" cy="10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#3 Scenario-Based Modeling</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&gt;&gt; Activity Diagram &lt;&lt;</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0702c10757_0_10"/>
          <p:cNvSpPr txBox="1"/>
          <p:nvPr/>
        </p:nvSpPr>
        <p:spPr>
          <a:xfrm flipH="1" rot="-493">
            <a:off x="270225" y="175860"/>
            <a:ext cx="4182600" cy="96946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2000" u="none" cap="none" strike="noStrike">
                <a:solidFill>
                  <a:srgbClr val="0B5394"/>
                </a:solidFill>
                <a:latin typeface="Roboto"/>
                <a:ea typeface="Roboto"/>
                <a:cs typeface="Roboto"/>
                <a:sym typeface="Roboto"/>
              </a:rPr>
              <a:t>Level:1.1  </a:t>
            </a:r>
            <a:endParaRPr/>
          </a:p>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rgbClr val="FF0000"/>
                </a:solidFill>
                <a:latin typeface="Roboto"/>
                <a:ea typeface="Roboto"/>
                <a:cs typeface="Roboto"/>
                <a:sym typeface="Roboto"/>
              </a:rPr>
              <a:t>Account Management</a:t>
            </a:r>
            <a:endParaRPr b="1" i="0" sz="18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300" u="none" cap="none" strike="noStrike">
              <a:solidFill>
                <a:srgbClr val="0B5394"/>
              </a:solidFill>
              <a:latin typeface="Roboto"/>
              <a:ea typeface="Roboto"/>
              <a:cs typeface="Roboto"/>
              <a:sym typeface="Roboto"/>
            </a:endParaRPr>
          </a:p>
        </p:txBody>
      </p:sp>
      <p:pic>
        <p:nvPicPr>
          <p:cNvPr id="289" name="Google Shape;289;g20702c10757_0_10"/>
          <p:cNvPicPr preferRelativeResize="0"/>
          <p:nvPr/>
        </p:nvPicPr>
        <p:blipFill rotWithShape="1">
          <a:blip r:embed="rId3">
            <a:alphaModFix/>
          </a:blip>
          <a:srcRect b="0" l="0" r="0" t="0"/>
          <a:stretch/>
        </p:blipFill>
        <p:spPr>
          <a:xfrm>
            <a:off x="3071838" y="175561"/>
            <a:ext cx="5599972" cy="4861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0702c10757_0_16"/>
          <p:cNvSpPr txBox="1"/>
          <p:nvPr/>
        </p:nvSpPr>
        <p:spPr>
          <a:xfrm flipH="1" rot="-493">
            <a:off x="217758" y="70530"/>
            <a:ext cx="4182600" cy="100024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2000" u="none" cap="none" strike="noStrike">
                <a:solidFill>
                  <a:srgbClr val="0B5394"/>
                </a:solidFill>
                <a:latin typeface="Roboto"/>
                <a:ea typeface="Roboto"/>
                <a:cs typeface="Roboto"/>
                <a:sym typeface="Roboto"/>
              </a:rPr>
              <a:t>Level:1.2 </a:t>
            </a:r>
            <a:endParaRPr/>
          </a:p>
          <a:p>
            <a:pPr indent="0" lvl="0" marL="0" marR="0" rtl="0" algn="l">
              <a:lnSpc>
                <a:spcPct val="100000"/>
              </a:lnSpc>
              <a:spcBef>
                <a:spcPts val="0"/>
              </a:spcBef>
              <a:spcAft>
                <a:spcPts val="0"/>
              </a:spcAft>
              <a:buClr>
                <a:srgbClr val="000000"/>
              </a:buClr>
              <a:buSzPts val="1100"/>
              <a:buFont typeface="Arial"/>
              <a:buNone/>
            </a:pPr>
            <a:r>
              <a:rPr b="1" i="0" lang="en" sz="2000" u="none" cap="none" strike="noStrike">
                <a:solidFill>
                  <a:srgbClr val="FF0000"/>
                </a:solidFill>
                <a:latin typeface="Roboto"/>
                <a:ea typeface="Roboto"/>
                <a:cs typeface="Roboto"/>
                <a:sym typeface="Roboto"/>
              </a:rPr>
              <a:t>Login</a:t>
            </a:r>
            <a:endParaRPr b="1" i="0" sz="2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300" u="none" cap="none" strike="noStrike">
              <a:solidFill>
                <a:srgbClr val="0B5394"/>
              </a:solidFill>
              <a:latin typeface="Roboto"/>
              <a:ea typeface="Roboto"/>
              <a:cs typeface="Roboto"/>
              <a:sym typeface="Roboto"/>
            </a:endParaRPr>
          </a:p>
        </p:txBody>
      </p:sp>
      <p:pic>
        <p:nvPicPr>
          <p:cNvPr id="295" name="Google Shape;295;g20702c10757_0_16"/>
          <p:cNvPicPr preferRelativeResize="0"/>
          <p:nvPr/>
        </p:nvPicPr>
        <p:blipFill rotWithShape="1">
          <a:blip r:embed="rId3">
            <a:alphaModFix/>
          </a:blip>
          <a:srcRect b="0" l="0" r="0" t="0"/>
          <a:stretch/>
        </p:blipFill>
        <p:spPr>
          <a:xfrm>
            <a:off x="2606961" y="0"/>
            <a:ext cx="5532437"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idx="4294967295" type="title"/>
          </p:nvPr>
        </p:nvSpPr>
        <p:spPr>
          <a:xfrm>
            <a:off x="2003000" y="1476275"/>
            <a:ext cx="5179500" cy="10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#3 Scenario-Based Modeling</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rPr lang="en" sz="3500">
                <a:solidFill>
                  <a:srgbClr val="351C75"/>
                </a:solidFill>
              </a:rPr>
              <a:t>&gt;&gt; Swimlane Diagram &lt;&lt;</a:t>
            </a:r>
            <a:endParaRPr sz="35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nvSpPr>
        <p:spPr>
          <a:xfrm>
            <a:off x="618800" y="392650"/>
            <a:ext cx="2330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Roboto"/>
                <a:ea typeface="Roboto"/>
                <a:cs typeface="Roboto"/>
                <a:sym typeface="Roboto"/>
              </a:rPr>
              <a:t>Swimlane id:</a:t>
            </a:r>
            <a:r>
              <a:rPr b="1" lang="en" sz="1800">
                <a:solidFill>
                  <a:schemeClr val="accent2"/>
                </a:solidFill>
                <a:latin typeface="Roboto"/>
                <a:ea typeface="Roboto"/>
                <a:cs typeface="Roboto"/>
                <a:sym typeface="Roboto"/>
              </a:rPr>
              <a:t> Level 1.1</a:t>
            </a:r>
            <a:endParaRPr b="1" sz="1800">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accent2"/>
                </a:solidFill>
                <a:latin typeface="Roboto"/>
                <a:ea typeface="Roboto"/>
                <a:cs typeface="Roboto"/>
                <a:sym typeface="Roboto"/>
              </a:rPr>
              <a:t>Account management</a:t>
            </a:r>
            <a:endParaRPr b="1" sz="1800">
              <a:solidFill>
                <a:schemeClr val="accent2"/>
              </a:solidFill>
              <a:latin typeface="Roboto"/>
              <a:ea typeface="Roboto"/>
              <a:cs typeface="Roboto"/>
              <a:sym typeface="Roboto"/>
            </a:endParaRPr>
          </a:p>
        </p:txBody>
      </p:sp>
      <p:grpSp>
        <p:nvGrpSpPr>
          <p:cNvPr id="306" name="Google Shape;306;p12"/>
          <p:cNvGrpSpPr/>
          <p:nvPr/>
        </p:nvGrpSpPr>
        <p:grpSpPr>
          <a:xfrm>
            <a:off x="8506925" y="4509489"/>
            <a:ext cx="576000" cy="646613"/>
            <a:chOff x="8430725" y="4433289"/>
            <a:chExt cx="576000" cy="646613"/>
          </a:xfrm>
        </p:grpSpPr>
        <p:pic>
          <p:nvPicPr>
            <p:cNvPr id="307" name="Google Shape;307;p12"/>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08" name="Google Shape;308;p12"/>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07</a:t>
              </a:r>
              <a:endParaRPr b="1" i="0" sz="1400" u="none" cap="none" strike="noStrike">
                <a:solidFill>
                  <a:srgbClr val="000000"/>
                </a:solidFill>
                <a:latin typeface="Roboto"/>
                <a:ea typeface="Roboto"/>
                <a:cs typeface="Roboto"/>
                <a:sym typeface="Roboto"/>
              </a:endParaRPr>
            </a:p>
          </p:txBody>
        </p:sp>
      </p:grpSp>
      <p:pic>
        <p:nvPicPr>
          <p:cNvPr id="309" name="Google Shape;309;p12"/>
          <p:cNvPicPr preferRelativeResize="0"/>
          <p:nvPr/>
        </p:nvPicPr>
        <p:blipFill>
          <a:blip r:embed="rId4">
            <a:alphaModFix/>
          </a:blip>
          <a:stretch>
            <a:fillRect/>
          </a:stretch>
        </p:blipFill>
        <p:spPr>
          <a:xfrm>
            <a:off x="2678350" y="457200"/>
            <a:ext cx="6305925" cy="4832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c6e1a6ba8c_0_7"/>
          <p:cNvSpPr txBox="1"/>
          <p:nvPr>
            <p:ph type="title"/>
          </p:nvPr>
        </p:nvSpPr>
        <p:spPr>
          <a:xfrm>
            <a:off x="-798275" y="0"/>
            <a:ext cx="77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rgbClr val="351C75"/>
                </a:solidFill>
              </a:rPr>
              <a:t>&gt;&gt; Swimlane Diagram &lt;&lt;</a:t>
            </a:r>
            <a:endParaRPr sz="3500">
              <a:solidFill>
                <a:srgbClr val="351C75"/>
              </a:solidFill>
            </a:endParaRPr>
          </a:p>
          <a:p>
            <a:pPr indent="0" lvl="0" marL="0" rtl="0" algn="ctr">
              <a:spcBef>
                <a:spcPts val="0"/>
              </a:spcBef>
              <a:spcAft>
                <a:spcPts val="0"/>
              </a:spcAft>
              <a:buNone/>
            </a:pPr>
            <a:r>
              <a:t/>
            </a:r>
            <a:endParaRPr/>
          </a:p>
        </p:txBody>
      </p:sp>
      <p:pic>
        <p:nvPicPr>
          <p:cNvPr id="315" name="Google Shape;315;g2c6e1a6ba8c_0_7"/>
          <p:cNvPicPr preferRelativeResize="0"/>
          <p:nvPr/>
        </p:nvPicPr>
        <p:blipFill>
          <a:blip r:embed="rId3">
            <a:alphaModFix/>
          </a:blip>
          <a:stretch>
            <a:fillRect/>
          </a:stretch>
        </p:blipFill>
        <p:spPr>
          <a:xfrm>
            <a:off x="4523800" y="722050"/>
            <a:ext cx="4449575" cy="4367075"/>
          </a:xfrm>
          <a:prstGeom prst="rect">
            <a:avLst/>
          </a:prstGeom>
          <a:noFill/>
          <a:ln>
            <a:noFill/>
          </a:ln>
        </p:spPr>
      </p:pic>
      <p:sp>
        <p:nvSpPr>
          <p:cNvPr id="316" name="Google Shape;316;g2c6e1a6ba8c_0_7"/>
          <p:cNvSpPr txBox="1"/>
          <p:nvPr/>
        </p:nvSpPr>
        <p:spPr>
          <a:xfrm>
            <a:off x="774250" y="928650"/>
            <a:ext cx="34581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700">
                <a:solidFill>
                  <a:schemeClr val="accent2"/>
                </a:solidFill>
              </a:rPr>
              <a:t>Level : 1.1.4</a:t>
            </a:r>
            <a:endParaRPr b="1" sz="1700">
              <a:solidFill>
                <a:schemeClr val="accent2"/>
              </a:solidFill>
            </a:endParaRPr>
          </a:p>
          <a:p>
            <a:pPr indent="0" lvl="0" marL="0" rtl="0" algn="just">
              <a:lnSpc>
                <a:spcPct val="115000"/>
              </a:lnSpc>
              <a:spcBef>
                <a:spcPts val="0"/>
              </a:spcBef>
              <a:spcAft>
                <a:spcPts val="0"/>
              </a:spcAft>
              <a:buClr>
                <a:schemeClr val="dk1"/>
              </a:buClr>
              <a:buSzPts val="1100"/>
              <a:buFont typeface="Arial"/>
              <a:buNone/>
            </a:pPr>
            <a:r>
              <a:rPr b="1" lang="en" sz="1700">
                <a:solidFill>
                  <a:schemeClr val="accent2"/>
                </a:solidFill>
              </a:rPr>
              <a:t>Name : 2 Factor Authentication</a:t>
            </a:r>
            <a:endParaRPr b="1" sz="2200">
              <a:solidFill>
                <a:schemeClr val="accen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0" name="Shape 320"/>
        <p:cNvGrpSpPr/>
        <p:nvPr/>
      </p:nvGrpSpPr>
      <p:grpSpPr>
        <a:xfrm>
          <a:off x="0" y="0"/>
          <a:ext cx="0" cy="0"/>
          <a:chOff x="0" y="0"/>
          <a:chExt cx="0" cy="0"/>
        </a:xfrm>
      </p:grpSpPr>
      <p:sp>
        <p:nvSpPr>
          <p:cNvPr id="321" name="Google Shape;321;p18"/>
          <p:cNvSpPr txBox="1"/>
          <p:nvPr>
            <p:ph idx="4294967295" type="title"/>
          </p:nvPr>
        </p:nvSpPr>
        <p:spPr>
          <a:xfrm>
            <a:off x="2003000" y="1476275"/>
            <a:ext cx="5179500" cy="10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#5 Class-Based Modeling</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5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19"/>
          <p:cNvGrpSpPr/>
          <p:nvPr/>
        </p:nvGrpSpPr>
        <p:grpSpPr>
          <a:xfrm>
            <a:off x="8479950" y="4392589"/>
            <a:ext cx="576000" cy="646613"/>
            <a:chOff x="8430725" y="4433289"/>
            <a:chExt cx="576000" cy="646613"/>
          </a:xfrm>
        </p:grpSpPr>
        <p:pic>
          <p:nvPicPr>
            <p:cNvPr id="327" name="Google Shape;327;p19"/>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28" name="Google Shape;328;p19"/>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12</a:t>
              </a:r>
              <a:endParaRPr b="1" i="0" sz="1400" u="none" cap="none" strike="noStrike">
                <a:solidFill>
                  <a:srgbClr val="000000"/>
                </a:solidFill>
                <a:latin typeface="Roboto"/>
                <a:ea typeface="Roboto"/>
                <a:cs typeface="Roboto"/>
                <a:sym typeface="Roboto"/>
              </a:endParaRPr>
            </a:p>
          </p:txBody>
        </p:sp>
      </p:grpSp>
      <p:sp>
        <p:nvSpPr>
          <p:cNvPr id="329" name="Google Shape;329;p19"/>
          <p:cNvSpPr txBox="1"/>
          <p:nvPr>
            <p:ph idx="4294967295" type="title"/>
          </p:nvPr>
        </p:nvSpPr>
        <p:spPr>
          <a:xfrm>
            <a:off x="238975" y="163425"/>
            <a:ext cx="7605300" cy="1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600">
                <a:solidFill>
                  <a:srgbClr val="351C75"/>
                </a:solidFill>
              </a:rPr>
              <a:t># Steps of Class Based Modeling</a:t>
            </a:r>
            <a:endParaRPr sz="3600">
              <a:solidFill>
                <a:srgbClr val="351C75"/>
              </a:solidFill>
            </a:endParaRPr>
          </a:p>
        </p:txBody>
      </p:sp>
      <p:cxnSp>
        <p:nvCxnSpPr>
          <p:cNvPr id="330" name="Google Shape;330;p19"/>
          <p:cNvCxnSpPr/>
          <p:nvPr/>
        </p:nvCxnSpPr>
        <p:spPr>
          <a:xfrm>
            <a:off x="102500" y="973650"/>
            <a:ext cx="8492400" cy="0"/>
          </a:xfrm>
          <a:prstGeom prst="straightConnector1">
            <a:avLst/>
          </a:prstGeom>
          <a:noFill/>
          <a:ln cap="flat" cmpd="sng" w="76200">
            <a:solidFill>
              <a:srgbClr val="D9D2E9"/>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nvSpPr>
        <p:spPr>
          <a:xfrm>
            <a:off x="246725" y="611475"/>
            <a:ext cx="3000000" cy="246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701C7F"/>
                </a:solidFill>
                <a:latin typeface="Arial"/>
                <a:ea typeface="Arial"/>
                <a:cs typeface="Arial"/>
                <a:sym typeface="Arial"/>
              </a:rPr>
              <a:t>General Classification</a:t>
            </a:r>
            <a:endParaRPr b="1" i="0" sz="1400" u="none" cap="none" strike="noStrike">
              <a:solidFill>
                <a:srgbClr val="701C7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701C7F"/>
                </a:solidFill>
                <a:latin typeface="Arial"/>
                <a:ea typeface="Arial"/>
                <a:cs typeface="Arial"/>
                <a:sym typeface="Arial"/>
              </a:rPr>
              <a:t>Selection Criteria</a:t>
            </a:r>
            <a:endParaRPr b="1" i="0" sz="1400" u="none" cap="none" strike="noStrike">
              <a:solidFill>
                <a:srgbClr val="701C7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701C7F"/>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grpSp>
        <p:nvGrpSpPr>
          <p:cNvPr id="336" name="Google Shape;336;p20"/>
          <p:cNvGrpSpPr/>
          <p:nvPr/>
        </p:nvGrpSpPr>
        <p:grpSpPr>
          <a:xfrm>
            <a:off x="7784350" y="4496889"/>
            <a:ext cx="576000" cy="646613"/>
            <a:chOff x="8430725" y="4433289"/>
            <a:chExt cx="576000" cy="646613"/>
          </a:xfrm>
        </p:grpSpPr>
        <p:pic>
          <p:nvPicPr>
            <p:cNvPr id="337" name="Google Shape;337;p20"/>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38" name="Google Shape;338;p20"/>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13</a:t>
              </a:r>
              <a:endParaRPr b="1" i="0" sz="1400" u="none" cap="none" strike="noStrike">
                <a:solidFill>
                  <a:srgbClr val="000000"/>
                </a:solidFill>
                <a:latin typeface="Roboto"/>
                <a:ea typeface="Roboto"/>
                <a:cs typeface="Roboto"/>
                <a:sym typeface="Roboto"/>
              </a:endParaRPr>
            </a:p>
          </p:txBody>
        </p:sp>
      </p:grpSp>
      <p:sp>
        <p:nvSpPr>
          <p:cNvPr id="339" name="Google Shape;339;p20"/>
          <p:cNvSpPr txBox="1"/>
          <p:nvPr/>
        </p:nvSpPr>
        <p:spPr>
          <a:xfrm>
            <a:off x="246725" y="149775"/>
            <a:ext cx="6145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0124D"/>
                </a:solidFill>
                <a:latin typeface="Arial"/>
                <a:ea typeface="Arial"/>
                <a:cs typeface="Arial"/>
                <a:sym typeface="Arial"/>
              </a:rPr>
              <a:t># Class-Based Modeling (Cont.)</a:t>
            </a:r>
            <a:endParaRPr b="1" i="0" sz="2400" u="none" cap="none" strike="noStrike">
              <a:solidFill>
                <a:srgbClr val="20124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2"/>
          <p:cNvGrpSpPr/>
          <p:nvPr/>
        </p:nvGrpSpPr>
        <p:grpSpPr>
          <a:xfrm>
            <a:off x="8479950" y="4392589"/>
            <a:ext cx="576000" cy="646613"/>
            <a:chOff x="8430725" y="4433289"/>
            <a:chExt cx="576000" cy="646613"/>
          </a:xfrm>
        </p:grpSpPr>
        <p:pic>
          <p:nvPicPr>
            <p:cNvPr id="345" name="Google Shape;345;p22"/>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46" name="Google Shape;346;p22"/>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15</a:t>
              </a:r>
              <a:endParaRPr b="1" i="0" sz="1400" u="none" cap="none" strike="noStrike">
                <a:solidFill>
                  <a:srgbClr val="000000"/>
                </a:solidFill>
                <a:latin typeface="Roboto"/>
                <a:ea typeface="Roboto"/>
                <a:cs typeface="Roboto"/>
                <a:sym typeface="Roboto"/>
              </a:endParaRPr>
            </a:p>
          </p:txBody>
        </p:sp>
      </p:grpSp>
      <p:sp>
        <p:nvSpPr>
          <p:cNvPr id="347" name="Google Shape;347;p22"/>
          <p:cNvSpPr txBox="1"/>
          <p:nvPr/>
        </p:nvSpPr>
        <p:spPr>
          <a:xfrm>
            <a:off x="481800" y="667850"/>
            <a:ext cx="3000000" cy="114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701C7F"/>
                </a:solidFill>
                <a:latin typeface="Arial"/>
                <a:ea typeface="Arial"/>
                <a:cs typeface="Arial"/>
                <a:sym typeface="Arial"/>
              </a:rPr>
              <a:t>Final Classes After Analysis</a:t>
            </a:r>
            <a:endParaRPr b="1" i="0" sz="1600" u="none" cap="none" strike="noStrike">
              <a:solidFill>
                <a:srgbClr val="701C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 sz="1600" u="none" cap="none" strike="noStrike">
                <a:solidFill>
                  <a:schemeClr val="dk1"/>
                </a:solidFill>
                <a:latin typeface="Times New Roman"/>
                <a:ea typeface="Times New Roman"/>
                <a:cs typeface="Times New Roman"/>
                <a:sym typeface="Times New Roman"/>
              </a:rPr>
              <a:t>Final Classes</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48" name="Google Shape;348;p22"/>
          <p:cNvSpPr txBox="1"/>
          <p:nvPr>
            <p:ph type="title"/>
          </p:nvPr>
        </p:nvSpPr>
        <p:spPr>
          <a:xfrm>
            <a:off x="5622425" y="568775"/>
            <a:ext cx="4443600" cy="10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51C75"/>
                </a:solidFill>
              </a:rPr>
              <a:t># Class Cards</a:t>
            </a:r>
            <a:endParaRPr sz="1800">
              <a:solidFill>
                <a:srgbClr val="351C75"/>
              </a:solidFill>
            </a:endParaRPr>
          </a:p>
        </p:txBody>
      </p:sp>
      <p:sp>
        <p:nvSpPr>
          <p:cNvPr id="349" name="Google Shape;349;p22"/>
          <p:cNvSpPr txBox="1"/>
          <p:nvPr/>
        </p:nvSpPr>
        <p:spPr>
          <a:xfrm>
            <a:off x="640225" y="113750"/>
            <a:ext cx="4895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0124D"/>
                </a:solidFill>
                <a:latin typeface="Arial"/>
                <a:ea typeface="Arial"/>
                <a:cs typeface="Arial"/>
                <a:sym typeface="Arial"/>
              </a:rPr>
              <a:t># Class-Based Modeling (Cont.)</a:t>
            </a:r>
            <a:endParaRPr b="1" i="0" sz="2400" u="none" cap="none" strike="noStrike">
              <a:solidFill>
                <a:srgbClr val="20124D"/>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
          <p:cNvSpPr/>
          <p:nvPr/>
        </p:nvSpPr>
        <p:spPr>
          <a:xfrm>
            <a:off x="262175" y="877500"/>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85" name="Google Shape;185;p2"/>
          <p:cNvSpPr txBox="1"/>
          <p:nvPr>
            <p:ph type="title"/>
          </p:nvPr>
        </p:nvSpPr>
        <p:spPr>
          <a:xfrm>
            <a:off x="713250" y="94056"/>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701C7F"/>
                </a:solidFill>
              </a:rPr>
              <a:t>Table of Contents</a:t>
            </a:r>
            <a:endParaRPr>
              <a:solidFill>
                <a:srgbClr val="701C7F"/>
              </a:solidFill>
            </a:endParaRPr>
          </a:p>
        </p:txBody>
      </p:sp>
      <p:sp>
        <p:nvSpPr>
          <p:cNvPr id="186" name="Google Shape;186;p2"/>
          <p:cNvSpPr txBox="1"/>
          <p:nvPr>
            <p:ph idx="1" type="subTitle"/>
          </p:nvPr>
        </p:nvSpPr>
        <p:spPr>
          <a:xfrm>
            <a:off x="1274677" y="1217147"/>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Overview</a:t>
            </a:r>
            <a:endParaRPr/>
          </a:p>
        </p:txBody>
      </p:sp>
      <p:sp>
        <p:nvSpPr>
          <p:cNvPr id="187" name="Google Shape;187;p2"/>
          <p:cNvSpPr txBox="1"/>
          <p:nvPr>
            <p:ph idx="9" type="title"/>
          </p:nvPr>
        </p:nvSpPr>
        <p:spPr>
          <a:xfrm>
            <a:off x="375005" y="1039136"/>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1</a:t>
            </a:r>
            <a:endParaRPr sz="2400"/>
          </a:p>
        </p:txBody>
      </p:sp>
      <p:sp>
        <p:nvSpPr>
          <p:cNvPr id="188" name="Google Shape;188;p2"/>
          <p:cNvSpPr/>
          <p:nvPr/>
        </p:nvSpPr>
        <p:spPr>
          <a:xfrm>
            <a:off x="262175" y="1861563"/>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89" name="Google Shape;189;p2"/>
          <p:cNvSpPr txBox="1"/>
          <p:nvPr>
            <p:ph idx="1" type="subTitle"/>
          </p:nvPr>
        </p:nvSpPr>
        <p:spPr>
          <a:xfrm>
            <a:off x="1274677" y="2201210"/>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Quality Function Development</a:t>
            </a:r>
            <a:endParaRPr/>
          </a:p>
        </p:txBody>
      </p:sp>
      <p:sp>
        <p:nvSpPr>
          <p:cNvPr id="190" name="Google Shape;190;p2"/>
          <p:cNvSpPr txBox="1"/>
          <p:nvPr>
            <p:ph idx="9" type="title"/>
          </p:nvPr>
        </p:nvSpPr>
        <p:spPr>
          <a:xfrm>
            <a:off x="375005" y="1983373"/>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2</a:t>
            </a:r>
            <a:endParaRPr sz="2400"/>
          </a:p>
        </p:txBody>
      </p:sp>
      <p:sp>
        <p:nvSpPr>
          <p:cNvPr id="191" name="Google Shape;191;p2"/>
          <p:cNvSpPr/>
          <p:nvPr/>
        </p:nvSpPr>
        <p:spPr>
          <a:xfrm>
            <a:off x="262175" y="2845650"/>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92" name="Google Shape;192;p2"/>
          <p:cNvSpPr txBox="1"/>
          <p:nvPr>
            <p:ph idx="1" type="subTitle"/>
          </p:nvPr>
        </p:nvSpPr>
        <p:spPr>
          <a:xfrm>
            <a:off x="1274677" y="3185297"/>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Scenario Based Modeling</a:t>
            </a:r>
            <a:endParaRPr/>
          </a:p>
        </p:txBody>
      </p:sp>
      <p:sp>
        <p:nvSpPr>
          <p:cNvPr id="193" name="Google Shape;193;p2"/>
          <p:cNvSpPr txBox="1"/>
          <p:nvPr>
            <p:ph idx="9" type="title"/>
          </p:nvPr>
        </p:nvSpPr>
        <p:spPr>
          <a:xfrm>
            <a:off x="375005" y="2927636"/>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3</a:t>
            </a:r>
            <a:endParaRPr sz="2400"/>
          </a:p>
        </p:txBody>
      </p:sp>
      <p:sp>
        <p:nvSpPr>
          <p:cNvPr id="194" name="Google Shape;194;p2"/>
          <p:cNvSpPr/>
          <p:nvPr/>
        </p:nvSpPr>
        <p:spPr>
          <a:xfrm>
            <a:off x="3977650" y="991225"/>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95" name="Google Shape;195;p2"/>
          <p:cNvSpPr txBox="1"/>
          <p:nvPr>
            <p:ph idx="1" type="subTitle"/>
          </p:nvPr>
        </p:nvSpPr>
        <p:spPr>
          <a:xfrm>
            <a:off x="4990152" y="1330872"/>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Class Based Modeling</a:t>
            </a:r>
            <a:endParaRPr/>
          </a:p>
        </p:txBody>
      </p:sp>
      <p:sp>
        <p:nvSpPr>
          <p:cNvPr id="196" name="Google Shape;196;p2"/>
          <p:cNvSpPr txBox="1"/>
          <p:nvPr>
            <p:ph idx="9" type="title"/>
          </p:nvPr>
        </p:nvSpPr>
        <p:spPr>
          <a:xfrm>
            <a:off x="4090480" y="1152861"/>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5</a:t>
            </a:r>
            <a:endParaRPr sz="2400"/>
          </a:p>
        </p:txBody>
      </p:sp>
      <p:sp>
        <p:nvSpPr>
          <p:cNvPr id="197" name="Google Shape;197;p2"/>
          <p:cNvSpPr/>
          <p:nvPr/>
        </p:nvSpPr>
        <p:spPr>
          <a:xfrm>
            <a:off x="3977650" y="1975288"/>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98" name="Google Shape;198;p2"/>
          <p:cNvSpPr txBox="1"/>
          <p:nvPr>
            <p:ph idx="1" type="subTitle"/>
          </p:nvPr>
        </p:nvSpPr>
        <p:spPr>
          <a:xfrm>
            <a:off x="4990152" y="2314935"/>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 Behavioral Modeling</a:t>
            </a:r>
            <a:endParaRPr/>
          </a:p>
        </p:txBody>
      </p:sp>
      <p:sp>
        <p:nvSpPr>
          <p:cNvPr id="199" name="Google Shape;199;p2"/>
          <p:cNvSpPr txBox="1"/>
          <p:nvPr>
            <p:ph idx="9" type="title"/>
          </p:nvPr>
        </p:nvSpPr>
        <p:spPr>
          <a:xfrm>
            <a:off x="4090480" y="2097098"/>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6</a:t>
            </a:r>
            <a:endParaRPr sz="2400"/>
          </a:p>
        </p:txBody>
      </p:sp>
      <p:sp>
        <p:nvSpPr>
          <p:cNvPr id="200" name="Google Shape;200;p2"/>
          <p:cNvSpPr/>
          <p:nvPr/>
        </p:nvSpPr>
        <p:spPr>
          <a:xfrm>
            <a:off x="3977650" y="2959375"/>
            <a:ext cx="1012500" cy="8196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01" name="Google Shape;201;p2"/>
          <p:cNvSpPr txBox="1"/>
          <p:nvPr>
            <p:ph idx="1" type="subTitle"/>
          </p:nvPr>
        </p:nvSpPr>
        <p:spPr>
          <a:xfrm>
            <a:off x="4990152" y="3299022"/>
            <a:ext cx="2379300" cy="36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Flow Oriented Modeling</a:t>
            </a:r>
            <a:endParaRPr/>
          </a:p>
        </p:txBody>
      </p:sp>
      <p:sp>
        <p:nvSpPr>
          <p:cNvPr id="202" name="Google Shape;202;p2"/>
          <p:cNvSpPr txBox="1"/>
          <p:nvPr>
            <p:ph idx="9" type="title"/>
          </p:nvPr>
        </p:nvSpPr>
        <p:spPr>
          <a:xfrm>
            <a:off x="4090480" y="3041361"/>
            <a:ext cx="576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2400"/>
              <a:t>7</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idx="4294967295" type="title"/>
          </p:nvPr>
        </p:nvSpPr>
        <p:spPr>
          <a:xfrm>
            <a:off x="205775" y="877500"/>
            <a:ext cx="4443600" cy="6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300">
                <a:solidFill>
                  <a:srgbClr val="351C75"/>
                </a:solidFill>
              </a:rPr>
              <a:t># CRC Diagram </a:t>
            </a:r>
            <a:endParaRPr sz="2300">
              <a:solidFill>
                <a:srgbClr val="351C75"/>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rgbClr val="351C75"/>
              </a:solidFill>
            </a:endParaRPr>
          </a:p>
        </p:txBody>
      </p:sp>
      <p:grpSp>
        <p:nvGrpSpPr>
          <p:cNvPr id="355" name="Google Shape;355;p23"/>
          <p:cNvGrpSpPr/>
          <p:nvPr/>
        </p:nvGrpSpPr>
        <p:grpSpPr>
          <a:xfrm>
            <a:off x="8479950" y="4392589"/>
            <a:ext cx="576000" cy="646613"/>
            <a:chOff x="8430725" y="4433289"/>
            <a:chExt cx="576000" cy="646613"/>
          </a:xfrm>
        </p:grpSpPr>
        <p:pic>
          <p:nvPicPr>
            <p:cNvPr id="356" name="Google Shape;356;p23"/>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57" name="Google Shape;357;p23"/>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16</a:t>
              </a:r>
              <a:endParaRPr b="1" i="0" sz="1400" u="none" cap="none" strike="noStrike">
                <a:solidFill>
                  <a:srgbClr val="000000"/>
                </a:solidFill>
                <a:latin typeface="Roboto"/>
                <a:ea typeface="Roboto"/>
                <a:cs typeface="Roboto"/>
                <a:sym typeface="Roboto"/>
              </a:endParaRPr>
            </a:p>
          </p:txBody>
        </p:sp>
      </p:grpSp>
      <p:sp>
        <p:nvSpPr>
          <p:cNvPr id="358" name="Google Shape;358;p23"/>
          <p:cNvSpPr txBox="1"/>
          <p:nvPr/>
        </p:nvSpPr>
        <p:spPr>
          <a:xfrm>
            <a:off x="205775" y="155900"/>
            <a:ext cx="6538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0124D"/>
                </a:solidFill>
                <a:latin typeface="Arial"/>
                <a:ea typeface="Arial"/>
                <a:cs typeface="Arial"/>
                <a:sym typeface="Arial"/>
              </a:rPr>
              <a:t># Class-Based Modeling (Cont.)</a:t>
            </a:r>
            <a:endParaRPr b="1" i="0" sz="2400" u="none" cap="none" strike="noStrike">
              <a:solidFill>
                <a:srgbClr val="20124D"/>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2" name="Shape 362"/>
        <p:cNvGrpSpPr/>
        <p:nvPr/>
      </p:nvGrpSpPr>
      <p:grpSpPr>
        <a:xfrm>
          <a:off x="0" y="0"/>
          <a:ext cx="0" cy="0"/>
          <a:chOff x="0" y="0"/>
          <a:chExt cx="0" cy="0"/>
        </a:xfrm>
      </p:grpSpPr>
      <p:sp>
        <p:nvSpPr>
          <p:cNvPr id="363" name="Google Shape;363;p28"/>
          <p:cNvSpPr txBox="1"/>
          <p:nvPr>
            <p:ph idx="4294967295" type="title"/>
          </p:nvPr>
        </p:nvSpPr>
        <p:spPr>
          <a:xfrm>
            <a:off x="2003000" y="1476275"/>
            <a:ext cx="5179500" cy="10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#7 </a:t>
            </a:r>
            <a:r>
              <a:rPr lang="en" sz="3600">
                <a:solidFill>
                  <a:srgbClr val="351C75"/>
                </a:solidFill>
                <a:latin typeface="Arial"/>
                <a:ea typeface="Arial"/>
                <a:cs typeface="Arial"/>
                <a:sym typeface="Arial"/>
              </a:rPr>
              <a:t>Flow Oriented Modeling</a:t>
            </a:r>
            <a:endParaRPr sz="3600">
              <a:solidFill>
                <a:srgbClr val="351C75"/>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5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nvSpPr>
        <p:spPr>
          <a:xfrm>
            <a:off x="142407" y="217480"/>
            <a:ext cx="7951500" cy="101563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800" u="none" cap="none" strike="noStrike">
                <a:solidFill>
                  <a:schemeClr val="accent2"/>
                </a:solidFill>
                <a:latin typeface="Roboto"/>
                <a:ea typeface="Roboto"/>
                <a:cs typeface="Roboto"/>
                <a:sym typeface="Roboto"/>
              </a:rPr>
              <a:t>#</a:t>
            </a:r>
            <a:r>
              <a:rPr b="1" i="0" lang="en" sz="1800" u="none" cap="none" strike="noStrike">
                <a:solidFill>
                  <a:schemeClr val="accent2"/>
                </a:solidFill>
                <a:latin typeface="Arial"/>
                <a:ea typeface="Arial"/>
                <a:cs typeface="Arial"/>
                <a:sym typeface="Arial"/>
              </a:rPr>
              <a:t>Data Flow Diagram (DFD</a:t>
            </a:r>
            <a:endParaRPr/>
          </a:p>
          <a:p>
            <a:pPr indent="0" lvl="0" marL="0" marR="0" rtl="0" algn="l">
              <a:lnSpc>
                <a:spcPct val="100000"/>
              </a:lnSpc>
              <a:spcBef>
                <a:spcPts val="0"/>
              </a:spcBef>
              <a:spcAft>
                <a:spcPts val="0"/>
              </a:spcAft>
              <a:buNone/>
            </a:pPr>
            <a:r>
              <a:rPr b="1" i="0" lang="en" sz="1800" u="none" cap="none" strike="noStrike">
                <a:solidFill>
                  <a:srgbClr val="FF0000"/>
                </a:solidFill>
                <a:latin typeface="Arial"/>
                <a:ea typeface="Arial"/>
                <a:cs typeface="Arial"/>
                <a:sym typeface="Arial"/>
              </a:rPr>
              <a:t>Level 1.1 : </a:t>
            </a:r>
            <a:endParaRPr/>
          </a:p>
          <a:p>
            <a:pPr indent="0" lvl="0" marL="0" marR="0" rtl="0" algn="l">
              <a:lnSpc>
                <a:spcPct val="100000"/>
              </a:lnSpc>
              <a:spcBef>
                <a:spcPts val="0"/>
              </a:spcBef>
              <a:spcAft>
                <a:spcPts val="0"/>
              </a:spcAft>
              <a:buNone/>
            </a:pPr>
            <a:r>
              <a:rPr b="1" i="0" lang="en" sz="1800" u="none" cap="none" strike="noStrike">
                <a:solidFill>
                  <a:srgbClr val="FF0000"/>
                </a:solidFill>
                <a:latin typeface="Arial"/>
                <a:ea typeface="Arial"/>
                <a:cs typeface="Arial"/>
                <a:sym typeface="Arial"/>
              </a:rPr>
              <a:t>Account Management</a:t>
            </a:r>
            <a:endParaRPr b="0" i="0" sz="1800" u="none" cap="none" strike="noStrike">
              <a:solidFill>
                <a:srgbClr val="FF0000"/>
              </a:solidFill>
              <a:latin typeface="Arial"/>
              <a:ea typeface="Arial"/>
              <a:cs typeface="Arial"/>
              <a:sym typeface="Arial"/>
            </a:endParaRPr>
          </a:p>
        </p:txBody>
      </p:sp>
      <p:grpSp>
        <p:nvGrpSpPr>
          <p:cNvPr id="369" name="Google Shape;369;p29"/>
          <p:cNvGrpSpPr/>
          <p:nvPr/>
        </p:nvGrpSpPr>
        <p:grpSpPr>
          <a:xfrm>
            <a:off x="7791325" y="4496889"/>
            <a:ext cx="576000" cy="646613"/>
            <a:chOff x="8430725" y="4433289"/>
            <a:chExt cx="576000" cy="646613"/>
          </a:xfrm>
        </p:grpSpPr>
        <p:pic>
          <p:nvPicPr>
            <p:cNvPr id="370" name="Google Shape;370;p29"/>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71" name="Google Shape;371;p29"/>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20</a:t>
              </a:r>
              <a:endParaRPr b="1" i="0" sz="1400" u="none" cap="none" strike="noStrike">
                <a:solidFill>
                  <a:srgbClr val="000000"/>
                </a:solidFill>
                <a:latin typeface="Roboto"/>
                <a:ea typeface="Roboto"/>
                <a:cs typeface="Roboto"/>
                <a:sym typeface="Roboto"/>
              </a:endParaRPr>
            </a:p>
          </p:txBody>
        </p:sp>
      </p:grpSp>
      <p:pic>
        <p:nvPicPr>
          <p:cNvPr id="372" name="Google Shape;372;p29"/>
          <p:cNvPicPr preferRelativeResize="0"/>
          <p:nvPr/>
        </p:nvPicPr>
        <p:blipFill rotWithShape="1">
          <a:blip r:embed="rId4">
            <a:alphaModFix/>
          </a:blip>
          <a:srcRect b="0" l="0" r="0" t="0"/>
          <a:stretch/>
        </p:blipFill>
        <p:spPr>
          <a:xfrm>
            <a:off x="3041962" y="629588"/>
            <a:ext cx="5959631" cy="53908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pSp>
        <p:nvGrpSpPr>
          <p:cNvPr id="377" name="Google Shape;377;p31"/>
          <p:cNvGrpSpPr/>
          <p:nvPr/>
        </p:nvGrpSpPr>
        <p:grpSpPr>
          <a:xfrm>
            <a:off x="7763225" y="4496889"/>
            <a:ext cx="576000" cy="646613"/>
            <a:chOff x="8430725" y="4433289"/>
            <a:chExt cx="576000" cy="646613"/>
          </a:xfrm>
        </p:grpSpPr>
        <p:pic>
          <p:nvPicPr>
            <p:cNvPr id="378" name="Google Shape;378;p31"/>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379" name="Google Shape;379;p31"/>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22</a:t>
              </a:r>
              <a:endParaRPr b="1" i="0" sz="1400" u="none" cap="none" strike="noStrike">
                <a:solidFill>
                  <a:srgbClr val="000000"/>
                </a:solidFill>
                <a:latin typeface="Roboto"/>
                <a:ea typeface="Roboto"/>
                <a:cs typeface="Roboto"/>
                <a:sym typeface="Roboto"/>
              </a:endParaRPr>
            </a:p>
          </p:txBody>
        </p:sp>
      </p:grpSp>
      <p:sp>
        <p:nvSpPr>
          <p:cNvPr id="380" name="Google Shape;380;p31"/>
          <p:cNvSpPr txBox="1"/>
          <p:nvPr/>
        </p:nvSpPr>
        <p:spPr>
          <a:xfrm>
            <a:off x="113750" y="0"/>
            <a:ext cx="7951500"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701C7F"/>
                </a:solidFill>
                <a:latin typeface="Roboto"/>
                <a:ea typeface="Roboto"/>
                <a:cs typeface="Roboto"/>
                <a:sym typeface="Roboto"/>
              </a:rPr>
              <a:t>Data Flow Diagram (cont.)</a:t>
            </a:r>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0000"/>
                </a:solidFill>
                <a:latin typeface="Roboto"/>
                <a:ea typeface="Roboto"/>
                <a:cs typeface="Roboto"/>
                <a:sym typeface="Roboto"/>
              </a:rPr>
              <a:t>Seat application</a:t>
            </a:r>
            <a:endParaRPr b="1" i="0" sz="2400" u="none" cap="none" strike="noStrike">
              <a:solidFill>
                <a:srgbClr val="FF0000"/>
              </a:solidFill>
              <a:latin typeface="Roboto"/>
              <a:ea typeface="Roboto"/>
              <a:cs typeface="Roboto"/>
              <a:sym typeface="Roboto"/>
            </a:endParaRPr>
          </a:p>
        </p:txBody>
      </p:sp>
      <p:pic>
        <p:nvPicPr>
          <p:cNvPr id="381" name="Google Shape;381;p31"/>
          <p:cNvPicPr preferRelativeResize="0"/>
          <p:nvPr/>
        </p:nvPicPr>
        <p:blipFill rotWithShape="1">
          <a:blip r:embed="rId4">
            <a:alphaModFix/>
          </a:blip>
          <a:srcRect b="0" l="0" r="0" t="0"/>
          <a:stretch/>
        </p:blipFill>
        <p:spPr>
          <a:xfrm>
            <a:off x="2360951" y="809469"/>
            <a:ext cx="6054881"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nvSpPr>
        <p:spPr>
          <a:xfrm>
            <a:off x="4769450" y="1740600"/>
            <a:ext cx="41598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1"/>
                </a:solidFill>
                <a:latin typeface="Roboto"/>
                <a:ea typeface="Roboto"/>
                <a:cs typeface="Roboto"/>
                <a:sym typeface="Roboto"/>
              </a:rPr>
              <a:t>Thank</a:t>
            </a:r>
            <a:endParaRPr b="1" i="0" sz="48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1"/>
                </a:solidFill>
                <a:latin typeface="Roboto"/>
                <a:ea typeface="Roboto"/>
                <a:cs typeface="Roboto"/>
                <a:sym typeface="Roboto"/>
              </a:rPr>
              <a:t>You</a:t>
            </a:r>
            <a:endParaRPr b="1" i="0" sz="4800" u="none" cap="none" strike="noStrike">
              <a:solidFill>
                <a:schemeClr val="dk1"/>
              </a:solidFill>
              <a:latin typeface="Roboto"/>
              <a:ea typeface="Roboto"/>
              <a:cs typeface="Roboto"/>
              <a:sym typeface="Roboto"/>
            </a:endParaRPr>
          </a:p>
        </p:txBody>
      </p:sp>
      <p:sp>
        <p:nvSpPr>
          <p:cNvPr id="387" name="Google Shape;387;p33"/>
          <p:cNvSpPr txBox="1"/>
          <p:nvPr/>
        </p:nvSpPr>
        <p:spPr>
          <a:xfrm>
            <a:off x="1554550" y="3601625"/>
            <a:ext cx="586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SRS Ducumentation: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
          <p:cNvSpPr txBox="1"/>
          <p:nvPr>
            <p:ph type="title"/>
          </p:nvPr>
        </p:nvSpPr>
        <p:spPr>
          <a:xfrm>
            <a:off x="238975" y="163425"/>
            <a:ext cx="7605300" cy="103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600">
                <a:solidFill>
                  <a:srgbClr val="351C75"/>
                </a:solidFill>
              </a:rPr>
              <a:t>#1 Overview of Our Project</a:t>
            </a:r>
            <a:endParaRPr sz="3600">
              <a:solidFill>
                <a:srgbClr val="351C75"/>
              </a:solidFill>
            </a:endParaRPr>
          </a:p>
        </p:txBody>
      </p:sp>
      <p:pic>
        <p:nvPicPr>
          <p:cNvPr id="208" name="Google Shape;208;p3"/>
          <p:cNvPicPr preferRelativeResize="0"/>
          <p:nvPr/>
        </p:nvPicPr>
        <p:blipFill rotWithShape="1">
          <a:blip r:embed="rId3">
            <a:alphaModFix/>
          </a:blip>
          <a:srcRect b="15016" l="0" r="0" t="0"/>
          <a:stretch/>
        </p:blipFill>
        <p:spPr>
          <a:xfrm>
            <a:off x="5942800" y="214150"/>
            <a:ext cx="883700" cy="808775"/>
          </a:xfrm>
          <a:prstGeom prst="rect">
            <a:avLst/>
          </a:prstGeom>
          <a:noFill/>
          <a:ln>
            <a:noFill/>
          </a:ln>
        </p:spPr>
      </p:pic>
      <p:sp>
        <p:nvSpPr>
          <p:cNvPr id="209" name="Google Shape;209;p3"/>
          <p:cNvSpPr/>
          <p:nvPr/>
        </p:nvSpPr>
        <p:spPr>
          <a:xfrm rot="5400000">
            <a:off x="4951700" y="1269750"/>
            <a:ext cx="1164300" cy="12375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txBox="1"/>
          <p:nvPr>
            <p:ph idx="4294967295" type="subTitle"/>
          </p:nvPr>
        </p:nvSpPr>
        <p:spPr>
          <a:xfrm>
            <a:off x="4914975" y="2539624"/>
            <a:ext cx="2857800" cy="572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Times New Roman"/>
              <a:buChar char="●"/>
            </a:pPr>
            <a:r>
              <a:rPr b="0" i="0" lang="en" sz="1700" u="none" cap="none" strike="noStrike">
                <a:solidFill>
                  <a:schemeClr val="dk1"/>
                </a:solidFill>
                <a:latin typeface="Times New Roman"/>
                <a:ea typeface="Times New Roman"/>
                <a:cs typeface="Times New Roman"/>
                <a:sym typeface="Times New Roman"/>
              </a:rPr>
              <a:t>Students of University Of Dhaka</a:t>
            </a:r>
            <a:endParaRPr b="0" i="0" sz="17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chemeClr val="dk1"/>
              </a:buClr>
              <a:buSzPts val="1800"/>
              <a:buFont typeface="Roboto"/>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211" name="Google Shape;211;p3"/>
          <p:cNvSpPr txBox="1"/>
          <p:nvPr>
            <p:ph idx="4294967295" type="title"/>
          </p:nvPr>
        </p:nvSpPr>
        <p:spPr>
          <a:xfrm>
            <a:off x="4914981" y="1572625"/>
            <a:ext cx="1604100" cy="53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chemeClr val="lt1"/>
                </a:solidFill>
              </a:rPr>
              <a:t>StakeHolders</a:t>
            </a:r>
            <a:endParaRPr sz="1400">
              <a:solidFill>
                <a:schemeClr val="lt1"/>
              </a:solidFill>
            </a:endParaRPr>
          </a:p>
        </p:txBody>
      </p:sp>
      <p:cxnSp>
        <p:nvCxnSpPr>
          <p:cNvPr id="212" name="Google Shape;212;p3"/>
          <p:cNvCxnSpPr/>
          <p:nvPr/>
        </p:nvCxnSpPr>
        <p:spPr>
          <a:xfrm>
            <a:off x="273350" y="1306350"/>
            <a:ext cx="8492400" cy="0"/>
          </a:xfrm>
          <a:prstGeom prst="straightConnector1">
            <a:avLst/>
          </a:prstGeom>
          <a:noFill/>
          <a:ln cap="flat" cmpd="sng" w="76200">
            <a:solidFill>
              <a:srgbClr val="D9D2E9"/>
            </a:solidFill>
            <a:prstDash val="solid"/>
            <a:round/>
            <a:headEnd len="sm" w="sm" type="none"/>
            <a:tailEnd len="sm" w="sm" type="none"/>
          </a:ln>
        </p:spPr>
      </p:cxnSp>
      <p:grpSp>
        <p:nvGrpSpPr>
          <p:cNvPr id="213" name="Google Shape;213;p3"/>
          <p:cNvGrpSpPr/>
          <p:nvPr/>
        </p:nvGrpSpPr>
        <p:grpSpPr>
          <a:xfrm>
            <a:off x="8506925" y="4509489"/>
            <a:ext cx="576000" cy="646613"/>
            <a:chOff x="8430725" y="4433289"/>
            <a:chExt cx="576000" cy="646613"/>
          </a:xfrm>
        </p:grpSpPr>
        <p:pic>
          <p:nvPicPr>
            <p:cNvPr id="214" name="Google Shape;214;p3"/>
            <p:cNvPicPr preferRelativeResize="0"/>
            <p:nvPr/>
          </p:nvPicPr>
          <p:blipFill rotWithShape="1">
            <a:blip r:embed="rId4">
              <a:alphaModFix/>
            </a:blip>
            <a:srcRect b="0" l="0" r="0" t="0"/>
            <a:stretch/>
          </p:blipFill>
          <p:spPr>
            <a:xfrm>
              <a:off x="8430725" y="4433289"/>
              <a:ext cx="576000" cy="646613"/>
            </a:xfrm>
            <a:prstGeom prst="rect">
              <a:avLst/>
            </a:prstGeom>
            <a:noFill/>
            <a:ln>
              <a:noFill/>
            </a:ln>
          </p:spPr>
        </p:pic>
        <p:sp>
          <p:nvSpPr>
            <p:cNvPr id="215" name="Google Shape;215;p3"/>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01</a:t>
              </a:r>
              <a:endParaRPr b="1" i="0" sz="1400" u="none" cap="none" strike="noStrike">
                <a:solidFill>
                  <a:srgbClr val="000000"/>
                </a:solidFill>
                <a:latin typeface="Roboto"/>
                <a:ea typeface="Roboto"/>
                <a:cs typeface="Roboto"/>
                <a:sym typeface="Roboto"/>
              </a:endParaRPr>
            </a:p>
          </p:txBody>
        </p:sp>
      </p:grpSp>
      <p:sp>
        <p:nvSpPr>
          <p:cNvPr id="216" name="Google Shape;216;p3"/>
          <p:cNvSpPr txBox="1"/>
          <p:nvPr/>
        </p:nvSpPr>
        <p:spPr>
          <a:xfrm>
            <a:off x="284900" y="1559350"/>
            <a:ext cx="4630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D0D0D"/>
                </a:solidFill>
                <a:highlight>
                  <a:srgbClr val="FFFFFF"/>
                </a:highlight>
                <a:latin typeface="Roboto"/>
                <a:ea typeface="Roboto"/>
                <a:cs typeface="Roboto"/>
                <a:sym typeface="Roboto"/>
              </a:rPr>
              <a:t>The Hall Seat Allotment System is a web-based application designed to streamline the process of allocating seats in university halls of residence. It aims to automate and simplify the process of assigning rooms to students based on their preferences and availability of accommodation.</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150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To automate the process of seat allocation in university halls of residence.</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To provide a user-friendly interface for students to submit their accommodation preferences.</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To optimize room allocation based on various factors such as student preferences, room availability, and administrative constraints.</a:t>
            </a:r>
            <a:endParaRPr sz="15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238975" y="163425"/>
            <a:ext cx="7605300" cy="103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600">
                <a:solidFill>
                  <a:srgbClr val="351C75"/>
                </a:solidFill>
              </a:rPr>
              <a:t>#2 Quality Function Development</a:t>
            </a:r>
            <a:endParaRPr sz="3600">
              <a:solidFill>
                <a:srgbClr val="351C75"/>
              </a:solidFill>
            </a:endParaRPr>
          </a:p>
        </p:txBody>
      </p:sp>
      <p:sp>
        <p:nvSpPr>
          <p:cNvPr id="222" name="Google Shape;222;p4"/>
          <p:cNvSpPr txBox="1"/>
          <p:nvPr>
            <p:ph idx="4294967295" type="title"/>
          </p:nvPr>
        </p:nvSpPr>
        <p:spPr>
          <a:xfrm>
            <a:off x="4914981" y="1572625"/>
            <a:ext cx="1604100" cy="53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chemeClr val="lt1"/>
                </a:solidFill>
              </a:rPr>
              <a:t>StakeHolders</a:t>
            </a:r>
            <a:endParaRPr sz="1400">
              <a:solidFill>
                <a:schemeClr val="lt1"/>
              </a:solidFill>
            </a:endParaRPr>
          </a:p>
        </p:txBody>
      </p:sp>
      <p:cxnSp>
        <p:nvCxnSpPr>
          <p:cNvPr id="223" name="Google Shape;223;p4"/>
          <p:cNvCxnSpPr/>
          <p:nvPr/>
        </p:nvCxnSpPr>
        <p:spPr>
          <a:xfrm>
            <a:off x="273350" y="1306350"/>
            <a:ext cx="8492400" cy="0"/>
          </a:xfrm>
          <a:prstGeom prst="straightConnector1">
            <a:avLst/>
          </a:prstGeom>
          <a:noFill/>
          <a:ln cap="flat" cmpd="sng" w="76200">
            <a:solidFill>
              <a:srgbClr val="D9D2E9"/>
            </a:solidFill>
            <a:prstDash val="solid"/>
            <a:round/>
            <a:headEnd len="sm" w="sm" type="none"/>
            <a:tailEnd len="sm" w="sm" type="none"/>
          </a:ln>
        </p:spPr>
      </p:cxnSp>
      <p:sp>
        <p:nvSpPr>
          <p:cNvPr id="224" name="Google Shape;224;p4"/>
          <p:cNvSpPr/>
          <p:nvPr/>
        </p:nvSpPr>
        <p:spPr>
          <a:xfrm rot="5400000">
            <a:off x="728300" y="908125"/>
            <a:ext cx="740100" cy="16497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
          <p:cNvSpPr txBox="1"/>
          <p:nvPr/>
        </p:nvSpPr>
        <p:spPr>
          <a:xfrm>
            <a:off x="489550" y="1457350"/>
            <a:ext cx="16497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300" u="none" cap="none" strike="noStrike">
                <a:solidFill>
                  <a:schemeClr val="lt1"/>
                </a:solidFill>
                <a:latin typeface="Roboto"/>
                <a:ea typeface="Roboto"/>
                <a:cs typeface="Roboto"/>
                <a:sym typeface="Roboto"/>
              </a:rPr>
              <a:t>Normal Requirement</a:t>
            </a:r>
            <a:endParaRPr b="1" i="0" sz="1300" u="none" cap="none" strike="noStrike">
              <a:solidFill>
                <a:schemeClr val="lt1"/>
              </a:solidFill>
              <a:latin typeface="Roboto"/>
              <a:ea typeface="Roboto"/>
              <a:cs typeface="Roboto"/>
              <a:sym typeface="Roboto"/>
            </a:endParaRPr>
          </a:p>
        </p:txBody>
      </p:sp>
      <p:sp>
        <p:nvSpPr>
          <p:cNvPr id="226" name="Google Shape;226;p4"/>
          <p:cNvSpPr txBox="1"/>
          <p:nvPr/>
        </p:nvSpPr>
        <p:spPr>
          <a:xfrm>
            <a:off x="1990500" y="1362925"/>
            <a:ext cx="6516300" cy="448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rPr>
              <a:t>Normal Requirements are generally the objectives and goals that are stated for a product or system during meetings with the customer. The presence of these requirements fulfills customers’ satisfaction. The normal requirements are given below:</a:t>
            </a:r>
            <a:endParaRPr sz="1300">
              <a:solidFill>
                <a:schemeClr val="dk1"/>
              </a:solidFill>
            </a:endParaRPr>
          </a:p>
          <a:p>
            <a:pPr indent="-311150" lvl="0" marL="914400" rtl="0" algn="just">
              <a:lnSpc>
                <a:spcPct val="115000"/>
              </a:lnSpc>
              <a:spcBef>
                <a:spcPts val="1200"/>
              </a:spcBef>
              <a:spcAft>
                <a:spcPts val="0"/>
              </a:spcAft>
              <a:buClr>
                <a:schemeClr val="dk1"/>
              </a:buClr>
              <a:buSzPts val="1300"/>
              <a:buChar char="●"/>
            </a:pPr>
            <a:r>
              <a:rPr lang="en" sz="1300">
                <a:solidFill>
                  <a:srgbClr val="0D0D0D"/>
                </a:solidFill>
                <a:highlight>
                  <a:srgbClr val="FFFFFF"/>
                </a:highlight>
              </a:rPr>
              <a:t>Students must register with the system using their registration number, department name, email, and session.</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A predefined account will be given to the Super admin. </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Super Admin can create multiple accounts for Admins.  </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Students can apply by filling out an application form.</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Admins can manage rooms and seats by adding or removing them from the system.</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Admins can prioritize applied students based on established criteria.</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The super admin approves or disapproves the students and allocates rooms and seats.</a:t>
            </a:r>
            <a:endParaRPr sz="1300">
              <a:solidFill>
                <a:srgbClr val="0D0D0D"/>
              </a:solidFill>
              <a:highlight>
                <a:srgbClr val="FFFFFF"/>
              </a:highlight>
            </a:endParaRPr>
          </a:p>
          <a:p>
            <a:pPr indent="-311150" lvl="0" marL="914400" rtl="0" algn="just">
              <a:lnSpc>
                <a:spcPct val="115000"/>
              </a:lnSpc>
              <a:spcBef>
                <a:spcPts val="0"/>
              </a:spcBef>
              <a:spcAft>
                <a:spcPts val="0"/>
              </a:spcAft>
              <a:buClr>
                <a:srgbClr val="0D0D0D"/>
              </a:buClr>
              <a:buSzPts val="1300"/>
              <a:buChar char="●"/>
            </a:pPr>
            <a:r>
              <a:rPr lang="en" sz="1300">
                <a:solidFill>
                  <a:srgbClr val="0D0D0D"/>
                </a:solidFill>
                <a:highlight>
                  <a:srgbClr val="FFFFFF"/>
                </a:highlight>
              </a:rPr>
              <a:t>Selected students receive automatic confirmation emails upon seat allocation, providing assurance of their allotted accommodation.</a:t>
            </a:r>
            <a:endParaRPr sz="1300">
              <a:solidFill>
                <a:srgbClr val="0D0D0D"/>
              </a:solidFill>
              <a:highlight>
                <a:srgbClr val="FFFFFF"/>
              </a:highlight>
            </a:endParaRPr>
          </a:p>
          <a:p>
            <a:pPr indent="0" lvl="0" marL="0" marR="0" rtl="0" algn="l">
              <a:lnSpc>
                <a:spcPct val="115000"/>
              </a:lnSpc>
              <a:spcBef>
                <a:spcPts val="1200"/>
              </a:spcBef>
              <a:spcAft>
                <a:spcPts val="0"/>
              </a:spcAft>
              <a:buClr>
                <a:srgbClr val="000000"/>
              </a:buClr>
              <a:buSzPts val="1000"/>
              <a:buFont typeface="Arial"/>
              <a:buNone/>
            </a:pPr>
            <a:r>
              <a:t/>
            </a:r>
            <a:endParaRPr sz="1000">
              <a:solidFill>
                <a:schemeClr val="dk1"/>
              </a:solidFill>
              <a:latin typeface="Times New Roman"/>
              <a:ea typeface="Times New Roman"/>
              <a:cs typeface="Times New Roman"/>
              <a:sym typeface="Times New Roman"/>
            </a:endParaRPr>
          </a:p>
        </p:txBody>
      </p:sp>
      <p:grpSp>
        <p:nvGrpSpPr>
          <p:cNvPr id="227" name="Google Shape;227;p4"/>
          <p:cNvGrpSpPr/>
          <p:nvPr/>
        </p:nvGrpSpPr>
        <p:grpSpPr>
          <a:xfrm>
            <a:off x="8506925" y="4480139"/>
            <a:ext cx="576000" cy="646613"/>
            <a:chOff x="8430725" y="4433289"/>
            <a:chExt cx="576000" cy="646613"/>
          </a:xfrm>
        </p:grpSpPr>
        <p:pic>
          <p:nvPicPr>
            <p:cNvPr id="228" name="Google Shape;228;p4"/>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229" name="Google Shape;229;p4"/>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02</a:t>
              </a:r>
              <a:endParaRPr b="1" i="0" sz="1400" u="none" cap="none" strike="noStrike">
                <a:solidFill>
                  <a:srgbClr val="000000"/>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
          <p:cNvSpPr txBox="1"/>
          <p:nvPr>
            <p:ph type="title"/>
          </p:nvPr>
        </p:nvSpPr>
        <p:spPr>
          <a:xfrm>
            <a:off x="50525" y="163425"/>
            <a:ext cx="8755500" cy="103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600">
                <a:solidFill>
                  <a:srgbClr val="351C75"/>
                </a:solidFill>
              </a:rPr>
              <a:t>#2 Quality Function Development (cont.)</a:t>
            </a:r>
            <a:endParaRPr sz="3600">
              <a:solidFill>
                <a:srgbClr val="351C75"/>
              </a:solidFill>
            </a:endParaRPr>
          </a:p>
        </p:txBody>
      </p:sp>
      <p:sp>
        <p:nvSpPr>
          <p:cNvPr id="235" name="Google Shape;235;p5"/>
          <p:cNvSpPr txBox="1"/>
          <p:nvPr>
            <p:ph idx="4294967295" type="title"/>
          </p:nvPr>
        </p:nvSpPr>
        <p:spPr>
          <a:xfrm>
            <a:off x="4914981" y="1572625"/>
            <a:ext cx="1604100" cy="53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chemeClr val="lt1"/>
                </a:solidFill>
              </a:rPr>
              <a:t>StakeHolders</a:t>
            </a:r>
            <a:endParaRPr sz="1400">
              <a:solidFill>
                <a:schemeClr val="lt1"/>
              </a:solidFill>
            </a:endParaRPr>
          </a:p>
        </p:txBody>
      </p:sp>
      <p:cxnSp>
        <p:nvCxnSpPr>
          <p:cNvPr id="236" name="Google Shape;236;p5"/>
          <p:cNvCxnSpPr/>
          <p:nvPr/>
        </p:nvCxnSpPr>
        <p:spPr>
          <a:xfrm>
            <a:off x="273350" y="1306350"/>
            <a:ext cx="8492400" cy="0"/>
          </a:xfrm>
          <a:prstGeom prst="straightConnector1">
            <a:avLst/>
          </a:prstGeom>
          <a:noFill/>
          <a:ln cap="flat" cmpd="sng" w="76200">
            <a:solidFill>
              <a:srgbClr val="D9D2E9"/>
            </a:solidFill>
            <a:prstDash val="solid"/>
            <a:round/>
            <a:headEnd len="sm" w="sm" type="none"/>
            <a:tailEnd len="sm" w="sm" type="none"/>
          </a:ln>
        </p:spPr>
      </p:cxnSp>
      <p:sp>
        <p:nvSpPr>
          <p:cNvPr id="237" name="Google Shape;237;p5"/>
          <p:cNvSpPr/>
          <p:nvPr/>
        </p:nvSpPr>
        <p:spPr>
          <a:xfrm rot="5400000">
            <a:off x="1003550" y="632725"/>
            <a:ext cx="740100" cy="2200500"/>
          </a:xfrm>
          <a:prstGeom prst="homePlate">
            <a:avLst>
              <a:gd fmla="val 3191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txBox="1"/>
          <p:nvPr/>
        </p:nvSpPr>
        <p:spPr>
          <a:xfrm>
            <a:off x="333875" y="1457350"/>
            <a:ext cx="202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Roboto"/>
                <a:ea typeface="Roboto"/>
                <a:cs typeface="Roboto"/>
                <a:sym typeface="Roboto"/>
              </a:rPr>
              <a:t>Expected Requirement</a:t>
            </a:r>
            <a:endParaRPr b="1" i="0" sz="1400" u="none" cap="none" strike="noStrike">
              <a:solidFill>
                <a:schemeClr val="lt1"/>
              </a:solidFill>
              <a:latin typeface="Roboto"/>
              <a:ea typeface="Roboto"/>
              <a:cs typeface="Roboto"/>
              <a:sym typeface="Roboto"/>
            </a:endParaRPr>
          </a:p>
        </p:txBody>
      </p:sp>
      <p:sp>
        <p:nvSpPr>
          <p:cNvPr id="239" name="Google Shape;239;p5"/>
          <p:cNvSpPr txBox="1"/>
          <p:nvPr/>
        </p:nvSpPr>
        <p:spPr>
          <a:xfrm>
            <a:off x="273350" y="2269625"/>
            <a:ext cx="8319300" cy="2283300"/>
          </a:xfrm>
          <a:prstGeom prst="rect">
            <a:avLst/>
          </a:prstGeom>
          <a:noFill/>
          <a:ln>
            <a:noFill/>
          </a:ln>
        </p:spPr>
        <p:txBody>
          <a:bodyPr anchorCtr="0" anchor="t" bIns="91425" lIns="91425" spcFirstLastPara="1" rIns="91425" wrap="square" tIns="91425">
            <a:spAutoFit/>
          </a:bodyPr>
          <a:lstStyle/>
          <a:p>
            <a:pPr indent="-323850" lvl="0" marL="914400" rtl="0" algn="just">
              <a:lnSpc>
                <a:spcPct val="115000"/>
              </a:lnSpc>
              <a:spcBef>
                <a:spcPts val="1200"/>
              </a:spcBef>
              <a:spcAft>
                <a:spcPts val="0"/>
              </a:spcAft>
              <a:buClr>
                <a:srgbClr val="0D0D0D"/>
              </a:buClr>
              <a:buSzPts val="1500"/>
              <a:buChar char="●"/>
            </a:pPr>
            <a:r>
              <a:rPr lang="en" sz="1500">
                <a:solidFill>
                  <a:srgbClr val="0D0D0D"/>
                </a:solidFill>
                <a:highlight>
                  <a:srgbClr val="FFFFFF"/>
                </a:highlight>
              </a:rPr>
              <a:t>The system provides a user-friendly interface for both students and administrators.</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The system efficiently manages student information, room allocation, and seat updates.</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Application processing and status updates are handled promptly and accurately.</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Users can recover their password if forgotten.</a:t>
            </a:r>
            <a:endParaRPr sz="1500">
              <a:solidFill>
                <a:srgbClr val="0D0D0D"/>
              </a:solidFill>
              <a:highlight>
                <a:srgbClr val="FFFFFF"/>
              </a:highlight>
            </a:endParaRPr>
          </a:p>
          <a:p>
            <a:pPr indent="0" lvl="0" marL="0" rtl="0" algn="just">
              <a:lnSpc>
                <a:spcPct val="115000"/>
              </a:lnSpc>
              <a:spcBef>
                <a:spcPts val="1200"/>
              </a:spcBef>
              <a:spcAft>
                <a:spcPts val="0"/>
              </a:spcAft>
              <a:buNone/>
            </a:pPr>
            <a:r>
              <a:t/>
            </a:r>
            <a:endParaRPr>
              <a:solidFill>
                <a:srgbClr val="0D0D0D"/>
              </a:solidFill>
              <a:highlight>
                <a:srgbClr val="FFFFFF"/>
              </a:highlight>
            </a:endParaRPr>
          </a:p>
          <a:p>
            <a:pPr indent="0" lvl="0" marL="0" marR="0" rtl="0" algn="just">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grpSp>
        <p:nvGrpSpPr>
          <p:cNvPr id="240" name="Google Shape;240;p5"/>
          <p:cNvGrpSpPr/>
          <p:nvPr/>
        </p:nvGrpSpPr>
        <p:grpSpPr>
          <a:xfrm>
            <a:off x="8522725" y="4496889"/>
            <a:ext cx="576000" cy="646613"/>
            <a:chOff x="8430725" y="4433289"/>
            <a:chExt cx="576000" cy="646613"/>
          </a:xfrm>
        </p:grpSpPr>
        <p:pic>
          <p:nvPicPr>
            <p:cNvPr id="241" name="Google Shape;241;p5"/>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242" name="Google Shape;242;p5"/>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03</a:t>
              </a:r>
              <a:endParaRPr b="1" i="0" sz="1400" u="none" cap="none" strike="noStrike">
                <a:solidFill>
                  <a:srgbClr val="000000"/>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c6e1a68e5f_0_0"/>
          <p:cNvSpPr txBox="1"/>
          <p:nvPr>
            <p:ph type="title"/>
          </p:nvPr>
        </p:nvSpPr>
        <p:spPr>
          <a:xfrm>
            <a:off x="2642550" y="342525"/>
            <a:ext cx="3858900" cy="10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Exciting</a:t>
            </a:r>
            <a:r>
              <a:rPr lang="en" sz="4000"/>
              <a:t> features</a:t>
            </a:r>
            <a:endParaRPr sz="4000"/>
          </a:p>
        </p:txBody>
      </p:sp>
      <p:sp>
        <p:nvSpPr>
          <p:cNvPr id="248" name="Google Shape;248;g2c6e1a68e5f_0_0"/>
          <p:cNvSpPr txBox="1"/>
          <p:nvPr/>
        </p:nvSpPr>
        <p:spPr>
          <a:xfrm>
            <a:off x="1655050" y="2026950"/>
            <a:ext cx="6263400" cy="3070800"/>
          </a:xfrm>
          <a:prstGeom prst="rect">
            <a:avLst/>
          </a:prstGeom>
          <a:noFill/>
          <a:ln>
            <a:noFill/>
          </a:ln>
        </p:spPr>
        <p:txBody>
          <a:bodyPr anchorCtr="0" anchor="t" bIns="91425" lIns="91425" spcFirstLastPara="1" rIns="91425" wrap="square" tIns="91425">
            <a:spAutoFit/>
          </a:bodyPr>
          <a:lstStyle/>
          <a:p>
            <a:pPr indent="-323850" lvl="0" marL="914400" rtl="0" algn="just">
              <a:lnSpc>
                <a:spcPct val="115000"/>
              </a:lnSpc>
              <a:spcBef>
                <a:spcPts val="1200"/>
              </a:spcBef>
              <a:spcAft>
                <a:spcPts val="0"/>
              </a:spcAft>
              <a:buClr>
                <a:srgbClr val="0D0D0D"/>
              </a:buClr>
              <a:buSzPts val="1500"/>
              <a:buChar char="●"/>
            </a:pPr>
            <a:r>
              <a:rPr lang="en" sz="1500">
                <a:solidFill>
                  <a:srgbClr val="0D0D0D"/>
                </a:solidFill>
                <a:highlight>
                  <a:srgbClr val="FFFFFF"/>
                </a:highlight>
              </a:rPr>
              <a:t>The system allows students to customize their profiles and preferences for a personalized experience.</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Innovative features, such as virtual room tours or 360-degree seat views, enhance user engagement and satisfaction.</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The system automatically updates application statuses and sends notifications accordingly</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The system facilitates communication between students, admins, and super admins through integrated messaging features.</a:t>
            </a:r>
            <a:endParaRPr sz="1500">
              <a:solidFill>
                <a:srgbClr val="0D0D0D"/>
              </a:solidFill>
              <a:highlight>
                <a:srgbClr val="FFFFFF"/>
              </a:highlight>
            </a:endParaRPr>
          </a:p>
          <a:p>
            <a:pPr indent="-323850" lvl="0" marL="914400" rtl="0" algn="just">
              <a:lnSpc>
                <a:spcPct val="115000"/>
              </a:lnSpc>
              <a:spcBef>
                <a:spcPts val="0"/>
              </a:spcBef>
              <a:spcAft>
                <a:spcPts val="0"/>
              </a:spcAft>
              <a:buClr>
                <a:srgbClr val="0D0D0D"/>
              </a:buClr>
              <a:buSzPts val="1500"/>
              <a:buChar char="●"/>
            </a:pPr>
            <a:r>
              <a:rPr lang="en" sz="1500">
                <a:solidFill>
                  <a:srgbClr val="0D0D0D"/>
                </a:solidFill>
                <a:highlight>
                  <a:srgbClr val="FFFFFF"/>
                </a:highlight>
              </a:rPr>
              <a:t>Students can provide feedback on their hall accommodation experience, contributing to continuous improvement efforts.</a:t>
            </a: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
          <p:cNvSpPr txBox="1"/>
          <p:nvPr>
            <p:ph idx="4294967295" type="title"/>
          </p:nvPr>
        </p:nvSpPr>
        <p:spPr>
          <a:xfrm>
            <a:off x="2003000" y="1476275"/>
            <a:ext cx="5179500" cy="10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#3 Scenario-Based Modeling</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t/>
            </a:r>
            <a:endParaRPr sz="3600">
              <a:solidFill>
                <a:srgbClr val="351C75"/>
              </a:solidFill>
            </a:endParaRPr>
          </a:p>
          <a:p>
            <a:pPr indent="0" lvl="0" marL="0" rtl="0" algn="ctr">
              <a:lnSpc>
                <a:spcPct val="100000"/>
              </a:lnSpc>
              <a:spcBef>
                <a:spcPts val="0"/>
              </a:spcBef>
              <a:spcAft>
                <a:spcPts val="0"/>
              </a:spcAft>
              <a:buClr>
                <a:schemeClr val="dk1"/>
              </a:buClr>
              <a:buSzPts val="1100"/>
              <a:buFont typeface="Arial"/>
              <a:buNone/>
            </a:pPr>
            <a:r>
              <a:rPr lang="en" sz="3600">
                <a:solidFill>
                  <a:srgbClr val="351C75"/>
                </a:solidFill>
              </a:rPr>
              <a:t>&gt;&gt; Use Case &lt;&lt;</a:t>
            </a:r>
            <a:endParaRPr sz="3600">
              <a:solidFill>
                <a:srgbClr val="351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7"/>
          <p:cNvGrpSpPr/>
          <p:nvPr/>
        </p:nvGrpSpPr>
        <p:grpSpPr>
          <a:xfrm>
            <a:off x="8506925" y="4509489"/>
            <a:ext cx="576000" cy="646613"/>
            <a:chOff x="8430725" y="4433289"/>
            <a:chExt cx="576000" cy="646613"/>
          </a:xfrm>
        </p:grpSpPr>
        <p:pic>
          <p:nvPicPr>
            <p:cNvPr id="259" name="Google Shape;259;p7"/>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260" name="Google Shape;260;p7"/>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04</a:t>
              </a:r>
              <a:endParaRPr b="1" i="0" sz="1400" u="none" cap="none" strike="noStrike">
                <a:solidFill>
                  <a:srgbClr val="000000"/>
                </a:solidFill>
                <a:latin typeface="Roboto"/>
                <a:ea typeface="Roboto"/>
                <a:cs typeface="Roboto"/>
                <a:sym typeface="Roboto"/>
              </a:endParaRPr>
            </a:p>
          </p:txBody>
        </p:sp>
      </p:grpSp>
      <p:cxnSp>
        <p:nvCxnSpPr>
          <p:cNvPr id="261" name="Google Shape;261;p7"/>
          <p:cNvCxnSpPr/>
          <p:nvPr/>
        </p:nvCxnSpPr>
        <p:spPr>
          <a:xfrm>
            <a:off x="4574750" y="726125"/>
            <a:ext cx="863100" cy="863100"/>
          </a:xfrm>
          <a:prstGeom prst="straightConnector1">
            <a:avLst/>
          </a:prstGeom>
          <a:noFill/>
          <a:ln cap="flat" cmpd="sng" w="9525">
            <a:solidFill>
              <a:schemeClr val="dk2"/>
            </a:solidFill>
            <a:prstDash val="solid"/>
            <a:round/>
            <a:headEnd len="sm" w="sm" type="none"/>
            <a:tailEnd len="sm" w="sm" type="none"/>
          </a:ln>
        </p:spPr>
      </p:cxnSp>
      <p:cxnSp>
        <p:nvCxnSpPr>
          <p:cNvPr id="262" name="Google Shape;262;p7"/>
          <p:cNvCxnSpPr/>
          <p:nvPr/>
        </p:nvCxnSpPr>
        <p:spPr>
          <a:xfrm>
            <a:off x="4520800" y="69700"/>
            <a:ext cx="9000" cy="5044500"/>
          </a:xfrm>
          <a:prstGeom prst="straightConnector1">
            <a:avLst/>
          </a:prstGeom>
          <a:noFill/>
          <a:ln cap="flat" cmpd="sng" w="76200">
            <a:solidFill>
              <a:schemeClr val="dk2"/>
            </a:solidFill>
            <a:prstDash val="solid"/>
            <a:round/>
            <a:headEnd len="sm" w="sm" type="none"/>
            <a:tailEnd len="sm" w="sm" type="none"/>
          </a:ln>
        </p:spPr>
      </p:cxnSp>
      <p:sp>
        <p:nvSpPr>
          <p:cNvPr id="263" name="Google Shape;263;p7"/>
          <p:cNvSpPr txBox="1"/>
          <p:nvPr>
            <p:ph idx="4294967295" type="title"/>
          </p:nvPr>
        </p:nvSpPr>
        <p:spPr>
          <a:xfrm>
            <a:off x="0" y="258100"/>
            <a:ext cx="4360200" cy="5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900">
                <a:solidFill>
                  <a:srgbClr val="351C75"/>
                </a:solidFill>
              </a:rPr>
              <a:t># Use Case Level 1</a:t>
            </a:r>
            <a:endParaRPr sz="2900">
              <a:solidFill>
                <a:srgbClr val="351C75"/>
              </a:solidFill>
            </a:endParaRPr>
          </a:p>
        </p:txBody>
      </p:sp>
      <p:sp>
        <p:nvSpPr>
          <p:cNvPr id="264" name="Google Shape;264;p7"/>
          <p:cNvSpPr txBox="1"/>
          <p:nvPr>
            <p:ph idx="4294967295" type="title"/>
          </p:nvPr>
        </p:nvSpPr>
        <p:spPr>
          <a:xfrm>
            <a:off x="4690400" y="258100"/>
            <a:ext cx="4360200" cy="5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900">
                <a:solidFill>
                  <a:srgbClr val="351C75"/>
                </a:solidFill>
              </a:rPr>
              <a:t># Use Case Level 1.2</a:t>
            </a:r>
            <a:endParaRPr sz="2900">
              <a:solidFill>
                <a:srgbClr val="351C75"/>
              </a:solidFill>
            </a:endParaRPr>
          </a:p>
        </p:txBody>
      </p:sp>
      <p:pic>
        <p:nvPicPr>
          <p:cNvPr id="265" name="Google Shape;265;p7"/>
          <p:cNvPicPr preferRelativeResize="0"/>
          <p:nvPr/>
        </p:nvPicPr>
        <p:blipFill rotWithShape="1">
          <a:blip r:embed="rId4">
            <a:alphaModFix/>
          </a:blip>
          <a:srcRect b="0" l="0" r="0" t="0"/>
          <a:stretch/>
        </p:blipFill>
        <p:spPr>
          <a:xfrm>
            <a:off x="152400" y="1157675"/>
            <a:ext cx="4350900" cy="3619500"/>
          </a:xfrm>
          <a:prstGeom prst="rect">
            <a:avLst/>
          </a:prstGeom>
          <a:noFill/>
          <a:ln>
            <a:noFill/>
          </a:ln>
        </p:spPr>
      </p:pic>
      <p:sp>
        <p:nvSpPr>
          <p:cNvPr id="266" name="Google Shape;266;p7"/>
          <p:cNvSpPr txBox="1"/>
          <p:nvPr/>
        </p:nvSpPr>
        <p:spPr>
          <a:xfrm>
            <a:off x="152400" y="820900"/>
            <a:ext cx="3121367"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50" u="none" cap="none" strike="noStrike">
                <a:solidFill>
                  <a:srgbClr val="FF0000"/>
                </a:solidFill>
                <a:latin typeface="Arial"/>
                <a:ea typeface="Arial"/>
                <a:cs typeface="Arial"/>
                <a:sym typeface="Arial"/>
              </a:rPr>
              <a:t> </a:t>
            </a:r>
            <a:r>
              <a:rPr b="0" i="0" lang="en" sz="1050" u="none" cap="none" strike="noStrike">
                <a:solidFill>
                  <a:srgbClr val="FF0000"/>
                </a:solidFill>
                <a:latin typeface="Arial"/>
                <a:ea typeface="Arial"/>
                <a:cs typeface="Arial"/>
                <a:sym typeface="Arial"/>
              </a:rPr>
              <a:t>Hostel Seat Allotment System (HSAS) (Detailed)</a:t>
            </a:r>
            <a:endParaRPr b="0" i="0" sz="1050" u="none" cap="none" strike="noStrike">
              <a:solidFill>
                <a:srgbClr val="FF0000"/>
              </a:solidFill>
              <a:latin typeface="Arial"/>
              <a:ea typeface="Arial"/>
              <a:cs typeface="Arial"/>
              <a:sym typeface="Arial"/>
            </a:endParaRPr>
          </a:p>
        </p:txBody>
      </p:sp>
      <p:sp>
        <p:nvSpPr>
          <p:cNvPr id="267" name="Google Shape;267;p7"/>
          <p:cNvSpPr txBox="1"/>
          <p:nvPr/>
        </p:nvSpPr>
        <p:spPr>
          <a:xfrm>
            <a:off x="4759377" y="809358"/>
            <a:ext cx="262123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FF0000"/>
                </a:solidFill>
                <a:latin typeface="Arial"/>
                <a:ea typeface="Arial"/>
                <a:cs typeface="Arial"/>
                <a:sym typeface="Arial"/>
              </a:rPr>
              <a:t>Name:</a:t>
            </a:r>
            <a:r>
              <a:rPr b="0" i="0" lang="en" sz="1200" u="none" cap="none" strike="noStrike">
                <a:solidFill>
                  <a:srgbClr val="FF0000"/>
                </a:solidFill>
                <a:latin typeface="Arial"/>
                <a:ea typeface="Arial"/>
                <a:cs typeface="Arial"/>
                <a:sym typeface="Arial"/>
              </a:rPr>
              <a:t> Login</a:t>
            </a:r>
            <a:endParaRPr b="0" i="0" sz="1200" u="none" cap="none" strike="noStrike">
              <a:solidFill>
                <a:srgbClr val="FF0000"/>
              </a:solidFill>
              <a:latin typeface="Arial"/>
              <a:ea typeface="Arial"/>
              <a:cs typeface="Arial"/>
              <a:sym typeface="Arial"/>
            </a:endParaRPr>
          </a:p>
        </p:txBody>
      </p:sp>
      <p:pic>
        <p:nvPicPr>
          <p:cNvPr id="268" name="Google Shape;268;p7"/>
          <p:cNvPicPr preferRelativeResize="0"/>
          <p:nvPr/>
        </p:nvPicPr>
        <p:blipFill rotWithShape="1">
          <a:blip r:embed="rId5">
            <a:alphaModFix/>
          </a:blip>
          <a:srcRect b="0" l="0" r="0" t="0"/>
          <a:stretch/>
        </p:blipFill>
        <p:spPr>
          <a:xfrm>
            <a:off x="4717398" y="1296421"/>
            <a:ext cx="4333202" cy="37313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8"/>
          <p:cNvGrpSpPr/>
          <p:nvPr/>
        </p:nvGrpSpPr>
        <p:grpSpPr>
          <a:xfrm>
            <a:off x="8506925" y="4509489"/>
            <a:ext cx="576000" cy="646613"/>
            <a:chOff x="8430725" y="4433289"/>
            <a:chExt cx="576000" cy="646613"/>
          </a:xfrm>
        </p:grpSpPr>
        <p:pic>
          <p:nvPicPr>
            <p:cNvPr id="274" name="Google Shape;274;p8"/>
            <p:cNvPicPr preferRelativeResize="0"/>
            <p:nvPr/>
          </p:nvPicPr>
          <p:blipFill rotWithShape="1">
            <a:blip r:embed="rId3">
              <a:alphaModFix/>
            </a:blip>
            <a:srcRect b="0" l="0" r="0" t="0"/>
            <a:stretch/>
          </p:blipFill>
          <p:spPr>
            <a:xfrm>
              <a:off x="8430725" y="4433289"/>
              <a:ext cx="576000" cy="646613"/>
            </a:xfrm>
            <a:prstGeom prst="rect">
              <a:avLst/>
            </a:prstGeom>
            <a:noFill/>
            <a:ln>
              <a:noFill/>
            </a:ln>
          </p:spPr>
        </p:pic>
        <p:sp>
          <p:nvSpPr>
            <p:cNvPr id="275" name="Google Shape;275;p8"/>
            <p:cNvSpPr txBox="1"/>
            <p:nvPr/>
          </p:nvSpPr>
          <p:spPr>
            <a:xfrm>
              <a:off x="8499425" y="4556500"/>
              <a:ext cx="4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05</a:t>
              </a:r>
              <a:endParaRPr b="1" i="0" sz="1400" u="none" cap="none" strike="noStrike">
                <a:solidFill>
                  <a:srgbClr val="000000"/>
                </a:solidFill>
                <a:latin typeface="Roboto"/>
                <a:ea typeface="Roboto"/>
                <a:cs typeface="Roboto"/>
                <a:sym typeface="Roboto"/>
              </a:endParaRPr>
            </a:p>
          </p:txBody>
        </p:sp>
      </p:grpSp>
      <p:cxnSp>
        <p:nvCxnSpPr>
          <p:cNvPr id="276" name="Google Shape;276;p8"/>
          <p:cNvCxnSpPr/>
          <p:nvPr/>
        </p:nvCxnSpPr>
        <p:spPr>
          <a:xfrm>
            <a:off x="4574750" y="726125"/>
            <a:ext cx="863100" cy="863100"/>
          </a:xfrm>
          <a:prstGeom prst="straightConnector1">
            <a:avLst/>
          </a:prstGeom>
          <a:noFill/>
          <a:ln cap="flat" cmpd="sng" w="9525">
            <a:solidFill>
              <a:schemeClr val="dk2"/>
            </a:solidFill>
            <a:prstDash val="solid"/>
            <a:round/>
            <a:headEnd len="sm" w="sm" type="none"/>
            <a:tailEnd len="sm" w="sm" type="none"/>
          </a:ln>
        </p:spPr>
      </p:cxnSp>
      <p:sp>
        <p:nvSpPr>
          <p:cNvPr id="277" name="Google Shape;277;p8"/>
          <p:cNvSpPr txBox="1"/>
          <p:nvPr>
            <p:ph idx="4294967295" type="title"/>
          </p:nvPr>
        </p:nvSpPr>
        <p:spPr>
          <a:xfrm>
            <a:off x="0" y="258100"/>
            <a:ext cx="4360200" cy="5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900">
                <a:solidFill>
                  <a:srgbClr val="351C75"/>
                </a:solidFill>
              </a:rPr>
              <a:t># Use Case Level 1.3.</a:t>
            </a:r>
            <a:endParaRPr sz="2900">
              <a:solidFill>
                <a:srgbClr val="351C75"/>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FF0000"/>
                </a:solidFill>
              </a:rPr>
              <a:t>Name: Seat Application</a:t>
            </a:r>
            <a:endParaRPr sz="1600">
              <a:solidFill>
                <a:srgbClr val="FF0000"/>
              </a:solidFill>
            </a:endParaRPr>
          </a:p>
        </p:txBody>
      </p:sp>
      <p:pic>
        <p:nvPicPr>
          <p:cNvPr id="278" name="Google Shape;278;p8"/>
          <p:cNvPicPr preferRelativeResize="0"/>
          <p:nvPr/>
        </p:nvPicPr>
        <p:blipFill rotWithShape="1">
          <a:blip r:embed="rId4">
            <a:alphaModFix/>
          </a:blip>
          <a:srcRect b="0" l="0" r="0" t="0"/>
          <a:stretch/>
        </p:blipFill>
        <p:spPr>
          <a:xfrm>
            <a:off x="1495269" y="1170317"/>
            <a:ext cx="5943600" cy="387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Marketing Proposal by Slidesgo">
  <a:themeElements>
    <a:clrScheme name="Simple Light">
      <a:dk1>
        <a:srgbClr val="000000"/>
      </a:dk1>
      <a:lt1>
        <a:srgbClr val="FFFFFF"/>
      </a:lt1>
      <a:dk2>
        <a:srgbClr val="EFEFEF"/>
      </a:dk2>
      <a:lt2>
        <a:srgbClr val="4D5061"/>
      </a:lt2>
      <a:accent1>
        <a:srgbClr val="A461D0"/>
      </a:accent1>
      <a:accent2>
        <a:srgbClr val="9648BF"/>
      </a:accent2>
      <a:accent3>
        <a:srgbClr val="8846AB"/>
      </a:accent3>
      <a:accent4>
        <a:srgbClr val="744397"/>
      </a:accent4>
      <a:accent5>
        <a:srgbClr val="4D5061"/>
      </a:accent5>
      <a:accent6>
        <a:srgbClr val="303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