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1" r:id="rId3"/>
    <p:sldId id="267" r:id="rId4"/>
    <p:sldId id="271" r:id="rId5"/>
    <p:sldId id="282" r:id="rId6"/>
    <p:sldId id="292" r:id="rId7"/>
    <p:sldId id="260" r:id="rId8"/>
    <p:sldId id="285" r:id="rId9"/>
    <p:sldId id="287" r:id="rId10"/>
    <p:sldId id="288" r:id="rId11"/>
    <p:sldId id="293" r:id="rId12"/>
    <p:sldId id="289" r:id="rId13"/>
    <p:sldId id="272" r:id="rId14"/>
    <p:sldId id="274" r:id="rId15"/>
    <p:sldId id="276" r:id="rId16"/>
    <p:sldId id="277" r:id="rId17"/>
    <p:sldId id="284" r:id="rId18"/>
    <p:sldId id="291" r:id="rId19"/>
    <p:sldId id="286" r:id="rId20"/>
    <p:sldId id="295" r:id="rId21"/>
    <p:sldId id="279" r:id="rId22"/>
    <p:sldId id="290" r:id="rId23"/>
    <p:sldId id="294"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E37A3-28D2-4CCB-9F58-B57B8D0BF055}" v="41" dt="2024-01-03T09:07:03.8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0458" autoAdjust="0"/>
  </p:normalViewPr>
  <p:slideViewPr>
    <p:cSldViewPr snapToGrid="0">
      <p:cViewPr varScale="1">
        <p:scale>
          <a:sx n="48" d="100"/>
          <a:sy n="48" d="100"/>
        </p:scale>
        <p:origin x="62" y="6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11.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13.png"/><Relationship Id="rId7" Type="http://schemas.openxmlformats.org/officeDocument/2006/relationships/image" Target="../media/image63.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ata6.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13.png"/><Relationship Id="rId7" Type="http://schemas.openxmlformats.org/officeDocument/2006/relationships/image" Target="../media/image44.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14.svg"/><Relationship Id="rId9" Type="http://schemas.openxmlformats.org/officeDocument/2006/relationships/image" Target="../media/image46.png"/></Relationships>
</file>

<file path=ppt/diagrams/_rels/data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ata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13.png"/><Relationship Id="rId7" Type="http://schemas.openxmlformats.org/officeDocument/2006/relationships/image" Target="../media/image63.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13.png"/><Relationship Id="rId7" Type="http://schemas.openxmlformats.org/officeDocument/2006/relationships/image" Target="../media/image44.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14.svg"/><Relationship Id="rId9" Type="http://schemas.openxmlformats.org/officeDocument/2006/relationships/image" Target="../media/image46.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852935-7343-4CDE-96BC-95F093C72786}"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35770C31-E6D5-49B0-8BCE-830FE6DE2A2C}">
      <dgm:prSet/>
      <dgm:spPr/>
      <dgm:t>
        <a:bodyPr/>
        <a:lstStyle/>
        <a:p>
          <a:pPr>
            <a:lnSpc>
              <a:spcPct val="100000"/>
            </a:lnSpc>
          </a:pPr>
          <a:r>
            <a:rPr lang="en-US" b="1"/>
            <a:t>Phase 1</a:t>
          </a:r>
          <a:r>
            <a:rPr lang="en-US"/>
            <a:t>:</a:t>
          </a:r>
        </a:p>
      </dgm:t>
    </dgm:pt>
    <dgm:pt modelId="{246AE206-5661-42E7-8CFD-32CF0E6B65EE}" type="parTrans" cxnId="{9760ABB8-7E27-4502-9DE8-7452782CC482}">
      <dgm:prSet/>
      <dgm:spPr/>
      <dgm:t>
        <a:bodyPr/>
        <a:lstStyle/>
        <a:p>
          <a:endParaRPr lang="en-US"/>
        </a:p>
      </dgm:t>
    </dgm:pt>
    <dgm:pt modelId="{69A2611B-3078-46E1-BF5D-AB86A075A4CA}" type="sibTrans" cxnId="{9760ABB8-7E27-4502-9DE8-7452782CC482}">
      <dgm:prSet/>
      <dgm:spPr/>
      <dgm:t>
        <a:bodyPr/>
        <a:lstStyle/>
        <a:p>
          <a:endParaRPr lang="en-US"/>
        </a:p>
      </dgm:t>
    </dgm:pt>
    <dgm:pt modelId="{85C0360D-830A-4107-B330-4D1E48479864}">
      <dgm:prSet/>
      <dgm:spPr/>
      <dgm:t>
        <a:bodyPr/>
        <a:lstStyle/>
        <a:p>
          <a:pPr>
            <a:lnSpc>
              <a:spcPct val="100000"/>
            </a:lnSpc>
          </a:pPr>
          <a:r>
            <a:rPr lang="en-IN" dirty="0"/>
            <a:t>Data collection using IOT sensors</a:t>
          </a:r>
          <a:endParaRPr lang="en-US" dirty="0"/>
        </a:p>
      </dgm:t>
    </dgm:pt>
    <dgm:pt modelId="{7AD665C5-FF48-46F4-9CFE-BDF911174696}" type="parTrans" cxnId="{02D30777-026A-4242-B3AD-8A9044F4B52E}">
      <dgm:prSet/>
      <dgm:spPr/>
      <dgm:t>
        <a:bodyPr/>
        <a:lstStyle/>
        <a:p>
          <a:endParaRPr lang="en-US"/>
        </a:p>
      </dgm:t>
    </dgm:pt>
    <dgm:pt modelId="{E3E4E703-BD06-42D4-8D77-8A71A2ED014D}" type="sibTrans" cxnId="{02D30777-026A-4242-B3AD-8A9044F4B52E}">
      <dgm:prSet/>
      <dgm:spPr/>
      <dgm:t>
        <a:bodyPr/>
        <a:lstStyle/>
        <a:p>
          <a:endParaRPr lang="en-US"/>
        </a:p>
      </dgm:t>
    </dgm:pt>
    <dgm:pt modelId="{0A288CB2-A69B-453C-90DF-A052819761C3}">
      <dgm:prSet/>
      <dgm:spPr/>
      <dgm:t>
        <a:bodyPr/>
        <a:lstStyle/>
        <a:p>
          <a:pPr>
            <a:lnSpc>
              <a:spcPct val="100000"/>
            </a:lnSpc>
          </a:pPr>
          <a:r>
            <a:rPr lang="en-IN" dirty="0"/>
            <a:t>Control lights , fans using different sensors</a:t>
          </a:r>
        </a:p>
        <a:p>
          <a:pPr>
            <a:lnSpc>
              <a:spcPct val="100000"/>
            </a:lnSpc>
          </a:pPr>
          <a:endParaRPr lang="en-US" dirty="0"/>
        </a:p>
      </dgm:t>
    </dgm:pt>
    <dgm:pt modelId="{3EF0BE9A-4EC0-4EF5-A610-8352042494D7}" type="parTrans" cxnId="{D73D2445-707A-44AE-BA7F-B546844BBDE3}">
      <dgm:prSet/>
      <dgm:spPr/>
      <dgm:t>
        <a:bodyPr/>
        <a:lstStyle/>
        <a:p>
          <a:endParaRPr lang="en-US"/>
        </a:p>
      </dgm:t>
    </dgm:pt>
    <dgm:pt modelId="{12B3444B-1563-4837-AC28-70ECAD8E53BA}" type="sibTrans" cxnId="{D73D2445-707A-44AE-BA7F-B546844BBDE3}">
      <dgm:prSet/>
      <dgm:spPr/>
      <dgm:t>
        <a:bodyPr/>
        <a:lstStyle/>
        <a:p>
          <a:endParaRPr lang="en-US"/>
        </a:p>
      </dgm:t>
    </dgm:pt>
    <dgm:pt modelId="{3CEF8FAC-AD68-48B5-BA85-25D0AB899A16}">
      <dgm:prSet/>
      <dgm:spPr/>
      <dgm:t>
        <a:bodyPr/>
        <a:lstStyle/>
        <a:p>
          <a:pPr>
            <a:lnSpc>
              <a:spcPct val="100000"/>
            </a:lnSpc>
          </a:pPr>
          <a:r>
            <a:rPr lang="en-IN" b="1"/>
            <a:t>Phase 2</a:t>
          </a:r>
          <a:r>
            <a:rPr lang="en-IN"/>
            <a:t>:</a:t>
          </a:r>
          <a:endParaRPr lang="en-US"/>
        </a:p>
      </dgm:t>
    </dgm:pt>
    <dgm:pt modelId="{B83C44EE-9DB7-4078-8F42-F14AB449FF25}" type="parTrans" cxnId="{B2F565A9-78C1-4CEC-B6E2-F6A182D61C08}">
      <dgm:prSet/>
      <dgm:spPr/>
      <dgm:t>
        <a:bodyPr/>
        <a:lstStyle/>
        <a:p>
          <a:endParaRPr lang="en-US"/>
        </a:p>
      </dgm:t>
    </dgm:pt>
    <dgm:pt modelId="{47DD270A-B1A9-4A5E-A159-0DC652018DC9}" type="sibTrans" cxnId="{B2F565A9-78C1-4CEC-B6E2-F6A182D61C08}">
      <dgm:prSet/>
      <dgm:spPr/>
      <dgm:t>
        <a:bodyPr/>
        <a:lstStyle/>
        <a:p>
          <a:endParaRPr lang="en-US"/>
        </a:p>
      </dgm:t>
    </dgm:pt>
    <dgm:pt modelId="{C9352DCA-7F16-4340-9EFA-7802DBBA0E9F}">
      <dgm:prSet/>
      <dgm:spPr/>
      <dgm:t>
        <a:bodyPr/>
        <a:lstStyle/>
        <a:p>
          <a:pPr>
            <a:lnSpc>
              <a:spcPct val="100000"/>
            </a:lnSpc>
          </a:pPr>
          <a:r>
            <a:rPr lang="en-IN"/>
            <a:t>Data preprocessing and ML analysis </a:t>
          </a:r>
          <a:endParaRPr lang="en-US"/>
        </a:p>
      </dgm:t>
    </dgm:pt>
    <dgm:pt modelId="{B14EACD5-143F-4510-A6E3-E791DBD2CFCC}" type="parTrans" cxnId="{1F621439-143E-401B-808B-A4F952E61C01}">
      <dgm:prSet/>
      <dgm:spPr/>
      <dgm:t>
        <a:bodyPr/>
        <a:lstStyle/>
        <a:p>
          <a:endParaRPr lang="en-US"/>
        </a:p>
      </dgm:t>
    </dgm:pt>
    <dgm:pt modelId="{C6EBCD52-867A-4930-ADA3-8E6482AA144D}" type="sibTrans" cxnId="{1F621439-143E-401B-808B-A4F952E61C01}">
      <dgm:prSet/>
      <dgm:spPr/>
      <dgm:t>
        <a:bodyPr/>
        <a:lstStyle/>
        <a:p>
          <a:endParaRPr lang="en-US"/>
        </a:p>
      </dgm:t>
    </dgm:pt>
    <dgm:pt modelId="{7C0F7D7B-9291-4A35-91B9-40AE85B2F9DC}">
      <dgm:prSet/>
      <dgm:spPr/>
      <dgm:t>
        <a:bodyPr/>
        <a:lstStyle/>
        <a:p>
          <a:pPr>
            <a:lnSpc>
              <a:spcPct val="100000"/>
            </a:lnSpc>
          </a:pPr>
          <a:r>
            <a:rPr lang="en-IN"/>
            <a:t>Control signals to the equipments </a:t>
          </a:r>
          <a:endParaRPr lang="en-US"/>
        </a:p>
      </dgm:t>
    </dgm:pt>
    <dgm:pt modelId="{48F51F54-88B5-4311-A42B-C897F28C135F}" type="parTrans" cxnId="{F35E64B0-8014-47BF-864C-7112BA6E0669}">
      <dgm:prSet/>
      <dgm:spPr/>
      <dgm:t>
        <a:bodyPr/>
        <a:lstStyle/>
        <a:p>
          <a:endParaRPr lang="en-US"/>
        </a:p>
      </dgm:t>
    </dgm:pt>
    <dgm:pt modelId="{CBE167D9-64EB-4E8A-B246-C5A2803F6A6A}" type="sibTrans" cxnId="{F35E64B0-8014-47BF-864C-7112BA6E0669}">
      <dgm:prSet/>
      <dgm:spPr/>
      <dgm:t>
        <a:bodyPr/>
        <a:lstStyle/>
        <a:p>
          <a:endParaRPr lang="en-US"/>
        </a:p>
      </dgm:t>
    </dgm:pt>
    <dgm:pt modelId="{C6031803-0FA7-45EE-B5B3-2D7944D5865A}" type="pres">
      <dgm:prSet presAssocID="{56852935-7343-4CDE-96BC-95F093C72786}" presName="root" presStyleCnt="0">
        <dgm:presLayoutVars>
          <dgm:dir/>
          <dgm:resizeHandles val="exact"/>
        </dgm:presLayoutVars>
      </dgm:prSet>
      <dgm:spPr/>
    </dgm:pt>
    <dgm:pt modelId="{AE84D09F-C04C-4FFD-B02A-DD87E67CF7B4}" type="pres">
      <dgm:prSet presAssocID="{35770C31-E6D5-49B0-8BCE-830FE6DE2A2C}" presName="compNode" presStyleCnt="0"/>
      <dgm:spPr/>
    </dgm:pt>
    <dgm:pt modelId="{0A84B7F3-5C8B-4082-9BE3-9B720139D8C0}" type="pres">
      <dgm:prSet presAssocID="{35770C31-E6D5-49B0-8BCE-830FE6DE2A2C}" presName="bgRect" presStyleLbl="bgShp" presStyleIdx="0" presStyleCnt="6"/>
      <dgm:spPr/>
    </dgm:pt>
    <dgm:pt modelId="{29AF4E09-B0C7-448E-8BAD-B3374D05EB06}" type="pres">
      <dgm:prSet presAssocID="{35770C31-E6D5-49B0-8BCE-830FE6DE2A2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eting"/>
        </a:ext>
      </dgm:extLst>
    </dgm:pt>
    <dgm:pt modelId="{9765CBE0-B613-426A-9D1C-A928277D6B6F}" type="pres">
      <dgm:prSet presAssocID="{35770C31-E6D5-49B0-8BCE-830FE6DE2A2C}" presName="spaceRect" presStyleCnt="0"/>
      <dgm:spPr/>
    </dgm:pt>
    <dgm:pt modelId="{E36C14F6-154A-461B-B389-554D989E946A}" type="pres">
      <dgm:prSet presAssocID="{35770C31-E6D5-49B0-8BCE-830FE6DE2A2C}" presName="parTx" presStyleLbl="revTx" presStyleIdx="0" presStyleCnt="6">
        <dgm:presLayoutVars>
          <dgm:chMax val="0"/>
          <dgm:chPref val="0"/>
        </dgm:presLayoutVars>
      </dgm:prSet>
      <dgm:spPr/>
    </dgm:pt>
    <dgm:pt modelId="{3D56F7E4-8EDC-46E5-B710-8D8A53D1C5FA}" type="pres">
      <dgm:prSet presAssocID="{69A2611B-3078-46E1-BF5D-AB86A075A4CA}" presName="sibTrans" presStyleCnt="0"/>
      <dgm:spPr/>
    </dgm:pt>
    <dgm:pt modelId="{C55B0EFC-ABA9-423A-8B0E-36869BEFD46E}" type="pres">
      <dgm:prSet presAssocID="{85C0360D-830A-4107-B330-4D1E48479864}" presName="compNode" presStyleCnt="0"/>
      <dgm:spPr/>
    </dgm:pt>
    <dgm:pt modelId="{B7C60EFD-1011-4597-8FCA-03CA059EEEA3}" type="pres">
      <dgm:prSet presAssocID="{85C0360D-830A-4107-B330-4D1E48479864}" presName="bgRect" presStyleLbl="bgShp" presStyleIdx="1" presStyleCnt="6"/>
      <dgm:spPr/>
    </dgm:pt>
    <dgm:pt modelId="{668A55F5-20A3-4910-BC34-9CD0430FF54E}" type="pres">
      <dgm:prSet presAssocID="{85C0360D-830A-4107-B330-4D1E4847986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9D053154-19A8-4512-99B9-106207DAA03E}" type="pres">
      <dgm:prSet presAssocID="{85C0360D-830A-4107-B330-4D1E48479864}" presName="spaceRect" presStyleCnt="0"/>
      <dgm:spPr/>
    </dgm:pt>
    <dgm:pt modelId="{3AD29DC1-D6D5-446B-81AF-BE7B7AAAF376}" type="pres">
      <dgm:prSet presAssocID="{85C0360D-830A-4107-B330-4D1E48479864}" presName="parTx" presStyleLbl="revTx" presStyleIdx="1" presStyleCnt="6">
        <dgm:presLayoutVars>
          <dgm:chMax val="0"/>
          <dgm:chPref val="0"/>
        </dgm:presLayoutVars>
      </dgm:prSet>
      <dgm:spPr/>
    </dgm:pt>
    <dgm:pt modelId="{92D6AC8E-40D3-424A-9973-AEACA6E10534}" type="pres">
      <dgm:prSet presAssocID="{E3E4E703-BD06-42D4-8D77-8A71A2ED014D}" presName="sibTrans" presStyleCnt="0"/>
      <dgm:spPr/>
    </dgm:pt>
    <dgm:pt modelId="{EFCBA701-BBA0-4045-A9DD-4F42E56E748A}" type="pres">
      <dgm:prSet presAssocID="{0A288CB2-A69B-453C-90DF-A052819761C3}" presName="compNode" presStyleCnt="0"/>
      <dgm:spPr/>
    </dgm:pt>
    <dgm:pt modelId="{76D63D30-562B-4D01-AA26-00685A048F14}" type="pres">
      <dgm:prSet presAssocID="{0A288CB2-A69B-453C-90DF-A052819761C3}" presName="bgRect" presStyleLbl="bgShp" presStyleIdx="2" presStyleCnt="6"/>
      <dgm:spPr/>
    </dgm:pt>
    <dgm:pt modelId="{39D7504D-0A02-4518-9C41-C046B5055468}" type="pres">
      <dgm:prSet presAssocID="{0A288CB2-A69B-453C-90DF-A052819761C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a:ext>
      </dgm:extLst>
    </dgm:pt>
    <dgm:pt modelId="{2A5F08BE-FE0C-40BD-8AF4-830BA8C5567D}" type="pres">
      <dgm:prSet presAssocID="{0A288CB2-A69B-453C-90DF-A052819761C3}" presName="spaceRect" presStyleCnt="0"/>
      <dgm:spPr/>
    </dgm:pt>
    <dgm:pt modelId="{72D78F2B-8240-4868-87C9-ECB759D7B77B}" type="pres">
      <dgm:prSet presAssocID="{0A288CB2-A69B-453C-90DF-A052819761C3}" presName="parTx" presStyleLbl="revTx" presStyleIdx="2" presStyleCnt="6">
        <dgm:presLayoutVars>
          <dgm:chMax val="0"/>
          <dgm:chPref val="0"/>
        </dgm:presLayoutVars>
      </dgm:prSet>
      <dgm:spPr/>
    </dgm:pt>
    <dgm:pt modelId="{C56E8856-0157-40A0-8942-EA7C08A32147}" type="pres">
      <dgm:prSet presAssocID="{12B3444B-1563-4837-AC28-70ECAD8E53BA}" presName="sibTrans" presStyleCnt="0"/>
      <dgm:spPr/>
    </dgm:pt>
    <dgm:pt modelId="{C3DFE7C4-299C-474D-8E5B-2FB2DADA4CA1}" type="pres">
      <dgm:prSet presAssocID="{3CEF8FAC-AD68-48B5-BA85-25D0AB899A16}" presName="compNode" presStyleCnt="0"/>
      <dgm:spPr/>
    </dgm:pt>
    <dgm:pt modelId="{FBCE21F2-588C-4302-A388-B3F50DD3ADB1}" type="pres">
      <dgm:prSet presAssocID="{3CEF8FAC-AD68-48B5-BA85-25D0AB899A16}" presName="bgRect" presStyleLbl="bgShp" presStyleIdx="3" presStyleCnt="6"/>
      <dgm:spPr/>
    </dgm:pt>
    <dgm:pt modelId="{D5FCB7FE-668C-4EBB-9CDB-1720AF4290E9}" type="pres">
      <dgm:prSet presAssocID="{3CEF8FAC-AD68-48B5-BA85-25D0AB899A1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920E852A-B3D9-4334-BAEB-C1BD3A108DC1}" type="pres">
      <dgm:prSet presAssocID="{3CEF8FAC-AD68-48B5-BA85-25D0AB899A16}" presName="spaceRect" presStyleCnt="0"/>
      <dgm:spPr/>
    </dgm:pt>
    <dgm:pt modelId="{A68D008C-55D5-405C-933B-9C27F597493E}" type="pres">
      <dgm:prSet presAssocID="{3CEF8FAC-AD68-48B5-BA85-25D0AB899A16}" presName="parTx" presStyleLbl="revTx" presStyleIdx="3" presStyleCnt="6">
        <dgm:presLayoutVars>
          <dgm:chMax val="0"/>
          <dgm:chPref val="0"/>
        </dgm:presLayoutVars>
      </dgm:prSet>
      <dgm:spPr/>
    </dgm:pt>
    <dgm:pt modelId="{F44F0798-19CC-4030-A41B-7B902F49712B}" type="pres">
      <dgm:prSet presAssocID="{47DD270A-B1A9-4A5E-A159-0DC652018DC9}" presName="sibTrans" presStyleCnt="0"/>
      <dgm:spPr/>
    </dgm:pt>
    <dgm:pt modelId="{79248C83-7D79-4EDF-8E4D-F0FF2C164EEE}" type="pres">
      <dgm:prSet presAssocID="{C9352DCA-7F16-4340-9EFA-7802DBBA0E9F}" presName="compNode" presStyleCnt="0"/>
      <dgm:spPr/>
    </dgm:pt>
    <dgm:pt modelId="{31EA298E-E580-4066-B9C3-FC968843F699}" type="pres">
      <dgm:prSet presAssocID="{C9352DCA-7F16-4340-9EFA-7802DBBA0E9F}" presName="bgRect" presStyleLbl="bgShp" presStyleIdx="4" presStyleCnt="6"/>
      <dgm:spPr/>
    </dgm:pt>
    <dgm:pt modelId="{D3589AC1-97F4-4902-B212-5A6755C4F21A}" type="pres">
      <dgm:prSet presAssocID="{C9352DCA-7F16-4340-9EFA-7802DBBA0E9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800793F6-62B6-4FCC-8EBB-652CEEE905FE}" type="pres">
      <dgm:prSet presAssocID="{C9352DCA-7F16-4340-9EFA-7802DBBA0E9F}" presName="spaceRect" presStyleCnt="0"/>
      <dgm:spPr/>
    </dgm:pt>
    <dgm:pt modelId="{7BA9DC23-9D4F-4D4B-9765-FDA0FBDD1330}" type="pres">
      <dgm:prSet presAssocID="{C9352DCA-7F16-4340-9EFA-7802DBBA0E9F}" presName="parTx" presStyleLbl="revTx" presStyleIdx="4" presStyleCnt="6">
        <dgm:presLayoutVars>
          <dgm:chMax val="0"/>
          <dgm:chPref val="0"/>
        </dgm:presLayoutVars>
      </dgm:prSet>
      <dgm:spPr/>
    </dgm:pt>
    <dgm:pt modelId="{815B01B5-C6EB-433B-AB0D-08ACED8A3AFB}" type="pres">
      <dgm:prSet presAssocID="{C6EBCD52-867A-4930-ADA3-8E6482AA144D}" presName="sibTrans" presStyleCnt="0"/>
      <dgm:spPr/>
    </dgm:pt>
    <dgm:pt modelId="{FC60FB1B-516C-4A05-AD9C-04ADAB35DC8F}" type="pres">
      <dgm:prSet presAssocID="{7C0F7D7B-9291-4A35-91B9-40AE85B2F9DC}" presName="compNode" presStyleCnt="0"/>
      <dgm:spPr/>
    </dgm:pt>
    <dgm:pt modelId="{3CE15AB4-2930-461C-98AC-AD0A2F8C21AB}" type="pres">
      <dgm:prSet presAssocID="{7C0F7D7B-9291-4A35-91B9-40AE85B2F9DC}" presName="bgRect" presStyleLbl="bgShp" presStyleIdx="5" presStyleCnt="6"/>
      <dgm:spPr/>
    </dgm:pt>
    <dgm:pt modelId="{B8C5653D-7FF2-48E5-B8E8-8476F7646FC1}" type="pres">
      <dgm:prSet presAssocID="{7C0F7D7B-9291-4A35-91B9-40AE85B2F9D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ears"/>
        </a:ext>
      </dgm:extLst>
    </dgm:pt>
    <dgm:pt modelId="{11806C96-AD0B-4699-B0A0-8098D49EA960}" type="pres">
      <dgm:prSet presAssocID="{7C0F7D7B-9291-4A35-91B9-40AE85B2F9DC}" presName="spaceRect" presStyleCnt="0"/>
      <dgm:spPr/>
    </dgm:pt>
    <dgm:pt modelId="{372880EE-B4ED-4C62-A001-B448EA479A38}" type="pres">
      <dgm:prSet presAssocID="{7C0F7D7B-9291-4A35-91B9-40AE85B2F9DC}" presName="parTx" presStyleLbl="revTx" presStyleIdx="5" presStyleCnt="6">
        <dgm:presLayoutVars>
          <dgm:chMax val="0"/>
          <dgm:chPref val="0"/>
        </dgm:presLayoutVars>
      </dgm:prSet>
      <dgm:spPr/>
    </dgm:pt>
  </dgm:ptLst>
  <dgm:cxnLst>
    <dgm:cxn modelId="{60AC5F11-FFA7-4887-9835-9B278EEE91AF}" type="presOf" srcId="{0A288CB2-A69B-453C-90DF-A052819761C3}" destId="{72D78F2B-8240-4868-87C9-ECB759D7B77B}" srcOrd="0" destOrd="0" presId="urn:microsoft.com/office/officeart/2018/2/layout/IconVerticalSolidList"/>
    <dgm:cxn modelId="{C6940138-586C-423B-9027-D4138B496F7E}" type="presOf" srcId="{85C0360D-830A-4107-B330-4D1E48479864}" destId="{3AD29DC1-D6D5-446B-81AF-BE7B7AAAF376}" srcOrd="0" destOrd="0" presId="urn:microsoft.com/office/officeart/2018/2/layout/IconVerticalSolidList"/>
    <dgm:cxn modelId="{1F621439-143E-401B-808B-A4F952E61C01}" srcId="{56852935-7343-4CDE-96BC-95F093C72786}" destId="{C9352DCA-7F16-4340-9EFA-7802DBBA0E9F}" srcOrd="4" destOrd="0" parTransId="{B14EACD5-143F-4510-A6E3-E791DBD2CFCC}" sibTransId="{C6EBCD52-867A-4930-ADA3-8E6482AA144D}"/>
    <dgm:cxn modelId="{0967D061-1678-4469-967E-60E8F9AA8EF7}" type="presOf" srcId="{7C0F7D7B-9291-4A35-91B9-40AE85B2F9DC}" destId="{372880EE-B4ED-4C62-A001-B448EA479A38}" srcOrd="0" destOrd="0" presId="urn:microsoft.com/office/officeart/2018/2/layout/IconVerticalSolidList"/>
    <dgm:cxn modelId="{D73D2445-707A-44AE-BA7F-B546844BBDE3}" srcId="{56852935-7343-4CDE-96BC-95F093C72786}" destId="{0A288CB2-A69B-453C-90DF-A052819761C3}" srcOrd="2" destOrd="0" parTransId="{3EF0BE9A-4EC0-4EF5-A610-8352042494D7}" sibTransId="{12B3444B-1563-4837-AC28-70ECAD8E53BA}"/>
    <dgm:cxn modelId="{02D30777-026A-4242-B3AD-8A9044F4B52E}" srcId="{56852935-7343-4CDE-96BC-95F093C72786}" destId="{85C0360D-830A-4107-B330-4D1E48479864}" srcOrd="1" destOrd="0" parTransId="{7AD665C5-FF48-46F4-9CFE-BDF911174696}" sibTransId="{E3E4E703-BD06-42D4-8D77-8A71A2ED014D}"/>
    <dgm:cxn modelId="{58E949A1-4FDE-44A9-9CA0-BA41AE8A3C02}" type="presOf" srcId="{C9352DCA-7F16-4340-9EFA-7802DBBA0E9F}" destId="{7BA9DC23-9D4F-4D4B-9765-FDA0FBDD1330}" srcOrd="0" destOrd="0" presId="urn:microsoft.com/office/officeart/2018/2/layout/IconVerticalSolidList"/>
    <dgm:cxn modelId="{B2F565A9-78C1-4CEC-B6E2-F6A182D61C08}" srcId="{56852935-7343-4CDE-96BC-95F093C72786}" destId="{3CEF8FAC-AD68-48B5-BA85-25D0AB899A16}" srcOrd="3" destOrd="0" parTransId="{B83C44EE-9DB7-4078-8F42-F14AB449FF25}" sibTransId="{47DD270A-B1A9-4A5E-A159-0DC652018DC9}"/>
    <dgm:cxn modelId="{F35E64B0-8014-47BF-864C-7112BA6E0669}" srcId="{56852935-7343-4CDE-96BC-95F093C72786}" destId="{7C0F7D7B-9291-4A35-91B9-40AE85B2F9DC}" srcOrd="5" destOrd="0" parTransId="{48F51F54-88B5-4311-A42B-C897F28C135F}" sibTransId="{CBE167D9-64EB-4E8A-B246-C5A2803F6A6A}"/>
    <dgm:cxn modelId="{703A6BB5-6EA1-41CE-80AD-D2C75EDBB8AD}" type="presOf" srcId="{3CEF8FAC-AD68-48B5-BA85-25D0AB899A16}" destId="{A68D008C-55D5-405C-933B-9C27F597493E}" srcOrd="0" destOrd="0" presId="urn:microsoft.com/office/officeart/2018/2/layout/IconVerticalSolidList"/>
    <dgm:cxn modelId="{D1C3A7B6-F931-49D5-B688-5F949E4CB837}" type="presOf" srcId="{35770C31-E6D5-49B0-8BCE-830FE6DE2A2C}" destId="{E36C14F6-154A-461B-B389-554D989E946A}" srcOrd="0" destOrd="0" presId="urn:microsoft.com/office/officeart/2018/2/layout/IconVerticalSolidList"/>
    <dgm:cxn modelId="{9760ABB8-7E27-4502-9DE8-7452782CC482}" srcId="{56852935-7343-4CDE-96BC-95F093C72786}" destId="{35770C31-E6D5-49B0-8BCE-830FE6DE2A2C}" srcOrd="0" destOrd="0" parTransId="{246AE206-5661-42E7-8CFD-32CF0E6B65EE}" sibTransId="{69A2611B-3078-46E1-BF5D-AB86A075A4CA}"/>
    <dgm:cxn modelId="{421E3FD1-010D-4334-8FAF-6B564E261338}" type="presOf" srcId="{56852935-7343-4CDE-96BC-95F093C72786}" destId="{C6031803-0FA7-45EE-B5B3-2D7944D5865A}" srcOrd="0" destOrd="0" presId="urn:microsoft.com/office/officeart/2018/2/layout/IconVerticalSolidList"/>
    <dgm:cxn modelId="{B0A1F90F-4920-4EE3-9F2D-5CE0C7B599CD}" type="presParOf" srcId="{C6031803-0FA7-45EE-B5B3-2D7944D5865A}" destId="{AE84D09F-C04C-4FFD-B02A-DD87E67CF7B4}" srcOrd="0" destOrd="0" presId="urn:microsoft.com/office/officeart/2018/2/layout/IconVerticalSolidList"/>
    <dgm:cxn modelId="{6CCEC14F-3D06-4FCF-9CBC-460197401CC0}" type="presParOf" srcId="{AE84D09F-C04C-4FFD-B02A-DD87E67CF7B4}" destId="{0A84B7F3-5C8B-4082-9BE3-9B720139D8C0}" srcOrd="0" destOrd="0" presId="urn:microsoft.com/office/officeart/2018/2/layout/IconVerticalSolidList"/>
    <dgm:cxn modelId="{83BF487B-3AF5-4585-B936-242072FAF8FB}" type="presParOf" srcId="{AE84D09F-C04C-4FFD-B02A-DD87E67CF7B4}" destId="{29AF4E09-B0C7-448E-8BAD-B3374D05EB06}" srcOrd="1" destOrd="0" presId="urn:microsoft.com/office/officeart/2018/2/layout/IconVerticalSolidList"/>
    <dgm:cxn modelId="{B2747F90-9AF3-429D-859D-964C9454092A}" type="presParOf" srcId="{AE84D09F-C04C-4FFD-B02A-DD87E67CF7B4}" destId="{9765CBE0-B613-426A-9D1C-A928277D6B6F}" srcOrd="2" destOrd="0" presId="urn:microsoft.com/office/officeart/2018/2/layout/IconVerticalSolidList"/>
    <dgm:cxn modelId="{296C9D9C-3B0F-4F16-930C-BE43017390FB}" type="presParOf" srcId="{AE84D09F-C04C-4FFD-B02A-DD87E67CF7B4}" destId="{E36C14F6-154A-461B-B389-554D989E946A}" srcOrd="3" destOrd="0" presId="urn:microsoft.com/office/officeart/2018/2/layout/IconVerticalSolidList"/>
    <dgm:cxn modelId="{30CCBABD-02F6-41BF-A32F-587582CEC1F8}" type="presParOf" srcId="{C6031803-0FA7-45EE-B5B3-2D7944D5865A}" destId="{3D56F7E4-8EDC-46E5-B710-8D8A53D1C5FA}" srcOrd="1" destOrd="0" presId="urn:microsoft.com/office/officeart/2018/2/layout/IconVerticalSolidList"/>
    <dgm:cxn modelId="{C8203A1D-5F79-4862-8760-7F20D16C3BC7}" type="presParOf" srcId="{C6031803-0FA7-45EE-B5B3-2D7944D5865A}" destId="{C55B0EFC-ABA9-423A-8B0E-36869BEFD46E}" srcOrd="2" destOrd="0" presId="urn:microsoft.com/office/officeart/2018/2/layout/IconVerticalSolidList"/>
    <dgm:cxn modelId="{930AAB97-C21A-4477-B589-863AFC69BC1F}" type="presParOf" srcId="{C55B0EFC-ABA9-423A-8B0E-36869BEFD46E}" destId="{B7C60EFD-1011-4597-8FCA-03CA059EEEA3}" srcOrd="0" destOrd="0" presId="urn:microsoft.com/office/officeart/2018/2/layout/IconVerticalSolidList"/>
    <dgm:cxn modelId="{91D038FE-4DCC-4F76-A89D-6BEDD9B0B4AF}" type="presParOf" srcId="{C55B0EFC-ABA9-423A-8B0E-36869BEFD46E}" destId="{668A55F5-20A3-4910-BC34-9CD0430FF54E}" srcOrd="1" destOrd="0" presId="urn:microsoft.com/office/officeart/2018/2/layout/IconVerticalSolidList"/>
    <dgm:cxn modelId="{E48CF32A-2FE9-4E6C-9B5C-951A5FFD50A1}" type="presParOf" srcId="{C55B0EFC-ABA9-423A-8B0E-36869BEFD46E}" destId="{9D053154-19A8-4512-99B9-106207DAA03E}" srcOrd="2" destOrd="0" presId="urn:microsoft.com/office/officeart/2018/2/layout/IconVerticalSolidList"/>
    <dgm:cxn modelId="{4C7880F0-3FD1-47D1-AB95-085C478C722C}" type="presParOf" srcId="{C55B0EFC-ABA9-423A-8B0E-36869BEFD46E}" destId="{3AD29DC1-D6D5-446B-81AF-BE7B7AAAF376}" srcOrd="3" destOrd="0" presId="urn:microsoft.com/office/officeart/2018/2/layout/IconVerticalSolidList"/>
    <dgm:cxn modelId="{F58D32A0-A347-46E9-AD74-BDE1DBE41B1F}" type="presParOf" srcId="{C6031803-0FA7-45EE-B5B3-2D7944D5865A}" destId="{92D6AC8E-40D3-424A-9973-AEACA6E10534}" srcOrd="3" destOrd="0" presId="urn:microsoft.com/office/officeart/2018/2/layout/IconVerticalSolidList"/>
    <dgm:cxn modelId="{815408E8-167F-4C36-B123-3D07144D8220}" type="presParOf" srcId="{C6031803-0FA7-45EE-B5B3-2D7944D5865A}" destId="{EFCBA701-BBA0-4045-A9DD-4F42E56E748A}" srcOrd="4" destOrd="0" presId="urn:microsoft.com/office/officeart/2018/2/layout/IconVerticalSolidList"/>
    <dgm:cxn modelId="{95A7F448-F7B4-4174-A40F-D5CBF0463353}" type="presParOf" srcId="{EFCBA701-BBA0-4045-A9DD-4F42E56E748A}" destId="{76D63D30-562B-4D01-AA26-00685A048F14}" srcOrd="0" destOrd="0" presId="urn:microsoft.com/office/officeart/2018/2/layout/IconVerticalSolidList"/>
    <dgm:cxn modelId="{A57635F4-9AE0-49CE-A586-8748F7FB137A}" type="presParOf" srcId="{EFCBA701-BBA0-4045-A9DD-4F42E56E748A}" destId="{39D7504D-0A02-4518-9C41-C046B5055468}" srcOrd="1" destOrd="0" presId="urn:microsoft.com/office/officeart/2018/2/layout/IconVerticalSolidList"/>
    <dgm:cxn modelId="{72BDBE24-B7F8-4DF2-80A7-22FC7C608236}" type="presParOf" srcId="{EFCBA701-BBA0-4045-A9DD-4F42E56E748A}" destId="{2A5F08BE-FE0C-40BD-8AF4-830BA8C5567D}" srcOrd="2" destOrd="0" presId="urn:microsoft.com/office/officeart/2018/2/layout/IconVerticalSolidList"/>
    <dgm:cxn modelId="{68AC7307-B1BD-4EA2-B220-CF460E92C1B0}" type="presParOf" srcId="{EFCBA701-BBA0-4045-A9DD-4F42E56E748A}" destId="{72D78F2B-8240-4868-87C9-ECB759D7B77B}" srcOrd="3" destOrd="0" presId="urn:microsoft.com/office/officeart/2018/2/layout/IconVerticalSolidList"/>
    <dgm:cxn modelId="{42001B8F-E8DE-4682-A740-0E0ADCC1A0B6}" type="presParOf" srcId="{C6031803-0FA7-45EE-B5B3-2D7944D5865A}" destId="{C56E8856-0157-40A0-8942-EA7C08A32147}" srcOrd="5" destOrd="0" presId="urn:microsoft.com/office/officeart/2018/2/layout/IconVerticalSolidList"/>
    <dgm:cxn modelId="{CD96DC12-A3AC-4619-8D35-F228CCBC98B0}" type="presParOf" srcId="{C6031803-0FA7-45EE-B5B3-2D7944D5865A}" destId="{C3DFE7C4-299C-474D-8E5B-2FB2DADA4CA1}" srcOrd="6" destOrd="0" presId="urn:microsoft.com/office/officeart/2018/2/layout/IconVerticalSolidList"/>
    <dgm:cxn modelId="{ACD4C52D-2059-4D20-A579-FC0C082D941C}" type="presParOf" srcId="{C3DFE7C4-299C-474D-8E5B-2FB2DADA4CA1}" destId="{FBCE21F2-588C-4302-A388-B3F50DD3ADB1}" srcOrd="0" destOrd="0" presId="urn:microsoft.com/office/officeart/2018/2/layout/IconVerticalSolidList"/>
    <dgm:cxn modelId="{1C3E8DD2-3A0B-4466-B8D8-19C64E5829A3}" type="presParOf" srcId="{C3DFE7C4-299C-474D-8E5B-2FB2DADA4CA1}" destId="{D5FCB7FE-668C-4EBB-9CDB-1720AF4290E9}" srcOrd="1" destOrd="0" presId="urn:microsoft.com/office/officeart/2018/2/layout/IconVerticalSolidList"/>
    <dgm:cxn modelId="{58064B92-0600-4BF9-9486-052A79DC4F48}" type="presParOf" srcId="{C3DFE7C4-299C-474D-8E5B-2FB2DADA4CA1}" destId="{920E852A-B3D9-4334-BAEB-C1BD3A108DC1}" srcOrd="2" destOrd="0" presId="urn:microsoft.com/office/officeart/2018/2/layout/IconVerticalSolidList"/>
    <dgm:cxn modelId="{5FE46CD2-CB8C-46FB-B666-866359F1E239}" type="presParOf" srcId="{C3DFE7C4-299C-474D-8E5B-2FB2DADA4CA1}" destId="{A68D008C-55D5-405C-933B-9C27F597493E}" srcOrd="3" destOrd="0" presId="urn:microsoft.com/office/officeart/2018/2/layout/IconVerticalSolidList"/>
    <dgm:cxn modelId="{6A068BA8-CC36-41D4-9CD0-4B869C7FA80D}" type="presParOf" srcId="{C6031803-0FA7-45EE-B5B3-2D7944D5865A}" destId="{F44F0798-19CC-4030-A41B-7B902F49712B}" srcOrd="7" destOrd="0" presId="urn:microsoft.com/office/officeart/2018/2/layout/IconVerticalSolidList"/>
    <dgm:cxn modelId="{293ED0DF-BE1E-48FB-B067-8CAFAF1DCD24}" type="presParOf" srcId="{C6031803-0FA7-45EE-B5B3-2D7944D5865A}" destId="{79248C83-7D79-4EDF-8E4D-F0FF2C164EEE}" srcOrd="8" destOrd="0" presId="urn:microsoft.com/office/officeart/2018/2/layout/IconVerticalSolidList"/>
    <dgm:cxn modelId="{A5855C09-D998-4118-978C-012EF9F3C4D5}" type="presParOf" srcId="{79248C83-7D79-4EDF-8E4D-F0FF2C164EEE}" destId="{31EA298E-E580-4066-B9C3-FC968843F699}" srcOrd="0" destOrd="0" presId="urn:microsoft.com/office/officeart/2018/2/layout/IconVerticalSolidList"/>
    <dgm:cxn modelId="{8FC17C84-9FB6-4F65-876E-FB4169CA79CE}" type="presParOf" srcId="{79248C83-7D79-4EDF-8E4D-F0FF2C164EEE}" destId="{D3589AC1-97F4-4902-B212-5A6755C4F21A}" srcOrd="1" destOrd="0" presId="urn:microsoft.com/office/officeart/2018/2/layout/IconVerticalSolidList"/>
    <dgm:cxn modelId="{89D8657D-CCF8-4F08-96ED-FFB0F35C6B00}" type="presParOf" srcId="{79248C83-7D79-4EDF-8E4D-F0FF2C164EEE}" destId="{800793F6-62B6-4FCC-8EBB-652CEEE905FE}" srcOrd="2" destOrd="0" presId="urn:microsoft.com/office/officeart/2018/2/layout/IconVerticalSolidList"/>
    <dgm:cxn modelId="{03D26BAA-0C1B-4E86-8011-D75C36F098C8}" type="presParOf" srcId="{79248C83-7D79-4EDF-8E4D-F0FF2C164EEE}" destId="{7BA9DC23-9D4F-4D4B-9765-FDA0FBDD1330}" srcOrd="3" destOrd="0" presId="urn:microsoft.com/office/officeart/2018/2/layout/IconVerticalSolidList"/>
    <dgm:cxn modelId="{160E9635-7AC2-4C46-8CB0-C2FC353D9CCC}" type="presParOf" srcId="{C6031803-0FA7-45EE-B5B3-2D7944D5865A}" destId="{815B01B5-C6EB-433B-AB0D-08ACED8A3AFB}" srcOrd="9" destOrd="0" presId="urn:microsoft.com/office/officeart/2018/2/layout/IconVerticalSolidList"/>
    <dgm:cxn modelId="{F4292D2D-AF7D-48DB-A122-459DB7D41735}" type="presParOf" srcId="{C6031803-0FA7-45EE-B5B3-2D7944D5865A}" destId="{FC60FB1B-516C-4A05-AD9C-04ADAB35DC8F}" srcOrd="10" destOrd="0" presId="urn:microsoft.com/office/officeart/2018/2/layout/IconVerticalSolidList"/>
    <dgm:cxn modelId="{27D0CCFD-C8E2-4EE6-AC8B-865BCF505899}" type="presParOf" srcId="{FC60FB1B-516C-4A05-AD9C-04ADAB35DC8F}" destId="{3CE15AB4-2930-461C-98AC-AD0A2F8C21AB}" srcOrd="0" destOrd="0" presId="urn:microsoft.com/office/officeart/2018/2/layout/IconVerticalSolidList"/>
    <dgm:cxn modelId="{C612B3B8-C0A6-49FD-962C-D91D243ADF28}" type="presParOf" srcId="{FC60FB1B-516C-4A05-AD9C-04ADAB35DC8F}" destId="{B8C5653D-7FF2-48E5-B8E8-8476F7646FC1}" srcOrd="1" destOrd="0" presId="urn:microsoft.com/office/officeart/2018/2/layout/IconVerticalSolidList"/>
    <dgm:cxn modelId="{4CE35C03-B873-4C69-BAE9-962BC669DF75}" type="presParOf" srcId="{FC60FB1B-516C-4A05-AD9C-04ADAB35DC8F}" destId="{11806C96-AD0B-4699-B0A0-8098D49EA960}" srcOrd="2" destOrd="0" presId="urn:microsoft.com/office/officeart/2018/2/layout/IconVerticalSolidList"/>
    <dgm:cxn modelId="{D3ABEB8C-AA06-49A1-A697-37B21B911914}" type="presParOf" srcId="{FC60FB1B-516C-4A05-AD9C-04ADAB35DC8F}" destId="{372880EE-B4ED-4C62-A001-B448EA479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BA56E8-B3CD-452B-A8DB-16D897697122}"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DB03C18C-8828-4735-8052-4C064F9F9CFA}">
      <dgm:prSet/>
      <dgm:spPr/>
      <dgm:t>
        <a:bodyPr/>
        <a:lstStyle/>
        <a:p>
          <a:r>
            <a:rPr lang="en-US"/>
            <a:t>User Preferences and Adaptability.</a:t>
          </a:r>
        </a:p>
      </dgm:t>
    </dgm:pt>
    <dgm:pt modelId="{DED9E4AC-9D11-473D-A369-E0CF7FCBADCF}" type="parTrans" cxnId="{C69ACBDB-E385-4A09-9223-DB75FD543847}">
      <dgm:prSet/>
      <dgm:spPr/>
      <dgm:t>
        <a:bodyPr/>
        <a:lstStyle/>
        <a:p>
          <a:endParaRPr lang="en-US"/>
        </a:p>
      </dgm:t>
    </dgm:pt>
    <dgm:pt modelId="{8A6E49C5-EA0E-44F5-8538-D10A332570C6}" type="sibTrans" cxnId="{C69ACBDB-E385-4A09-9223-DB75FD543847}">
      <dgm:prSet/>
      <dgm:spPr/>
      <dgm:t>
        <a:bodyPr/>
        <a:lstStyle/>
        <a:p>
          <a:endParaRPr lang="en-US"/>
        </a:p>
      </dgm:t>
    </dgm:pt>
    <dgm:pt modelId="{53F3F7C0-A6A7-46A0-B84A-9891EDC1C470}">
      <dgm:prSet/>
      <dgm:spPr/>
      <dgm:t>
        <a:bodyPr/>
        <a:lstStyle/>
        <a:p>
          <a:r>
            <a:rPr lang="en-US"/>
            <a:t>Occupancy Detection and Behavioral Analysis.</a:t>
          </a:r>
        </a:p>
      </dgm:t>
    </dgm:pt>
    <dgm:pt modelId="{382D10A5-DF88-44D8-9A09-1260D41B8D67}" type="parTrans" cxnId="{B2ED472E-A40C-43F8-93DE-E759615C144F}">
      <dgm:prSet/>
      <dgm:spPr/>
      <dgm:t>
        <a:bodyPr/>
        <a:lstStyle/>
        <a:p>
          <a:endParaRPr lang="en-US"/>
        </a:p>
      </dgm:t>
    </dgm:pt>
    <dgm:pt modelId="{AC4D3356-1ADA-4BD5-BA07-86747554F6F7}" type="sibTrans" cxnId="{B2ED472E-A40C-43F8-93DE-E759615C144F}">
      <dgm:prSet/>
      <dgm:spPr/>
      <dgm:t>
        <a:bodyPr/>
        <a:lstStyle/>
        <a:p>
          <a:endParaRPr lang="en-US"/>
        </a:p>
      </dgm:t>
    </dgm:pt>
    <dgm:pt modelId="{55F8D452-5F4D-415D-8E61-CDD2EB99A984}">
      <dgm:prSet/>
      <dgm:spPr/>
      <dgm:t>
        <a:bodyPr/>
        <a:lstStyle/>
        <a:p>
          <a:r>
            <a:rPr lang="en-US"/>
            <a:t>Integration of Multiple Systems.</a:t>
          </a:r>
        </a:p>
      </dgm:t>
    </dgm:pt>
    <dgm:pt modelId="{45CD4C38-7B3B-4FC1-9860-CB4F3C5392AB}" type="parTrans" cxnId="{5F518CA3-FFE5-494C-B96E-094CC23F1902}">
      <dgm:prSet/>
      <dgm:spPr/>
      <dgm:t>
        <a:bodyPr/>
        <a:lstStyle/>
        <a:p>
          <a:endParaRPr lang="en-US"/>
        </a:p>
      </dgm:t>
    </dgm:pt>
    <dgm:pt modelId="{D90C3815-B5C0-44B5-B47B-2ABFC2064E2B}" type="sibTrans" cxnId="{5F518CA3-FFE5-494C-B96E-094CC23F1902}">
      <dgm:prSet/>
      <dgm:spPr/>
      <dgm:t>
        <a:bodyPr/>
        <a:lstStyle/>
        <a:p>
          <a:endParaRPr lang="en-US"/>
        </a:p>
      </dgm:t>
    </dgm:pt>
    <dgm:pt modelId="{2ADD8752-D93C-48A6-8D87-8D17D1DF33FD}">
      <dgm:prSet/>
      <dgm:spPr/>
      <dgm:t>
        <a:bodyPr/>
        <a:lstStyle/>
        <a:p>
          <a:r>
            <a:rPr lang="en-US"/>
            <a:t>User Interface Design.</a:t>
          </a:r>
        </a:p>
      </dgm:t>
    </dgm:pt>
    <dgm:pt modelId="{B1A728D8-EBA7-411D-BFD0-1B08442EBB9E}" type="parTrans" cxnId="{BAE29B00-28B5-46B7-9815-5698E2010A56}">
      <dgm:prSet/>
      <dgm:spPr/>
      <dgm:t>
        <a:bodyPr/>
        <a:lstStyle/>
        <a:p>
          <a:endParaRPr lang="en-US"/>
        </a:p>
      </dgm:t>
    </dgm:pt>
    <dgm:pt modelId="{1552342E-DE70-4BA1-B60D-1C309E62003F}" type="sibTrans" cxnId="{BAE29B00-28B5-46B7-9815-5698E2010A56}">
      <dgm:prSet/>
      <dgm:spPr/>
      <dgm:t>
        <a:bodyPr/>
        <a:lstStyle/>
        <a:p>
          <a:endParaRPr lang="en-US"/>
        </a:p>
      </dgm:t>
    </dgm:pt>
    <dgm:pt modelId="{AA6C4C97-5416-482D-BFBD-124927C30468}">
      <dgm:prSet/>
      <dgm:spPr/>
      <dgm:t>
        <a:bodyPr/>
        <a:lstStyle/>
        <a:p>
          <a:r>
            <a:rPr lang="en-US"/>
            <a:t>User Interface Design.</a:t>
          </a:r>
        </a:p>
      </dgm:t>
    </dgm:pt>
    <dgm:pt modelId="{98C25F45-534F-42EC-BDF1-DBE2EA8A7B2D}" type="parTrans" cxnId="{B93EE9C1-6BFB-4677-B4FC-7E701054CD0C}">
      <dgm:prSet/>
      <dgm:spPr/>
      <dgm:t>
        <a:bodyPr/>
        <a:lstStyle/>
        <a:p>
          <a:endParaRPr lang="en-US"/>
        </a:p>
      </dgm:t>
    </dgm:pt>
    <dgm:pt modelId="{9D029467-1B4B-4155-A3B7-4BC972E48354}" type="sibTrans" cxnId="{B93EE9C1-6BFB-4677-B4FC-7E701054CD0C}">
      <dgm:prSet/>
      <dgm:spPr/>
      <dgm:t>
        <a:bodyPr/>
        <a:lstStyle/>
        <a:p>
          <a:endParaRPr lang="en-US"/>
        </a:p>
      </dgm:t>
    </dgm:pt>
    <dgm:pt modelId="{AEDF18E7-AA3E-471B-B1EB-698ABFBEB47C}" type="pres">
      <dgm:prSet presAssocID="{FFBA56E8-B3CD-452B-A8DB-16D897697122}" presName="Name0" presStyleCnt="0">
        <dgm:presLayoutVars>
          <dgm:dir/>
          <dgm:animLvl val="lvl"/>
          <dgm:resizeHandles val="exact"/>
        </dgm:presLayoutVars>
      </dgm:prSet>
      <dgm:spPr/>
    </dgm:pt>
    <dgm:pt modelId="{9C2F6F5A-AFAF-4B97-9666-442E42061C7F}" type="pres">
      <dgm:prSet presAssocID="{DB03C18C-8828-4735-8052-4C064F9F9CFA}" presName="linNode" presStyleCnt="0"/>
      <dgm:spPr/>
    </dgm:pt>
    <dgm:pt modelId="{E60C13CC-F0EF-4C1C-8448-E2848A7FF8D4}" type="pres">
      <dgm:prSet presAssocID="{DB03C18C-8828-4735-8052-4C064F9F9CFA}" presName="parentText" presStyleLbl="node1" presStyleIdx="0" presStyleCnt="5">
        <dgm:presLayoutVars>
          <dgm:chMax val="1"/>
          <dgm:bulletEnabled val="1"/>
        </dgm:presLayoutVars>
      </dgm:prSet>
      <dgm:spPr/>
    </dgm:pt>
    <dgm:pt modelId="{3DFBAA4C-A61E-4F63-8CB1-AFA5DE5EDB27}" type="pres">
      <dgm:prSet presAssocID="{8A6E49C5-EA0E-44F5-8538-D10A332570C6}" presName="sp" presStyleCnt="0"/>
      <dgm:spPr/>
    </dgm:pt>
    <dgm:pt modelId="{328E017F-268A-47F9-B9DF-0AB4721C4371}" type="pres">
      <dgm:prSet presAssocID="{53F3F7C0-A6A7-46A0-B84A-9891EDC1C470}" presName="linNode" presStyleCnt="0"/>
      <dgm:spPr/>
    </dgm:pt>
    <dgm:pt modelId="{75FFBF10-F90C-4702-95FF-666BFCA35430}" type="pres">
      <dgm:prSet presAssocID="{53F3F7C0-A6A7-46A0-B84A-9891EDC1C470}" presName="parentText" presStyleLbl="node1" presStyleIdx="1" presStyleCnt="5">
        <dgm:presLayoutVars>
          <dgm:chMax val="1"/>
          <dgm:bulletEnabled val="1"/>
        </dgm:presLayoutVars>
      </dgm:prSet>
      <dgm:spPr/>
    </dgm:pt>
    <dgm:pt modelId="{3ABA31F4-15C6-4028-A140-1A6DD056BBD2}" type="pres">
      <dgm:prSet presAssocID="{AC4D3356-1ADA-4BD5-BA07-86747554F6F7}" presName="sp" presStyleCnt="0"/>
      <dgm:spPr/>
    </dgm:pt>
    <dgm:pt modelId="{66BF5B1E-5EE8-400C-98F8-4296C532D658}" type="pres">
      <dgm:prSet presAssocID="{55F8D452-5F4D-415D-8E61-CDD2EB99A984}" presName="linNode" presStyleCnt="0"/>
      <dgm:spPr/>
    </dgm:pt>
    <dgm:pt modelId="{4BE333AD-0C90-4C64-B357-BBAF7D83BAD7}" type="pres">
      <dgm:prSet presAssocID="{55F8D452-5F4D-415D-8E61-CDD2EB99A984}" presName="parentText" presStyleLbl="node1" presStyleIdx="2" presStyleCnt="5">
        <dgm:presLayoutVars>
          <dgm:chMax val="1"/>
          <dgm:bulletEnabled val="1"/>
        </dgm:presLayoutVars>
      </dgm:prSet>
      <dgm:spPr/>
    </dgm:pt>
    <dgm:pt modelId="{10AB259C-7A02-4196-9EA5-2EB9AC897322}" type="pres">
      <dgm:prSet presAssocID="{D90C3815-B5C0-44B5-B47B-2ABFC2064E2B}" presName="sp" presStyleCnt="0"/>
      <dgm:spPr/>
    </dgm:pt>
    <dgm:pt modelId="{B642B2AB-A0E8-4793-A13D-59590CA76971}" type="pres">
      <dgm:prSet presAssocID="{2ADD8752-D93C-48A6-8D87-8D17D1DF33FD}" presName="linNode" presStyleCnt="0"/>
      <dgm:spPr/>
    </dgm:pt>
    <dgm:pt modelId="{3F1BADA5-DFD6-4FE5-B46F-28F616916E91}" type="pres">
      <dgm:prSet presAssocID="{2ADD8752-D93C-48A6-8D87-8D17D1DF33FD}" presName="parentText" presStyleLbl="node1" presStyleIdx="3" presStyleCnt="5">
        <dgm:presLayoutVars>
          <dgm:chMax val="1"/>
          <dgm:bulletEnabled val="1"/>
        </dgm:presLayoutVars>
      </dgm:prSet>
      <dgm:spPr/>
    </dgm:pt>
    <dgm:pt modelId="{02114095-E9F4-4342-BF71-AB8712706A17}" type="pres">
      <dgm:prSet presAssocID="{1552342E-DE70-4BA1-B60D-1C309E62003F}" presName="sp" presStyleCnt="0"/>
      <dgm:spPr/>
    </dgm:pt>
    <dgm:pt modelId="{0FCA1C3C-3F05-4F6B-9DA6-1909C478621A}" type="pres">
      <dgm:prSet presAssocID="{AA6C4C97-5416-482D-BFBD-124927C30468}" presName="linNode" presStyleCnt="0"/>
      <dgm:spPr/>
    </dgm:pt>
    <dgm:pt modelId="{C85886AD-6129-4F9A-88D5-604BD81D759B}" type="pres">
      <dgm:prSet presAssocID="{AA6C4C97-5416-482D-BFBD-124927C30468}" presName="parentText" presStyleLbl="node1" presStyleIdx="4" presStyleCnt="5">
        <dgm:presLayoutVars>
          <dgm:chMax val="1"/>
          <dgm:bulletEnabled val="1"/>
        </dgm:presLayoutVars>
      </dgm:prSet>
      <dgm:spPr/>
    </dgm:pt>
  </dgm:ptLst>
  <dgm:cxnLst>
    <dgm:cxn modelId="{BAE29B00-28B5-46B7-9815-5698E2010A56}" srcId="{FFBA56E8-B3CD-452B-A8DB-16D897697122}" destId="{2ADD8752-D93C-48A6-8D87-8D17D1DF33FD}" srcOrd="3" destOrd="0" parTransId="{B1A728D8-EBA7-411D-BFD0-1B08442EBB9E}" sibTransId="{1552342E-DE70-4BA1-B60D-1C309E62003F}"/>
    <dgm:cxn modelId="{E4E03A0D-BE95-40E0-9AE1-BA0226970E58}" type="presOf" srcId="{AA6C4C97-5416-482D-BFBD-124927C30468}" destId="{C85886AD-6129-4F9A-88D5-604BD81D759B}" srcOrd="0" destOrd="0" presId="urn:microsoft.com/office/officeart/2005/8/layout/vList5"/>
    <dgm:cxn modelId="{19C4BD0F-0E6A-4CFE-82C0-2364F92E758E}" type="presOf" srcId="{2ADD8752-D93C-48A6-8D87-8D17D1DF33FD}" destId="{3F1BADA5-DFD6-4FE5-B46F-28F616916E91}" srcOrd="0" destOrd="0" presId="urn:microsoft.com/office/officeart/2005/8/layout/vList5"/>
    <dgm:cxn modelId="{B2ED472E-A40C-43F8-93DE-E759615C144F}" srcId="{FFBA56E8-B3CD-452B-A8DB-16D897697122}" destId="{53F3F7C0-A6A7-46A0-B84A-9891EDC1C470}" srcOrd="1" destOrd="0" parTransId="{382D10A5-DF88-44D8-9A09-1260D41B8D67}" sibTransId="{AC4D3356-1ADA-4BD5-BA07-86747554F6F7}"/>
    <dgm:cxn modelId="{64DDD532-8FB8-4266-8D7D-5229FE59C60C}" type="presOf" srcId="{DB03C18C-8828-4735-8052-4C064F9F9CFA}" destId="{E60C13CC-F0EF-4C1C-8448-E2848A7FF8D4}" srcOrd="0" destOrd="0" presId="urn:microsoft.com/office/officeart/2005/8/layout/vList5"/>
    <dgm:cxn modelId="{5F518CA3-FFE5-494C-B96E-094CC23F1902}" srcId="{FFBA56E8-B3CD-452B-A8DB-16D897697122}" destId="{55F8D452-5F4D-415D-8E61-CDD2EB99A984}" srcOrd="2" destOrd="0" parTransId="{45CD4C38-7B3B-4FC1-9860-CB4F3C5392AB}" sibTransId="{D90C3815-B5C0-44B5-B47B-2ABFC2064E2B}"/>
    <dgm:cxn modelId="{F5D71AAD-A731-4BD6-B628-801590449820}" type="presOf" srcId="{53F3F7C0-A6A7-46A0-B84A-9891EDC1C470}" destId="{75FFBF10-F90C-4702-95FF-666BFCA35430}" srcOrd="0" destOrd="0" presId="urn:microsoft.com/office/officeart/2005/8/layout/vList5"/>
    <dgm:cxn modelId="{9546AFB8-D3BB-4317-97E1-8D6775071E70}" type="presOf" srcId="{FFBA56E8-B3CD-452B-A8DB-16D897697122}" destId="{AEDF18E7-AA3E-471B-B1EB-698ABFBEB47C}" srcOrd="0" destOrd="0" presId="urn:microsoft.com/office/officeart/2005/8/layout/vList5"/>
    <dgm:cxn modelId="{772F14BD-05A6-4878-BC72-E7A7A66BCC46}" type="presOf" srcId="{55F8D452-5F4D-415D-8E61-CDD2EB99A984}" destId="{4BE333AD-0C90-4C64-B357-BBAF7D83BAD7}" srcOrd="0" destOrd="0" presId="urn:microsoft.com/office/officeart/2005/8/layout/vList5"/>
    <dgm:cxn modelId="{B93EE9C1-6BFB-4677-B4FC-7E701054CD0C}" srcId="{FFBA56E8-B3CD-452B-A8DB-16D897697122}" destId="{AA6C4C97-5416-482D-BFBD-124927C30468}" srcOrd="4" destOrd="0" parTransId="{98C25F45-534F-42EC-BDF1-DBE2EA8A7B2D}" sibTransId="{9D029467-1B4B-4155-A3B7-4BC972E48354}"/>
    <dgm:cxn modelId="{C69ACBDB-E385-4A09-9223-DB75FD543847}" srcId="{FFBA56E8-B3CD-452B-A8DB-16D897697122}" destId="{DB03C18C-8828-4735-8052-4C064F9F9CFA}" srcOrd="0" destOrd="0" parTransId="{DED9E4AC-9D11-473D-A369-E0CF7FCBADCF}" sibTransId="{8A6E49C5-EA0E-44F5-8538-D10A332570C6}"/>
    <dgm:cxn modelId="{57C65B31-6EC6-426D-A82C-4FAB2C81611E}" type="presParOf" srcId="{AEDF18E7-AA3E-471B-B1EB-698ABFBEB47C}" destId="{9C2F6F5A-AFAF-4B97-9666-442E42061C7F}" srcOrd="0" destOrd="0" presId="urn:microsoft.com/office/officeart/2005/8/layout/vList5"/>
    <dgm:cxn modelId="{05E70AB6-7EB2-488A-9EA3-37278DEDA92A}" type="presParOf" srcId="{9C2F6F5A-AFAF-4B97-9666-442E42061C7F}" destId="{E60C13CC-F0EF-4C1C-8448-E2848A7FF8D4}" srcOrd="0" destOrd="0" presId="urn:microsoft.com/office/officeart/2005/8/layout/vList5"/>
    <dgm:cxn modelId="{269DAEB9-7427-4686-9B8E-AE8B8D7AEDA0}" type="presParOf" srcId="{AEDF18E7-AA3E-471B-B1EB-698ABFBEB47C}" destId="{3DFBAA4C-A61E-4F63-8CB1-AFA5DE5EDB27}" srcOrd="1" destOrd="0" presId="urn:microsoft.com/office/officeart/2005/8/layout/vList5"/>
    <dgm:cxn modelId="{2DA5D6EE-CBF8-48D8-8DDB-56C9D4A6E07B}" type="presParOf" srcId="{AEDF18E7-AA3E-471B-B1EB-698ABFBEB47C}" destId="{328E017F-268A-47F9-B9DF-0AB4721C4371}" srcOrd="2" destOrd="0" presId="urn:microsoft.com/office/officeart/2005/8/layout/vList5"/>
    <dgm:cxn modelId="{BEBEC4B5-8A58-41FF-A441-ED75B165432C}" type="presParOf" srcId="{328E017F-268A-47F9-B9DF-0AB4721C4371}" destId="{75FFBF10-F90C-4702-95FF-666BFCA35430}" srcOrd="0" destOrd="0" presId="urn:microsoft.com/office/officeart/2005/8/layout/vList5"/>
    <dgm:cxn modelId="{D2051604-D6E7-467F-938F-C485E1CC8E0A}" type="presParOf" srcId="{AEDF18E7-AA3E-471B-B1EB-698ABFBEB47C}" destId="{3ABA31F4-15C6-4028-A140-1A6DD056BBD2}" srcOrd="3" destOrd="0" presId="urn:microsoft.com/office/officeart/2005/8/layout/vList5"/>
    <dgm:cxn modelId="{A7FF15FE-7BA5-4FB3-AB9E-2301F58E998C}" type="presParOf" srcId="{AEDF18E7-AA3E-471B-B1EB-698ABFBEB47C}" destId="{66BF5B1E-5EE8-400C-98F8-4296C532D658}" srcOrd="4" destOrd="0" presId="urn:microsoft.com/office/officeart/2005/8/layout/vList5"/>
    <dgm:cxn modelId="{51B46BFE-4C7D-4A20-9D04-F927BB80FB57}" type="presParOf" srcId="{66BF5B1E-5EE8-400C-98F8-4296C532D658}" destId="{4BE333AD-0C90-4C64-B357-BBAF7D83BAD7}" srcOrd="0" destOrd="0" presId="urn:microsoft.com/office/officeart/2005/8/layout/vList5"/>
    <dgm:cxn modelId="{78594DEE-76E8-4BFB-BB68-DC3EC96F82F3}" type="presParOf" srcId="{AEDF18E7-AA3E-471B-B1EB-698ABFBEB47C}" destId="{10AB259C-7A02-4196-9EA5-2EB9AC897322}" srcOrd="5" destOrd="0" presId="urn:microsoft.com/office/officeart/2005/8/layout/vList5"/>
    <dgm:cxn modelId="{D3A2E127-5484-4CFF-9177-B78931BEB249}" type="presParOf" srcId="{AEDF18E7-AA3E-471B-B1EB-698ABFBEB47C}" destId="{B642B2AB-A0E8-4793-A13D-59590CA76971}" srcOrd="6" destOrd="0" presId="urn:microsoft.com/office/officeart/2005/8/layout/vList5"/>
    <dgm:cxn modelId="{BA69E681-1840-4664-811D-69D973878883}" type="presParOf" srcId="{B642B2AB-A0E8-4793-A13D-59590CA76971}" destId="{3F1BADA5-DFD6-4FE5-B46F-28F616916E91}" srcOrd="0" destOrd="0" presId="urn:microsoft.com/office/officeart/2005/8/layout/vList5"/>
    <dgm:cxn modelId="{E5A890F5-D6E6-46EF-BFF5-268061DEFF8C}" type="presParOf" srcId="{AEDF18E7-AA3E-471B-B1EB-698ABFBEB47C}" destId="{02114095-E9F4-4342-BF71-AB8712706A17}" srcOrd="7" destOrd="0" presId="urn:microsoft.com/office/officeart/2005/8/layout/vList5"/>
    <dgm:cxn modelId="{7CABA2EB-218E-4045-9A11-AF7689F27EE9}" type="presParOf" srcId="{AEDF18E7-AA3E-471B-B1EB-698ABFBEB47C}" destId="{0FCA1C3C-3F05-4F6B-9DA6-1909C478621A}" srcOrd="8" destOrd="0" presId="urn:microsoft.com/office/officeart/2005/8/layout/vList5"/>
    <dgm:cxn modelId="{1D3B9DF3-5F81-487B-B0CE-0CC02E7FB597}" type="presParOf" srcId="{0FCA1C3C-3F05-4F6B-9DA6-1909C478621A}" destId="{C85886AD-6129-4F9A-88D5-604BD81D759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39761FE-4029-4549-9D34-DB2F5FEF538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E574C6B-8EB7-47B1-AF8E-F01DAFD67FD3}">
      <dgm:prSet custT="1"/>
      <dgm:spPr/>
      <dgm:t>
        <a:bodyPr/>
        <a:lstStyle/>
        <a:p>
          <a:pPr>
            <a:lnSpc>
              <a:spcPct val="100000"/>
            </a:lnSpc>
          </a:pPr>
          <a:r>
            <a:rPr lang="en-IN" sz="1200" dirty="0"/>
            <a:t>Smart Building Energy Management System (SBEMS):  - Develop a functional prototype integrating IoT sensors, machine learning algorithms, and data analytics.</a:t>
          </a:r>
          <a:endParaRPr lang="en-US" sz="1200" dirty="0"/>
        </a:p>
      </dgm:t>
    </dgm:pt>
    <dgm:pt modelId="{228E6EE7-E5C3-406D-B663-36CE0116ED2A}" type="parTrans" cxnId="{432D1DB9-B08C-43B0-A72D-422F39F876CB}">
      <dgm:prSet/>
      <dgm:spPr/>
      <dgm:t>
        <a:bodyPr/>
        <a:lstStyle/>
        <a:p>
          <a:endParaRPr lang="en-US"/>
        </a:p>
      </dgm:t>
    </dgm:pt>
    <dgm:pt modelId="{6087DA94-E02E-4850-A976-D39E5FD34897}" type="sibTrans" cxnId="{432D1DB9-B08C-43B0-A72D-422F39F876CB}">
      <dgm:prSet/>
      <dgm:spPr/>
      <dgm:t>
        <a:bodyPr/>
        <a:lstStyle/>
        <a:p>
          <a:endParaRPr lang="en-US"/>
        </a:p>
      </dgm:t>
    </dgm:pt>
    <dgm:pt modelId="{662912D9-BA81-4188-AF46-2F2360987510}">
      <dgm:prSet custT="1"/>
      <dgm:spPr/>
      <dgm:t>
        <a:bodyPr/>
        <a:lstStyle/>
        <a:p>
          <a:pPr>
            <a:lnSpc>
              <a:spcPct val="100000"/>
            </a:lnSpc>
          </a:pPr>
          <a:r>
            <a:rPr lang="en-IN" sz="1200" dirty="0"/>
            <a:t>Optimized HVAC Control Algorithm:   - Design and implement an algorithm for dynamic HVAC adjustments based on real-time data and occupant preferences.</a:t>
          </a:r>
          <a:endParaRPr lang="en-US" sz="1200" dirty="0"/>
        </a:p>
      </dgm:t>
    </dgm:pt>
    <dgm:pt modelId="{5C9A7854-EF10-42F7-8B08-F0614DB90EC3}" type="parTrans" cxnId="{5D1BADF9-64D6-40C8-BDF0-9D9885802D5B}">
      <dgm:prSet/>
      <dgm:spPr/>
      <dgm:t>
        <a:bodyPr/>
        <a:lstStyle/>
        <a:p>
          <a:endParaRPr lang="en-US"/>
        </a:p>
      </dgm:t>
    </dgm:pt>
    <dgm:pt modelId="{D8269EE7-FFD4-4B9C-A434-03CBC4C76DE1}" type="sibTrans" cxnId="{5D1BADF9-64D6-40C8-BDF0-9D9885802D5B}">
      <dgm:prSet/>
      <dgm:spPr/>
      <dgm:t>
        <a:bodyPr/>
        <a:lstStyle/>
        <a:p>
          <a:endParaRPr lang="en-US"/>
        </a:p>
      </dgm:t>
    </dgm:pt>
    <dgm:pt modelId="{38164A8E-3357-46A9-A04D-31E73C850772}">
      <dgm:prSet custT="1"/>
      <dgm:spPr/>
      <dgm:t>
        <a:bodyPr/>
        <a:lstStyle/>
        <a:p>
          <a:pPr>
            <a:lnSpc>
              <a:spcPct val="100000"/>
            </a:lnSpc>
          </a:pPr>
          <a:r>
            <a:rPr lang="en-US" sz="1200" dirty="0"/>
            <a:t>Reduced Carbon Footprint:   - Implementation lowers energy consumption, contributing to climate change mitigation by reducing greenhouse gas emissions.</a:t>
          </a:r>
        </a:p>
      </dgm:t>
    </dgm:pt>
    <dgm:pt modelId="{743D14CD-A62E-4CCC-B976-34BB03488862}" type="parTrans" cxnId="{5BF9B313-5FED-4771-9CF5-B7D90405DE6F}">
      <dgm:prSet/>
      <dgm:spPr/>
      <dgm:t>
        <a:bodyPr/>
        <a:lstStyle/>
        <a:p>
          <a:endParaRPr lang="en-US"/>
        </a:p>
      </dgm:t>
    </dgm:pt>
    <dgm:pt modelId="{05BBD884-2C3B-49F7-BB4B-191A4EE48C68}" type="sibTrans" cxnId="{5BF9B313-5FED-4771-9CF5-B7D90405DE6F}">
      <dgm:prSet/>
      <dgm:spPr/>
      <dgm:t>
        <a:bodyPr/>
        <a:lstStyle/>
        <a:p>
          <a:endParaRPr lang="en-US"/>
        </a:p>
      </dgm:t>
    </dgm:pt>
    <dgm:pt modelId="{968B988E-BCB4-4963-9492-A34ADD6D0C58}">
      <dgm:prSet custT="1"/>
      <dgm:spPr/>
      <dgm:t>
        <a:bodyPr/>
        <a:lstStyle/>
        <a:p>
          <a:pPr>
            <a:lnSpc>
              <a:spcPct val="100000"/>
            </a:lnSpc>
          </a:pPr>
          <a:r>
            <a:rPr lang="en-US" sz="1400" dirty="0"/>
            <a:t>Energy Savings and Cost Reduction:   - Optimized energy use leads to lower utility costs, promoting cost-effective and sustainable practices for occupants and building owners.</a:t>
          </a:r>
        </a:p>
      </dgm:t>
    </dgm:pt>
    <dgm:pt modelId="{03C8F2D7-016B-4099-857C-00BDAF96DA80}" type="parTrans" cxnId="{A86902F6-6188-4A46-BD5D-243F5F56850E}">
      <dgm:prSet/>
      <dgm:spPr/>
      <dgm:t>
        <a:bodyPr/>
        <a:lstStyle/>
        <a:p>
          <a:endParaRPr lang="en-US"/>
        </a:p>
      </dgm:t>
    </dgm:pt>
    <dgm:pt modelId="{AE930FE2-EF76-4ECE-978C-33F177EE1347}" type="sibTrans" cxnId="{A86902F6-6188-4A46-BD5D-243F5F56850E}">
      <dgm:prSet/>
      <dgm:spPr/>
      <dgm:t>
        <a:bodyPr/>
        <a:lstStyle/>
        <a:p>
          <a:endParaRPr lang="en-US"/>
        </a:p>
      </dgm:t>
    </dgm:pt>
    <dgm:pt modelId="{E57F30F5-791B-48B6-B377-ACCC2461C922}" type="pres">
      <dgm:prSet presAssocID="{E39761FE-4029-4549-9D34-DB2F5FEF538C}" presName="root" presStyleCnt="0">
        <dgm:presLayoutVars>
          <dgm:dir/>
          <dgm:resizeHandles val="exact"/>
        </dgm:presLayoutVars>
      </dgm:prSet>
      <dgm:spPr/>
    </dgm:pt>
    <dgm:pt modelId="{840368F1-E044-4940-B7AB-5C63498CA289}" type="pres">
      <dgm:prSet presAssocID="{4E574C6B-8EB7-47B1-AF8E-F01DAFD67FD3}" presName="compNode" presStyleCnt="0"/>
      <dgm:spPr/>
    </dgm:pt>
    <dgm:pt modelId="{F696E963-995D-419A-B042-A9A8C3A9E3E4}" type="pres">
      <dgm:prSet presAssocID="{4E574C6B-8EB7-47B1-AF8E-F01DAFD67F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C75D0F93-04BD-4A4D-99C7-3C643FFDF18A}" type="pres">
      <dgm:prSet presAssocID="{4E574C6B-8EB7-47B1-AF8E-F01DAFD67FD3}" presName="spaceRect" presStyleCnt="0"/>
      <dgm:spPr/>
    </dgm:pt>
    <dgm:pt modelId="{B4A55A07-8FBC-4A41-AA24-518FC135968C}" type="pres">
      <dgm:prSet presAssocID="{4E574C6B-8EB7-47B1-AF8E-F01DAFD67FD3}" presName="textRect" presStyleLbl="revTx" presStyleIdx="0" presStyleCnt="4">
        <dgm:presLayoutVars>
          <dgm:chMax val="1"/>
          <dgm:chPref val="1"/>
        </dgm:presLayoutVars>
      </dgm:prSet>
      <dgm:spPr/>
    </dgm:pt>
    <dgm:pt modelId="{9B1B9DA3-F9E5-492F-B9C5-5C65DA3B4DF7}" type="pres">
      <dgm:prSet presAssocID="{6087DA94-E02E-4850-A976-D39E5FD34897}" presName="sibTrans" presStyleCnt="0"/>
      <dgm:spPr/>
    </dgm:pt>
    <dgm:pt modelId="{06873707-F9C2-449F-8773-3690C44958F9}" type="pres">
      <dgm:prSet presAssocID="{662912D9-BA81-4188-AF46-2F2360987510}" presName="compNode" presStyleCnt="0"/>
      <dgm:spPr/>
    </dgm:pt>
    <dgm:pt modelId="{CB00A16E-8E16-4970-9B5E-30698D65BF14}" type="pres">
      <dgm:prSet presAssocID="{662912D9-BA81-4188-AF46-2F236098751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E0E5CEA3-8D51-4F5D-B9D9-A14D2BE24962}" type="pres">
      <dgm:prSet presAssocID="{662912D9-BA81-4188-AF46-2F2360987510}" presName="spaceRect" presStyleCnt="0"/>
      <dgm:spPr/>
    </dgm:pt>
    <dgm:pt modelId="{BD7802BF-92E9-4DEC-9A0D-9872C8902247}" type="pres">
      <dgm:prSet presAssocID="{662912D9-BA81-4188-AF46-2F2360987510}" presName="textRect" presStyleLbl="revTx" presStyleIdx="1" presStyleCnt="4">
        <dgm:presLayoutVars>
          <dgm:chMax val="1"/>
          <dgm:chPref val="1"/>
        </dgm:presLayoutVars>
      </dgm:prSet>
      <dgm:spPr/>
    </dgm:pt>
    <dgm:pt modelId="{51AC9B81-2362-4616-995B-FB9A7C4E5ECA}" type="pres">
      <dgm:prSet presAssocID="{D8269EE7-FFD4-4B9C-A434-03CBC4C76DE1}" presName="sibTrans" presStyleCnt="0"/>
      <dgm:spPr/>
    </dgm:pt>
    <dgm:pt modelId="{201C08E7-4AEE-47D7-9F0F-AF4B07400056}" type="pres">
      <dgm:prSet presAssocID="{38164A8E-3357-46A9-A04D-31E73C850772}" presName="compNode" presStyleCnt="0"/>
      <dgm:spPr/>
    </dgm:pt>
    <dgm:pt modelId="{C1310C38-A34C-4087-9F98-C29496F9AAD5}" type="pres">
      <dgm:prSet presAssocID="{38164A8E-3357-46A9-A04D-31E73C85077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arth Globe Americas"/>
        </a:ext>
      </dgm:extLst>
    </dgm:pt>
    <dgm:pt modelId="{D04A42B2-43D9-4FBD-8D80-E615F27FF971}" type="pres">
      <dgm:prSet presAssocID="{38164A8E-3357-46A9-A04D-31E73C850772}" presName="spaceRect" presStyleCnt="0"/>
      <dgm:spPr/>
    </dgm:pt>
    <dgm:pt modelId="{1CABB0BA-12CE-4C06-9AA9-0F5239725CA7}" type="pres">
      <dgm:prSet presAssocID="{38164A8E-3357-46A9-A04D-31E73C850772}" presName="textRect" presStyleLbl="revTx" presStyleIdx="2" presStyleCnt="4">
        <dgm:presLayoutVars>
          <dgm:chMax val="1"/>
          <dgm:chPref val="1"/>
        </dgm:presLayoutVars>
      </dgm:prSet>
      <dgm:spPr/>
    </dgm:pt>
    <dgm:pt modelId="{7C6D2723-9060-4798-B6D9-987081EA2507}" type="pres">
      <dgm:prSet presAssocID="{05BBD884-2C3B-49F7-BB4B-191A4EE48C68}" presName="sibTrans" presStyleCnt="0"/>
      <dgm:spPr/>
    </dgm:pt>
    <dgm:pt modelId="{0AA074CF-0FC6-4CBA-9597-22134755A4AD}" type="pres">
      <dgm:prSet presAssocID="{968B988E-BCB4-4963-9492-A34ADD6D0C58}" presName="compNode" presStyleCnt="0"/>
      <dgm:spPr/>
    </dgm:pt>
    <dgm:pt modelId="{25CA7C0E-2DC6-40D8-9320-5338F60FE0B0}" type="pres">
      <dgm:prSet presAssocID="{968B988E-BCB4-4963-9492-A34ADD6D0C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iggy Bank"/>
        </a:ext>
      </dgm:extLst>
    </dgm:pt>
    <dgm:pt modelId="{D29E5A0D-ADB7-43C8-8BAF-256ADE068859}" type="pres">
      <dgm:prSet presAssocID="{968B988E-BCB4-4963-9492-A34ADD6D0C58}" presName="spaceRect" presStyleCnt="0"/>
      <dgm:spPr/>
    </dgm:pt>
    <dgm:pt modelId="{A79BB7CE-A9B0-4E94-8F69-3E847F83B5FA}" type="pres">
      <dgm:prSet presAssocID="{968B988E-BCB4-4963-9492-A34ADD6D0C58}" presName="textRect" presStyleLbl="revTx" presStyleIdx="3" presStyleCnt="4">
        <dgm:presLayoutVars>
          <dgm:chMax val="1"/>
          <dgm:chPref val="1"/>
        </dgm:presLayoutVars>
      </dgm:prSet>
      <dgm:spPr/>
    </dgm:pt>
  </dgm:ptLst>
  <dgm:cxnLst>
    <dgm:cxn modelId="{5BF9B313-5FED-4771-9CF5-B7D90405DE6F}" srcId="{E39761FE-4029-4549-9D34-DB2F5FEF538C}" destId="{38164A8E-3357-46A9-A04D-31E73C850772}" srcOrd="2" destOrd="0" parTransId="{743D14CD-A62E-4CCC-B976-34BB03488862}" sibTransId="{05BBD884-2C3B-49F7-BB4B-191A4EE48C68}"/>
    <dgm:cxn modelId="{36615A21-4688-462F-969E-A8483094E6B4}" type="presOf" srcId="{4E574C6B-8EB7-47B1-AF8E-F01DAFD67FD3}" destId="{B4A55A07-8FBC-4A41-AA24-518FC135968C}" srcOrd="0" destOrd="0" presId="urn:microsoft.com/office/officeart/2018/2/layout/IconLabelList"/>
    <dgm:cxn modelId="{68AFC490-E110-4DCD-9CB4-74092E271D75}" type="presOf" srcId="{662912D9-BA81-4188-AF46-2F2360987510}" destId="{BD7802BF-92E9-4DEC-9A0D-9872C8902247}" srcOrd="0" destOrd="0" presId="urn:microsoft.com/office/officeart/2018/2/layout/IconLabelList"/>
    <dgm:cxn modelId="{11C6D292-CE1F-4746-BE7E-18B708D97867}" type="presOf" srcId="{968B988E-BCB4-4963-9492-A34ADD6D0C58}" destId="{A79BB7CE-A9B0-4E94-8F69-3E847F83B5FA}" srcOrd="0" destOrd="0" presId="urn:microsoft.com/office/officeart/2018/2/layout/IconLabelList"/>
    <dgm:cxn modelId="{B68E249C-FB9C-410D-97B1-4B78AD8D49B9}" type="presOf" srcId="{38164A8E-3357-46A9-A04D-31E73C850772}" destId="{1CABB0BA-12CE-4C06-9AA9-0F5239725CA7}" srcOrd="0" destOrd="0" presId="urn:microsoft.com/office/officeart/2018/2/layout/IconLabelList"/>
    <dgm:cxn modelId="{432D1DB9-B08C-43B0-A72D-422F39F876CB}" srcId="{E39761FE-4029-4549-9D34-DB2F5FEF538C}" destId="{4E574C6B-8EB7-47B1-AF8E-F01DAFD67FD3}" srcOrd="0" destOrd="0" parTransId="{228E6EE7-E5C3-406D-B663-36CE0116ED2A}" sibTransId="{6087DA94-E02E-4850-A976-D39E5FD34897}"/>
    <dgm:cxn modelId="{8780C6C7-2D62-418C-B408-5D2A51E519F1}" type="presOf" srcId="{E39761FE-4029-4549-9D34-DB2F5FEF538C}" destId="{E57F30F5-791B-48B6-B377-ACCC2461C922}" srcOrd="0" destOrd="0" presId="urn:microsoft.com/office/officeart/2018/2/layout/IconLabelList"/>
    <dgm:cxn modelId="{A86902F6-6188-4A46-BD5D-243F5F56850E}" srcId="{E39761FE-4029-4549-9D34-DB2F5FEF538C}" destId="{968B988E-BCB4-4963-9492-A34ADD6D0C58}" srcOrd="3" destOrd="0" parTransId="{03C8F2D7-016B-4099-857C-00BDAF96DA80}" sibTransId="{AE930FE2-EF76-4ECE-978C-33F177EE1347}"/>
    <dgm:cxn modelId="{5D1BADF9-64D6-40C8-BDF0-9D9885802D5B}" srcId="{E39761FE-4029-4549-9D34-DB2F5FEF538C}" destId="{662912D9-BA81-4188-AF46-2F2360987510}" srcOrd="1" destOrd="0" parTransId="{5C9A7854-EF10-42F7-8B08-F0614DB90EC3}" sibTransId="{D8269EE7-FFD4-4B9C-A434-03CBC4C76DE1}"/>
    <dgm:cxn modelId="{BE5C5653-5C15-4971-9C35-08DC84D0409F}" type="presParOf" srcId="{E57F30F5-791B-48B6-B377-ACCC2461C922}" destId="{840368F1-E044-4940-B7AB-5C63498CA289}" srcOrd="0" destOrd="0" presId="urn:microsoft.com/office/officeart/2018/2/layout/IconLabelList"/>
    <dgm:cxn modelId="{5BC494B3-E203-417A-8815-F4DE2DB2A329}" type="presParOf" srcId="{840368F1-E044-4940-B7AB-5C63498CA289}" destId="{F696E963-995D-419A-B042-A9A8C3A9E3E4}" srcOrd="0" destOrd="0" presId="urn:microsoft.com/office/officeart/2018/2/layout/IconLabelList"/>
    <dgm:cxn modelId="{6DE7993B-EF7A-4978-BE61-905E4A46BC0C}" type="presParOf" srcId="{840368F1-E044-4940-B7AB-5C63498CA289}" destId="{C75D0F93-04BD-4A4D-99C7-3C643FFDF18A}" srcOrd="1" destOrd="0" presId="urn:microsoft.com/office/officeart/2018/2/layout/IconLabelList"/>
    <dgm:cxn modelId="{EB0A7485-1A10-4DD3-AA2C-9EB082E8D67C}" type="presParOf" srcId="{840368F1-E044-4940-B7AB-5C63498CA289}" destId="{B4A55A07-8FBC-4A41-AA24-518FC135968C}" srcOrd="2" destOrd="0" presId="urn:microsoft.com/office/officeart/2018/2/layout/IconLabelList"/>
    <dgm:cxn modelId="{868A5B2E-26AD-405C-96D8-8C41036A0366}" type="presParOf" srcId="{E57F30F5-791B-48B6-B377-ACCC2461C922}" destId="{9B1B9DA3-F9E5-492F-B9C5-5C65DA3B4DF7}" srcOrd="1" destOrd="0" presId="urn:microsoft.com/office/officeart/2018/2/layout/IconLabelList"/>
    <dgm:cxn modelId="{7B5C09E3-1EFA-4EE8-B823-1AC71460E04A}" type="presParOf" srcId="{E57F30F5-791B-48B6-B377-ACCC2461C922}" destId="{06873707-F9C2-449F-8773-3690C44958F9}" srcOrd="2" destOrd="0" presId="urn:microsoft.com/office/officeart/2018/2/layout/IconLabelList"/>
    <dgm:cxn modelId="{71DE6F62-80C4-4D58-A539-0E29F762752A}" type="presParOf" srcId="{06873707-F9C2-449F-8773-3690C44958F9}" destId="{CB00A16E-8E16-4970-9B5E-30698D65BF14}" srcOrd="0" destOrd="0" presId="urn:microsoft.com/office/officeart/2018/2/layout/IconLabelList"/>
    <dgm:cxn modelId="{E1E9CB60-DFD7-40A5-8BA3-28050F09A758}" type="presParOf" srcId="{06873707-F9C2-449F-8773-3690C44958F9}" destId="{E0E5CEA3-8D51-4F5D-B9D9-A14D2BE24962}" srcOrd="1" destOrd="0" presId="urn:microsoft.com/office/officeart/2018/2/layout/IconLabelList"/>
    <dgm:cxn modelId="{08D66EC8-73A9-47C5-A850-03411D1DEF23}" type="presParOf" srcId="{06873707-F9C2-449F-8773-3690C44958F9}" destId="{BD7802BF-92E9-4DEC-9A0D-9872C8902247}" srcOrd="2" destOrd="0" presId="urn:microsoft.com/office/officeart/2018/2/layout/IconLabelList"/>
    <dgm:cxn modelId="{FF51ECCE-0E50-4410-AD70-3F595FB974C8}" type="presParOf" srcId="{E57F30F5-791B-48B6-B377-ACCC2461C922}" destId="{51AC9B81-2362-4616-995B-FB9A7C4E5ECA}" srcOrd="3" destOrd="0" presId="urn:microsoft.com/office/officeart/2018/2/layout/IconLabelList"/>
    <dgm:cxn modelId="{A8E311E4-610E-4511-94C5-9D0ACB1B52A8}" type="presParOf" srcId="{E57F30F5-791B-48B6-B377-ACCC2461C922}" destId="{201C08E7-4AEE-47D7-9F0F-AF4B07400056}" srcOrd="4" destOrd="0" presId="urn:microsoft.com/office/officeart/2018/2/layout/IconLabelList"/>
    <dgm:cxn modelId="{1642BDD6-3CD2-4F12-87C0-40F36B6C2F35}" type="presParOf" srcId="{201C08E7-4AEE-47D7-9F0F-AF4B07400056}" destId="{C1310C38-A34C-4087-9F98-C29496F9AAD5}" srcOrd="0" destOrd="0" presId="urn:microsoft.com/office/officeart/2018/2/layout/IconLabelList"/>
    <dgm:cxn modelId="{48186BAC-DA6C-49E1-A07A-5327CA797392}" type="presParOf" srcId="{201C08E7-4AEE-47D7-9F0F-AF4B07400056}" destId="{D04A42B2-43D9-4FBD-8D80-E615F27FF971}" srcOrd="1" destOrd="0" presId="urn:microsoft.com/office/officeart/2018/2/layout/IconLabelList"/>
    <dgm:cxn modelId="{87084EF1-03FA-4C88-9954-071BA37C48F9}" type="presParOf" srcId="{201C08E7-4AEE-47D7-9F0F-AF4B07400056}" destId="{1CABB0BA-12CE-4C06-9AA9-0F5239725CA7}" srcOrd="2" destOrd="0" presId="urn:microsoft.com/office/officeart/2018/2/layout/IconLabelList"/>
    <dgm:cxn modelId="{DD711FBD-5B25-42D6-813A-1BE9F560FB30}" type="presParOf" srcId="{E57F30F5-791B-48B6-B377-ACCC2461C922}" destId="{7C6D2723-9060-4798-B6D9-987081EA2507}" srcOrd="5" destOrd="0" presId="urn:microsoft.com/office/officeart/2018/2/layout/IconLabelList"/>
    <dgm:cxn modelId="{06D85BB4-DFCB-4202-AA08-73ACACE7F3D6}" type="presParOf" srcId="{E57F30F5-791B-48B6-B377-ACCC2461C922}" destId="{0AA074CF-0FC6-4CBA-9597-22134755A4AD}" srcOrd="6" destOrd="0" presId="urn:microsoft.com/office/officeart/2018/2/layout/IconLabelList"/>
    <dgm:cxn modelId="{A38A30FC-820E-4AD7-AF20-58C674532BF9}" type="presParOf" srcId="{0AA074CF-0FC6-4CBA-9597-22134755A4AD}" destId="{25CA7C0E-2DC6-40D8-9320-5338F60FE0B0}" srcOrd="0" destOrd="0" presId="urn:microsoft.com/office/officeart/2018/2/layout/IconLabelList"/>
    <dgm:cxn modelId="{7B141C6E-4E63-4005-8E2F-FD84B89A49B3}" type="presParOf" srcId="{0AA074CF-0FC6-4CBA-9597-22134755A4AD}" destId="{D29E5A0D-ADB7-43C8-8BAF-256ADE068859}" srcOrd="1" destOrd="0" presId="urn:microsoft.com/office/officeart/2018/2/layout/IconLabelList"/>
    <dgm:cxn modelId="{320A3AEF-5247-412B-8633-F8A7F4038D79}" type="presParOf" srcId="{0AA074CF-0FC6-4CBA-9597-22134755A4AD}" destId="{A79BB7CE-A9B0-4E94-8F69-3E847F83B5F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8B2A5B-957A-4A20-BE98-8F712F2D41A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F79A2C3D-A1D9-4EBC-B6DB-3AA29D0207D8}">
      <dgm:prSet/>
      <dgm:spPr/>
      <dgm:t>
        <a:bodyPr/>
        <a:lstStyle/>
        <a:p>
          <a:r>
            <a:rPr lang="en-IN"/>
            <a:t>IR sensor.</a:t>
          </a:r>
          <a:endParaRPr lang="en-US"/>
        </a:p>
      </dgm:t>
    </dgm:pt>
    <dgm:pt modelId="{B53A2C8E-1A03-43A3-B296-35131B2D0E83}" type="parTrans" cxnId="{F9C20965-41AE-4B38-9E9F-5F310A07DA9E}">
      <dgm:prSet/>
      <dgm:spPr/>
      <dgm:t>
        <a:bodyPr/>
        <a:lstStyle/>
        <a:p>
          <a:endParaRPr lang="en-US"/>
        </a:p>
      </dgm:t>
    </dgm:pt>
    <dgm:pt modelId="{AE9C9BDF-3D67-4739-A3B1-1FE9B0E58285}" type="sibTrans" cxnId="{F9C20965-41AE-4B38-9E9F-5F310A07DA9E}">
      <dgm:prSet/>
      <dgm:spPr/>
      <dgm:t>
        <a:bodyPr/>
        <a:lstStyle/>
        <a:p>
          <a:endParaRPr lang="en-US"/>
        </a:p>
      </dgm:t>
    </dgm:pt>
    <dgm:pt modelId="{F7468452-8933-4344-95B4-9182651DB6F2}">
      <dgm:prSet/>
      <dgm:spPr/>
      <dgm:t>
        <a:bodyPr/>
        <a:lstStyle/>
        <a:p>
          <a:r>
            <a:rPr lang="en-IN"/>
            <a:t>Led lights.</a:t>
          </a:r>
          <a:endParaRPr lang="en-US"/>
        </a:p>
      </dgm:t>
    </dgm:pt>
    <dgm:pt modelId="{99EFF5D9-252F-488A-B2F6-78F05E29670C}" type="parTrans" cxnId="{7C479C14-7CF8-467A-A59E-3FA24C33925B}">
      <dgm:prSet/>
      <dgm:spPr/>
      <dgm:t>
        <a:bodyPr/>
        <a:lstStyle/>
        <a:p>
          <a:endParaRPr lang="en-US"/>
        </a:p>
      </dgm:t>
    </dgm:pt>
    <dgm:pt modelId="{8D4C9DCD-9D5D-47F5-809C-AB8940901921}" type="sibTrans" cxnId="{7C479C14-7CF8-467A-A59E-3FA24C33925B}">
      <dgm:prSet/>
      <dgm:spPr/>
      <dgm:t>
        <a:bodyPr/>
        <a:lstStyle/>
        <a:p>
          <a:endParaRPr lang="en-US"/>
        </a:p>
      </dgm:t>
    </dgm:pt>
    <dgm:pt modelId="{27632E77-580E-42BB-9177-9343AB2DDD57}">
      <dgm:prSet/>
      <dgm:spPr/>
      <dgm:t>
        <a:bodyPr/>
        <a:lstStyle/>
        <a:p>
          <a:r>
            <a:rPr lang="en-IN"/>
            <a:t>Lcd display.</a:t>
          </a:r>
          <a:endParaRPr lang="en-US"/>
        </a:p>
      </dgm:t>
    </dgm:pt>
    <dgm:pt modelId="{CD85291E-9ABD-4081-A447-BA1E2F2FF4F5}" type="parTrans" cxnId="{A3A9E622-4478-4DA7-A777-51E427157D64}">
      <dgm:prSet/>
      <dgm:spPr/>
      <dgm:t>
        <a:bodyPr/>
        <a:lstStyle/>
        <a:p>
          <a:endParaRPr lang="en-US"/>
        </a:p>
      </dgm:t>
    </dgm:pt>
    <dgm:pt modelId="{65CD0E4D-3334-4BBE-BBBD-6020F8CB2992}" type="sibTrans" cxnId="{A3A9E622-4478-4DA7-A777-51E427157D64}">
      <dgm:prSet/>
      <dgm:spPr/>
      <dgm:t>
        <a:bodyPr/>
        <a:lstStyle/>
        <a:p>
          <a:endParaRPr lang="en-US"/>
        </a:p>
      </dgm:t>
    </dgm:pt>
    <dgm:pt modelId="{44D352FB-27E1-459D-9386-A8A1E28A8611}">
      <dgm:prSet/>
      <dgm:spPr/>
      <dgm:t>
        <a:bodyPr/>
        <a:lstStyle/>
        <a:p>
          <a:r>
            <a:rPr lang="en-IN"/>
            <a:t>Wires.</a:t>
          </a:r>
          <a:endParaRPr lang="en-US"/>
        </a:p>
      </dgm:t>
    </dgm:pt>
    <dgm:pt modelId="{953A9043-BF5B-4108-B246-3AA5F6347CD4}" type="parTrans" cxnId="{9E61FE5E-4210-4A3B-8AF8-DF91BFCF4024}">
      <dgm:prSet/>
      <dgm:spPr/>
      <dgm:t>
        <a:bodyPr/>
        <a:lstStyle/>
        <a:p>
          <a:endParaRPr lang="en-US"/>
        </a:p>
      </dgm:t>
    </dgm:pt>
    <dgm:pt modelId="{FD81B69E-C243-431A-B563-F56C4C452835}" type="sibTrans" cxnId="{9E61FE5E-4210-4A3B-8AF8-DF91BFCF4024}">
      <dgm:prSet/>
      <dgm:spPr/>
      <dgm:t>
        <a:bodyPr/>
        <a:lstStyle/>
        <a:p>
          <a:endParaRPr lang="en-US"/>
        </a:p>
      </dgm:t>
    </dgm:pt>
    <dgm:pt modelId="{59068C69-AB7F-409E-B825-CDB271FF12ED}">
      <dgm:prSet/>
      <dgm:spPr/>
      <dgm:t>
        <a:bodyPr/>
        <a:lstStyle/>
        <a:p>
          <a:r>
            <a:rPr lang="en-IN"/>
            <a:t>Relay.</a:t>
          </a:r>
          <a:endParaRPr lang="en-US"/>
        </a:p>
      </dgm:t>
    </dgm:pt>
    <dgm:pt modelId="{D94C3CE2-E15F-404C-988B-3F92B3A2505D}" type="parTrans" cxnId="{7C018886-CE5A-49A2-8460-78A89A8A03C0}">
      <dgm:prSet/>
      <dgm:spPr/>
      <dgm:t>
        <a:bodyPr/>
        <a:lstStyle/>
        <a:p>
          <a:endParaRPr lang="en-US"/>
        </a:p>
      </dgm:t>
    </dgm:pt>
    <dgm:pt modelId="{0E354927-16D2-4266-A5E1-C00CF8514F31}" type="sibTrans" cxnId="{7C018886-CE5A-49A2-8460-78A89A8A03C0}">
      <dgm:prSet/>
      <dgm:spPr/>
      <dgm:t>
        <a:bodyPr/>
        <a:lstStyle/>
        <a:p>
          <a:endParaRPr lang="en-US"/>
        </a:p>
      </dgm:t>
    </dgm:pt>
    <dgm:pt modelId="{557C5E59-6DB8-4B4C-89AA-57ED9019D05D}">
      <dgm:prSet/>
      <dgm:spPr/>
      <dgm:t>
        <a:bodyPr/>
        <a:lstStyle/>
        <a:p>
          <a:r>
            <a:rPr lang="en-IN"/>
            <a:t>Arduino UNO.</a:t>
          </a:r>
          <a:endParaRPr lang="en-US"/>
        </a:p>
      </dgm:t>
    </dgm:pt>
    <dgm:pt modelId="{97EB463B-4898-442C-B14A-81038EA03860}" type="parTrans" cxnId="{ABCD1AF4-51E9-432F-870A-67287A13E44D}">
      <dgm:prSet/>
      <dgm:spPr/>
      <dgm:t>
        <a:bodyPr/>
        <a:lstStyle/>
        <a:p>
          <a:endParaRPr lang="en-US"/>
        </a:p>
      </dgm:t>
    </dgm:pt>
    <dgm:pt modelId="{C1ED91DC-980F-488D-8759-3868030BF8B4}" type="sibTrans" cxnId="{ABCD1AF4-51E9-432F-870A-67287A13E44D}">
      <dgm:prSet/>
      <dgm:spPr/>
      <dgm:t>
        <a:bodyPr/>
        <a:lstStyle/>
        <a:p>
          <a:endParaRPr lang="en-US"/>
        </a:p>
      </dgm:t>
    </dgm:pt>
    <dgm:pt modelId="{762C7C05-1810-4E5D-B085-14CCE8A639D2}" type="pres">
      <dgm:prSet presAssocID="{A48B2A5B-957A-4A20-BE98-8F712F2D41AD}" presName="Name0" presStyleCnt="0">
        <dgm:presLayoutVars>
          <dgm:dir/>
          <dgm:animLvl val="lvl"/>
          <dgm:resizeHandles val="exact"/>
        </dgm:presLayoutVars>
      </dgm:prSet>
      <dgm:spPr/>
    </dgm:pt>
    <dgm:pt modelId="{878CC89F-D89C-4DDA-AAF3-3B3B494E5A75}" type="pres">
      <dgm:prSet presAssocID="{F79A2C3D-A1D9-4EBC-B6DB-3AA29D0207D8}" presName="linNode" presStyleCnt="0"/>
      <dgm:spPr/>
    </dgm:pt>
    <dgm:pt modelId="{C0CD85B0-B120-4EC4-ADCB-6331D1AE00F0}" type="pres">
      <dgm:prSet presAssocID="{F79A2C3D-A1D9-4EBC-B6DB-3AA29D0207D8}" presName="parentText" presStyleLbl="node1" presStyleIdx="0" presStyleCnt="6">
        <dgm:presLayoutVars>
          <dgm:chMax val="1"/>
          <dgm:bulletEnabled val="1"/>
        </dgm:presLayoutVars>
      </dgm:prSet>
      <dgm:spPr/>
    </dgm:pt>
    <dgm:pt modelId="{79C38901-A199-4B0E-8343-86987FCE673B}" type="pres">
      <dgm:prSet presAssocID="{AE9C9BDF-3D67-4739-A3B1-1FE9B0E58285}" presName="sp" presStyleCnt="0"/>
      <dgm:spPr/>
    </dgm:pt>
    <dgm:pt modelId="{DFE70577-22FD-4B53-BC0E-084B1195DA9B}" type="pres">
      <dgm:prSet presAssocID="{F7468452-8933-4344-95B4-9182651DB6F2}" presName="linNode" presStyleCnt="0"/>
      <dgm:spPr/>
    </dgm:pt>
    <dgm:pt modelId="{3FD8FAAC-52DD-469E-9F9D-1FC1359044E8}" type="pres">
      <dgm:prSet presAssocID="{F7468452-8933-4344-95B4-9182651DB6F2}" presName="parentText" presStyleLbl="node1" presStyleIdx="1" presStyleCnt="6">
        <dgm:presLayoutVars>
          <dgm:chMax val="1"/>
          <dgm:bulletEnabled val="1"/>
        </dgm:presLayoutVars>
      </dgm:prSet>
      <dgm:spPr/>
    </dgm:pt>
    <dgm:pt modelId="{A26C9BBD-0B75-4435-9B73-EFB4E7524A4E}" type="pres">
      <dgm:prSet presAssocID="{8D4C9DCD-9D5D-47F5-809C-AB8940901921}" presName="sp" presStyleCnt="0"/>
      <dgm:spPr/>
    </dgm:pt>
    <dgm:pt modelId="{31ACF9E5-34EC-40B3-BD65-88C66AC78AAB}" type="pres">
      <dgm:prSet presAssocID="{27632E77-580E-42BB-9177-9343AB2DDD57}" presName="linNode" presStyleCnt="0"/>
      <dgm:spPr/>
    </dgm:pt>
    <dgm:pt modelId="{FD8FC85F-6616-4771-8A0D-61E78D1CD3A8}" type="pres">
      <dgm:prSet presAssocID="{27632E77-580E-42BB-9177-9343AB2DDD57}" presName="parentText" presStyleLbl="node1" presStyleIdx="2" presStyleCnt="6">
        <dgm:presLayoutVars>
          <dgm:chMax val="1"/>
          <dgm:bulletEnabled val="1"/>
        </dgm:presLayoutVars>
      </dgm:prSet>
      <dgm:spPr/>
    </dgm:pt>
    <dgm:pt modelId="{323DCEE9-C028-435E-927F-8F72DED89ECC}" type="pres">
      <dgm:prSet presAssocID="{65CD0E4D-3334-4BBE-BBBD-6020F8CB2992}" presName="sp" presStyleCnt="0"/>
      <dgm:spPr/>
    </dgm:pt>
    <dgm:pt modelId="{FEADCF57-07EE-479C-8FC4-B9CF20A6C0A2}" type="pres">
      <dgm:prSet presAssocID="{44D352FB-27E1-459D-9386-A8A1E28A8611}" presName="linNode" presStyleCnt="0"/>
      <dgm:spPr/>
    </dgm:pt>
    <dgm:pt modelId="{2EE52F18-E010-4C14-B5E6-4DC4B665C59B}" type="pres">
      <dgm:prSet presAssocID="{44D352FB-27E1-459D-9386-A8A1E28A8611}" presName="parentText" presStyleLbl="node1" presStyleIdx="3" presStyleCnt="6">
        <dgm:presLayoutVars>
          <dgm:chMax val="1"/>
          <dgm:bulletEnabled val="1"/>
        </dgm:presLayoutVars>
      </dgm:prSet>
      <dgm:spPr/>
    </dgm:pt>
    <dgm:pt modelId="{C87F860A-B8AE-411B-A0EA-10CE152184CE}" type="pres">
      <dgm:prSet presAssocID="{FD81B69E-C243-431A-B563-F56C4C452835}" presName="sp" presStyleCnt="0"/>
      <dgm:spPr/>
    </dgm:pt>
    <dgm:pt modelId="{B133F626-F23C-4AEB-86B0-8190A151E5EC}" type="pres">
      <dgm:prSet presAssocID="{59068C69-AB7F-409E-B825-CDB271FF12ED}" presName="linNode" presStyleCnt="0"/>
      <dgm:spPr/>
    </dgm:pt>
    <dgm:pt modelId="{F65C1D20-EA67-4028-BC7A-BD4319578D82}" type="pres">
      <dgm:prSet presAssocID="{59068C69-AB7F-409E-B825-CDB271FF12ED}" presName="parentText" presStyleLbl="node1" presStyleIdx="4" presStyleCnt="6">
        <dgm:presLayoutVars>
          <dgm:chMax val="1"/>
          <dgm:bulletEnabled val="1"/>
        </dgm:presLayoutVars>
      </dgm:prSet>
      <dgm:spPr/>
    </dgm:pt>
    <dgm:pt modelId="{5AB9E3EE-04DF-4535-A840-3BEA4AFEB716}" type="pres">
      <dgm:prSet presAssocID="{0E354927-16D2-4266-A5E1-C00CF8514F31}" presName="sp" presStyleCnt="0"/>
      <dgm:spPr/>
    </dgm:pt>
    <dgm:pt modelId="{9A657EFA-4C01-4FE0-AC85-069DF97018A3}" type="pres">
      <dgm:prSet presAssocID="{557C5E59-6DB8-4B4C-89AA-57ED9019D05D}" presName="linNode" presStyleCnt="0"/>
      <dgm:spPr/>
    </dgm:pt>
    <dgm:pt modelId="{70FCB9DC-6E87-45FA-AA9F-2B939D360866}" type="pres">
      <dgm:prSet presAssocID="{557C5E59-6DB8-4B4C-89AA-57ED9019D05D}" presName="parentText" presStyleLbl="node1" presStyleIdx="5" presStyleCnt="6">
        <dgm:presLayoutVars>
          <dgm:chMax val="1"/>
          <dgm:bulletEnabled val="1"/>
        </dgm:presLayoutVars>
      </dgm:prSet>
      <dgm:spPr/>
    </dgm:pt>
  </dgm:ptLst>
  <dgm:cxnLst>
    <dgm:cxn modelId="{353EF310-DFA6-48A3-BE3A-B818C8BB5B1A}" type="presOf" srcId="{557C5E59-6DB8-4B4C-89AA-57ED9019D05D}" destId="{70FCB9DC-6E87-45FA-AA9F-2B939D360866}" srcOrd="0" destOrd="0" presId="urn:microsoft.com/office/officeart/2005/8/layout/vList5"/>
    <dgm:cxn modelId="{7C479C14-7CF8-467A-A59E-3FA24C33925B}" srcId="{A48B2A5B-957A-4A20-BE98-8F712F2D41AD}" destId="{F7468452-8933-4344-95B4-9182651DB6F2}" srcOrd="1" destOrd="0" parTransId="{99EFF5D9-252F-488A-B2F6-78F05E29670C}" sibTransId="{8D4C9DCD-9D5D-47F5-809C-AB8940901921}"/>
    <dgm:cxn modelId="{EFF9A61C-7C15-4A13-8D19-32F7CE2E7A41}" type="presOf" srcId="{F7468452-8933-4344-95B4-9182651DB6F2}" destId="{3FD8FAAC-52DD-469E-9F9D-1FC1359044E8}" srcOrd="0" destOrd="0" presId="urn:microsoft.com/office/officeart/2005/8/layout/vList5"/>
    <dgm:cxn modelId="{A3A9E622-4478-4DA7-A777-51E427157D64}" srcId="{A48B2A5B-957A-4A20-BE98-8F712F2D41AD}" destId="{27632E77-580E-42BB-9177-9343AB2DDD57}" srcOrd="2" destOrd="0" parTransId="{CD85291E-9ABD-4081-A447-BA1E2F2FF4F5}" sibTransId="{65CD0E4D-3334-4BBE-BBBD-6020F8CB2992}"/>
    <dgm:cxn modelId="{5041E23D-8A7F-4318-B36A-9985A484D8DE}" type="presOf" srcId="{27632E77-580E-42BB-9177-9343AB2DDD57}" destId="{FD8FC85F-6616-4771-8A0D-61E78D1CD3A8}" srcOrd="0" destOrd="0" presId="urn:microsoft.com/office/officeart/2005/8/layout/vList5"/>
    <dgm:cxn modelId="{9E61FE5E-4210-4A3B-8AF8-DF91BFCF4024}" srcId="{A48B2A5B-957A-4A20-BE98-8F712F2D41AD}" destId="{44D352FB-27E1-459D-9386-A8A1E28A8611}" srcOrd="3" destOrd="0" parTransId="{953A9043-BF5B-4108-B246-3AA5F6347CD4}" sibTransId="{FD81B69E-C243-431A-B563-F56C4C452835}"/>
    <dgm:cxn modelId="{F9C20965-41AE-4B38-9E9F-5F310A07DA9E}" srcId="{A48B2A5B-957A-4A20-BE98-8F712F2D41AD}" destId="{F79A2C3D-A1D9-4EBC-B6DB-3AA29D0207D8}" srcOrd="0" destOrd="0" parTransId="{B53A2C8E-1A03-43A3-B296-35131B2D0E83}" sibTransId="{AE9C9BDF-3D67-4739-A3B1-1FE9B0E58285}"/>
    <dgm:cxn modelId="{33E5487B-37D9-44BE-8449-4CAD18451CA2}" type="presOf" srcId="{59068C69-AB7F-409E-B825-CDB271FF12ED}" destId="{F65C1D20-EA67-4028-BC7A-BD4319578D82}" srcOrd="0" destOrd="0" presId="urn:microsoft.com/office/officeart/2005/8/layout/vList5"/>
    <dgm:cxn modelId="{32F2B97F-717B-4FEF-8682-C7B0ED13DA61}" type="presOf" srcId="{A48B2A5B-957A-4A20-BE98-8F712F2D41AD}" destId="{762C7C05-1810-4E5D-B085-14CCE8A639D2}" srcOrd="0" destOrd="0" presId="urn:microsoft.com/office/officeart/2005/8/layout/vList5"/>
    <dgm:cxn modelId="{7C018886-CE5A-49A2-8460-78A89A8A03C0}" srcId="{A48B2A5B-957A-4A20-BE98-8F712F2D41AD}" destId="{59068C69-AB7F-409E-B825-CDB271FF12ED}" srcOrd="4" destOrd="0" parTransId="{D94C3CE2-E15F-404C-988B-3F92B3A2505D}" sibTransId="{0E354927-16D2-4266-A5E1-C00CF8514F31}"/>
    <dgm:cxn modelId="{C39857A0-4BA2-4154-9DBD-2F193314FFF7}" type="presOf" srcId="{44D352FB-27E1-459D-9386-A8A1E28A8611}" destId="{2EE52F18-E010-4C14-B5E6-4DC4B665C59B}" srcOrd="0" destOrd="0" presId="urn:microsoft.com/office/officeart/2005/8/layout/vList5"/>
    <dgm:cxn modelId="{ABCD1AF4-51E9-432F-870A-67287A13E44D}" srcId="{A48B2A5B-957A-4A20-BE98-8F712F2D41AD}" destId="{557C5E59-6DB8-4B4C-89AA-57ED9019D05D}" srcOrd="5" destOrd="0" parTransId="{97EB463B-4898-442C-B14A-81038EA03860}" sibTransId="{C1ED91DC-980F-488D-8759-3868030BF8B4}"/>
    <dgm:cxn modelId="{51E3E6FF-9661-4D84-BFB6-EEDC10146410}" type="presOf" srcId="{F79A2C3D-A1D9-4EBC-B6DB-3AA29D0207D8}" destId="{C0CD85B0-B120-4EC4-ADCB-6331D1AE00F0}" srcOrd="0" destOrd="0" presId="urn:microsoft.com/office/officeart/2005/8/layout/vList5"/>
    <dgm:cxn modelId="{33FBF3EE-2939-464E-8501-46BC9BD78967}" type="presParOf" srcId="{762C7C05-1810-4E5D-B085-14CCE8A639D2}" destId="{878CC89F-D89C-4DDA-AAF3-3B3B494E5A75}" srcOrd="0" destOrd="0" presId="urn:microsoft.com/office/officeart/2005/8/layout/vList5"/>
    <dgm:cxn modelId="{ECB65F33-1D14-40DF-8796-9DD3F2A70294}" type="presParOf" srcId="{878CC89F-D89C-4DDA-AAF3-3B3B494E5A75}" destId="{C0CD85B0-B120-4EC4-ADCB-6331D1AE00F0}" srcOrd="0" destOrd="0" presId="urn:microsoft.com/office/officeart/2005/8/layout/vList5"/>
    <dgm:cxn modelId="{CBEF26AD-420B-4722-8B86-B74A32082B8D}" type="presParOf" srcId="{762C7C05-1810-4E5D-B085-14CCE8A639D2}" destId="{79C38901-A199-4B0E-8343-86987FCE673B}" srcOrd="1" destOrd="0" presId="urn:microsoft.com/office/officeart/2005/8/layout/vList5"/>
    <dgm:cxn modelId="{EA93867B-7C40-45C0-BE54-5951582943A5}" type="presParOf" srcId="{762C7C05-1810-4E5D-B085-14CCE8A639D2}" destId="{DFE70577-22FD-4B53-BC0E-084B1195DA9B}" srcOrd="2" destOrd="0" presId="urn:microsoft.com/office/officeart/2005/8/layout/vList5"/>
    <dgm:cxn modelId="{48D81AAE-504A-40F0-AD2E-7592E9F4D4FA}" type="presParOf" srcId="{DFE70577-22FD-4B53-BC0E-084B1195DA9B}" destId="{3FD8FAAC-52DD-469E-9F9D-1FC1359044E8}" srcOrd="0" destOrd="0" presId="urn:microsoft.com/office/officeart/2005/8/layout/vList5"/>
    <dgm:cxn modelId="{EF6017B3-4634-4377-8C7A-54C6FD562825}" type="presParOf" srcId="{762C7C05-1810-4E5D-B085-14CCE8A639D2}" destId="{A26C9BBD-0B75-4435-9B73-EFB4E7524A4E}" srcOrd="3" destOrd="0" presId="urn:microsoft.com/office/officeart/2005/8/layout/vList5"/>
    <dgm:cxn modelId="{4C993C48-2991-48F5-8A01-A452FC279A1E}" type="presParOf" srcId="{762C7C05-1810-4E5D-B085-14CCE8A639D2}" destId="{31ACF9E5-34EC-40B3-BD65-88C66AC78AAB}" srcOrd="4" destOrd="0" presId="urn:microsoft.com/office/officeart/2005/8/layout/vList5"/>
    <dgm:cxn modelId="{F947371A-6CC9-474A-B2B4-E5C62699E6AF}" type="presParOf" srcId="{31ACF9E5-34EC-40B3-BD65-88C66AC78AAB}" destId="{FD8FC85F-6616-4771-8A0D-61E78D1CD3A8}" srcOrd="0" destOrd="0" presId="urn:microsoft.com/office/officeart/2005/8/layout/vList5"/>
    <dgm:cxn modelId="{93F2C61E-1570-40F5-9D0E-1689C7FEF813}" type="presParOf" srcId="{762C7C05-1810-4E5D-B085-14CCE8A639D2}" destId="{323DCEE9-C028-435E-927F-8F72DED89ECC}" srcOrd="5" destOrd="0" presId="urn:microsoft.com/office/officeart/2005/8/layout/vList5"/>
    <dgm:cxn modelId="{B7274921-B058-4BBB-94B2-D0D64AC20BE7}" type="presParOf" srcId="{762C7C05-1810-4E5D-B085-14CCE8A639D2}" destId="{FEADCF57-07EE-479C-8FC4-B9CF20A6C0A2}" srcOrd="6" destOrd="0" presId="urn:microsoft.com/office/officeart/2005/8/layout/vList5"/>
    <dgm:cxn modelId="{7F28E78E-6548-447A-87C4-8A0E9B46B7CB}" type="presParOf" srcId="{FEADCF57-07EE-479C-8FC4-B9CF20A6C0A2}" destId="{2EE52F18-E010-4C14-B5E6-4DC4B665C59B}" srcOrd="0" destOrd="0" presId="urn:microsoft.com/office/officeart/2005/8/layout/vList5"/>
    <dgm:cxn modelId="{2B2A073E-15FE-411E-BF07-B0A859E2E0D1}" type="presParOf" srcId="{762C7C05-1810-4E5D-B085-14CCE8A639D2}" destId="{C87F860A-B8AE-411B-A0EA-10CE152184CE}" srcOrd="7" destOrd="0" presId="urn:microsoft.com/office/officeart/2005/8/layout/vList5"/>
    <dgm:cxn modelId="{0D47EC5C-F9CD-48A2-84D7-3121D857EEB3}" type="presParOf" srcId="{762C7C05-1810-4E5D-B085-14CCE8A639D2}" destId="{B133F626-F23C-4AEB-86B0-8190A151E5EC}" srcOrd="8" destOrd="0" presId="urn:microsoft.com/office/officeart/2005/8/layout/vList5"/>
    <dgm:cxn modelId="{B8581848-DD9C-4E21-8643-F18EF45C44E8}" type="presParOf" srcId="{B133F626-F23C-4AEB-86B0-8190A151E5EC}" destId="{F65C1D20-EA67-4028-BC7A-BD4319578D82}" srcOrd="0" destOrd="0" presId="urn:microsoft.com/office/officeart/2005/8/layout/vList5"/>
    <dgm:cxn modelId="{0A57664F-3E7D-45A8-924A-33D739F21CA3}" type="presParOf" srcId="{762C7C05-1810-4E5D-B085-14CCE8A639D2}" destId="{5AB9E3EE-04DF-4535-A840-3BEA4AFEB716}" srcOrd="9" destOrd="0" presId="urn:microsoft.com/office/officeart/2005/8/layout/vList5"/>
    <dgm:cxn modelId="{5CDBCAC5-791F-4563-9260-59F579D2C68E}" type="presParOf" srcId="{762C7C05-1810-4E5D-B085-14CCE8A639D2}" destId="{9A657EFA-4C01-4FE0-AC85-069DF97018A3}" srcOrd="10" destOrd="0" presId="urn:microsoft.com/office/officeart/2005/8/layout/vList5"/>
    <dgm:cxn modelId="{AFC58453-0B75-487B-9A73-12E38773399D}" type="presParOf" srcId="{9A657EFA-4C01-4FE0-AC85-069DF97018A3}" destId="{70FCB9DC-6E87-45FA-AA9F-2B939D36086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67631B-A302-4D23-A3B5-D62BDE99CF5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DB790DD-C028-4FE5-9F57-B2D061E40F3E}">
      <dgm:prSet/>
      <dgm:spPr/>
      <dgm:t>
        <a:bodyPr/>
        <a:lstStyle/>
        <a:p>
          <a:pPr>
            <a:lnSpc>
              <a:spcPct val="100000"/>
            </a:lnSpc>
          </a:pPr>
          <a:r>
            <a:rPr lang="en-IN"/>
            <a:t>It automates the light turns on and off.</a:t>
          </a:r>
          <a:endParaRPr lang="en-US"/>
        </a:p>
      </dgm:t>
    </dgm:pt>
    <dgm:pt modelId="{3507AAFA-0FF6-41C7-AEED-7E0B4B53F395}" type="parTrans" cxnId="{A95AB9B5-86E6-4AC2-8DB4-FB39A5B68ACF}">
      <dgm:prSet/>
      <dgm:spPr/>
      <dgm:t>
        <a:bodyPr/>
        <a:lstStyle/>
        <a:p>
          <a:endParaRPr lang="en-US"/>
        </a:p>
      </dgm:t>
    </dgm:pt>
    <dgm:pt modelId="{C674F2F4-CBC3-4000-8101-40945DB40071}" type="sibTrans" cxnId="{A95AB9B5-86E6-4AC2-8DB4-FB39A5B68ACF}">
      <dgm:prSet/>
      <dgm:spPr/>
      <dgm:t>
        <a:bodyPr/>
        <a:lstStyle/>
        <a:p>
          <a:pPr>
            <a:lnSpc>
              <a:spcPct val="100000"/>
            </a:lnSpc>
          </a:pPr>
          <a:endParaRPr lang="en-US"/>
        </a:p>
      </dgm:t>
    </dgm:pt>
    <dgm:pt modelId="{E91B516C-623E-4251-9B64-E927423B7C4A}">
      <dgm:prSet/>
      <dgm:spPr/>
      <dgm:t>
        <a:bodyPr/>
        <a:lstStyle/>
        <a:p>
          <a:pPr>
            <a:lnSpc>
              <a:spcPct val="100000"/>
            </a:lnSpc>
          </a:pPr>
          <a:r>
            <a:rPr lang="en-IN"/>
            <a:t>It automates on the basis of human count.</a:t>
          </a:r>
          <a:endParaRPr lang="en-US"/>
        </a:p>
      </dgm:t>
    </dgm:pt>
    <dgm:pt modelId="{D2CB2BFE-43E5-4E97-BBDA-B5EA37D6ABDB}" type="parTrans" cxnId="{6540C000-AD9B-467F-9B20-9F1A314A5BD5}">
      <dgm:prSet/>
      <dgm:spPr/>
      <dgm:t>
        <a:bodyPr/>
        <a:lstStyle/>
        <a:p>
          <a:endParaRPr lang="en-US"/>
        </a:p>
      </dgm:t>
    </dgm:pt>
    <dgm:pt modelId="{FFDA0160-AC45-4A6F-A70B-BDD17045EE8B}" type="sibTrans" cxnId="{6540C000-AD9B-467F-9B20-9F1A314A5BD5}">
      <dgm:prSet/>
      <dgm:spPr/>
      <dgm:t>
        <a:bodyPr/>
        <a:lstStyle/>
        <a:p>
          <a:pPr>
            <a:lnSpc>
              <a:spcPct val="100000"/>
            </a:lnSpc>
          </a:pPr>
          <a:endParaRPr lang="en-US"/>
        </a:p>
      </dgm:t>
    </dgm:pt>
    <dgm:pt modelId="{8CCF43C2-ADF0-4890-85F2-7D0C0B19DAC1}">
      <dgm:prSet/>
      <dgm:spPr/>
      <dgm:t>
        <a:bodyPr/>
        <a:lstStyle/>
        <a:p>
          <a:pPr>
            <a:lnSpc>
              <a:spcPct val="100000"/>
            </a:lnSpc>
          </a:pPr>
          <a:r>
            <a:rPr lang="en-IN"/>
            <a:t>Increase in people count increase the intensity of light.</a:t>
          </a:r>
          <a:endParaRPr lang="en-US"/>
        </a:p>
      </dgm:t>
    </dgm:pt>
    <dgm:pt modelId="{B734CE01-1AB6-4E7E-9157-26AA1DB2BD25}" type="parTrans" cxnId="{189CC6F9-D371-4979-9567-40590F6A9F5C}">
      <dgm:prSet/>
      <dgm:spPr/>
      <dgm:t>
        <a:bodyPr/>
        <a:lstStyle/>
        <a:p>
          <a:endParaRPr lang="en-US"/>
        </a:p>
      </dgm:t>
    </dgm:pt>
    <dgm:pt modelId="{DE65856A-BBA5-465C-8C2D-DC6E7842E2A3}" type="sibTrans" cxnId="{189CC6F9-D371-4979-9567-40590F6A9F5C}">
      <dgm:prSet/>
      <dgm:spPr/>
      <dgm:t>
        <a:bodyPr/>
        <a:lstStyle/>
        <a:p>
          <a:pPr>
            <a:lnSpc>
              <a:spcPct val="100000"/>
            </a:lnSpc>
          </a:pPr>
          <a:endParaRPr lang="en-US"/>
        </a:p>
      </dgm:t>
    </dgm:pt>
    <dgm:pt modelId="{30A18DD9-70C4-4343-B3BF-57A8459A8990}">
      <dgm:prSet/>
      <dgm:spPr/>
      <dgm:t>
        <a:bodyPr/>
        <a:lstStyle/>
        <a:p>
          <a:pPr algn="just">
            <a:lnSpc>
              <a:spcPct val="100000"/>
            </a:lnSpc>
          </a:pPr>
          <a:r>
            <a:rPr lang="en-IN"/>
            <a:t>Decreases when the people count decreases.</a:t>
          </a:r>
          <a:endParaRPr lang="en-US" dirty="0"/>
        </a:p>
      </dgm:t>
    </dgm:pt>
    <dgm:pt modelId="{FED8636B-66B3-47C6-A54E-ABA73C96F4E8}" type="parTrans" cxnId="{9D833EEE-547F-4BBA-891D-16DC62EB49E4}">
      <dgm:prSet/>
      <dgm:spPr/>
      <dgm:t>
        <a:bodyPr/>
        <a:lstStyle/>
        <a:p>
          <a:endParaRPr lang="en-US"/>
        </a:p>
      </dgm:t>
    </dgm:pt>
    <dgm:pt modelId="{CCB5049C-24E6-4431-8454-6710FD8D25EB}" type="sibTrans" cxnId="{9D833EEE-547F-4BBA-891D-16DC62EB49E4}">
      <dgm:prSet/>
      <dgm:spPr/>
      <dgm:t>
        <a:bodyPr/>
        <a:lstStyle/>
        <a:p>
          <a:endParaRPr lang="en-US"/>
        </a:p>
      </dgm:t>
    </dgm:pt>
    <dgm:pt modelId="{1676EB69-6655-4AD5-8BD9-0D8567EC2ED0}" type="pres">
      <dgm:prSet presAssocID="{C067631B-A302-4D23-A3B5-D62BDE99CF5C}" presName="root" presStyleCnt="0">
        <dgm:presLayoutVars>
          <dgm:dir/>
          <dgm:resizeHandles val="exact"/>
        </dgm:presLayoutVars>
      </dgm:prSet>
      <dgm:spPr/>
    </dgm:pt>
    <dgm:pt modelId="{9F6619B7-5792-4D34-8EA5-FCDDB8775E7F}" type="pres">
      <dgm:prSet presAssocID="{C067631B-A302-4D23-A3B5-D62BDE99CF5C}" presName="container" presStyleCnt="0">
        <dgm:presLayoutVars>
          <dgm:dir/>
          <dgm:resizeHandles val="exact"/>
        </dgm:presLayoutVars>
      </dgm:prSet>
      <dgm:spPr/>
    </dgm:pt>
    <dgm:pt modelId="{E55A6D24-A1BB-428B-BC5F-AFDF0B9DD046}" type="pres">
      <dgm:prSet presAssocID="{5DB790DD-C028-4FE5-9F57-B2D061E40F3E}" presName="compNode" presStyleCnt="0"/>
      <dgm:spPr/>
    </dgm:pt>
    <dgm:pt modelId="{43BD1546-400B-4A8D-A14A-2F0EB2D686D9}" type="pres">
      <dgm:prSet presAssocID="{5DB790DD-C028-4FE5-9F57-B2D061E40F3E}" presName="iconBgRect" presStyleLbl="bgShp" presStyleIdx="0" presStyleCnt="4"/>
      <dgm:spPr/>
    </dgm:pt>
    <dgm:pt modelId="{35474E81-CE4A-4CE1-8F74-1F2B0272D1E3}" type="pres">
      <dgm:prSet presAssocID="{5DB790DD-C028-4FE5-9F57-B2D061E40F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ute Ringer"/>
        </a:ext>
      </dgm:extLst>
    </dgm:pt>
    <dgm:pt modelId="{C6173F53-34D8-41C1-B06A-EF6D0BFB3640}" type="pres">
      <dgm:prSet presAssocID="{5DB790DD-C028-4FE5-9F57-B2D061E40F3E}" presName="spaceRect" presStyleCnt="0"/>
      <dgm:spPr/>
    </dgm:pt>
    <dgm:pt modelId="{577F79C3-A83E-409A-8752-A2A58CB2BEDD}" type="pres">
      <dgm:prSet presAssocID="{5DB790DD-C028-4FE5-9F57-B2D061E40F3E}" presName="textRect" presStyleLbl="revTx" presStyleIdx="0" presStyleCnt="4">
        <dgm:presLayoutVars>
          <dgm:chMax val="1"/>
          <dgm:chPref val="1"/>
        </dgm:presLayoutVars>
      </dgm:prSet>
      <dgm:spPr/>
    </dgm:pt>
    <dgm:pt modelId="{9BF8D091-6B15-414C-8CB9-B0F7E5695437}" type="pres">
      <dgm:prSet presAssocID="{C674F2F4-CBC3-4000-8101-40945DB40071}" presName="sibTrans" presStyleLbl="sibTrans2D1" presStyleIdx="0" presStyleCnt="0"/>
      <dgm:spPr/>
    </dgm:pt>
    <dgm:pt modelId="{BC1A6BFA-E974-42D8-9293-A798C55B43B6}" type="pres">
      <dgm:prSet presAssocID="{E91B516C-623E-4251-9B64-E927423B7C4A}" presName="compNode" presStyleCnt="0"/>
      <dgm:spPr/>
    </dgm:pt>
    <dgm:pt modelId="{DF30230C-86DA-45A9-AAF6-FA6795746240}" type="pres">
      <dgm:prSet presAssocID="{E91B516C-623E-4251-9B64-E927423B7C4A}" presName="iconBgRect" presStyleLbl="bgShp" presStyleIdx="1" presStyleCnt="4"/>
      <dgm:spPr/>
    </dgm:pt>
    <dgm:pt modelId="{50505ED1-4A6A-4D3E-9763-D8EE19645680}" type="pres">
      <dgm:prSet presAssocID="{E91B516C-623E-4251-9B64-E927423B7C4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2C419F97-11B4-40C7-8EC0-2703BC9B473B}" type="pres">
      <dgm:prSet presAssocID="{E91B516C-623E-4251-9B64-E927423B7C4A}" presName="spaceRect" presStyleCnt="0"/>
      <dgm:spPr/>
    </dgm:pt>
    <dgm:pt modelId="{F5BCEBDF-D2C6-454D-B822-DEDB23F45BAA}" type="pres">
      <dgm:prSet presAssocID="{E91B516C-623E-4251-9B64-E927423B7C4A}" presName="textRect" presStyleLbl="revTx" presStyleIdx="1" presStyleCnt="4">
        <dgm:presLayoutVars>
          <dgm:chMax val="1"/>
          <dgm:chPref val="1"/>
        </dgm:presLayoutVars>
      </dgm:prSet>
      <dgm:spPr/>
    </dgm:pt>
    <dgm:pt modelId="{19C7DCF8-91F4-4661-8548-AC655BA140B8}" type="pres">
      <dgm:prSet presAssocID="{FFDA0160-AC45-4A6F-A70B-BDD17045EE8B}" presName="sibTrans" presStyleLbl="sibTrans2D1" presStyleIdx="0" presStyleCnt="0"/>
      <dgm:spPr/>
    </dgm:pt>
    <dgm:pt modelId="{E9D7D837-A438-440F-8A63-BE96B9225389}" type="pres">
      <dgm:prSet presAssocID="{8CCF43C2-ADF0-4890-85F2-7D0C0B19DAC1}" presName="compNode" presStyleCnt="0"/>
      <dgm:spPr/>
    </dgm:pt>
    <dgm:pt modelId="{CF0AD36F-0397-4767-99A5-9D8E085F0A73}" type="pres">
      <dgm:prSet presAssocID="{8CCF43C2-ADF0-4890-85F2-7D0C0B19DAC1}" presName="iconBgRect" presStyleLbl="bgShp" presStyleIdx="2" presStyleCnt="4"/>
      <dgm:spPr/>
    </dgm:pt>
    <dgm:pt modelId="{EAA4CC93-CB9D-4136-B067-BD6A401D37F2}" type="pres">
      <dgm:prSet presAssocID="{8CCF43C2-ADF0-4890-85F2-7D0C0B19DA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A486CD32-C511-4DDC-A989-6CACE19B2ADF}" type="pres">
      <dgm:prSet presAssocID="{8CCF43C2-ADF0-4890-85F2-7D0C0B19DAC1}" presName="spaceRect" presStyleCnt="0"/>
      <dgm:spPr/>
    </dgm:pt>
    <dgm:pt modelId="{A11CFBC6-ECF2-4DFF-9799-D315987333D6}" type="pres">
      <dgm:prSet presAssocID="{8CCF43C2-ADF0-4890-85F2-7D0C0B19DAC1}" presName="textRect" presStyleLbl="revTx" presStyleIdx="2" presStyleCnt="4">
        <dgm:presLayoutVars>
          <dgm:chMax val="1"/>
          <dgm:chPref val="1"/>
        </dgm:presLayoutVars>
      </dgm:prSet>
      <dgm:spPr/>
    </dgm:pt>
    <dgm:pt modelId="{25383DB9-F576-4E26-A9DB-673EBF25FFD9}" type="pres">
      <dgm:prSet presAssocID="{DE65856A-BBA5-465C-8C2D-DC6E7842E2A3}" presName="sibTrans" presStyleLbl="sibTrans2D1" presStyleIdx="0" presStyleCnt="0"/>
      <dgm:spPr/>
    </dgm:pt>
    <dgm:pt modelId="{6DE795DE-1B2E-4E48-A1CC-C3C15BC37842}" type="pres">
      <dgm:prSet presAssocID="{30A18DD9-70C4-4343-B3BF-57A8459A8990}" presName="compNode" presStyleCnt="0"/>
      <dgm:spPr/>
    </dgm:pt>
    <dgm:pt modelId="{D4DA59C5-19AC-4BA3-93AF-38C3C2A5C775}" type="pres">
      <dgm:prSet presAssocID="{30A18DD9-70C4-4343-B3BF-57A8459A8990}" presName="iconBgRect" presStyleLbl="bgShp" presStyleIdx="3" presStyleCnt="4"/>
      <dgm:spPr/>
    </dgm:pt>
    <dgm:pt modelId="{096C66C9-3A08-4ED5-8AE0-8E7D54F03E5B}" type="pres">
      <dgm:prSet presAssocID="{30A18DD9-70C4-4343-B3BF-57A8459A899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wnward trend"/>
        </a:ext>
      </dgm:extLst>
    </dgm:pt>
    <dgm:pt modelId="{146B427B-6139-407B-B5A0-BD3E9DA511BA}" type="pres">
      <dgm:prSet presAssocID="{30A18DD9-70C4-4343-B3BF-57A8459A8990}" presName="spaceRect" presStyleCnt="0"/>
      <dgm:spPr/>
    </dgm:pt>
    <dgm:pt modelId="{3354C82A-1356-4902-9026-2B3F33D310ED}" type="pres">
      <dgm:prSet presAssocID="{30A18DD9-70C4-4343-B3BF-57A8459A8990}" presName="textRect" presStyleLbl="revTx" presStyleIdx="3" presStyleCnt="4">
        <dgm:presLayoutVars>
          <dgm:chMax val="1"/>
          <dgm:chPref val="1"/>
        </dgm:presLayoutVars>
      </dgm:prSet>
      <dgm:spPr/>
    </dgm:pt>
  </dgm:ptLst>
  <dgm:cxnLst>
    <dgm:cxn modelId="{6540C000-AD9B-467F-9B20-9F1A314A5BD5}" srcId="{C067631B-A302-4D23-A3B5-D62BDE99CF5C}" destId="{E91B516C-623E-4251-9B64-E927423B7C4A}" srcOrd="1" destOrd="0" parTransId="{D2CB2BFE-43E5-4E97-BBDA-B5EA37D6ABDB}" sibTransId="{FFDA0160-AC45-4A6F-A70B-BDD17045EE8B}"/>
    <dgm:cxn modelId="{6376C401-3F90-492F-8714-30A3C120F5DE}" type="presOf" srcId="{C067631B-A302-4D23-A3B5-D62BDE99CF5C}" destId="{1676EB69-6655-4AD5-8BD9-0D8567EC2ED0}" srcOrd="0" destOrd="0" presId="urn:microsoft.com/office/officeart/2018/2/layout/IconCircleList"/>
    <dgm:cxn modelId="{77A06121-7267-459A-A3AD-98EC243E1B66}" type="presOf" srcId="{DE65856A-BBA5-465C-8C2D-DC6E7842E2A3}" destId="{25383DB9-F576-4E26-A9DB-673EBF25FFD9}" srcOrd="0" destOrd="0" presId="urn:microsoft.com/office/officeart/2018/2/layout/IconCircleList"/>
    <dgm:cxn modelId="{E615417B-2E1B-4329-A1DD-CF17B0A59AE3}" type="presOf" srcId="{5DB790DD-C028-4FE5-9F57-B2D061E40F3E}" destId="{577F79C3-A83E-409A-8752-A2A58CB2BEDD}" srcOrd="0" destOrd="0" presId="urn:microsoft.com/office/officeart/2018/2/layout/IconCircleList"/>
    <dgm:cxn modelId="{BC65AA8F-0B61-4B86-A625-69563802D736}" type="presOf" srcId="{8CCF43C2-ADF0-4890-85F2-7D0C0B19DAC1}" destId="{A11CFBC6-ECF2-4DFF-9799-D315987333D6}" srcOrd="0" destOrd="0" presId="urn:microsoft.com/office/officeart/2018/2/layout/IconCircleList"/>
    <dgm:cxn modelId="{A95AB9B5-86E6-4AC2-8DB4-FB39A5B68ACF}" srcId="{C067631B-A302-4D23-A3B5-D62BDE99CF5C}" destId="{5DB790DD-C028-4FE5-9F57-B2D061E40F3E}" srcOrd="0" destOrd="0" parTransId="{3507AAFA-0FF6-41C7-AEED-7E0B4B53F395}" sibTransId="{C674F2F4-CBC3-4000-8101-40945DB40071}"/>
    <dgm:cxn modelId="{8761E3DE-A1BA-4703-A626-AC2D19166356}" type="presOf" srcId="{C674F2F4-CBC3-4000-8101-40945DB40071}" destId="{9BF8D091-6B15-414C-8CB9-B0F7E5695437}" srcOrd="0" destOrd="0" presId="urn:microsoft.com/office/officeart/2018/2/layout/IconCircleList"/>
    <dgm:cxn modelId="{9D833EEE-547F-4BBA-891D-16DC62EB49E4}" srcId="{C067631B-A302-4D23-A3B5-D62BDE99CF5C}" destId="{30A18DD9-70C4-4343-B3BF-57A8459A8990}" srcOrd="3" destOrd="0" parTransId="{FED8636B-66B3-47C6-A54E-ABA73C96F4E8}" sibTransId="{CCB5049C-24E6-4431-8454-6710FD8D25EB}"/>
    <dgm:cxn modelId="{E61D4EF4-34F7-47D8-BF62-F18F852C1712}" type="presOf" srcId="{FFDA0160-AC45-4A6F-A70B-BDD17045EE8B}" destId="{19C7DCF8-91F4-4661-8548-AC655BA140B8}" srcOrd="0" destOrd="0" presId="urn:microsoft.com/office/officeart/2018/2/layout/IconCircleList"/>
    <dgm:cxn modelId="{3902B5F9-18FA-47DE-B6CB-28BC01A0397C}" type="presOf" srcId="{30A18DD9-70C4-4343-B3BF-57A8459A8990}" destId="{3354C82A-1356-4902-9026-2B3F33D310ED}" srcOrd="0" destOrd="0" presId="urn:microsoft.com/office/officeart/2018/2/layout/IconCircleList"/>
    <dgm:cxn modelId="{189CC6F9-D371-4979-9567-40590F6A9F5C}" srcId="{C067631B-A302-4D23-A3B5-D62BDE99CF5C}" destId="{8CCF43C2-ADF0-4890-85F2-7D0C0B19DAC1}" srcOrd="2" destOrd="0" parTransId="{B734CE01-1AB6-4E7E-9157-26AA1DB2BD25}" sibTransId="{DE65856A-BBA5-465C-8C2D-DC6E7842E2A3}"/>
    <dgm:cxn modelId="{2EF9F6F9-9EC8-47D2-A19A-3B59AF96F065}" type="presOf" srcId="{E91B516C-623E-4251-9B64-E927423B7C4A}" destId="{F5BCEBDF-D2C6-454D-B822-DEDB23F45BAA}" srcOrd="0" destOrd="0" presId="urn:microsoft.com/office/officeart/2018/2/layout/IconCircleList"/>
    <dgm:cxn modelId="{BA325C75-C15E-4E91-8A54-CABD30ABB1A2}" type="presParOf" srcId="{1676EB69-6655-4AD5-8BD9-0D8567EC2ED0}" destId="{9F6619B7-5792-4D34-8EA5-FCDDB8775E7F}" srcOrd="0" destOrd="0" presId="urn:microsoft.com/office/officeart/2018/2/layout/IconCircleList"/>
    <dgm:cxn modelId="{EB06FC8B-944C-4F9D-8B77-EE22D28F2A0C}" type="presParOf" srcId="{9F6619B7-5792-4D34-8EA5-FCDDB8775E7F}" destId="{E55A6D24-A1BB-428B-BC5F-AFDF0B9DD046}" srcOrd="0" destOrd="0" presId="urn:microsoft.com/office/officeart/2018/2/layout/IconCircleList"/>
    <dgm:cxn modelId="{83049C2F-D0BC-4A4A-96F8-D431B8C1B175}" type="presParOf" srcId="{E55A6D24-A1BB-428B-BC5F-AFDF0B9DD046}" destId="{43BD1546-400B-4A8D-A14A-2F0EB2D686D9}" srcOrd="0" destOrd="0" presId="urn:microsoft.com/office/officeart/2018/2/layout/IconCircleList"/>
    <dgm:cxn modelId="{6DECB7B9-B97F-43D8-B0E5-E245F5209CAD}" type="presParOf" srcId="{E55A6D24-A1BB-428B-BC5F-AFDF0B9DD046}" destId="{35474E81-CE4A-4CE1-8F74-1F2B0272D1E3}" srcOrd="1" destOrd="0" presId="urn:microsoft.com/office/officeart/2018/2/layout/IconCircleList"/>
    <dgm:cxn modelId="{26F8F9CC-DB63-430A-AA17-1DA90C344D38}" type="presParOf" srcId="{E55A6D24-A1BB-428B-BC5F-AFDF0B9DD046}" destId="{C6173F53-34D8-41C1-B06A-EF6D0BFB3640}" srcOrd="2" destOrd="0" presId="urn:microsoft.com/office/officeart/2018/2/layout/IconCircleList"/>
    <dgm:cxn modelId="{FDD46985-6F3D-4CFD-8DD3-21262D89738D}" type="presParOf" srcId="{E55A6D24-A1BB-428B-BC5F-AFDF0B9DD046}" destId="{577F79C3-A83E-409A-8752-A2A58CB2BEDD}" srcOrd="3" destOrd="0" presId="urn:microsoft.com/office/officeart/2018/2/layout/IconCircleList"/>
    <dgm:cxn modelId="{A296DE99-84B8-4146-B253-D052AC8D97A2}" type="presParOf" srcId="{9F6619B7-5792-4D34-8EA5-FCDDB8775E7F}" destId="{9BF8D091-6B15-414C-8CB9-B0F7E5695437}" srcOrd="1" destOrd="0" presId="urn:microsoft.com/office/officeart/2018/2/layout/IconCircleList"/>
    <dgm:cxn modelId="{65D1340E-9FAD-4B32-B7E1-28E0F4AAB1CF}" type="presParOf" srcId="{9F6619B7-5792-4D34-8EA5-FCDDB8775E7F}" destId="{BC1A6BFA-E974-42D8-9293-A798C55B43B6}" srcOrd="2" destOrd="0" presId="urn:microsoft.com/office/officeart/2018/2/layout/IconCircleList"/>
    <dgm:cxn modelId="{E7E1BEC3-FC07-4E88-8BE3-D1F620B86CB4}" type="presParOf" srcId="{BC1A6BFA-E974-42D8-9293-A798C55B43B6}" destId="{DF30230C-86DA-45A9-AAF6-FA6795746240}" srcOrd="0" destOrd="0" presId="urn:microsoft.com/office/officeart/2018/2/layout/IconCircleList"/>
    <dgm:cxn modelId="{2E6230D6-C5B3-4B0F-9205-246C38BFD2D6}" type="presParOf" srcId="{BC1A6BFA-E974-42D8-9293-A798C55B43B6}" destId="{50505ED1-4A6A-4D3E-9763-D8EE19645680}" srcOrd="1" destOrd="0" presId="urn:microsoft.com/office/officeart/2018/2/layout/IconCircleList"/>
    <dgm:cxn modelId="{63E718F4-EB9C-4CE3-A997-B9608C2B3ABA}" type="presParOf" srcId="{BC1A6BFA-E974-42D8-9293-A798C55B43B6}" destId="{2C419F97-11B4-40C7-8EC0-2703BC9B473B}" srcOrd="2" destOrd="0" presId="urn:microsoft.com/office/officeart/2018/2/layout/IconCircleList"/>
    <dgm:cxn modelId="{512150BC-BB08-4776-9A1E-7E71175B4DBC}" type="presParOf" srcId="{BC1A6BFA-E974-42D8-9293-A798C55B43B6}" destId="{F5BCEBDF-D2C6-454D-B822-DEDB23F45BAA}" srcOrd="3" destOrd="0" presId="urn:microsoft.com/office/officeart/2018/2/layout/IconCircleList"/>
    <dgm:cxn modelId="{A6A34D92-B6D6-441B-A1C7-13874CD09045}" type="presParOf" srcId="{9F6619B7-5792-4D34-8EA5-FCDDB8775E7F}" destId="{19C7DCF8-91F4-4661-8548-AC655BA140B8}" srcOrd="3" destOrd="0" presId="urn:microsoft.com/office/officeart/2018/2/layout/IconCircleList"/>
    <dgm:cxn modelId="{40ACAC87-9F54-4871-A008-EF8256BDDFA7}" type="presParOf" srcId="{9F6619B7-5792-4D34-8EA5-FCDDB8775E7F}" destId="{E9D7D837-A438-440F-8A63-BE96B9225389}" srcOrd="4" destOrd="0" presId="urn:microsoft.com/office/officeart/2018/2/layout/IconCircleList"/>
    <dgm:cxn modelId="{E30A0B09-3B36-41A9-A37D-A8F9A65676D0}" type="presParOf" srcId="{E9D7D837-A438-440F-8A63-BE96B9225389}" destId="{CF0AD36F-0397-4767-99A5-9D8E085F0A73}" srcOrd="0" destOrd="0" presId="urn:microsoft.com/office/officeart/2018/2/layout/IconCircleList"/>
    <dgm:cxn modelId="{3A40EE76-2833-4127-963B-0BE106B5D0B9}" type="presParOf" srcId="{E9D7D837-A438-440F-8A63-BE96B9225389}" destId="{EAA4CC93-CB9D-4136-B067-BD6A401D37F2}" srcOrd="1" destOrd="0" presId="urn:microsoft.com/office/officeart/2018/2/layout/IconCircleList"/>
    <dgm:cxn modelId="{716D5CD1-46E8-4692-BC7A-7CEDA4E5F210}" type="presParOf" srcId="{E9D7D837-A438-440F-8A63-BE96B9225389}" destId="{A486CD32-C511-4DDC-A989-6CACE19B2ADF}" srcOrd="2" destOrd="0" presId="urn:microsoft.com/office/officeart/2018/2/layout/IconCircleList"/>
    <dgm:cxn modelId="{2B0EDBC0-372B-4B5A-8DA1-ED00B6438AC6}" type="presParOf" srcId="{E9D7D837-A438-440F-8A63-BE96B9225389}" destId="{A11CFBC6-ECF2-4DFF-9799-D315987333D6}" srcOrd="3" destOrd="0" presId="urn:microsoft.com/office/officeart/2018/2/layout/IconCircleList"/>
    <dgm:cxn modelId="{349EBD43-10DA-4A6F-AEDB-D9ABF5843462}" type="presParOf" srcId="{9F6619B7-5792-4D34-8EA5-FCDDB8775E7F}" destId="{25383DB9-F576-4E26-A9DB-673EBF25FFD9}" srcOrd="5" destOrd="0" presId="urn:microsoft.com/office/officeart/2018/2/layout/IconCircleList"/>
    <dgm:cxn modelId="{CFCE2AC1-EA78-4B07-8156-5CED3133486D}" type="presParOf" srcId="{9F6619B7-5792-4D34-8EA5-FCDDB8775E7F}" destId="{6DE795DE-1B2E-4E48-A1CC-C3C15BC37842}" srcOrd="6" destOrd="0" presId="urn:microsoft.com/office/officeart/2018/2/layout/IconCircleList"/>
    <dgm:cxn modelId="{58681E4A-2E36-4352-9840-64BC00863D61}" type="presParOf" srcId="{6DE795DE-1B2E-4E48-A1CC-C3C15BC37842}" destId="{D4DA59C5-19AC-4BA3-93AF-38C3C2A5C775}" srcOrd="0" destOrd="0" presId="urn:microsoft.com/office/officeart/2018/2/layout/IconCircleList"/>
    <dgm:cxn modelId="{80D91C5D-ECA9-4D7E-995F-9714525A58B1}" type="presParOf" srcId="{6DE795DE-1B2E-4E48-A1CC-C3C15BC37842}" destId="{096C66C9-3A08-4ED5-8AE0-8E7D54F03E5B}" srcOrd="1" destOrd="0" presId="urn:microsoft.com/office/officeart/2018/2/layout/IconCircleList"/>
    <dgm:cxn modelId="{2DB9EE35-AFDE-456E-9A55-F593E708F98B}" type="presParOf" srcId="{6DE795DE-1B2E-4E48-A1CC-C3C15BC37842}" destId="{146B427B-6139-407B-B5A0-BD3E9DA511BA}" srcOrd="2" destOrd="0" presId="urn:microsoft.com/office/officeart/2018/2/layout/IconCircleList"/>
    <dgm:cxn modelId="{80D43D4C-6ABD-4784-A232-C51F7346B5F6}" type="presParOf" srcId="{6DE795DE-1B2E-4E48-A1CC-C3C15BC37842}" destId="{3354C82A-1356-4902-9026-2B3F33D310E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94A40A-43F0-46B0-BFE7-BFD534AB04E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2757A1F-A256-43BF-885D-917F8396904D}">
      <dgm:prSet/>
      <dgm:spPr/>
      <dgm:t>
        <a:bodyPr/>
        <a:lstStyle/>
        <a:p>
          <a:pPr>
            <a:lnSpc>
              <a:spcPct val="100000"/>
            </a:lnSpc>
          </a:pPr>
          <a:r>
            <a:rPr lang="en-IN"/>
            <a:t>Fan.</a:t>
          </a:r>
          <a:endParaRPr lang="en-US"/>
        </a:p>
      </dgm:t>
    </dgm:pt>
    <dgm:pt modelId="{E9A36DF6-EDBB-4CA1-9235-E3847DBCE992}" type="parTrans" cxnId="{5C381038-38C4-4D0D-85D0-AFB37219B1F8}">
      <dgm:prSet/>
      <dgm:spPr/>
      <dgm:t>
        <a:bodyPr/>
        <a:lstStyle/>
        <a:p>
          <a:endParaRPr lang="en-US"/>
        </a:p>
      </dgm:t>
    </dgm:pt>
    <dgm:pt modelId="{34DB439E-ABDE-4031-9A9E-7A95566DDC02}" type="sibTrans" cxnId="{5C381038-38C4-4D0D-85D0-AFB37219B1F8}">
      <dgm:prSet/>
      <dgm:spPr/>
      <dgm:t>
        <a:bodyPr/>
        <a:lstStyle/>
        <a:p>
          <a:pPr>
            <a:lnSpc>
              <a:spcPct val="100000"/>
            </a:lnSpc>
          </a:pPr>
          <a:endParaRPr lang="en-US"/>
        </a:p>
      </dgm:t>
    </dgm:pt>
    <dgm:pt modelId="{DF9C0AA6-8047-4E75-B0C6-6925F8AE0B7F}">
      <dgm:prSet/>
      <dgm:spPr/>
      <dgm:t>
        <a:bodyPr/>
        <a:lstStyle/>
        <a:p>
          <a:pPr>
            <a:lnSpc>
              <a:spcPct val="100000"/>
            </a:lnSpc>
          </a:pPr>
          <a:r>
            <a:rPr lang="en-IN"/>
            <a:t>Arduino uno.</a:t>
          </a:r>
          <a:endParaRPr lang="en-US"/>
        </a:p>
      </dgm:t>
    </dgm:pt>
    <dgm:pt modelId="{0FDC98E1-5D4F-47D7-9E39-A7A158F9AC1A}" type="parTrans" cxnId="{BF57BFB0-D926-413E-96EE-F8B3CEC8E640}">
      <dgm:prSet/>
      <dgm:spPr/>
      <dgm:t>
        <a:bodyPr/>
        <a:lstStyle/>
        <a:p>
          <a:endParaRPr lang="en-US"/>
        </a:p>
      </dgm:t>
    </dgm:pt>
    <dgm:pt modelId="{448D8E19-EAA3-49A2-9E5C-C910B1EEA729}" type="sibTrans" cxnId="{BF57BFB0-D926-413E-96EE-F8B3CEC8E640}">
      <dgm:prSet/>
      <dgm:spPr/>
      <dgm:t>
        <a:bodyPr/>
        <a:lstStyle/>
        <a:p>
          <a:pPr>
            <a:lnSpc>
              <a:spcPct val="100000"/>
            </a:lnSpc>
          </a:pPr>
          <a:endParaRPr lang="en-US"/>
        </a:p>
      </dgm:t>
    </dgm:pt>
    <dgm:pt modelId="{DEC63A7B-5245-46EC-AD1C-22B86ECCC948}">
      <dgm:prSet/>
      <dgm:spPr/>
      <dgm:t>
        <a:bodyPr/>
        <a:lstStyle/>
        <a:p>
          <a:pPr>
            <a:lnSpc>
              <a:spcPct val="100000"/>
            </a:lnSpc>
          </a:pPr>
          <a:r>
            <a:rPr lang="en-IN"/>
            <a:t>L239d motor driver.</a:t>
          </a:r>
          <a:endParaRPr lang="en-US"/>
        </a:p>
      </dgm:t>
    </dgm:pt>
    <dgm:pt modelId="{517A4A18-657A-4810-8AE8-CF7D2AAFCF81}" type="parTrans" cxnId="{420FEE59-E40E-4A13-82A8-D0678BCA275C}">
      <dgm:prSet/>
      <dgm:spPr/>
      <dgm:t>
        <a:bodyPr/>
        <a:lstStyle/>
        <a:p>
          <a:endParaRPr lang="en-US"/>
        </a:p>
      </dgm:t>
    </dgm:pt>
    <dgm:pt modelId="{9DF3C2D8-A215-4385-856B-CAB128CDE984}" type="sibTrans" cxnId="{420FEE59-E40E-4A13-82A8-D0678BCA275C}">
      <dgm:prSet/>
      <dgm:spPr/>
      <dgm:t>
        <a:bodyPr/>
        <a:lstStyle/>
        <a:p>
          <a:pPr>
            <a:lnSpc>
              <a:spcPct val="100000"/>
            </a:lnSpc>
          </a:pPr>
          <a:endParaRPr lang="en-US"/>
        </a:p>
      </dgm:t>
    </dgm:pt>
    <dgm:pt modelId="{AC88E298-6491-45C4-B36D-5F1A79C01ACF}">
      <dgm:prSet/>
      <dgm:spPr/>
      <dgm:t>
        <a:bodyPr/>
        <a:lstStyle/>
        <a:p>
          <a:pPr>
            <a:lnSpc>
              <a:spcPct val="100000"/>
            </a:lnSpc>
          </a:pPr>
          <a:r>
            <a:rPr lang="en-IN"/>
            <a:t>Co2 sensor.</a:t>
          </a:r>
          <a:endParaRPr lang="en-US"/>
        </a:p>
      </dgm:t>
    </dgm:pt>
    <dgm:pt modelId="{A76F9F07-2538-4431-8A67-278F51AEEE64}" type="parTrans" cxnId="{6B6D09C9-D860-475F-BD04-430C7E4D56E0}">
      <dgm:prSet/>
      <dgm:spPr/>
      <dgm:t>
        <a:bodyPr/>
        <a:lstStyle/>
        <a:p>
          <a:endParaRPr lang="en-US"/>
        </a:p>
      </dgm:t>
    </dgm:pt>
    <dgm:pt modelId="{72A5A356-B251-4B1E-A7B9-7200B020F4FE}" type="sibTrans" cxnId="{6B6D09C9-D860-475F-BD04-430C7E4D56E0}">
      <dgm:prSet/>
      <dgm:spPr/>
      <dgm:t>
        <a:bodyPr/>
        <a:lstStyle/>
        <a:p>
          <a:pPr>
            <a:lnSpc>
              <a:spcPct val="100000"/>
            </a:lnSpc>
          </a:pPr>
          <a:endParaRPr lang="en-US"/>
        </a:p>
      </dgm:t>
    </dgm:pt>
    <dgm:pt modelId="{2B067F90-F762-4C76-9C47-1C0A38F30357}">
      <dgm:prSet/>
      <dgm:spPr/>
      <dgm:t>
        <a:bodyPr/>
        <a:lstStyle/>
        <a:p>
          <a:pPr>
            <a:lnSpc>
              <a:spcPct val="100000"/>
            </a:lnSpc>
          </a:pPr>
          <a:r>
            <a:rPr lang="en-IN"/>
            <a:t>Dht11 sensor(temp sensor).</a:t>
          </a:r>
          <a:endParaRPr lang="en-US"/>
        </a:p>
      </dgm:t>
    </dgm:pt>
    <dgm:pt modelId="{F6FD63C1-4E34-4EBE-BDDE-25B9F8C6E551}" type="parTrans" cxnId="{DBC4118D-C491-4EAE-842F-6A8469FC0122}">
      <dgm:prSet/>
      <dgm:spPr/>
      <dgm:t>
        <a:bodyPr/>
        <a:lstStyle/>
        <a:p>
          <a:endParaRPr lang="en-US"/>
        </a:p>
      </dgm:t>
    </dgm:pt>
    <dgm:pt modelId="{AE157091-B7B5-4F44-B898-933A989B1899}" type="sibTrans" cxnId="{DBC4118D-C491-4EAE-842F-6A8469FC0122}">
      <dgm:prSet/>
      <dgm:spPr/>
      <dgm:t>
        <a:bodyPr/>
        <a:lstStyle/>
        <a:p>
          <a:pPr>
            <a:lnSpc>
              <a:spcPct val="100000"/>
            </a:lnSpc>
          </a:pPr>
          <a:endParaRPr lang="en-US"/>
        </a:p>
      </dgm:t>
    </dgm:pt>
    <dgm:pt modelId="{E811A122-9049-4130-959E-1CF0C2F93791}">
      <dgm:prSet/>
      <dgm:spPr/>
      <dgm:t>
        <a:bodyPr/>
        <a:lstStyle/>
        <a:p>
          <a:pPr>
            <a:lnSpc>
              <a:spcPct val="100000"/>
            </a:lnSpc>
          </a:pPr>
          <a:r>
            <a:rPr lang="en-IN"/>
            <a:t>External power battery.</a:t>
          </a:r>
          <a:endParaRPr lang="en-US"/>
        </a:p>
      </dgm:t>
    </dgm:pt>
    <dgm:pt modelId="{F95123F0-9C03-437E-B651-247471F6507A}" type="parTrans" cxnId="{9122A41E-96BB-4F34-8441-654EDAC1BF6E}">
      <dgm:prSet/>
      <dgm:spPr/>
      <dgm:t>
        <a:bodyPr/>
        <a:lstStyle/>
        <a:p>
          <a:endParaRPr lang="en-US"/>
        </a:p>
      </dgm:t>
    </dgm:pt>
    <dgm:pt modelId="{3D6F8139-1AE6-44F8-B301-EAE1FEE141B8}" type="sibTrans" cxnId="{9122A41E-96BB-4F34-8441-654EDAC1BF6E}">
      <dgm:prSet/>
      <dgm:spPr/>
      <dgm:t>
        <a:bodyPr/>
        <a:lstStyle/>
        <a:p>
          <a:endParaRPr lang="en-US"/>
        </a:p>
      </dgm:t>
    </dgm:pt>
    <dgm:pt modelId="{C2A4F26C-031E-4C5A-A417-7B8A3ACDCEC9}" type="pres">
      <dgm:prSet presAssocID="{5994A40A-43F0-46B0-BFE7-BFD534AB04E8}" presName="root" presStyleCnt="0">
        <dgm:presLayoutVars>
          <dgm:dir/>
          <dgm:resizeHandles val="exact"/>
        </dgm:presLayoutVars>
      </dgm:prSet>
      <dgm:spPr/>
    </dgm:pt>
    <dgm:pt modelId="{C326137A-7082-4BA3-9805-1381345D0192}" type="pres">
      <dgm:prSet presAssocID="{5994A40A-43F0-46B0-BFE7-BFD534AB04E8}" presName="container" presStyleCnt="0">
        <dgm:presLayoutVars>
          <dgm:dir/>
          <dgm:resizeHandles val="exact"/>
        </dgm:presLayoutVars>
      </dgm:prSet>
      <dgm:spPr/>
    </dgm:pt>
    <dgm:pt modelId="{906A7150-7EBB-4062-864A-C01AE57BA828}" type="pres">
      <dgm:prSet presAssocID="{A2757A1F-A256-43BF-885D-917F8396904D}" presName="compNode" presStyleCnt="0"/>
      <dgm:spPr/>
    </dgm:pt>
    <dgm:pt modelId="{35CF1BB7-D7CC-4B6E-A0D2-424FEA5497C4}" type="pres">
      <dgm:prSet presAssocID="{A2757A1F-A256-43BF-885D-917F8396904D}" presName="iconBgRect" presStyleLbl="bgShp" presStyleIdx="0" presStyleCnt="6"/>
      <dgm:spPr/>
    </dgm:pt>
    <dgm:pt modelId="{EF63DA1F-6A8E-4E71-8275-A109B2BE9E54}" type="pres">
      <dgm:prSet presAssocID="{A2757A1F-A256-43BF-885D-917F8396904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n"/>
        </a:ext>
      </dgm:extLst>
    </dgm:pt>
    <dgm:pt modelId="{0A1D5AB1-DBC5-42C3-AD93-CE4B99F62A7A}" type="pres">
      <dgm:prSet presAssocID="{A2757A1F-A256-43BF-885D-917F8396904D}" presName="spaceRect" presStyleCnt="0"/>
      <dgm:spPr/>
    </dgm:pt>
    <dgm:pt modelId="{C66F0167-606E-4A4B-8FD8-CC4064F88CDB}" type="pres">
      <dgm:prSet presAssocID="{A2757A1F-A256-43BF-885D-917F8396904D}" presName="textRect" presStyleLbl="revTx" presStyleIdx="0" presStyleCnt="6">
        <dgm:presLayoutVars>
          <dgm:chMax val="1"/>
          <dgm:chPref val="1"/>
        </dgm:presLayoutVars>
      </dgm:prSet>
      <dgm:spPr/>
    </dgm:pt>
    <dgm:pt modelId="{8A6DFBA6-DD3F-42B1-85E3-EB054E5DD0F9}" type="pres">
      <dgm:prSet presAssocID="{34DB439E-ABDE-4031-9A9E-7A95566DDC02}" presName="sibTrans" presStyleLbl="sibTrans2D1" presStyleIdx="0" presStyleCnt="0"/>
      <dgm:spPr/>
    </dgm:pt>
    <dgm:pt modelId="{8570E700-B475-4D5B-AC3E-78197943BEA1}" type="pres">
      <dgm:prSet presAssocID="{DF9C0AA6-8047-4E75-B0C6-6925F8AE0B7F}" presName="compNode" presStyleCnt="0"/>
      <dgm:spPr/>
    </dgm:pt>
    <dgm:pt modelId="{E8DACC67-DECF-49B0-8432-E2E3213009BC}" type="pres">
      <dgm:prSet presAssocID="{DF9C0AA6-8047-4E75-B0C6-6925F8AE0B7F}" presName="iconBgRect" presStyleLbl="bgShp" presStyleIdx="1" presStyleCnt="6"/>
      <dgm:spPr/>
    </dgm:pt>
    <dgm:pt modelId="{FA31158F-CE8A-46A5-AB64-75A053940ACD}" type="pres">
      <dgm:prSet presAssocID="{DF9C0AA6-8047-4E75-B0C6-6925F8AE0B7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0A2DE661-E543-4D44-BD08-4B72CF0C6D28}" type="pres">
      <dgm:prSet presAssocID="{DF9C0AA6-8047-4E75-B0C6-6925F8AE0B7F}" presName="spaceRect" presStyleCnt="0"/>
      <dgm:spPr/>
    </dgm:pt>
    <dgm:pt modelId="{C9C36404-00E8-4B88-A1A4-BEC1FFB7176C}" type="pres">
      <dgm:prSet presAssocID="{DF9C0AA6-8047-4E75-B0C6-6925F8AE0B7F}" presName="textRect" presStyleLbl="revTx" presStyleIdx="1" presStyleCnt="6">
        <dgm:presLayoutVars>
          <dgm:chMax val="1"/>
          <dgm:chPref val="1"/>
        </dgm:presLayoutVars>
      </dgm:prSet>
      <dgm:spPr/>
    </dgm:pt>
    <dgm:pt modelId="{CF52AFBD-8DBD-4BD1-A6B7-4445386A12D1}" type="pres">
      <dgm:prSet presAssocID="{448D8E19-EAA3-49A2-9E5C-C910B1EEA729}" presName="sibTrans" presStyleLbl="sibTrans2D1" presStyleIdx="0" presStyleCnt="0"/>
      <dgm:spPr/>
    </dgm:pt>
    <dgm:pt modelId="{7F98EC25-F247-46D2-8D48-19F3D03349D2}" type="pres">
      <dgm:prSet presAssocID="{DEC63A7B-5245-46EC-AD1C-22B86ECCC948}" presName="compNode" presStyleCnt="0"/>
      <dgm:spPr/>
    </dgm:pt>
    <dgm:pt modelId="{5441C5BE-0E47-4CEC-B4DB-D04E32BE5E8F}" type="pres">
      <dgm:prSet presAssocID="{DEC63A7B-5245-46EC-AD1C-22B86ECCC948}" presName="iconBgRect" presStyleLbl="bgShp" presStyleIdx="2" presStyleCnt="6"/>
      <dgm:spPr/>
    </dgm:pt>
    <dgm:pt modelId="{4ACBE1C0-2100-454C-A3D9-BD98CF5C7168}" type="pres">
      <dgm:prSet presAssocID="{DEC63A7B-5245-46EC-AD1C-22B86ECCC94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r"/>
        </a:ext>
      </dgm:extLst>
    </dgm:pt>
    <dgm:pt modelId="{E58001CD-CA9B-4003-AC5B-EFFC26C21F49}" type="pres">
      <dgm:prSet presAssocID="{DEC63A7B-5245-46EC-AD1C-22B86ECCC948}" presName="spaceRect" presStyleCnt="0"/>
      <dgm:spPr/>
    </dgm:pt>
    <dgm:pt modelId="{25E0F32D-81C4-4BE3-B39A-C26839484619}" type="pres">
      <dgm:prSet presAssocID="{DEC63A7B-5245-46EC-AD1C-22B86ECCC948}" presName="textRect" presStyleLbl="revTx" presStyleIdx="2" presStyleCnt="6">
        <dgm:presLayoutVars>
          <dgm:chMax val="1"/>
          <dgm:chPref val="1"/>
        </dgm:presLayoutVars>
      </dgm:prSet>
      <dgm:spPr/>
    </dgm:pt>
    <dgm:pt modelId="{86D03D5C-03BE-4711-B5BE-369DCC6A67BD}" type="pres">
      <dgm:prSet presAssocID="{9DF3C2D8-A215-4385-856B-CAB128CDE984}" presName="sibTrans" presStyleLbl="sibTrans2D1" presStyleIdx="0" presStyleCnt="0"/>
      <dgm:spPr/>
    </dgm:pt>
    <dgm:pt modelId="{C57A5EE1-4DE3-470D-AE3E-B4A06CCEC5D3}" type="pres">
      <dgm:prSet presAssocID="{AC88E298-6491-45C4-B36D-5F1A79C01ACF}" presName="compNode" presStyleCnt="0"/>
      <dgm:spPr/>
    </dgm:pt>
    <dgm:pt modelId="{FF856708-D08E-4A96-98E9-C93F511EF308}" type="pres">
      <dgm:prSet presAssocID="{AC88E298-6491-45C4-B36D-5F1A79C01ACF}" presName="iconBgRect" presStyleLbl="bgShp" presStyleIdx="3" presStyleCnt="6"/>
      <dgm:spPr/>
    </dgm:pt>
    <dgm:pt modelId="{864FD243-A64A-45C7-8FF7-5BE9C4A2D990}" type="pres">
      <dgm:prSet presAssocID="{AC88E298-6491-45C4-B36D-5F1A79C01AC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i-Fi"/>
        </a:ext>
      </dgm:extLst>
    </dgm:pt>
    <dgm:pt modelId="{592EA85E-6BE2-4310-BB7B-5FBBC08DFAB8}" type="pres">
      <dgm:prSet presAssocID="{AC88E298-6491-45C4-B36D-5F1A79C01ACF}" presName="spaceRect" presStyleCnt="0"/>
      <dgm:spPr/>
    </dgm:pt>
    <dgm:pt modelId="{548001E4-E6B7-48E4-82AB-EEDE7C5A5B46}" type="pres">
      <dgm:prSet presAssocID="{AC88E298-6491-45C4-B36D-5F1A79C01ACF}" presName="textRect" presStyleLbl="revTx" presStyleIdx="3" presStyleCnt="6">
        <dgm:presLayoutVars>
          <dgm:chMax val="1"/>
          <dgm:chPref val="1"/>
        </dgm:presLayoutVars>
      </dgm:prSet>
      <dgm:spPr/>
    </dgm:pt>
    <dgm:pt modelId="{FA063A73-5EB3-450B-BD43-F400FBE7E0BA}" type="pres">
      <dgm:prSet presAssocID="{72A5A356-B251-4B1E-A7B9-7200B020F4FE}" presName="sibTrans" presStyleLbl="sibTrans2D1" presStyleIdx="0" presStyleCnt="0"/>
      <dgm:spPr/>
    </dgm:pt>
    <dgm:pt modelId="{818FAA98-8E44-4BAA-AD80-9473CFF12DCA}" type="pres">
      <dgm:prSet presAssocID="{2B067F90-F762-4C76-9C47-1C0A38F30357}" presName="compNode" presStyleCnt="0"/>
      <dgm:spPr/>
    </dgm:pt>
    <dgm:pt modelId="{BE6162C3-E394-4A17-BA9B-021202F46440}" type="pres">
      <dgm:prSet presAssocID="{2B067F90-F762-4C76-9C47-1C0A38F30357}" presName="iconBgRect" presStyleLbl="bgShp" presStyleIdx="4" presStyleCnt="6"/>
      <dgm:spPr/>
    </dgm:pt>
    <dgm:pt modelId="{361AD24F-BAE2-4AE8-8113-F89596379EF3}" type="pres">
      <dgm:prSet presAssocID="{2B067F90-F762-4C76-9C47-1C0A38F3035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hermometer"/>
        </a:ext>
      </dgm:extLst>
    </dgm:pt>
    <dgm:pt modelId="{A6E95A3C-A590-42D4-9F87-9E68DF2E5E21}" type="pres">
      <dgm:prSet presAssocID="{2B067F90-F762-4C76-9C47-1C0A38F30357}" presName="spaceRect" presStyleCnt="0"/>
      <dgm:spPr/>
    </dgm:pt>
    <dgm:pt modelId="{0C5C68BB-EF45-4E9D-B31A-620FEE9C7F51}" type="pres">
      <dgm:prSet presAssocID="{2B067F90-F762-4C76-9C47-1C0A38F30357}" presName="textRect" presStyleLbl="revTx" presStyleIdx="4" presStyleCnt="6">
        <dgm:presLayoutVars>
          <dgm:chMax val="1"/>
          <dgm:chPref val="1"/>
        </dgm:presLayoutVars>
      </dgm:prSet>
      <dgm:spPr/>
    </dgm:pt>
    <dgm:pt modelId="{3E6A83CB-368D-4AAC-B080-3EDB2170A1FE}" type="pres">
      <dgm:prSet presAssocID="{AE157091-B7B5-4F44-B898-933A989B1899}" presName="sibTrans" presStyleLbl="sibTrans2D1" presStyleIdx="0" presStyleCnt="0"/>
      <dgm:spPr/>
    </dgm:pt>
    <dgm:pt modelId="{58BF7B51-C69B-48B6-9ACE-DD4327F16D1D}" type="pres">
      <dgm:prSet presAssocID="{E811A122-9049-4130-959E-1CF0C2F93791}" presName="compNode" presStyleCnt="0"/>
      <dgm:spPr/>
    </dgm:pt>
    <dgm:pt modelId="{49D91E31-3CE9-4E53-B8DB-7A3FC332A106}" type="pres">
      <dgm:prSet presAssocID="{E811A122-9049-4130-959E-1CF0C2F93791}" presName="iconBgRect" presStyleLbl="bgShp" presStyleIdx="5" presStyleCnt="6"/>
      <dgm:spPr/>
    </dgm:pt>
    <dgm:pt modelId="{3B708A55-ED3E-4342-8AAB-D694712AD914}" type="pres">
      <dgm:prSet presAssocID="{E811A122-9049-4130-959E-1CF0C2F9379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Empty Battery"/>
        </a:ext>
      </dgm:extLst>
    </dgm:pt>
    <dgm:pt modelId="{3EB2382E-FB43-4154-B4F5-49AC7E3E64F9}" type="pres">
      <dgm:prSet presAssocID="{E811A122-9049-4130-959E-1CF0C2F93791}" presName="spaceRect" presStyleCnt="0"/>
      <dgm:spPr/>
    </dgm:pt>
    <dgm:pt modelId="{3EF4EE8C-3209-4D42-8E12-25E6D501EBCE}" type="pres">
      <dgm:prSet presAssocID="{E811A122-9049-4130-959E-1CF0C2F93791}" presName="textRect" presStyleLbl="revTx" presStyleIdx="5" presStyleCnt="6">
        <dgm:presLayoutVars>
          <dgm:chMax val="1"/>
          <dgm:chPref val="1"/>
        </dgm:presLayoutVars>
      </dgm:prSet>
      <dgm:spPr/>
    </dgm:pt>
  </dgm:ptLst>
  <dgm:cxnLst>
    <dgm:cxn modelId="{BE32C605-A818-4627-AFE0-1E178C029E47}" type="presOf" srcId="{E811A122-9049-4130-959E-1CF0C2F93791}" destId="{3EF4EE8C-3209-4D42-8E12-25E6D501EBCE}" srcOrd="0" destOrd="0" presId="urn:microsoft.com/office/officeart/2018/2/layout/IconCircleList"/>
    <dgm:cxn modelId="{61BAD90E-C247-4DC8-AC8B-EA3FABF9BBDA}" type="presOf" srcId="{2B067F90-F762-4C76-9C47-1C0A38F30357}" destId="{0C5C68BB-EF45-4E9D-B31A-620FEE9C7F51}" srcOrd="0" destOrd="0" presId="urn:microsoft.com/office/officeart/2018/2/layout/IconCircleList"/>
    <dgm:cxn modelId="{9122A41E-96BB-4F34-8441-654EDAC1BF6E}" srcId="{5994A40A-43F0-46B0-BFE7-BFD534AB04E8}" destId="{E811A122-9049-4130-959E-1CF0C2F93791}" srcOrd="5" destOrd="0" parTransId="{F95123F0-9C03-437E-B651-247471F6507A}" sibTransId="{3D6F8139-1AE6-44F8-B301-EAE1FEE141B8}"/>
    <dgm:cxn modelId="{5C381038-38C4-4D0D-85D0-AFB37219B1F8}" srcId="{5994A40A-43F0-46B0-BFE7-BFD534AB04E8}" destId="{A2757A1F-A256-43BF-885D-917F8396904D}" srcOrd="0" destOrd="0" parTransId="{E9A36DF6-EDBB-4CA1-9235-E3847DBCE992}" sibTransId="{34DB439E-ABDE-4031-9A9E-7A95566DDC02}"/>
    <dgm:cxn modelId="{76688E3B-0A86-4A1B-9CA0-7C6FC7AE3DBD}" type="presOf" srcId="{72A5A356-B251-4B1E-A7B9-7200B020F4FE}" destId="{FA063A73-5EB3-450B-BD43-F400FBE7E0BA}" srcOrd="0" destOrd="0" presId="urn:microsoft.com/office/officeart/2018/2/layout/IconCircleList"/>
    <dgm:cxn modelId="{9590E761-C775-4348-A920-969F0C2039DE}" type="presOf" srcId="{9DF3C2D8-A215-4385-856B-CAB128CDE984}" destId="{86D03D5C-03BE-4711-B5BE-369DCC6A67BD}" srcOrd="0" destOrd="0" presId="urn:microsoft.com/office/officeart/2018/2/layout/IconCircleList"/>
    <dgm:cxn modelId="{89152C4C-C3CF-435C-8EF8-105D23280AEA}" type="presOf" srcId="{DEC63A7B-5245-46EC-AD1C-22B86ECCC948}" destId="{25E0F32D-81C4-4BE3-B39A-C26839484619}" srcOrd="0" destOrd="0" presId="urn:microsoft.com/office/officeart/2018/2/layout/IconCircleList"/>
    <dgm:cxn modelId="{4726EF4D-0575-4FA7-822B-130D9EE3329F}" type="presOf" srcId="{A2757A1F-A256-43BF-885D-917F8396904D}" destId="{C66F0167-606E-4A4B-8FD8-CC4064F88CDB}" srcOrd="0" destOrd="0" presId="urn:microsoft.com/office/officeart/2018/2/layout/IconCircleList"/>
    <dgm:cxn modelId="{66655653-5AA9-4B80-AAAE-0A980A83EE06}" type="presOf" srcId="{AC88E298-6491-45C4-B36D-5F1A79C01ACF}" destId="{548001E4-E6B7-48E4-82AB-EEDE7C5A5B46}" srcOrd="0" destOrd="0" presId="urn:microsoft.com/office/officeart/2018/2/layout/IconCircleList"/>
    <dgm:cxn modelId="{420FEE59-E40E-4A13-82A8-D0678BCA275C}" srcId="{5994A40A-43F0-46B0-BFE7-BFD534AB04E8}" destId="{DEC63A7B-5245-46EC-AD1C-22B86ECCC948}" srcOrd="2" destOrd="0" parTransId="{517A4A18-657A-4810-8AE8-CF7D2AAFCF81}" sibTransId="{9DF3C2D8-A215-4385-856B-CAB128CDE984}"/>
    <dgm:cxn modelId="{2E50BE82-9110-4777-9FCF-48BE4C39FFA8}" type="presOf" srcId="{34DB439E-ABDE-4031-9A9E-7A95566DDC02}" destId="{8A6DFBA6-DD3F-42B1-85E3-EB054E5DD0F9}" srcOrd="0" destOrd="0" presId="urn:microsoft.com/office/officeart/2018/2/layout/IconCircleList"/>
    <dgm:cxn modelId="{4ACEB783-450B-49C5-BF5B-2CE0167CC8F0}" type="presOf" srcId="{DF9C0AA6-8047-4E75-B0C6-6925F8AE0B7F}" destId="{C9C36404-00E8-4B88-A1A4-BEC1FFB7176C}" srcOrd="0" destOrd="0" presId="urn:microsoft.com/office/officeart/2018/2/layout/IconCircleList"/>
    <dgm:cxn modelId="{DBC4118D-C491-4EAE-842F-6A8469FC0122}" srcId="{5994A40A-43F0-46B0-BFE7-BFD534AB04E8}" destId="{2B067F90-F762-4C76-9C47-1C0A38F30357}" srcOrd="4" destOrd="0" parTransId="{F6FD63C1-4E34-4EBE-BDDE-25B9F8C6E551}" sibTransId="{AE157091-B7B5-4F44-B898-933A989B1899}"/>
    <dgm:cxn modelId="{717E039A-F1CE-4C67-94DC-CD49CA9611C2}" type="presOf" srcId="{448D8E19-EAA3-49A2-9E5C-C910B1EEA729}" destId="{CF52AFBD-8DBD-4BD1-A6B7-4445386A12D1}" srcOrd="0" destOrd="0" presId="urn:microsoft.com/office/officeart/2018/2/layout/IconCircleList"/>
    <dgm:cxn modelId="{10F113AC-8259-4379-B832-E7085EE1FF42}" type="presOf" srcId="{5994A40A-43F0-46B0-BFE7-BFD534AB04E8}" destId="{C2A4F26C-031E-4C5A-A417-7B8A3ACDCEC9}" srcOrd="0" destOrd="0" presId="urn:microsoft.com/office/officeart/2018/2/layout/IconCircleList"/>
    <dgm:cxn modelId="{BF57BFB0-D926-413E-96EE-F8B3CEC8E640}" srcId="{5994A40A-43F0-46B0-BFE7-BFD534AB04E8}" destId="{DF9C0AA6-8047-4E75-B0C6-6925F8AE0B7F}" srcOrd="1" destOrd="0" parTransId="{0FDC98E1-5D4F-47D7-9E39-A7A158F9AC1A}" sibTransId="{448D8E19-EAA3-49A2-9E5C-C910B1EEA729}"/>
    <dgm:cxn modelId="{0B6122C6-AC6C-465F-8249-D4283034A7B3}" type="presOf" srcId="{AE157091-B7B5-4F44-B898-933A989B1899}" destId="{3E6A83CB-368D-4AAC-B080-3EDB2170A1FE}" srcOrd="0" destOrd="0" presId="urn:microsoft.com/office/officeart/2018/2/layout/IconCircleList"/>
    <dgm:cxn modelId="{6B6D09C9-D860-475F-BD04-430C7E4D56E0}" srcId="{5994A40A-43F0-46B0-BFE7-BFD534AB04E8}" destId="{AC88E298-6491-45C4-B36D-5F1A79C01ACF}" srcOrd="3" destOrd="0" parTransId="{A76F9F07-2538-4431-8A67-278F51AEEE64}" sibTransId="{72A5A356-B251-4B1E-A7B9-7200B020F4FE}"/>
    <dgm:cxn modelId="{59D5499B-C0B1-44C2-AF94-B932C8C66F78}" type="presParOf" srcId="{C2A4F26C-031E-4C5A-A417-7B8A3ACDCEC9}" destId="{C326137A-7082-4BA3-9805-1381345D0192}" srcOrd="0" destOrd="0" presId="urn:microsoft.com/office/officeart/2018/2/layout/IconCircleList"/>
    <dgm:cxn modelId="{0B43E437-C893-4176-8659-1650EF2CE670}" type="presParOf" srcId="{C326137A-7082-4BA3-9805-1381345D0192}" destId="{906A7150-7EBB-4062-864A-C01AE57BA828}" srcOrd="0" destOrd="0" presId="urn:microsoft.com/office/officeart/2018/2/layout/IconCircleList"/>
    <dgm:cxn modelId="{92FA569C-E58A-4CD9-B23A-C6088A766C2C}" type="presParOf" srcId="{906A7150-7EBB-4062-864A-C01AE57BA828}" destId="{35CF1BB7-D7CC-4B6E-A0D2-424FEA5497C4}" srcOrd="0" destOrd="0" presId="urn:microsoft.com/office/officeart/2018/2/layout/IconCircleList"/>
    <dgm:cxn modelId="{B36FA26B-87CC-4D06-8E69-774E463D5121}" type="presParOf" srcId="{906A7150-7EBB-4062-864A-C01AE57BA828}" destId="{EF63DA1F-6A8E-4E71-8275-A109B2BE9E54}" srcOrd="1" destOrd="0" presId="urn:microsoft.com/office/officeart/2018/2/layout/IconCircleList"/>
    <dgm:cxn modelId="{C96F0DEA-3CD8-462F-8266-5368B2B56467}" type="presParOf" srcId="{906A7150-7EBB-4062-864A-C01AE57BA828}" destId="{0A1D5AB1-DBC5-42C3-AD93-CE4B99F62A7A}" srcOrd="2" destOrd="0" presId="urn:microsoft.com/office/officeart/2018/2/layout/IconCircleList"/>
    <dgm:cxn modelId="{2D6F7A8E-44C2-4529-9ECC-8F6D4F1C65DE}" type="presParOf" srcId="{906A7150-7EBB-4062-864A-C01AE57BA828}" destId="{C66F0167-606E-4A4B-8FD8-CC4064F88CDB}" srcOrd="3" destOrd="0" presId="urn:microsoft.com/office/officeart/2018/2/layout/IconCircleList"/>
    <dgm:cxn modelId="{D5D68933-D201-4FC7-8D87-49B533D51D9D}" type="presParOf" srcId="{C326137A-7082-4BA3-9805-1381345D0192}" destId="{8A6DFBA6-DD3F-42B1-85E3-EB054E5DD0F9}" srcOrd="1" destOrd="0" presId="urn:microsoft.com/office/officeart/2018/2/layout/IconCircleList"/>
    <dgm:cxn modelId="{E6820161-2A8A-45B8-8415-80F00F7613C3}" type="presParOf" srcId="{C326137A-7082-4BA3-9805-1381345D0192}" destId="{8570E700-B475-4D5B-AC3E-78197943BEA1}" srcOrd="2" destOrd="0" presId="urn:microsoft.com/office/officeart/2018/2/layout/IconCircleList"/>
    <dgm:cxn modelId="{07918D31-CC4D-4878-AAC5-1E0905D154C3}" type="presParOf" srcId="{8570E700-B475-4D5B-AC3E-78197943BEA1}" destId="{E8DACC67-DECF-49B0-8432-E2E3213009BC}" srcOrd="0" destOrd="0" presId="urn:microsoft.com/office/officeart/2018/2/layout/IconCircleList"/>
    <dgm:cxn modelId="{145A392B-5712-47E3-9137-55BD9F65C09D}" type="presParOf" srcId="{8570E700-B475-4D5B-AC3E-78197943BEA1}" destId="{FA31158F-CE8A-46A5-AB64-75A053940ACD}" srcOrd="1" destOrd="0" presId="urn:microsoft.com/office/officeart/2018/2/layout/IconCircleList"/>
    <dgm:cxn modelId="{FE5628B2-8C34-44CC-AA82-E6BD8CE2AD0D}" type="presParOf" srcId="{8570E700-B475-4D5B-AC3E-78197943BEA1}" destId="{0A2DE661-E543-4D44-BD08-4B72CF0C6D28}" srcOrd="2" destOrd="0" presId="urn:microsoft.com/office/officeart/2018/2/layout/IconCircleList"/>
    <dgm:cxn modelId="{5ECC76AA-41E4-4828-955B-15B35E4B3D29}" type="presParOf" srcId="{8570E700-B475-4D5B-AC3E-78197943BEA1}" destId="{C9C36404-00E8-4B88-A1A4-BEC1FFB7176C}" srcOrd="3" destOrd="0" presId="urn:microsoft.com/office/officeart/2018/2/layout/IconCircleList"/>
    <dgm:cxn modelId="{CE2947AA-D8AA-436F-BABF-0FFF3F50CE6E}" type="presParOf" srcId="{C326137A-7082-4BA3-9805-1381345D0192}" destId="{CF52AFBD-8DBD-4BD1-A6B7-4445386A12D1}" srcOrd="3" destOrd="0" presId="urn:microsoft.com/office/officeart/2018/2/layout/IconCircleList"/>
    <dgm:cxn modelId="{D6B06BDE-24E6-41EB-8724-1B3B1690A1BE}" type="presParOf" srcId="{C326137A-7082-4BA3-9805-1381345D0192}" destId="{7F98EC25-F247-46D2-8D48-19F3D03349D2}" srcOrd="4" destOrd="0" presId="urn:microsoft.com/office/officeart/2018/2/layout/IconCircleList"/>
    <dgm:cxn modelId="{F129731E-935F-4815-B37F-CB9B748E3F3D}" type="presParOf" srcId="{7F98EC25-F247-46D2-8D48-19F3D03349D2}" destId="{5441C5BE-0E47-4CEC-B4DB-D04E32BE5E8F}" srcOrd="0" destOrd="0" presId="urn:microsoft.com/office/officeart/2018/2/layout/IconCircleList"/>
    <dgm:cxn modelId="{083DDE07-CFD3-4894-9C2B-B3286DD937C4}" type="presParOf" srcId="{7F98EC25-F247-46D2-8D48-19F3D03349D2}" destId="{4ACBE1C0-2100-454C-A3D9-BD98CF5C7168}" srcOrd="1" destOrd="0" presId="urn:microsoft.com/office/officeart/2018/2/layout/IconCircleList"/>
    <dgm:cxn modelId="{120A3CBA-1FF0-459B-ACA1-1082B8BE5986}" type="presParOf" srcId="{7F98EC25-F247-46D2-8D48-19F3D03349D2}" destId="{E58001CD-CA9B-4003-AC5B-EFFC26C21F49}" srcOrd="2" destOrd="0" presId="urn:microsoft.com/office/officeart/2018/2/layout/IconCircleList"/>
    <dgm:cxn modelId="{3222EDF6-2C70-4C60-BFF8-D4C860CAB611}" type="presParOf" srcId="{7F98EC25-F247-46D2-8D48-19F3D03349D2}" destId="{25E0F32D-81C4-4BE3-B39A-C26839484619}" srcOrd="3" destOrd="0" presId="urn:microsoft.com/office/officeart/2018/2/layout/IconCircleList"/>
    <dgm:cxn modelId="{D04E72B6-7E41-4750-8080-0D3FE9202E80}" type="presParOf" srcId="{C326137A-7082-4BA3-9805-1381345D0192}" destId="{86D03D5C-03BE-4711-B5BE-369DCC6A67BD}" srcOrd="5" destOrd="0" presId="urn:microsoft.com/office/officeart/2018/2/layout/IconCircleList"/>
    <dgm:cxn modelId="{5520AB1C-70F3-440E-885E-0E073CC1C158}" type="presParOf" srcId="{C326137A-7082-4BA3-9805-1381345D0192}" destId="{C57A5EE1-4DE3-470D-AE3E-B4A06CCEC5D3}" srcOrd="6" destOrd="0" presId="urn:microsoft.com/office/officeart/2018/2/layout/IconCircleList"/>
    <dgm:cxn modelId="{9044DE59-CFE7-454A-820F-25128ED46A9D}" type="presParOf" srcId="{C57A5EE1-4DE3-470D-AE3E-B4A06CCEC5D3}" destId="{FF856708-D08E-4A96-98E9-C93F511EF308}" srcOrd="0" destOrd="0" presId="urn:microsoft.com/office/officeart/2018/2/layout/IconCircleList"/>
    <dgm:cxn modelId="{8882260C-77EB-4D75-9DE6-8FF8E63ABFF0}" type="presParOf" srcId="{C57A5EE1-4DE3-470D-AE3E-B4A06CCEC5D3}" destId="{864FD243-A64A-45C7-8FF7-5BE9C4A2D990}" srcOrd="1" destOrd="0" presId="urn:microsoft.com/office/officeart/2018/2/layout/IconCircleList"/>
    <dgm:cxn modelId="{0C1D1AFD-6A8F-46C5-803C-8FC71FA543D6}" type="presParOf" srcId="{C57A5EE1-4DE3-470D-AE3E-B4A06CCEC5D3}" destId="{592EA85E-6BE2-4310-BB7B-5FBBC08DFAB8}" srcOrd="2" destOrd="0" presId="urn:microsoft.com/office/officeart/2018/2/layout/IconCircleList"/>
    <dgm:cxn modelId="{54B9DFF4-40AA-4E0B-A4B3-B0967AF8C280}" type="presParOf" srcId="{C57A5EE1-4DE3-470D-AE3E-B4A06CCEC5D3}" destId="{548001E4-E6B7-48E4-82AB-EEDE7C5A5B46}" srcOrd="3" destOrd="0" presId="urn:microsoft.com/office/officeart/2018/2/layout/IconCircleList"/>
    <dgm:cxn modelId="{85D08EE2-7F2E-4BC9-B8A5-AF835C4F6BA8}" type="presParOf" srcId="{C326137A-7082-4BA3-9805-1381345D0192}" destId="{FA063A73-5EB3-450B-BD43-F400FBE7E0BA}" srcOrd="7" destOrd="0" presId="urn:microsoft.com/office/officeart/2018/2/layout/IconCircleList"/>
    <dgm:cxn modelId="{80DE297D-4CA7-4670-A3BA-8BF60EDD4993}" type="presParOf" srcId="{C326137A-7082-4BA3-9805-1381345D0192}" destId="{818FAA98-8E44-4BAA-AD80-9473CFF12DCA}" srcOrd="8" destOrd="0" presId="urn:microsoft.com/office/officeart/2018/2/layout/IconCircleList"/>
    <dgm:cxn modelId="{B21F3AD3-9A30-4205-9361-3FC64AAD5779}" type="presParOf" srcId="{818FAA98-8E44-4BAA-AD80-9473CFF12DCA}" destId="{BE6162C3-E394-4A17-BA9B-021202F46440}" srcOrd="0" destOrd="0" presId="urn:microsoft.com/office/officeart/2018/2/layout/IconCircleList"/>
    <dgm:cxn modelId="{07472C5D-5B84-4C37-BA7A-A87E0650626D}" type="presParOf" srcId="{818FAA98-8E44-4BAA-AD80-9473CFF12DCA}" destId="{361AD24F-BAE2-4AE8-8113-F89596379EF3}" srcOrd="1" destOrd="0" presId="urn:microsoft.com/office/officeart/2018/2/layout/IconCircleList"/>
    <dgm:cxn modelId="{D4C989AF-A9F3-4D32-8C74-8328763612E0}" type="presParOf" srcId="{818FAA98-8E44-4BAA-AD80-9473CFF12DCA}" destId="{A6E95A3C-A590-42D4-9F87-9E68DF2E5E21}" srcOrd="2" destOrd="0" presId="urn:microsoft.com/office/officeart/2018/2/layout/IconCircleList"/>
    <dgm:cxn modelId="{B7C44DF7-FDDA-4157-BA2F-2A24FD2776F3}" type="presParOf" srcId="{818FAA98-8E44-4BAA-AD80-9473CFF12DCA}" destId="{0C5C68BB-EF45-4E9D-B31A-620FEE9C7F51}" srcOrd="3" destOrd="0" presId="urn:microsoft.com/office/officeart/2018/2/layout/IconCircleList"/>
    <dgm:cxn modelId="{A9B5E045-CB2E-4B29-9709-E0729C44C186}" type="presParOf" srcId="{C326137A-7082-4BA3-9805-1381345D0192}" destId="{3E6A83CB-368D-4AAC-B080-3EDB2170A1FE}" srcOrd="9" destOrd="0" presId="urn:microsoft.com/office/officeart/2018/2/layout/IconCircleList"/>
    <dgm:cxn modelId="{A28F97E7-5104-4824-AB62-CEABD8B1361E}" type="presParOf" srcId="{C326137A-7082-4BA3-9805-1381345D0192}" destId="{58BF7B51-C69B-48B6-9ACE-DD4327F16D1D}" srcOrd="10" destOrd="0" presId="urn:microsoft.com/office/officeart/2018/2/layout/IconCircleList"/>
    <dgm:cxn modelId="{EC03EAD1-48BA-4800-AB73-C04FAF246187}" type="presParOf" srcId="{58BF7B51-C69B-48B6-9ACE-DD4327F16D1D}" destId="{49D91E31-3CE9-4E53-B8DB-7A3FC332A106}" srcOrd="0" destOrd="0" presId="urn:microsoft.com/office/officeart/2018/2/layout/IconCircleList"/>
    <dgm:cxn modelId="{B235669E-6A45-4B38-B4AE-E8CCD84C500A}" type="presParOf" srcId="{58BF7B51-C69B-48B6-9ACE-DD4327F16D1D}" destId="{3B708A55-ED3E-4342-8AAB-D694712AD914}" srcOrd="1" destOrd="0" presId="urn:microsoft.com/office/officeart/2018/2/layout/IconCircleList"/>
    <dgm:cxn modelId="{B090BFB9-78BF-40C7-8263-8B759B829956}" type="presParOf" srcId="{58BF7B51-C69B-48B6-9ACE-DD4327F16D1D}" destId="{3EB2382E-FB43-4154-B4F5-49AC7E3E64F9}" srcOrd="2" destOrd="0" presId="urn:microsoft.com/office/officeart/2018/2/layout/IconCircleList"/>
    <dgm:cxn modelId="{C45E8A53-077E-4FCA-A166-4E12C686DC46}" type="presParOf" srcId="{58BF7B51-C69B-48B6-9ACE-DD4327F16D1D}" destId="{3EF4EE8C-3209-4D42-8E12-25E6D501EBC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6B021A-F57E-47D0-B9B1-8262FE891920}" type="doc">
      <dgm:prSet loTypeId="urn:microsoft.com/office/officeart/2005/8/layout/cycle1" loCatId="cycle" qsTypeId="urn:microsoft.com/office/officeart/2005/8/quickstyle/simple2" qsCatId="simple" csTypeId="urn:microsoft.com/office/officeart/2005/8/colors/colorful5" csCatId="colorful"/>
      <dgm:spPr/>
      <dgm:t>
        <a:bodyPr/>
        <a:lstStyle/>
        <a:p>
          <a:endParaRPr lang="en-US"/>
        </a:p>
      </dgm:t>
    </dgm:pt>
    <dgm:pt modelId="{F62CDC3E-91A2-4003-B343-43EAF8F76BF1}">
      <dgm:prSet/>
      <dgm:spPr/>
      <dgm:t>
        <a:bodyPr/>
        <a:lstStyle/>
        <a:p>
          <a:r>
            <a:rPr lang="en-IN"/>
            <a:t>It automates and regulates the speed of the fan.</a:t>
          </a:r>
          <a:endParaRPr lang="en-US"/>
        </a:p>
      </dgm:t>
    </dgm:pt>
    <dgm:pt modelId="{B931DFFF-F249-4FD5-986D-9BB1496C8251}" type="parTrans" cxnId="{D561EBAD-A557-4289-A8E9-B4EFFC77C4FB}">
      <dgm:prSet/>
      <dgm:spPr/>
      <dgm:t>
        <a:bodyPr/>
        <a:lstStyle/>
        <a:p>
          <a:endParaRPr lang="en-US"/>
        </a:p>
      </dgm:t>
    </dgm:pt>
    <dgm:pt modelId="{9FB16410-52C9-4EFA-8B5E-67542F6D0D39}" type="sibTrans" cxnId="{D561EBAD-A557-4289-A8E9-B4EFFC77C4FB}">
      <dgm:prSet/>
      <dgm:spPr/>
      <dgm:t>
        <a:bodyPr/>
        <a:lstStyle/>
        <a:p>
          <a:endParaRPr lang="en-US"/>
        </a:p>
      </dgm:t>
    </dgm:pt>
    <dgm:pt modelId="{07865F50-669E-4CD2-A606-C49B336BEFAE}">
      <dgm:prSet/>
      <dgm:spPr/>
      <dgm:t>
        <a:bodyPr/>
        <a:lstStyle/>
        <a:p>
          <a:r>
            <a:rPr lang="en-IN"/>
            <a:t>Automates based on temperature and human count.</a:t>
          </a:r>
          <a:endParaRPr lang="en-US"/>
        </a:p>
      </dgm:t>
    </dgm:pt>
    <dgm:pt modelId="{44053D6D-4ABA-42E8-B2E7-4A205D86B45B}" type="parTrans" cxnId="{7EE00D1D-8754-4F91-B567-505E9BDA77F2}">
      <dgm:prSet/>
      <dgm:spPr/>
      <dgm:t>
        <a:bodyPr/>
        <a:lstStyle/>
        <a:p>
          <a:endParaRPr lang="en-US"/>
        </a:p>
      </dgm:t>
    </dgm:pt>
    <dgm:pt modelId="{5791E17F-AE19-4EAA-B41D-D1FEF0F3114B}" type="sibTrans" cxnId="{7EE00D1D-8754-4F91-B567-505E9BDA77F2}">
      <dgm:prSet/>
      <dgm:spPr/>
      <dgm:t>
        <a:bodyPr/>
        <a:lstStyle/>
        <a:p>
          <a:endParaRPr lang="en-US"/>
        </a:p>
      </dgm:t>
    </dgm:pt>
    <dgm:pt modelId="{1100BC59-9A5B-4031-9BEF-FFDE005F984C}">
      <dgm:prSet/>
      <dgm:spPr/>
      <dgm:t>
        <a:bodyPr/>
        <a:lstStyle/>
        <a:p>
          <a:r>
            <a:rPr lang="en-IN"/>
            <a:t>If temperature increases and count increases increases the speed of fan.</a:t>
          </a:r>
          <a:endParaRPr lang="en-US"/>
        </a:p>
      </dgm:t>
    </dgm:pt>
    <dgm:pt modelId="{CAF304FD-991C-41BF-B04B-DD43D7200E5C}" type="parTrans" cxnId="{61318499-327B-4619-A66A-F23FC767839E}">
      <dgm:prSet/>
      <dgm:spPr/>
      <dgm:t>
        <a:bodyPr/>
        <a:lstStyle/>
        <a:p>
          <a:endParaRPr lang="en-US"/>
        </a:p>
      </dgm:t>
    </dgm:pt>
    <dgm:pt modelId="{DB80E7B8-DE84-44CD-99EA-5C9D81C6C656}" type="sibTrans" cxnId="{61318499-327B-4619-A66A-F23FC767839E}">
      <dgm:prSet/>
      <dgm:spPr/>
      <dgm:t>
        <a:bodyPr/>
        <a:lstStyle/>
        <a:p>
          <a:endParaRPr lang="en-US"/>
        </a:p>
      </dgm:t>
    </dgm:pt>
    <dgm:pt modelId="{EB33D75E-EEA7-49B7-9350-2FB80E861297}">
      <dgm:prSet/>
      <dgm:spPr/>
      <dgm:t>
        <a:bodyPr/>
        <a:lstStyle/>
        <a:p>
          <a:r>
            <a:rPr lang="en-IN"/>
            <a:t>Decreases automatically when count or temperature decreases.</a:t>
          </a:r>
          <a:endParaRPr lang="en-US"/>
        </a:p>
      </dgm:t>
    </dgm:pt>
    <dgm:pt modelId="{D445E098-E9A2-4049-8C6B-C4DE302AD11C}" type="parTrans" cxnId="{76DE8FED-68FD-4C34-9520-F5ACA89E505D}">
      <dgm:prSet/>
      <dgm:spPr/>
      <dgm:t>
        <a:bodyPr/>
        <a:lstStyle/>
        <a:p>
          <a:endParaRPr lang="en-US"/>
        </a:p>
      </dgm:t>
    </dgm:pt>
    <dgm:pt modelId="{F05507EA-68C4-4E35-A942-586B9CE6D0D9}" type="sibTrans" cxnId="{76DE8FED-68FD-4C34-9520-F5ACA89E505D}">
      <dgm:prSet/>
      <dgm:spPr/>
      <dgm:t>
        <a:bodyPr/>
        <a:lstStyle/>
        <a:p>
          <a:endParaRPr lang="en-US"/>
        </a:p>
      </dgm:t>
    </dgm:pt>
    <dgm:pt modelId="{00590452-D829-4D77-9FB7-8DC95C10CB69}" type="pres">
      <dgm:prSet presAssocID="{916B021A-F57E-47D0-B9B1-8262FE891920}" presName="cycle" presStyleCnt="0">
        <dgm:presLayoutVars>
          <dgm:dir/>
          <dgm:resizeHandles val="exact"/>
        </dgm:presLayoutVars>
      </dgm:prSet>
      <dgm:spPr/>
    </dgm:pt>
    <dgm:pt modelId="{CF27C229-5768-4BB4-9AC5-55BAAD3FD44A}" type="pres">
      <dgm:prSet presAssocID="{F62CDC3E-91A2-4003-B343-43EAF8F76BF1}" presName="dummy" presStyleCnt="0"/>
      <dgm:spPr/>
    </dgm:pt>
    <dgm:pt modelId="{7DAC8004-24A9-4543-B073-AEB1E1A474DE}" type="pres">
      <dgm:prSet presAssocID="{F62CDC3E-91A2-4003-B343-43EAF8F76BF1}" presName="node" presStyleLbl="revTx" presStyleIdx="0" presStyleCnt="4">
        <dgm:presLayoutVars>
          <dgm:bulletEnabled val="1"/>
        </dgm:presLayoutVars>
      </dgm:prSet>
      <dgm:spPr/>
    </dgm:pt>
    <dgm:pt modelId="{5F92B4D1-D7A7-4053-A899-45B5888B5664}" type="pres">
      <dgm:prSet presAssocID="{9FB16410-52C9-4EFA-8B5E-67542F6D0D39}" presName="sibTrans" presStyleLbl="node1" presStyleIdx="0" presStyleCnt="4"/>
      <dgm:spPr/>
    </dgm:pt>
    <dgm:pt modelId="{6FC8F27B-FCC3-43A4-9CA6-14DAA84B53BB}" type="pres">
      <dgm:prSet presAssocID="{07865F50-669E-4CD2-A606-C49B336BEFAE}" presName="dummy" presStyleCnt="0"/>
      <dgm:spPr/>
    </dgm:pt>
    <dgm:pt modelId="{B5CE4335-C9B4-42A8-9C54-CE5E60F633E4}" type="pres">
      <dgm:prSet presAssocID="{07865F50-669E-4CD2-A606-C49B336BEFAE}" presName="node" presStyleLbl="revTx" presStyleIdx="1" presStyleCnt="4">
        <dgm:presLayoutVars>
          <dgm:bulletEnabled val="1"/>
        </dgm:presLayoutVars>
      </dgm:prSet>
      <dgm:spPr/>
    </dgm:pt>
    <dgm:pt modelId="{F89DD429-E839-424D-B891-223D651A2FCA}" type="pres">
      <dgm:prSet presAssocID="{5791E17F-AE19-4EAA-B41D-D1FEF0F3114B}" presName="sibTrans" presStyleLbl="node1" presStyleIdx="1" presStyleCnt="4"/>
      <dgm:spPr/>
    </dgm:pt>
    <dgm:pt modelId="{5CD02189-FCBC-4F6E-92D5-74AB8C3881A3}" type="pres">
      <dgm:prSet presAssocID="{1100BC59-9A5B-4031-9BEF-FFDE005F984C}" presName="dummy" presStyleCnt="0"/>
      <dgm:spPr/>
    </dgm:pt>
    <dgm:pt modelId="{CA8C79D7-9BFB-4717-BCFF-E85288FF79EA}" type="pres">
      <dgm:prSet presAssocID="{1100BC59-9A5B-4031-9BEF-FFDE005F984C}" presName="node" presStyleLbl="revTx" presStyleIdx="2" presStyleCnt="4">
        <dgm:presLayoutVars>
          <dgm:bulletEnabled val="1"/>
        </dgm:presLayoutVars>
      </dgm:prSet>
      <dgm:spPr/>
    </dgm:pt>
    <dgm:pt modelId="{A59EF91B-5073-454E-B954-97A14C40F423}" type="pres">
      <dgm:prSet presAssocID="{DB80E7B8-DE84-44CD-99EA-5C9D81C6C656}" presName="sibTrans" presStyleLbl="node1" presStyleIdx="2" presStyleCnt="4"/>
      <dgm:spPr/>
    </dgm:pt>
    <dgm:pt modelId="{5AFA7C22-DEF6-4E75-B832-C33139B7B7F2}" type="pres">
      <dgm:prSet presAssocID="{EB33D75E-EEA7-49B7-9350-2FB80E861297}" presName="dummy" presStyleCnt="0"/>
      <dgm:spPr/>
    </dgm:pt>
    <dgm:pt modelId="{33B49066-EDC2-4743-82C9-7C817DFD3AEA}" type="pres">
      <dgm:prSet presAssocID="{EB33D75E-EEA7-49B7-9350-2FB80E861297}" presName="node" presStyleLbl="revTx" presStyleIdx="3" presStyleCnt="4">
        <dgm:presLayoutVars>
          <dgm:bulletEnabled val="1"/>
        </dgm:presLayoutVars>
      </dgm:prSet>
      <dgm:spPr/>
    </dgm:pt>
    <dgm:pt modelId="{E62BCB53-C1B8-4AD4-B56B-9E15FA47772A}" type="pres">
      <dgm:prSet presAssocID="{F05507EA-68C4-4E35-A942-586B9CE6D0D9}" presName="sibTrans" presStyleLbl="node1" presStyleIdx="3" presStyleCnt="4"/>
      <dgm:spPr/>
    </dgm:pt>
  </dgm:ptLst>
  <dgm:cxnLst>
    <dgm:cxn modelId="{7EE00D1D-8754-4F91-B567-505E9BDA77F2}" srcId="{916B021A-F57E-47D0-B9B1-8262FE891920}" destId="{07865F50-669E-4CD2-A606-C49B336BEFAE}" srcOrd="1" destOrd="0" parTransId="{44053D6D-4ABA-42E8-B2E7-4A205D86B45B}" sibTransId="{5791E17F-AE19-4EAA-B41D-D1FEF0F3114B}"/>
    <dgm:cxn modelId="{2BB7AF31-7AB8-491F-BA5C-AB589B3CB783}" type="presOf" srcId="{5791E17F-AE19-4EAA-B41D-D1FEF0F3114B}" destId="{F89DD429-E839-424D-B891-223D651A2FCA}" srcOrd="0" destOrd="0" presId="urn:microsoft.com/office/officeart/2005/8/layout/cycle1"/>
    <dgm:cxn modelId="{96D6E153-6474-4353-8193-1676F006F48E}" type="presOf" srcId="{07865F50-669E-4CD2-A606-C49B336BEFAE}" destId="{B5CE4335-C9B4-42A8-9C54-CE5E60F633E4}" srcOrd="0" destOrd="0" presId="urn:microsoft.com/office/officeart/2005/8/layout/cycle1"/>
    <dgm:cxn modelId="{66127654-10E8-4958-AF6C-C23822A9BD35}" type="presOf" srcId="{F62CDC3E-91A2-4003-B343-43EAF8F76BF1}" destId="{7DAC8004-24A9-4543-B073-AEB1E1A474DE}" srcOrd="0" destOrd="0" presId="urn:microsoft.com/office/officeart/2005/8/layout/cycle1"/>
    <dgm:cxn modelId="{01DD9983-FD39-440D-9B2E-8A35ECF60C22}" type="presOf" srcId="{1100BC59-9A5B-4031-9BEF-FFDE005F984C}" destId="{CA8C79D7-9BFB-4717-BCFF-E85288FF79EA}" srcOrd="0" destOrd="0" presId="urn:microsoft.com/office/officeart/2005/8/layout/cycle1"/>
    <dgm:cxn modelId="{61318499-327B-4619-A66A-F23FC767839E}" srcId="{916B021A-F57E-47D0-B9B1-8262FE891920}" destId="{1100BC59-9A5B-4031-9BEF-FFDE005F984C}" srcOrd="2" destOrd="0" parTransId="{CAF304FD-991C-41BF-B04B-DD43D7200E5C}" sibTransId="{DB80E7B8-DE84-44CD-99EA-5C9D81C6C656}"/>
    <dgm:cxn modelId="{028C17AB-8496-4623-903A-FA1122DA5AAA}" type="presOf" srcId="{DB80E7B8-DE84-44CD-99EA-5C9D81C6C656}" destId="{A59EF91B-5073-454E-B954-97A14C40F423}" srcOrd="0" destOrd="0" presId="urn:microsoft.com/office/officeart/2005/8/layout/cycle1"/>
    <dgm:cxn modelId="{D561EBAD-A557-4289-A8E9-B4EFFC77C4FB}" srcId="{916B021A-F57E-47D0-B9B1-8262FE891920}" destId="{F62CDC3E-91A2-4003-B343-43EAF8F76BF1}" srcOrd="0" destOrd="0" parTransId="{B931DFFF-F249-4FD5-986D-9BB1496C8251}" sibTransId="{9FB16410-52C9-4EFA-8B5E-67542F6D0D39}"/>
    <dgm:cxn modelId="{8BBB89C9-980B-4627-861A-9C53622CE157}" type="presOf" srcId="{EB33D75E-EEA7-49B7-9350-2FB80E861297}" destId="{33B49066-EDC2-4743-82C9-7C817DFD3AEA}" srcOrd="0" destOrd="0" presId="urn:microsoft.com/office/officeart/2005/8/layout/cycle1"/>
    <dgm:cxn modelId="{CAC274CC-836F-403C-A1FF-A9276B83871F}" type="presOf" srcId="{916B021A-F57E-47D0-B9B1-8262FE891920}" destId="{00590452-D829-4D77-9FB7-8DC95C10CB69}" srcOrd="0" destOrd="0" presId="urn:microsoft.com/office/officeart/2005/8/layout/cycle1"/>
    <dgm:cxn modelId="{489109D8-1A62-4511-B25C-EDF6E755ABE7}" type="presOf" srcId="{9FB16410-52C9-4EFA-8B5E-67542F6D0D39}" destId="{5F92B4D1-D7A7-4053-A899-45B5888B5664}" srcOrd="0" destOrd="0" presId="urn:microsoft.com/office/officeart/2005/8/layout/cycle1"/>
    <dgm:cxn modelId="{3DC253E1-E3A9-417F-AE83-25754714D583}" type="presOf" srcId="{F05507EA-68C4-4E35-A942-586B9CE6D0D9}" destId="{E62BCB53-C1B8-4AD4-B56B-9E15FA47772A}" srcOrd="0" destOrd="0" presId="urn:microsoft.com/office/officeart/2005/8/layout/cycle1"/>
    <dgm:cxn modelId="{76DE8FED-68FD-4C34-9520-F5ACA89E505D}" srcId="{916B021A-F57E-47D0-B9B1-8262FE891920}" destId="{EB33D75E-EEA7-49B7-9350-2FB80E861297}" srcOrd="3" destOrd="0" parTransId="{D445E098-E9A2-4049-8C6B-C4DE302AD11C}" sibTransId="{F05507EA-68C4-4E35-A942-586B9CE6D0D9}"/>
    <dgm:cxn modelId="{EFC18442-CFCA-4DF4-9A4B-A7F57FC39A24}" type="presParOf" srcId="{00590452-D829-4D77-9FB7-8DC95C10CB69}" destId="{CF27C229-5768-4BB4-9AC5-55BAAD3FD44A}" srcOrd="0" destOrd="0" presId="urn:microsoft.com/office/officeart/2005/8/layout/cycle1"/>
    <dgm:cxn modelId="{A272980E-7480-4AB6-AF08-984AB7673923}" type="presParOf" srcId="{00590452-D829-4D77-9FB7-8DC95C10CB69}" destId="{7DAC8004-24A9-4543-B073-AEB1E1A474DE}" srcOrd="1" destOrd="0" presId="urn:microsoft.com/office/officeart/2005/8/layout/cycle1"/>
    <dgm:cxn modelId="{B879D5D7-2C9B-40C1-BE21-CB3376E776D9}" type="presParOf" srcId="{00590452-D829-4D77-9FB7-8DC95C10CB69}" destId="{5F92B4D1-D7A7-4053-A899-45B5888B5664}" srcOrd="2" destOrd="0" presId="urn:microsoft.com/office/officeart/2005/8/layout/cycle1"/>
    <dgm:cxn modelId="{58E10F66-77B3-460E-B10E-8F151AF7762B}" type="presParOf" srcId="{00590452-D829-4D77-9FB7-8DC95C10CB69}" destId="{6FC8F27B-FCC3-43A4-9CA6-14DAA84B53BB}" srcOrd="3" destOrd="0" presId="urn:microsoft.com/office/officeart/2005/8/layout/cycle1"/>
    <dgm:cxn modelId="{CFD53B7B-8304-4AF9-A82C-CC40DBFF4FE6}" type="presParOf" srcId="{00590452-D829-4D77-9FB7-8DC95C10CB69}" destId="{B5CE4335-C9B4-42A8-9C54-CE5E60F633E4}" srcOrd="4" destOrd="0" presId="urn:microsoft.com/office/officeart/2005/8/layout/cycle1"/>
    <dgm:cxn modelId="{D054F58E-0584-4BD0-85E6-13DE621064E2}" type="presParOf" srcId="{00590452-D829-4D77-9FB7-8DC95C10CB69}" destId="{F89DD429-E839-424D-B891-223D651A2FCA}" srcOrd="5" destOrd="0" presId="urn:microsoft.com/office/officeart/2005/8/layout/cycle1"/>
    <dgm:cxn modelId="{A11ED676-638C-4017-B888-705F2F784B4A}" type="presParOf" srcId="{00590452-D829-4D77-9FB7-8DC95C10CB69}" destId="{5CD02189-FCBC-4F6E-92D5-74AB8C3881A3}" srcOrd="6" destOrd="0" presId="urn:microsoft.com/office/officeart/2005/8/layout/cycle1"/>
    <dgm:cxn modelId="{D33B5C73-3831-48D5-B8F4-AD97248E092E}" type="presParOf" srcId="{00590452-D829-4D77-9FB7-8DC95C10CB69}" destId="{CA8C79D7-9BFB-4717-BCFF-E85288FF79EA}" srcOrd="7" destOrd="0" presId="urn:microsoft.com/office/officeart/2005/8/layout/cycle1"/>
    <dgm:cxn modelId="{887998A4-ACA2-4C00-9B24-323EA00AB5CC}" type="presParOf" srcId="{00590452-D829-4D77-9FB7-8DC95C10CB69}" destId="{A59EF91B-5073-454E-B954-97A14C40F423}" srcOrd="8" destOrd="0" presId="urn:microsoft.com/office/officeart/2005/8/layout/cycle1"/>
    <dgm:cxn modelId="{A6AE394C-ADAB-40AE-812E-C2E4C221D853}" type="presParOf" srcId="{00590452-D829-4D77-9FB7-8DC95C10CB69}" destId="{5AFA7C22-DEF6-4E75-B832-C33139B7B7F2}" srcOrd="9" destOrd="0" presId="urn:microsoft.com/office/officeart/2005/8/layout/cycle1"/>
    <dgm:cxn modelId="{6BD4CF51-5469-43A4-943F-7CBCA005B30D}" type="presParOf" srcId="{00590452-D829-4D77-9FB7-8DC95C10CB69}" destId="{33B49066-EDC2-4743-82C9-7C817DFD3AEA}" srcOrd="10" destOrd="0" presId="urn:microsoft.com/office/officeart/2005/8/layout/cycle1"/>
    <dgm:cxn modelId="{5DA1B749-1D23-4249-A896-E17EBEB0D4F0}" type="presParOf" srcId="{00590452-D829-4D77-9FB7-8DC95C10CB69}" destId="{E62BCB53-C1B8-4AD4-B56B-9E15FA47772A}" srcOrd="11"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CB1E57-D18C-45D9-88CF-172CDB84F11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55F777A-D7CE-4189-A52C-B64EF3B2859A}">
      <dgm:prSet custT="1"/>
      <dgm:spPr/>
      <dgm:t>
        <a:bodyPr/>
        <a:lstStyle/>
        <a:p>
          <a:pPr>
            <a:lnSpc>
              <a:spcPct val="100000"/>
            </a:lnSpc>
          </a:pPr>
          <a:r>
            <a:rPr lang="en-US" sz="1400" dirty="0"/>
            <a:t>Identify and handle missing values, outliers, and inconsistencies in the sensor data to ensure data quality.</a:t>
          </a:r>
        </a:p>
      </dgm:t>
    </dgm:pt>
    <dgm:pt modelId="{3436D7C6-D993-4BCE-BA2C-15B99353E425}" type="parTrans" cxnId="{123E4FFD-53E8-443D-8193-2761277D397D}">
      <dgm:prSet/>
      <dgm:spPr/>
      <dgm:t>
        <a:bodyPr/>
        <a:lstStyle/>
        <a:p>
          <a:endParaRPr lang="en-US"/>
        </a:p>
      </dgm:t>
    </dgm:pt>
    <dgm:pt modelId="{2538C403-0E45-4E79-BAFB-F8A0D02C25FF}" type="sibTrans" cxnId="{123E4FFD-53E8-443D-8193-2761277D397D}">
      <dgm:prSet/>
      <dgm:spPr/>
      <dgm:t>
        <a:bodyPr/>
        <a:lstStyle/>
        <a:p>
          <a:endParaRPr lang="en-US"/>
        </a:p>
      </dgm:t>
    </dgm:pt>
    <dgm:pt modelId="{8C4E5483-087B-4E8A-A1EA-626BFB39ED49}">
      <dgm:prSet custT="1"/>
      <dgm:spPr/>
      <dgm:t>
        <a:bodyPr/>
        <a:lstStyle/>
        <a:p>
          <a:pPr>
            <a:lnSpc>
              <a:spcPct val="100000"/>
            </a:lnSpc>
          </a:pPr>
          <a:r>
            <a:rPr lang="en-IN" sz="1400" dirty="0"/>
            <a:t>Normalization and Scaling.</a:t>
          </a:r>
          <a:endParaRPr lang="en-US" sz="1400" dirty="0"/>
        </a:p>
      </dgm:t>
    </dgm:pt>
    <dgm:pt modelId="{CBE853B4-BC4E-441F-BEF0-EAC02F2AA26E}" type="parTrans" cxnId="{F24C385D-A193-44E1-8DF5-F3CC0C0C3633}">
      <dgm:prSet/>
      <dgm:spPr/>
      <dgm:t>
        <a:bodyPr/>
        <a:lstStyle/>
        <a:p>
          <a:endParaRPr lang="en-US"/>
        </a:p>
      </dgm:t>
    </dgm:pt>
    <dgm:pt modelId="{3C156709-3EE9-477F-8783-EFC3301637CD}" type="sibTrans" cxnId="{F24C385D-A193-44E1-8DF5-F3CC0C0C3633}">
      <dgm:prSet/>
      <dgm:spPr/>
      <dgm:t>
        <a:bodyPr/>
        <a:lstStyle/>
        <a:p>
          <a:endParaRPr lang="en-US"/>
        </a:p>
      </dgm:t>
    </dgm:pt>
    <dgm:pt modelId="{4381FAC1-6D60-4A22-AD65-17EF3D232699}">
      <dgm:prSet custT="1"/>
      <dgm:spPr/>
      <dgm:t>
        <a:bodyPr/>
        <a:lstStyle/>
        <a:p>
          <a:pPr>
            <a:lnSpc>
              <a:spcPct val="100000"/>
            </a:lnSpc>
          </a:pPr>
          <a:r>
            <a:rPr lang="en-IN" sz="1400" dirty="0"/>
            <a:t>Time Series Analysis.</a:t>
          </a:r>
          <a:endParaRPr lang="en-US" sz="1400" dirty="0"/>
        </a:p>
      </dgm:t>
    </dgm:pt>
    <dgm:pt modelId="{9570F7BA-1EF0-43FA-9446-D52FC51F29F3}" type="parTrans" cxnId="{BD70B83E-85B4-4646-8520-FD39A281BB49}">
      <dgm:prSet/>
      <dgm:spPr/>
      <dgm:t>
        <a:bodyPr/>
        <a:lstStyle/>
        <a:p>
          <a:endParaRPr lang="en-US"/>
        </a:p>
      </dgm:t>
    </dgm:pt>
    <dgm:pt modelId="{864E2BA5-E9E5-46F6-875E-6DE6E2970A7C}" type="sibTrans" cxnId="{BD70B83E-85B4-4646-8520-FD39A281BB49}">
      <dgm:prSet/>
      <dgm:spPr/>
      <dgm:t>
        <a:bodyPr/>
        <a:lstStyle/>
        <a:p>
          <a:endParaRPr lang="en-US"/>
        </a:p>
      </dgm:t>
    </dgm:pt>
    <dgm:pt modelId="{3A69B061-3413-4BA1-A7E2-94AA38A52EC1}">
      <dgm:prSet custT="1"/>
      <dgm:spPr/>
      <dgm:t>
        <a:bodyPr/>
        <a:lstStyle/>
        <a:p>
          <a:pPr>
            <a:lnSpc>
              <a:spcPct val="100000"/>
            </a:lnSpc>
          </a:pPr>
          <a:r>
            <a:rPr lang="en-US" sz="1400" dirty="0"/>
            <a:t>Handling Duplicate Data.</a:t>
          </a:r>
        </a:p>
      </dgm:t>
    </dgm:pt>
    <dgm:pt modelId="{BEBD4723-EF69-4BEF-9CCD-1ECEBDB233E1}" type="parTrans" cxnId="{1563AFA3-EA61-4F2C-8B52-BF943E3CC40A}">
      <dgm:prSet/>
      <dgm:spPr/>
      <dgm:t>
        <a:bodyPr/>
        <a:lstStyle/>
        <a:p>
          <a:endParaRPr lang="en-US"/>
        </a:p>
      </dgm:t>
    </dgm:pt>
    <dgm:pt modelId="{40A23D66-43D2-4EA1-920C-4C735F73CCE9}" type="sibTrans" cxnId="{1563AFA3-EA61-4F2C-8B52-BF943E3CC40A}">
      <dgm:prSet/>
      <dgm:spPr/>
      <dgm:t>
        <a:bodyPr/>
        <a:lstStyle/>
        <a:p>
          <a:endParaRPr lang="en-US"/>
        </a:p>
      </dgm:t>
    </dgm:pt>
    <dgm:pt modelId="{35B17F3E-B9AF-4F1E-AC49-81F885DD64C8}">
      <dgm:prSet custT="1"/>
      <dgm:spPr/>
      <dgm:t>
        <a:bodyPr/>
        <a:lstStyle/>
        <a:p>
          <a:pPr>
            <a:lnSpc>
              <a:spcPct val="100000"/>
            </a:lnSpc>
          </a:pPr>
          <a:r>
            <a:rPr lang="en-US" sz="1400" dirty="0"/>
            <a:t>Split the dataset into training and testing sets to assess the model's performance on unseen data and prevent overfitting.</a:t>
          </a:r>
        </a:p>
      </dgm:t>
    </dgm:pt>
    <dgm:pt modelId="{70C57579-508C-404D-A7F9-94FFC6F4003F}" type="parTrans" cxnId="{4D19FA75-CC4D-4081-9DEF-E734B1946631}">
      <dgm:prSet/>
      <dgm:spPr/>
      <dgm:t>
        <a:bodyPr/>
        <a:lstStyle/>
        <a:p>
          <a:endParaRPr lang="en-US"/>
        </a:p>
      </dgm:t>
    </dgm:pt>
    <dgm:pt modelId="{AC8BEFEB-F5A0-463F-A933-3823B7A5C6CE}" type="sibTrans" cxnId="{4D19FA75-CC4D-4081-9DEF-E734B1946631}">
      <dgm:prSet/>
      <dgm:spPr/>
      <dgm:t>
        <a:bodyPr/>
        <a:lstStyle/>
        <a:p>
          <a:endParaRPr lang="en-US"/>
        </a:p>
      </dgm:t>
    </dgm:pt>
    <dgm:pt modelId="{5263BE39-BACF-437A-ADA1-7102AC1A6D25}" type="pres">
      <dgm:prSet presAssocID="{F3CB1E57-D18C-45D9-88CF-172CDB84F119}" presName="root" presStyleCnt="0">
        <dgm:presLayoutVars>
          <dgm:dir/>
          <dgm:resizeHandles val="exact"/>
        </dgm:presLayoutVars>
      </dgm:prSet>
      <dgm:spPr/>
    </dgm:pt>
    <dgm:pt modelId="{7B4896CC-4381-493A-A6FB-C314D25B7B5F}" type="pres">
      <dgm:prSet presAssocID="{D55F777A-D7CE-4189-A52C-B64EF3B2859A}" presName="compNode" presStyleCnt="0"/>
      <dgm:spPr/>
    </dgm:pt>
    <dgm:pt modelId="{1BD8EDB9-3CD6-4686-BED0-A9945F37B907}" type="pres">
      <dgm:prSet presAssocID="{D55F777A-D7CE-4189-A52C-B64EF3B2859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enn Diagram"/>
        </a:ext>
      </dgm:extLst>
    </dgm:pt>
    <dgm:pt modelId="{DB9B1ECA-0440-45E3-BFAD-35DEF657CBEF}" type="pres">
      <dgm:prSet presAssocID="{D55F777A-D7CE-4189-A52C-B64EF3B2859A}" presName="spaceRect" presStyleCnt="0"/>
      <dgm:spPr/>
    </dgm:pt>
    <dgm:pt modelId="{3C86FBDE-9B05-4C88-A28F-D3679D86FC0B}" type="pres">
      <dgm:prSet presAssocID="{D55F777A-D7CE-4189-A52C-B64EF3B2859A}" presName="textRect" presStyleLbl="revTx" presStyleIdx="0" presStyleCnt="5">
        <dgm:presLayoutVars>
          <dgm:chMax val="1"/>
          <dgm:chPref val="1"/>
        </dgm:presLayoutVars>
      </dgm:prSet>
      <dgm:spPr/>
    </dgm:pt>
    <dgm:pt modelId="{69DEB8D8-3115-4EA7-8DF2-92FF9E9525B6}" type="pres">
      <dgm:prSet presAssocID="{2538C403-0E45-4E79-BAFB-F8A0D02C25FF}" presName="sibTrans" presStyleCnt="0"/>
      <dgm:spPr/>
    </dgm:pt>
    <dgm:pt modelId="{46BC5CC9-0A0D-4999-BCAC-C3D4424DDB1D}" type="pres">
      <dgm:prSet presAssocID="{8C4E5483-087B-4E8A-A1EA-626BFB39ED49}" presName="compNode" presStyleCnt="0"/>
      <dgm:spPr/>
    </dgm:pt>
    <dgm:pt modelId="{74655E64-B5E2-4BA5-9F28-02C88E5856EE}" type="pres">
      <dgm:prSet presAssocID="{8C4E5483-087B-4E8A-A1EA-626BFB39ED4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FD244F70-0E6D-4F7B-A28D-C013497EB598}" type="pres">
      <dgm:prSet presAssocID="{8C4E5483-087B-4E8A-A1EA-626BFB39ED49}" presName="spaceRect" presStyleCnt="0"/>
      <dgm:spPr/>
    </dgm:pt>
    <dgm:pt modelId="{244EB010-35CB-4E55-A426-BC3D3FEE301C}" type="pres">
      <dgm:prSet presAssocID="{8C4E5483-087B-4E8A-A1EA-626BFB39ED49}" presName="textRect" presStyleLbl="revTx" presStyleIdx="1" presStyleCnt="5">
        <dgm:presLayoutVars>
          <dgm:chMax val="1"/>
          <dgm:chPref val="1"/>
        </dgm:presLayoutVars>
      </dgm:prSet>
      <dgm:spPr/>
    </dgm:pt>
    <dgm:pt modelId="{2BC3F9C1-EDF0-419F-A5B4-579832C2843E}" type="pres">
      <dgm:prSet presAssocID="{3C156709-3EE9-477F-8783-EFC3301637CD}" presName="sibTrans" presStyleCnt="0"/>
      <dgm:spPr/>
    </dgm:pt>
    <dgm:pt modelId="{49284292-B7E6-4FDE-A3FC-92AD1D2F6B4C}" type="pres">
      <dgm:prSet presAssocID="{4381FAC1-6D60-4A22-AD65-17EF3D232699}" presName="compNode" presStyleCnt="0"/>
      <dgm:spPr/>
    </dgm:pt>
    <dgm:pt modelId="{F5E75756-95EA-46B1-9B01-943C6E05A83C}" type="pres">
      <dgm:prSet presAssocID="{4381FAC1-6D60-4A22-AD65-17EF3D23269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CBF8DDC8-7341-483F-BBF1-1B8401B00263}" type="pres">
      <dgm:prSet presAssocID="{4381FAC1-6D60-4A22-AD65-17EF3D232699}" presName="spaceRect" presStyleCnt="0"/>
      <dgm:spPr/>
    </dgm:pt>
    <dgm:pt modelId="{E2C7D77C-E9C2-481D-9E1F-BB39A1717A2A}" type="pres">
      <dgm:prSet presAssocID="{4381FAC1-6D60-4A22-AD65-17EF3D232699}" presName="textRect" presStyleLbl="revTx" presStyleIdx="2" presStyleCnt="5">
        <dgm:presLayoutVars>
          <dgm:chMax val="1"/>
          <dgm:chPref val="1"/>
        </dgm:presLayoutVars>
      </dgm:prSet>
      <dgm:spPr/>
    </dgm:pt>
    <dgm:pt modelId="{C8EEA5D1-DFA8-4FC1-B575-5709F47826D1}" type="pres">
      <dgm:prSet presAssocID="{864E2BA5-E9E5-46F6-875E-6DE6E2970A7C}" presName="sibTrans" presStyleCnt="0"/>
      <dgm:spPr/>
    </dgm:pt>
    <dgm:pt modelId="{51728C0B-4EBC-4BF3-B541-AA308752E5F7}" type="pres">
      <dgm:prSet presAssocID="{3A69B061-3413-4BA1-A7E2-94AA38A52EC1}" presName="compNode" presStyleCnt="0"/>
      <dgm:spPr/>
    </dgm:pt>
    <dgm:pt modelId="{0C3E9AB7-30FA-4641-AA6B-A3872A4C7A10}" type="pres">
      <dgm:prSet presAssocID="{3A69B061-3413-4BA1-A7E2-94AA38A52E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2B911417-FF00-43CF-9D76-6169286BCE15}" type="pres">
      <dgm:prSet presAssocID="{3A69B061-3413-4BA1-A7E2-94AA38A52EC1}" presName="spaceRect" presStyleCnt="0"/>
      <dgm:spPr/>
    </dgm:pt>
    <dgm:pt modelId="{70B1DBA7-09EF-4B3E-AA04-4149FAD49235}" type="pres">
      <dgm:prSet presAssocID="{3A69B061-3413-4BA1-A7E2-94AA38A52EC1}" presName="textRect" presStyleLbl="revTx" presStyleIdx="3" presStyleCnt="5">
        <dgm:presLayoutVars>
          <dgm:chMax val="1"/>
          <dgm:chPref val="1"/>
        </dgm:presLayoutVars>
      </dgm:prSet>
      <dgm:spPr/>
    </dgm:pt>
    <dgm:pt modelId="{BE250B29-03CD-4653-B15A-7F540EFF6905}" type="pres">
      <dgm:prSet presAssocID="{40A23D66-43D2-4EA1-920C-4C735F73CCE9}" presName="sibTrans" presStyleCnt="0"/>
      <dgm:spPr/>
    </dgm:pt>
    <dgm:pt modelId="{D7787A77-2B61-4278-A644-605EBEBE2D78}" type="pres">
      <dgm:prSet presAssocID="{35B17F3E-B9AF-4F1E-AC49-81F885DD64C8}" presName="compNode" presStyleCnt="0"/>
      <dgm:spPr/>
    </dgm:pt>
    <dgm:pt modelId="{E19B3B9D-65EC-4F1C-92B3-15F6B434344B}" type="pres">
      <dgm:prSet presAssocID="{35B17F3E-B9AF-4F1E-AC49-81F885DD64C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16B17532-241D-4237-B229-E7B2C8254BCC}" type="pres">
      <dgm:prSet presAssocID="{35B17F3E-B9AF-4F1E-AC49-81F885DD64C8}" presName="spaceRect" presStyleCnt="0"/>
      <dgm:spPr/>
    </dgm:pt>
    <dgm:pt modelId="{9723BA35-58ED-48CA-9D67-3B93221151FA}" type="pres">
      <dgm:prSet presAssocID="{35B17F3E-B9AF-4F1E-AC49-81F885DD64C8}" presName="textRect" presStyleLbl="revTx" presStyleIdx="4" presStyleCnt="5">
        <dgm:presLayoutVars>
          <dgm:chMax val="1"/>
          <dgm:chPref val="1"/>
        </dgm:presLayoutVars>
      </dgm:prSet>
      <dgm:spPr/>
    </dgm:pt>
  </dgm:ptLst>
  <dgm:cxnLst>
    <dgm:cxn modelId="{B991581C-4224-4A75-B0D2-E1BA2ACF93E5}" type="presOf" srcId="{8C4E5483-087B-4E8A-A1EA-626BFB39ED49}" destId="{244EB010-35CB-4E55-A426-BC3D3FEE301C}" srcOrd="0" destOrd="0" presId="urn:microsoft.com/office/officeart/2018/2/layout/IconLabelList"/>
    <dgm:cxn modelId="{BD70B83E-85B4-4646-8520-FD39A281BB49}" srcId="{F3CB1E57-D18C-45D9-88CF-172CDB84F119}" destId="{4381FAC1-6D60-4A22-AD65-17EF3D232699}" srcOrd="2" destOrd="0" parTransId="{9570F7BA-1EF0-43FA-9446-D52FC51F29F3}" sibTransId="{864E2BA5-E9E5-46F6-875E-6DE6E2970A7C}"/>
    <dgm:cxn modelId="{F24C385D-A193-44E1-8DF5-F3CC0C0C3633}" srcId="{F3CB1E57-D18C-45D9-88CF-172CDB84F119}" destId="{8C4E5483-087B-4E8A-A1EA-626BFB39ED49}" srcOrd="1" destOrd="0" parTransId="{CBE853B4-BC4E-441F-BEF0-EAC02F2AA26E}" sibTransId="{3C156709-3EE9-477F-8783-EFC3301637CD}"/>
    <dgm:cxn modelId="{17DF006A-9312-41AB-8316-22BFBD43394C}" type="presOf" srcId="{D55F777A-D7CE-4189-A52C-B64EF3B2859A}" destId="{3C86FBDE-9B05-4C88-A28F-D3679D86FC0B}" srcOrd="0" destOrd="0" presId="urn:microsoft.com/office/officeart/2018/2/layout/IconLabelList"/>
    <dgm:cxn modelId="{712D7A6C-1844-4C8C-B6D4-1EFAAF15D129}" type="presOf" srcId="{35B17F3E-B9AF-4F1E-AC49-81F885DD64C8}" destId="{9723BA35-58ED-48CA-9D67-3B93221151FA}" srcOrd="0" destOrd="0" presId="urn:microsoft.com/office/officeart/2018/2/layout/IconLabelList"/>
    <dgm:cxn modelId="{4D19FA75-CC4D-4081-9DEF-E734B1946631}" srcId="{F3CB1E57-D18C-45D9-88CF-172CDB84F119}" destId="{35B17F3E-B9AF-4F1E-AC49-81F885DD64C8}" srcOrd="4" destOrd="0" parTransId="{70C57579-508C-404D-A7F9-94FFC6F4003F}" sibTransId="{AC8BEFEB-F5A0-463F-A933-3823B7A5C6CE}"/>
    <dgm:cxn modelId="{99E19299-7D9F-4A27-BE88-D5C5B7D6C4BA}" type="presOf" srcId="{4381FAC1-6D60-4A22-AD65-17EF3D232699}" destId="{E2C7D77C-E9C2-481D-9E1F-BB39A1717A2A}" srcOrd="0" destOrd="0" presId="urn:microsoft.com/office/officeart/2018/2/layout/IconLabelList"/>
    <dgm:cxn modelId="{1563AFA3-EA61-4F2C-8B52-BF943E3CC40A}" srcId="{F3CB1E57-D18C-45D9-88CF-172CDB84F119}" destId="{3A69B061-3413-4BA1-A7E2-94AA38A52EC1}" srcOrd="3" destOrd="0" parTransId="{BEBD4723-EF69-4BEF-9CCD-1ECEBDB233E1}" sibTransId="{40A23D66-43D2-4EA1-920C-4C735F73CCE9}"/>
    <dgm:cxn modelId="{7D8479E6-0FE7-43E3-A00F-89F30515B7E7}" type="presOf" srcId="{F3CB1E57-D18C-45D9-88CF-172CDB84F119}" destId="{5263BE39-BACF-437A-ADA1-7102AC1A6D25}" srcOrd="0" destOrd="0" presId="urn:microsoft.com/office/officeart/2018/2/layout/IconLabelList"/>
    <dgm:cxn modelId="{CAADE1E6-1007-43AB-9A74-CDF3609C7512}" type="presOf" srcId="{3A69B061-3413-4BA1-A7E2-94AA38A52EC1}" destId="{70B1DBA7-09EF-4B3E-AA04-4149FAD49235}" srcOrd="0" destOrd="0" presId="urn:microsoft.com/office/officeart/2018/2/layout/IconLabelList"/>
    <dgm:cxn modelId="{123E4FFD-53E8-443D-8193-2761277D397D}" srcId="{F3CB1E57-D18C-45D9-88CF-172CDB84F119}" destId="{D55F777A-D7CE-4189-A52C-B64EF3B2859A}" srcOrd="0" destOrd="0" parTransId="{3436D7C6-D993-4BCE-BA2C-15B99353E425}" sibTransId="{2538C403-0E45-4E79-BAFB-F8A0D02C25FF}"/>
    <dgm:cxn modelId="{80415979-A410-417D-938F-123B8E60060F}" type="presParOf" srcId="{5263BE39-BACF-437A-ADA1-7102AC1A6D25}" destId="{7B4896CC-4381-493A-A6FB-C314D25B7B5F}" srcOrd="0" destOrd="0" presId="urn:microsoft.com/office/officeart/2018/2/layout/IconLabelList"/>
    <dgm:cxn modelId="{132570E7-0419-4211-B225-C2420E6F1EF7}" type="presParOf" srcId="{7B4896CC-4381-493A-A6FB-C314D25B7B5F}" destId="{1BD8EDB9-3CD6-4686-BED0-A9945F37B907}" srcOrd="0" destOrd="0" presId="urn:microsoft.com/office/officeart/2018/2/layout/IconLabelList"/>
    <dgm:cxn modelId="{B802C9A8-92C0-4C33-B198-F5088C1B6FBA}" type="presParOf" srcId="{7B4896CC-4381-493A-A6FB-C314D25B7B5F}" destId="{DB9B1ECA-0440-45E3-BFAD-35DEF657CBEF}" srcOrd="1" destOrd="0" presId="urn:microsoft.com/office/officeart/2018/2/layout/IconLabelList"/>
    <dgm:cxn modelId="{B4264CE3-5B07-4869-9A6D-FAB100F6E318}" type="presParOf" srcId="{7B4896CC-4381-493A-A6FB-C314D25B7B5F}" destId="{3C86FBDE-9B05-4C88-A28F-D3679D86FC0B}" srcOrd="2" destOrd="0" presId="urn:microsoft.com/office/officeart/2018/2/layout/IconLabelList"/>
    <dgm:cxn modelId="{C89C6402-AEF2-4C1C-A046-AC44EA17C6D7}" type="presParOf" srcId="{5263BE39-BACF-437A-ADA1-7102AC1A6D25}" destId="{69DEB8D8-3115-4EA7-8DF2-92FF9E9525B6}" srcOrd="1" destOrd="0" presId="urn:microsoft.com/office/officeart/2018/2/layout/IconLabelList"/>
    <dgm:cxn modelId="{7C3170E0-43C0-4997-9E2C-1677180A3FA2}" type="presParOf" srcId="{5263BE39-BACF-437A-ADA1-7102AC1A6D25}" destId="{46BC5CC9-0A0D-4999-BCAC-C3D4424DDB1D}" srcOrd="2" destOrd="0" presId="urn:microsoft.com/office/officeart/2018/2/layout/IconLabelList"/>
    <dgm:cxn modelId="{0E5C6E4E-6A36-4895-B758-DFE4543F467F}" type="presParOf" srcId="{46BC5CC9-0A0D-4999-BCAC-C3D4424DDB1D}" destId="{74655E64-B5E2-4BA5-9F28-02C88E5856EE}" srcOrd="0" destOrd="0" presId="urn:microsoft.com/office/officeart/2018/2/layout/IconLabelList"/>
    <dgm:cxn modelId="{312D1011-DB3C-4429-957D-0498CDEA6936}" type="presParOf" srcId="{46BC5CC9-0A0D-4999-BCAC-C3D4424DDB1D}" destId="{FD244F70-0E6D-4F7B-A28D-C013497EB598}" srcOrd="1" destOrd="0" presId="urn:microsoft.com/office/officeart/2018/2/layout/IconLabelList"/>
    <dgm:cxn modelId="{7D6491E5-7DD3-4B90-AC86-21A5B7E86657}" type="presParOf" srcId="{46BC5CC9-0A0D-4999-BCAC-C3D4424DDB1D}" destId="{244EB010-35CB-4E55-A426-BC3D3FEE301C}" srcOrd="2" destOrd="0" presId="urn:microsoft.com/office/officeart/2018/2/layout/IconLabelList"/>
    <dgm:cxn modelId="{A52857A7-CDE2-4053-ABAE-C96ED49F3D8E}" type="presParOf" srcId="{5263BE39-BACF-437A-ADA1-7102AC1A6D25}" destId="{2BC3F9C1-EDF0-419F-A5B4-579832C2843E}" srcOrd="3" destOrd="0" presId="urn:microsoft.com/office/officeart/2018/2/layout/IconLabelList"/>
    <dgm:cxn modelId="{50A52B18-CAC3-408B-A192-F5D9DA3523AC}" type="presParOf" srcId="{5263BE39-BACF-437A-ADA1-7102AC1A6D25}" destId="{49284292-B7E6-4FDE-A3FC-92AD1D2F6B4C}" srcOrd="4" destOrd="0" presId="urn:microsoft.com/office/officeart/2018/2/layout/IconLabelList"/>
    <dgm:cxn modelId="{6AA45ECF-9351-4040-8E64-BE67B7E7D416}" type="presParOf" srcId="{49284292-B7E6-4FDE-A3FC-92AD1D2F6B4C}" destId="{F5E75756-95EA-46B1-9B01-943C6E05A83C}" srcOrd="0" destOrd="0" presId="urn:microsoft.com/office/officeart/2018/2/layout/IconLabelList"/>
    <dgm:cxn modelId="{F73FA42F-7256-46AE-B4D4-D64E94949534}" type="presParOf" srcId="{49284292-B7E6-4FDE-A3FC-92AD1D2F6B4C}" destId="{CBF8DDC8-7341-483F-BBF1-1B8401B00263}" srcOrd="1" destOrd="0" presId="urn:microsoft.com/office/officeart/2018/2/layout/IconLabelList"/>
    <dgm:cxn modelId="{E5D4C767-4EDE-462B-BD88-AD83078E02AF}" type="presParOf" srcId="{49284292-B7E6-4FDE-A3FC-92AD1D2F6B4C}" destId="{E2C7D77C-E9C2-481D-9E1F-BB39A1717A2A}" srcOrd="2" destOrd="0" presId="urn:microsoft.com/office/officeart/2018/2/layout/IconLabelList"/>
    <dgm:cxn modelId="{EF5141D2-468A-496B-A3B5-E77158414122}" type="presParOf" srcId="{5263BE39-BACF-437A-ADA1-7102AC1A6D25}" destId="{C8EEA5D1-DFA8-4FC1-B575-5709F47826D1}" srcOrd="5" destOrd="0" presId="urn:microsoft.com/office/officeart/2018/2/layout/IconLabelList"/>
    <dgm:cxn modelId="{0EB42A9A-85D4-47E9-991D-DF8B77EC2A54}" type="presParOf" srcId="{5263BE39-BACF-437A-ADA1-7102AC1A6D25}" destId="{51728C0B-4EBC-4BF3-B541-AA308752E5F7}" srcOrd="6" destOrd="0" presId="urn:microsoft.com/office/officeart/2018/2/layout/IconLabelList"/>
    <dgm:cxn modelId="{3E1329DC-AB03-4E7E-A52A-885E113CBFCB}" type="presParOf" srcId="{51728C0B-4EBC-4BF3-B541-AA308752E5F7}" destId="{0C3E9AB7-30FA-4641-AA6B-A3872A4C7A10}" srcOrd="0" destOrd="0" presId="urn:microsoft.com/office/officeart/2018/2/layout/IconLabelList"/>
    <dgm:cxn modelId="{7A128F4E-D450-4B54-B617-95F08F4F1817}" type="presParOf" srcId="{51728C0B-4EBC-4BF3-B541-AA308752E5F7}" destId="{2B911417-FF00-43CF-9D76-6169286BCE15}" srcOrd="1" destOrd="0" presId="urn:microsoft.com/office/officeart/2018/2/layout/IconLabelList"/>
    <dgm:cxn modelId="{40E11652-C2DB-489A-9D05-DCD4F4464F18}" type="presParOf" srcId="{51728C0B-4EBC-4BF3-B541-AA308752E5F7}" destId="{70B1DBA7-09EF-4B3E-AA04-4149FAD49235}" srcOrd="2" destOrd="0" presId="urn:microsoft.com/office/officeart/2018/2/layout/IconLabelList"/>
    <dgm:cxn modelId="{3C319D0B-182F-455B-AA94-4CCFA0CD7D18}" type="presParOf" srcId="{5263BE39-BACF-437A-ADA1-7102AC1A6D25}" destId="{BE250B29-03CD-4653-B15A-7F540EFF6905}" srcOrd="7" destOrd="0" presId="urn:microsoft.com/office/officeart/2018/2/layout/IconLabelList"/>
    <dgm:cxn modelId="{C79C1CB4-38C9-4925-91C3-CB463BBCAB1B}" type="presParOf" srcId="{5263BE39-BACF-437A-ADA1-7102AC1A6D25}" destId="{D7787A77-2B61-4278-A644-605EBEBE2D78}" srcOrd="8" destOrd="0" presId="urn:microsoft.com/office/officeart/2018/2/layout/IconLabelList"/>
    <dgm:cxn modelId="{E8805D67-01C2-4850-940A-39B4575A76E8}" type="presParOf" srcId="{D7787A77-2B61-4278-A644-605EBEBE2D78}" destId="{E19B3B9D-65EC-4F1C-92B3-15F6B434344B}" srcOrd="0" destOrd="0" presId="urn:microsoft.com/office/officeart/2018/2/layout/IconLabelList"/>
    <dgm:cxn modelId="{A125F235-D5B3-44BB-AFAE-97D24BEABB26}" type="presParOf" srcId="{D7787A77-2B61-4278-A644-605EBEBE2D78}" destId="{16B17532-241D-4237-B229-E7B2C8254BCC}" srcOrd="1" destOrd="0" presId="urn:microsoft.com/office/officeart/2018/2/layout/IconLabelList"/>
    <dgm:cxn modelId="{9E26EE3F-ECB2-44AC-BE83-48B2206F6C47}" type="presParOf" srcId="{D7787A77-2B61-4278-A644-605EBEBE2D78}" destId="{9723BA35-58ED-48CA-9D67-3B93221151F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2A59B57-935B-4FD2-AA8E-90269407408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62FE48B-8758-42CF-B30A-51E93C642E04}">
      <dgm:prSet/>
      <dgm:spPr/>
      <dgm:t>
        <a:bodyPr/>
        <a:lstStyle/>
        <a:p>
          <a:pPr>
            <a:lnSpc>
              <a:spcPct val="100000"/>
            </a:lnSpc>
          </a:pPr>
          <a:r>
            <a:rPr lang="en-US"/>
            <a:t>Raspberry Pi is a series of small, affordable, single-board computers</a:t>
          </a:r>
          <a:r>
            <a:rPr lang="en-IN"/>
            <a:t>.</a:t>
          </a:r>
          <a:endParaRPr lang="en-US"/>
        </a:p>
      </dgm:t>
    </dgm:pt>
    <dgm:pt modelId="{3D8DA0EC-50D0-4FB6-B56D-37B783EE5E9D}" type="parTrans" cxnId="{63ED59E3-52D0-4BEE-9478-1CBF6D55724C}">
      <dgm:prSet/>
      <dgm:spPr/>
      <dgm:t>
        <a:bodyPr/>
        <a:lstStyle/>
        <a:p>
          <a:endParaRPr lang="en-US"/>
        </a:p>
      </dgm:t>
    </dgm:pt>
    <dgm:pt modelId="{5940CF40-8889-4A22-97D9-8C7D220BAF5D}" type="sibTrans" cxnId="{63ED59E3-52D0-4BEE-9478-1CBF6D55724C}">
      <dgm:prSet/>
      <dgm:spPr/>
      <dgm:t>
        <a:bodyPr/>
        <a:lstStyle/>
        <a:p>
          <a:endParaRPr lang="en-US"/>
        </a:p>
      </dgm:t>
    </dgm:pt>
    <dgm:pt modelId="{A9CE5B08-6C04-4577-A9F3-0E2CC8F8A923}">
      <dgm:prSet/>
      <dgm:spPr/>
      <dgm:t>
        <a:bodyPr/>
        <a:lstStyle/>
        <a:p>
          <a:pPr>
            <a:lnSpc>
              <a:spcPct val="100000"/>
            </a:lnSpc>
          </a:pPr>
          <a:r>
            <a:rPr lang="en-IN"/>
            <a:t>It acts as a mini computer ,where all the sensor are commonly integrated here and used as a common interface.</a:t>
          </a:r>
          <a:endParaRPr lang="en-US"/>
        </a:p>
      </dgm:t>
    </dgm:pt>
    <dgm:pt modelId="{FAAF3F69-812F-4FEC-937F-6D7F6D65F4C4}" type="parTrans" cxnId="{C31B46DB-4E83-4FDE-B7C5-7BD466719E46}">
      <dgm:prSet/>
      <dgm:spPr/>
      <dgm:t>
        <a:bodyPr/>
        <a:lstStyle/>
        <a:p>
          <a:endParaRPr lang="en-US"/>
        </a:p>
      </dgm:t>
    </dgm:pt>
    <dgm:pt modelId="{3473EC33-CEE4-40AE-AA9F-76A2C1203D0D}" type="sibTrans" cxnId="{C31B46DB-4E83-4FDE-B7C5-7BD466719E46}">
      <dgm:prSet/>
      <dgm:spPr/>
      <dgm:t>
        <a:bodyPr/>
        <a:lstStyle/>
        <a:p>
          <a:endParaRPr lang="en-US"/>
        </a:p>
      </dgm:t>
    </dgm:pt>
    <dgm:pt modelId="{6BC7395A-7C35-4037-BC87-52F146B55BD1}">
      <dgm:prSet/>
      <dgm:spPr/>
      <dgm:t>
        <a:bodyPr/>
        <a:lstStyle/>
        <a:p>
          <a:pPr>
            <a:lnSpc>
              <a:spcPct val="100000"/>
            </a:lnSpc>
          </a:pPr>
          <a:r>
            <a:rPr lang="en-US"/>
            <a:t>Raspberry Pi's GPIO pins allow it to interface directly with sensors and actuators</a:t>
          </a:r>
          <a:r>
            <a:rPr lang="en-IN"/>
            <a:t>.</a:t>
          </a:r>
          <a:endParaRPr lang="en-US"/>
        </a:p>
      </dgm:t>
    </dgm:pt>
    <dgm:pt modelId="{5BB1C41F-7D08-48D9-86C6-8FC6FCF9FC63}" type="parTrans" cxnId="{41C2AC83-AFAE-4500-BF14-B51B4C19A629}">
      <dgm:prSet/>
      <dgm:spPr/>
      <dgm:t>
        <a:bodyPr/>
        <a:lstStyle/>
        <a:p>
          <a:endParaRPr lang="en-US"/>
        </a:p>
      </dgm:t>
    </dgm:pt>
    <dgm:pt modelId="{A34F5B11-F702-4B8E-8E8D-CB6885135C73}" type="sibTrans" cxnId="{41C2AC83-AFAE-4500-BF14-B51B4C19A629}">
      <dgm:prSet/>
      <dgm:spPr/>
      <dgm:t>
        <a:bodyPr/>
        <a:lstStyle/>
        <a:p>
          <a:endParaRPr lang="en-US"/>
        </a:p>
      </dgm:t>
    </dgm:pt>
    <dgm:pt modelId="{7E87D543-766E-408C-8F49-EA8DE18A901A}" type="pres">
      <dgm:prSet presAssocID="{12A59B57-935B-4FD2-AA8E-90269407408A}" presName="root" presStyleCnt="0">
        <dgm:presLayoutVars>
          <dgm:dir/>
          <dgm:resizeHandles val="exact"/>
        </dgm:presLayoutVars>
      </dgm:prSet>
      <dgm:spPr/>
    </dgm:pt>
    <dgm:pt modelId="{0FA010C1-12F7-4F31-A98F-09D599D2B13D}" type="pres">
      <dgm:prSet presAssocID="{A62FE48B-8758-42CF-B30A-51E93C642E04}" presName="compNode" presStyleCnt="0"/>
      <dgm:spPr/>
    </dgm:pt>
    <dgm:pt modelId="{647FAF3A-CCA0-46D4-9BB0-A53A128D83F0}" type="pres">
      <dgm:prSet presAssocID="{A62FE48B-8758-42CF-B30A-51E93C642E0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208C9372-4BBC-42F4-A23E-73DE4B4585A8}" type="pres">
      <dgm:prSet presAssocID="{A62FE48B-8758-42CF-B30A-51E93C642E04}" presName="spaceRect" presStyleCnt="0"/>
      <dgm:spPr/>
    </dgm:pt>
    <dgm:pt modelId="{71E8754B-DC21-4D9F-8EF9-2E3FB5F8E6EC}" type="pres">
      <dgm:prSet presAssocID="{A62FE48B-8758-42CF-B30A-51E93C642E04}" presName="textRect" presStyleLbl="revTx" presStyleIdx="0" presStyleCnt="3">
        <dgm:presLayoutVars>
          <dgm:chMax val="1"/>
          <dgm:chPref val="1"/>
        </dgm:presLayoutVars>
      </dgm:prSet>
      <dgm:spPr/>
    </dgm:pt>
    <dgm:pt modelId="{CD10FF24-6303-427F-8104-FBE8C3E15B05}" type="pres">
      <dgm:prSet presAssocID="{5940CF40-8889-4A22-97D9-8C7D220BAF5D}" presName="sibTrans" presStyleCnt="0"/>
      <dgm:spPr/>
    </dgm:pt>
    <dgm:pt modelId="{9E23074C-6B0C-4CF8-8EC4-E0C6EE35405C}" type="pres">
      <dgm:prSet presAssocID="{A9CE5B08-6C04-4577-A9F3-0E2CC8F8A923}" presName="compNode" presStyleCnt="0"/>
      <dgm:spPr/>
    </dgm:pt>
    <dgm:pt modelId="{6E3D946C-CFFA-4646-83E1-49B6DAE4C025}" type="pres">
      <dgm:prSet presAssocID="{A9CE5B08-6C04-4577-A9F3-0E2CC8F8A92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405A8804-50F2-48CE-A7B7-BBB8E80E7444}" type="pres">
      <dgm:prSet presAssocID="{A9CE5B08-6C04-4577-A9F3-0E2CC8F8A923}" presName="spaceRect" presStyleCnt="0"/>
      <dgm:spPr/>
    </dgm:pt>
    <dgm:pt modelId="{E8EECD71-1C6F-4A99-96D0-AC3262F558E4}" type="pres">
      <dgm:prSet presAssocID="{A9CE5B08-6C04-4577-A9F3-0E2CC8F8A923}" presName="textRect" presStyleLbl="revTx" presStyleIdx="1" presStyleCnt="3">
        <dgm:presLayoutVars>
          <dgm:chMax val="1"/>
          <dgm:chPref val="1"/>
        </dgm:presLayoutVars>
      </dgm:prSet>
      <dgm:spPr/>
    </dgm:pt>
    <dgm:pt modelId="{AA9E97AC-2564-4D1C-B2C8-1FD420202B11}" type="pres">
      <dgm:prSet presAssocID="{3473EC33-CEE4-40AE-AA9F-76A2C1203D0D}" presName="sibTrans" presStyleCnt="0"/>
      <dgm:spPr/>
    </dgm:pt>
    <dgm:pt modelId="{BE73476D-0C5F-48F1-96C4-EEC2E126F9C9}" type="pres">
      <dgm:prSet presAssocID="{6BC7395A-7C35-4037-BC87-52F146B55BD1}" presName="compNode" presStyleCnt="0"/>
      <dgm:spPr/>
    </dgm:pt>
    <dgm:pt modelId="{CEFAEF62-859E-4A35-93CF-0F2E8B62614B}" type="pres">
      <dgm:prSet presAssocID="{6BC7395A-7C35-4037-BC87-52F146B55B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3A61719C-E0F4-46FF-A545-163D4CC16326}" type="pres">
      <dgm:prSet presAssocID="{6BC7395A-7C35-4037-BC87-52F146B55BD1}" presName="spaceRect" presStyleCnt="0"/>
      <dgm:spPr/>
    </dgm:pt>
    <dgm:pt modelId="{44118794-E160-4540-9F13-ECF2C251B6E9}" type="pres">
      <dgm:prSet presAssocID="{6BC7395A-7C35-4037-BC87-52F146B55BD1}" presName="textRect" presStyleLbl="revTx" presStyleIdx="2" presStyleCnt="3">
        <dgm:presLayoutVars>
          <dgm:chMax val="1"/>
          <dgm:chPref val="1"/>
        </dgm:presLayoutVars>
      </dgm:prSet>
      <dgm:spPr/>
    </dgm:pt>
  </dgm:ptLst>
  <dgm:cxnLst>
    <dgm:cxn modelId="{ADAE0F7C-9E16-4F6B-9BC9-6B8E82E76073}" type="presOf" srcId="{A9CE5B08-6C04-4577-A9F3-0E2CC8F8A923}" destId="{E8EECD71-1C6F-4A99-96D0-AC3262F558E4}" srcOrd="0" destOrd="0" presId="urn:microsoft.com/office/officeart/2018/2/layout/IconLabelList"/>
    <dgm:cxn modelId="{41C2AC83-AFAE-4500-BF14-B51B4C19A629}" srcId="{12A59B57-935B-4FD2-AA8E-90269407408A}" destId="{6BC7395A-7C35-4037-BC87-52F146B55BD1}" srcOrd="2" destOrd="0" parTransId="{5BB1C41F-7D08-48D9-86C6-8FC6FCF9FC63}" sibTransId="{A34F5B11-F702-4B8E-8E8D-CB6885135C73}"/>
    <dgm:cxn modelId="{3E5B4C9A-4AA3-44B6-9283-4670DF4C94C9}" type="presOf" srcId="{6BC7395A-7C35-4037-BC87-52F146B55BD1}" destId="{44118794-E160-4540-9F13-ECF2C251B6E9}" srcOrd="0" destOrd="0" presId="urn:microsoft.com/office/officeart/2018/2/layout/IconLabelList"/>
    <dgm:cxn modelId="{68198BB4-31E8-4C7C-99C6-5C5B0C53DDDB}" type="presOf" srcId="{12A59B57-935B-4FD2-AA8E-90269407408A}" destId="{7E87D543-766E-408C-8F49-EA8DE18A901A}" srcOrd="0" destOrd="0" presId="urn:microsoft.com/office/officeart/2018/2/layout/IconLabelList"/>
    <dgm:cxn modelId="{C31B46DB-4E83-4FDE-B7C5-7BD466719E46}" srcId="{12A59B57-935B-4FD2-AA8E-90269407408A}" destId="{A9CE5B08-6C04-4577-A9F3-0E2CC8F8A923}" srcOrd="1" destOrd="0" parTransId="{FAAF3F69-812F-4FEC-937F-6D7F6D65F4C4}" sibTransId="{3473EC33-CEE4-40AE-AA9F-76A2C1203D0D}"/>
    <dgm:cxn modelId="{63ED59E3-52D0-4BEE-9478-1CBF6D55724C}" srcId="{12A59B57-935B-4FD2-AA8E-90269407408A}" destId="{A62FE48B-8758-42CF-B30A-51E93C642E04}" srcOrd="0" destOrd="0" parTransId="{3D8DA0EC-50D0-4FB6-B56D-37B783EE5E9D}" sibTransId="{5940CF40-8889-4A22-97D9-8C7D220BAF5D}"/>
    <dgm:cxn modelId="{CE6CAFF2-0D5B-4693-9FEE-46765685D522}" type="presOf" srcId="{A62FE48B-8758-42CF-B30A-51E93C642E04}" destId="{71E8754B-DC21-4D9F-8EF9-2E3FB5F8E6EC}" srcOrd="0" destOrd="0" presId="urn:microsoft.com/office/officeart/2018/2/layout/IconLabelList"/>
    <dgm:cxn modelId="{7A4A5812-4CFD-4074-8A77-42CEDFEFCD8E}" type="presParOf" srcId="{7E87D543-766E-408C-8F49-EA8DE18A901A}" destId="{0FA010C1-12F7-4F31-A98F-09D599D2B13D}" srcOrd="0" destOrd="0" presId="urn:microsoft.com/office/officeart/2018/2/layout/IconLabelList"/>
    <dgm:cxn modelId="{4CB47BD0-1CC2-45AD-BCBE-1AEDEF115D7E}" type="presParOf" srcId="{0FA010C1-12F7-4F31-A98F-09D599D2B13D}" destId="{647FAF3A-CCA0-46D4-9BB0-A53A128D83F0}" srcOrd="0" destOrd="0" presId="urn:microsoft.com/office/officeart/2018/2/layout/IconLabelList"/>
    <dgm:cxn modelId="{444AC0A5-9401-4621-BC59-F288AD11BB89}" type="presParOf" srcId="{0FA010C1-12F7-4F31-A98F-09D599D2B13D}" destId="{208C9372-4BBC-42F4-A23E-73DE4B4585A8}" srcOrd="1" destOrd="0" presId="urn:microsoft.com/office/officeart/2018/2/layout/IconLabelList"/>
    <dgm:cxn modelId="{2F233D34-A1CF-42C4-AE4C-ED849E85674D}" type="presParOf" srcId="{0FA010C1-12F7-4F31-A98F-09D599D2B13D}" destId="{71E8754B-DC21-4D9F-8EF9-2E3FB5F8E6EC}" srcOrd="2" destOrd="0" presId="urn:microsoft.com/office/officeart/2018/2/layout/IconLabelList"/>
    <dgm:cxn modelId="{EF6028CE-9EDE-429E-AC8A-0856AFA8E2AB}" type="presParOf" srcId="{7E87D543-766E-408C-8F49-EA8DE18A901A}" destId="{CD10FF24-6303-427F-8104-FBE8C3E15B05}" srcOrd="1" destOrd="0" presId="urn:microsoft.com/office/officeart/2018/2/layout/IconLabelList"/>
    <dgm:cxn modelId="{0CC774DE-B3F5-44CC-A1F9-D6DE2DC54BBD}" type="presParOf" srcId="{7E87D543-766E-408C-8F49-EA8DE18A901A}" destId="{9E23074C-6B0C-4CF8-8EC4-E0C6EE35405C}" srcOrd="2" destOrd="0" presId="urn:microsoft.com/office/officeart/2018/2/layout/IconLabelList"/>
    <dgm:cxn modelId="{84332971-22B7-4EB8-AD98-857406DDCCB7}" type="presParOf" srcId="{9E23074C-6B0C-4CF8-8EC4-E0C6EE35405C}" destId="{6E3D946C-CFFA-4646-83E1-49B6DAE4C025}" srcOrd="0" destOrd="0" presId="urn:microsoft.com/office/officeart/2018/2/layout/IconLabelList"/>
    <dgm:cxn modelId="{D4DA28EB-1973-41EE-8930-AD9123C77C28}" type="presParOf" srcId="{9E23074C-6B0C-4CF8-8EC4-E0C6EE35405C}" destId="{405A8804-50F2-48CE-A7B7-BBB8E80E7444}" srcOrd="1" destOrd="0" presId="urn:microsoft.com/office/officeart/2018/2/layout/IconLabelList"/>
    <dgm:cxn modelId="{75B5E485-E912-4969-AE5A-8EBC53F5781B}" type="presParOf" srcId="{9E23074C-6B0C-4CF8-8EC4-E0C6EE35405C}" destId="{E8EECD71-1C6F-4A99-96D0-AC3262F558E4}" srcOrd="2" destOrd="0" presId="urn:microsoft.com/office/officeart/2018/2/layout/IconLabelList"/>
    <dgm:cxn modelId="{42AD223B-1251-4E92-9688-479CCCC36A5D}" type="presParOf" srcId="{7E87D543-766E-408C-8F49-EA8DE18A901A}" destId="{AA9E97AC-2564-4D1C-B2C8-1FD420202B11}" srcOrd="3" destOrd="0" presId="urn:microsoft.com/office/officeart/2018/2/layout/IconLabelList"/>
    <dgm:cxn modelId="{8730FB4B-9F3F-4BE0-B3B8-FBA94E88C031}" type="presParOf" srcId="{7E87D543-766E-408C-8F49-EA8DE18A901A}" destId="{BE73476D-0C5F-48F1-96C4-EEC2E126F9C9}" srcOrd="4" destOrd="0" presId="urn:microsoft.com/office/officeart/2018/2/layout/IconLabelList"/>
    <dgm:cxn modelId="{41F3C5C0-EC24-40FD-93C1-B272B9B00200}" type="presParOf" srcId="{BE73476D-0C5F-48F1-96C4-EEC2E126F9C9}" destId="{CEFAEF62-859E-4A35-93CF-0F2E8B62614B}" srcOrd="0" destOrd="0" presId="urn:microsoft.com/office/officeart/2018/2/layout/IconLabelList"/>
    <dgm:cxn modelId="{E259F7DB-048D-4537-93D6-D2A80E197342}" type="presParOf" srcId="{BE73476D-0C5F-48F1-96C4-EEC2E126F9C9}" destId="{3A61719C-E0F4-46FF-A545-163D4CC16326}" srcOrd="1" destOrd="0" presId="urn:microsoft.com/office/officeart/2018/2/layout/IconLabelList"/>
    <dgm:cxn modelId="{DA43AEF1-03DC-448B-AD60-181E761A88D1}" type="presParOf" srcId="{BE73476D-0C5F-48F1-96C4-EEC2E126F9C9}" destId="{44118794-E160-4540-9F13-ECF2C251B6E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268DA77-5A19-4A95-9FA8-FC5B1899B37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01EDDFF-7181-4219-A23F-883DDAE94358}">
      <dgm:prSet/>
      <dgm:spPr/>
      <dgm:t>
        <a:bodyPr/>
        <a:lstStyle/>
        <a:p>
          <a:pPr>
            <a:lnSpc>
              <a:spcPct val="100000"/>
            </a:lnSpc>
          </a:pPr>
          <a:r>
            <a:rPr lang="en-US"/>
            <a:t>The prediction from ML algorithm initiates necessary control signal from control devices to actuators for proper action.</a:t>
          </a:r>
        </a:p>
      </dgm:t>
    </dgm:pt>
    <dgm:pt modelId="{7350B0CE-0E81-45D2-BAF2-87619CB35C0E}" type="parTrans" cxnId="{89B8BCF4-EBD9-4F8B-B86C-A0AC422BC931}">
      <dgm:prSet/>
      <dgm:spPr/>
      <dgm:t>
        <a:bodyPr/>
        <a:lstStyle/>
        <a:p>
          <a:endParaRPr lang="en-US"/>
        </a:p>
      </dgm:t>
    </dgm:pt>
    <dgm:pt modelId="{A883A03C-386C-4429-9796-40FD09D2CA8F}" type="sibTrans" cxnId="{89B8BCF4-EBD9-4F8B-B86C-A0AC422BC931}">
      <dgm:prSet/>
      <dgm:spPr/>
      <dgm:t>
        <a:bodyPr/>
        <a:lstStyle/>
        <a:p>
          <a:endParaRPr lang="en-US"/>
        </a:p>
      </dgm:t>
    </dgm:pt>
    <dgm:pt modelId="{053905C9-17D1-4EBD-BE1D-4E89D704B41C}">
      <dgm:prSet/>
      <dgm:spPr/>
      <dgm:t>
        <a:bodyPr/>
        <a:lstStyle/>
        <a:p>
          <a:pPr>
            <a:lnSpc>
              <a:spcPct val="100000"/>
            </a:lnSpc>
          </a:pPr>
          <a:r>
            <a:rPr lang="en-US"/>
            <a:t>Actuator takes decision based on sensor data and converts the electrical control signal into physical action, enabling automated interaction with the environment. </a:t>
          </a:r>
        </a:p>
      </dgm:t>
    </dgm:pt>
    <dgm:pt modelId="{17218CC9-7FA0-4889-A570-CA68AD00DD38}" type="parTrans" cxnId="{42113248-5F9E-4F8D-9993-75CD9E2367AC}">
      <dgm:prSet/>
      <dgm:spPr/>
      <dgm:t>
        <a:bodyPr/>
        <a:lstStyle/>
        <a:p>
          <a:endParaRPr lang="en-US"/>
        </a:p>
      </dgm:t>
    </dgm:pt>
    <dgm:pt modelId="{3AB196A0-8F7D-4CDE-B5C9-2497C5821105}" type="sibTrans" cxnId="{42113248-5F9E-4F8D-9993-75CD9E2367AC}">
      <dgm:prSet/>
      <dgm:spPr/>
      <dgm:t>
        <a:bodyPr/>
        <a:lstStyle/>
        <a:p>
          <a:endParaRPr lang="en-US"/>
        </a:p>
      </dgm:t>
    </dgm:pt>
    <dgm:pt modelId="{EDD0E43E-D363-4847-B3E9-112260C72EE9}">
      <dgm:prSet/>
      <dgm:spPr/>
      <dgm:t>
        <a:bodyPr/>
        <a:lstStyle/>
        <a:p>
          <a:pPr>
            <a:lnSpc>
              <a:spcPct val="100000"/>
            </a:lnSpc>
          </a:pPr>
          <a:r>
            <a:rPr lang="en-US"/>
            <a:t>Implement analytics tools to gain insights into building performance, energy consumption patterns, and occupant behavior. </a:t>
          </a:r>
        </a:p>
      </dgm:t>
    </dgm:pt>
    <dgm:pt modelId="{7743441D-90F0-408F-977D-7AC052D7F27A}" type="parTrans" cxnId="{C966CD79-1B0C-459D-87E3-108CCCE779B6}">
      <dgm:prSet/>
      <dgm:spPr/>
      <dgm:t>
        <a:bodyPr/>
        <a:lstStyle/>
        <a:p>
          <a:endParaRPr lang="en-US"/>
        </a:p>
      </dgm:t>
    </dgm:pt>
    <dgm:pt modelId="{A86FE983-AA32-4807-9934-BA8FD80CA952}" type="sibTrans" cxnId="{C966CD79-1B0C-459D-87E3-108CCCE779B6}">
      <dgm:prSet/>
      <dgm:spPr/>
      <dgm:t>
        <a:bodyPr/>
        <a:lstStyle/>
        <a:p>
          <a:endParaRPr lang="en-US"/>
        </a:p>
      </dgm:t>
    </dgm:pt>
    <dgm:pt modelId="{72F591AF-3444-465E-94E7-A3C5FB279AB5}" type="pres">
      <dgm:prSet presAssocID="{5268DA77-5A19-4A95-9FA8-FC5B1899B374}" presName="root" presStyleCnt="0">
        <dgm:presLayoutVars>
          <dgm:dir/>
          <dgm:resizeHandles val="exact"/>
        </dgm:presLayoutVars>
      </dgm:prSet>
      <dgm:spPr/>
    </dgm:pt>
    <dgm:pt modelId="{A7D8FD20-BB56-4F21-865D-094998B651F2}" type="pres">
      <dgm:prSet presAssocID="{101EDDFF-7181-4219-A23F-883DDAE94358}" presName="compNode" presStyleCnt="0"/>
      <dgm:spPr/>
    </dgm:pt>
    <dgm:pt modelId="{5E075AFE-5C7F-47D6-B92F-50356C0B841F}" type="pres">
      <dgm:prSet presAssocID="{101EDDFF-7181-4219-A23F-883DDAE94358}" presName="bgRect" presStyleLbl="bgShp" presStyleIdx="0" presStyleCnt="3"/>
      <dgm:spPr/>
    </dgm:pt>
    <dgm:pt modelId="{ECD28EE8-64AC-4B27-A04B-B6E0726846DD}" type="pres">
      <dgm:prSet presAssocID="{101EDDFF-7181-4219-A23F-883DDAE943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E317C370-0740-4CD4-AEA0-E5EFDBDD036C}" type="pres">
      <dgm:prSet presAssocID="{101EDDFF-7181-4219-A23F-883DDAE94358}" presName="spaceRect" presStyleCnt="0"/>
      <dgm:spPr/>
    </dgm:pt>
    <dgm:pt modelId="{BB5FB86A-DDED-41F1-95E1-BDF5E09339F7}" type="pres">
      <dgm:prSet presAssocID="{101EDDFF-7181-4219-A23F-883DDAE94358}" presName="parTx" presStyleLbl="revTx" presStyleIdx="0" presStyleCnt="3">
        <dgm:presLayoutVars>
          <dgm:chMax val="0"/>
          <dgm:chPref val="0"/>
        </dgm:presLayoutVars>
      </dgm:prSet>
      <dgm:spPr/>
    </dgm:pt>
    <dgm:pt modelId="{F92A49D8-1B51-4E2D-9B87-3AF9C34C766C}" type="pres">
      <dgm:prSet presAssocID="{A883A03C-386C-4429-9796-40FD09D2CA8F}" presName="sibTrans" presStyleCnt="0"/>
      <dgm:spPr/>
    </dgm:pt>
    <dgm:pt modelId="{737D0CAF-A88A-4522-B5F8-082198CDB091}" type="pres">
      <dgm:prSet presAssocID="{053905C9-17D1-4EBD-BE1D-4E89D704B41C}" presName="compNode" presStyleCnt="0"/>
      <dgm:spPr/>
    </dgm:pt>
    <dgm:pt modelId="{C64D5BB1-7C64-4A4A-B788-181CCFD41889}" type="pres">
      <dgm:prSet presAssocID="{053905C9-17D1-4EBD-BE1D-4E89D704B41C}" presName="bgRect" presStyleLbl="bgShp" presStyleIdx="1" presStyleCnt="3"/>
      <dgm:spPr/>
    </dgm:pt>
    <dgm:pt modelId="{3577781A-1E82-4AA3-930A-987DE34A1D70}" type="pres">
      <dgm:prSet presAssocID="{053905C9-17D1-4EBD-BE1D-4E89D704B41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536074C4-C117-4201-AA16-B22C6A94413E}" type="pres">
      <dgm:prSet presAssocID="{053905C9-17D1-4EBD-BE1D-4E89D704B41C}" presName="spaceRect" presStyleCnt="0"/>
      <dgm:spPr/>
    </dgm:pt>
    <dgm:pt modelId="{0E6AF76C-2DBD-4D3C-A446-83453F21A586}" type="pres">
      <dgm:prSet presAssocID="{053905C9-17D1-4EBD-BE1D-4E89D704B41C}" presName="parTx" presStyleLbl="revTx" presStyleIdx="1" presStyleCnt="3">
        <dgm:presLayoutVars>
          <dgm:chMax val="0"/>
          <dgm:chPref val="0"/>
        </dgm:presLayoutVars>
      </dgm:prSet>
      <dgm:spPr/>
    </dgm:pt>
    <dgm:pt modelId="{9C191856-7639-4166-A79C-ACEF81FB53C5}" type="pres">
      <dgm:prSet presAssocID="{3AB196A0-8F7D-4CDE-B5C9-2497C5821105}" presName="sibTrans" presStyleCnt="0"/>
      <dgm:spPr/>
    </dgm:pt>
    <dgm:pt modelId="{9742D868-D2F2-4853-8AAF-AEC9786D89DA}" type="pres">
      <dgm:prSet presAssocID="{EDD0E43E-D363-4847-B3E9-112260C72EE9}" presName="compNode" presStyleCnt="0"/>
      <dgm:spPr/>
    </dgm:pt>
    <dgm:pt modelId="{6BDCC2E8-6A3A-482C-B412-006300279CD4}" type="pres">
      <dgm:prSet presAssocID="{EDD0E43E-D363-4847-B3E9-112260C72EE9}" presName="bgRect" presStyleLbl="bgShp" presStyleIdx="2" presStyleCnt="3"/>
      <dgm:spPr/>
    </dgm:pt>
    <dgm:pt modelId="{C1014683-663E-4905-A371-7B63E84990BA}" type="pres">
      <dgm:prSet presAssocID="{EDD0E43E-D363-4847-B3E9-112260C72E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AB3EA82A-6C85-4983-B207-61D1414AB70D}" type="pres">
      <dgm:prSet presAssocID="{EDD0E43E-D363-4847-B3E9-112260C72EE9}" presName="spaceRect" presStyleCnt="0"/>
      <dgm:spPr/>
    </dgm:pt>
    <dgm:pt modelId="{A86BAFEF-71AA-42E0-9DB3-3FB9744158ED}" type="pres">
      <dgm:prSet presAssocID="{EDD0E43E-D363-4847-B3E9-112260C72EE9}" presName="parTx" presStyleLbl="revTx" presStyleIdx="2" presStyleCnt="3">
        <dgm:presLayoutVars>
          <dgm:chMax val="0"/>
          <dgm:chPref val="0"/>
        </dgm:presLayoutVars>
      </dgm:prSet>
      <dgm:spPr/>
    </dgm:pt>
  </dgm:ptLst>
  <dgm:cxnLst>
    <dgm:cxn modelId="{1BCEBA03-EC30-4E5C-9622-3F58547A19F9}" type="presOf" srcId="{053905C9-17D1-4EBD-BE1D-4E89D704B41C}" destId="{0E6AF76C-2DBD-4D3C-A446-83453F21A586}" srcOrd="0" destOrd="0" presId="urn:microsoft.com/office/officeart/2018/2/layout/IconVerticalSolidList"/>
    <dgm:cxn modelId="{42113248-5F9E-4F8D-9993-75CD9E2367AC}" srcId="{5268DA77-5A19-4A95-9FA8-FC5B1899B374}" destId="{053905C9-17D1-4EBD-BE1D-4E89D704B41C}" srcOrd="1" destOrd="0" parTransId="{17218CC9-7FA0-4889-A570-CA68AD00DD38}" sibTransId="{3AB196A0-8F7D-4CDE-B5C9-2497C5821105}"/>
    <dgm:cxn modelId="{C966CD79-1B0C-459D-87E3-108CCCE779B6}" srcId="{5268DA77-5A19-4A95-9FA8-FC5B1899B374}" destId="{EDD0E43E-D363-4847-B3E9-112260C72EE9}" srcOrd="2" destOrd="0" parTransId="{7743441D-90F0-408F-977D-7AC052D7F27A}" sibTransId="{A86FE983-AA32-4807-9934-BA8FD80CA952}"/>
    <dgm:cxn modelId="{41960288-4BDA-4513-B4B0-FFAA65F9964F}" type="presOf" srcId="{5268DA77-5A19-4A95-9FA8-FC5B1899B374}" destId="{72F591AF-3444-465E-94E7-A3C5FB279AB5}" srcOrd="0" destOrd="0" presId="urn:microsoft.com/office/officeart/2018/2/layout/IconVerticalSolidList"/>
    <dgm:cxn modelId="{6FD2C3A0-AF86-4759-911D-C1A5D907A6A8}" type="presOf" srcId="{101EDDFF-7181-4219-A23F-883DDAE94358}" destId="{BB5FB86A-DDED-41F1-95E1-BDF5E09339F7}" srcOrd="0" destOrd="0" presId="urn:microsoft.com/office/officeart/2018/2/layout/IconVerticalSolidList"/>
    <dgm:cxn modelId="{1BF4DAC3-D1B9-4F85-9871-EA7D13E39F1D}" type="presOf" srcId="{EDD0E43E-D363-4847-B3E9-112260C72EE9}" destId="{A86BAFEF-71AA-42E0-9DB3-3FB9744158ED}" srcOrd="0" destOrd="0" presId="urn:microsoft.com/office/officeart/2018/2/layout/IconVerticalSolidList"/>
    <dgm:cxn modelId="{89B8BCF4-EBD9-4F8B-B86C-A0AC422BC931}" srcId="{5268DA77-5A19-4A95-9FA8-FC5B1899B374}" destId="{101EDDFF-7181-4219-A23F-883DDAE94358}" srcOrd="0" destOrd="0" parTransId="{7350B0CE-0E81-45D2-BAF2-87619CB35C0E}" sibTransId="{A883A03C-386C-4429-9796-40FD09D2CA8F}"/>
    <dgm:cxn modelId="{0EC9E1EE-0A0C-4A73-B395-883FFBC9E5B7}" type="presParOf" srcId="{72F591AF-3444-465E-94E7-A3C5FB279AB5}" destId="{A7D8FD20-BB56-4F21-865D-094998B651F2}" srcOrd="0" destOrd="0" presId="urn:microsoft.com/office/officeart/2018/2/layout/IconVerticalSolidList"/>
    <dgm:cxn modelId="{B09B2248-D352-435F-8006-3EDF8DF1A584}" type="presParOf" srcId="{A7D8FD20-BB56-4F21-865D-094998B651F2}" destId="{5E075AFE-5C7F-47D6-B92F-50356C0B841F}" srcOrd="0" destOrd="0" presId="urn:microsoft.com/office/officeart/2018/2/layout/IconVerticalSolidList"/>
    <dgm:cxn modelId="{328171EF-D2F1-4698-B95F-5294E0F5D5E9}" type="presParOf" srcId="{A7D8FD20-BB56-4F21-865D-094998B651F2}" destId="{ECD28EE8-64AC-4B27-A04B-B6E0726846DD}" srcOrd="1" destOrd="0" presId="urn:microsoft.com/office/officeart/2018/2/layout/IconVerticalSolidList"/>
    <dgm:cxn modelId="{BFEA92DF-6AD1-4E01-8F73-3CEA3AAAB97A}" type="presParOf" srcId="{A7D8FD20-BB56-4F21-865D-094998B651F2}" destId="{E317C370-0740-4CD4-AEA0-E5EFDBDD036C}" srcOrd="2" destOrd="0" presId="urn:microsoft.com/office/officeart/2018/2/layout/IconVerticalSolidList"/>
    <dgm:cxn modelId="{7D525253-55D2-4DB1-B363-15F6878FCEE6}" type="presParOf" srcId="{A7D8FD20-BB56-4F21-865D-094998B651F2}" destId="{BB5FB86A-DDED-41F1-95E1-BDF5E09339F7}" srcOrd="3" destOrd="0" presId="urn:microsoft.com/office/officeart/2018/2/layout/IconVerticalSolidList"/>
    <dgm:cxn modelId="{1BC765D4-EC51-41A8-A3FC-4622396D2CDF}" type="presParOf" srcId="{72F591AF-3444-465E-94E7-A3C5FB279AB5}" destId="{F92A49D8-1B51-4E2D-9B87-3AF9C34C766C}" srcOrd="1" destOrd="0" presId="urn:microsoft.com/office/officeart/2018/2/layout/IconVerticalSolidList"/>
    <dgm:cxn modelId="{3BA25B47-5FDD-486A-B306-E04485A04B07}" type="presParOf" srcId="{72F591AF-3444-465E-94E7-A3C5FB279AB5}" destId="{737D0CAF-A88A-4522-B5F8-082198CDB091}" srcOrd="2" destOrd="0" presId="urn:microsoft.com/office/officeart/2018/2/layout/IconVerticalSolidList"/>
    <dgm:cxn modelId="{42AE1D50-F07A-4FDB-956F-B175CF30BD16}" type="presParOf" srcId="{737D0CAF-A88A-4522-B5F8-082198CDB091}" destId="{C64D5BB1-7C64-4A4A-B788-181CCFD41889}" srcOrd="0" destOrd="0" presId="urn:microsoft.com/office/officeart/2018/2/layout/IconVerticalSolidList"/>
    <dgm:cxn modelId="{F2235E40-9B3D-40AD-9C65-5218FC0366F5}" type="presParOf" srcId="{737D0CAF-A88A-4522-B5F8-082198CDB091}" destId="{3577781A-1E82-4AA3-930A-987DE34A1D70}" srcOrd="1" destOrd="0" presId="urn:microsoft.com/office/officeart/2018/2/layout/IconVerticalSolidList"/>
    <dgm:cxn modelId="{2B574C0A-D2C1-43A0-ABC1-86813B9F0D68}" type="presParOf" srcId="{737D0CAF-A88A-4522-B5F8-082198CDB091}" destId="{536074C4-C117-4201-AA16-B22C6A94413E}" srcOrd="2" destOrd="0" presId="urn:microsoft.com/office/officeart/2018/2/layout/IconVerticalSolidList"/>
    <dgm:cxn modelId="{AC89E7ED-F749-46D4-8899-01749499E5C6}" type="presParOf" srcId="{737D0CAF-A88A-4522-B5F8-082198CDB091}" destId="{0E6AF76C-2DBD-4D3C-A446-83453F21A586}" srcOrd="3" destOrd="0" presId="urn:microsoft.com/office/officeart/2018/2/layout/IconVerticalSolidList"/>
    <dgm:cxn modelId="{1C667BDB-5135-404E-8ADA-2AE546E2F587}" type="presParOf" srcId="{72F591AF-3444-465E-94E7-A3C5FB279AB5}" destId="{9C191856-7639-4166-A79C-ACEF81FB53C5}" srcOrd="3" destOrd="0" presId="urn:microsoft.com/office/officeart/2018/2/layout/IconVerticalSolidList"/>
    <dgm:cxn modelId="{8A596B42-28BB-4BF4-86BF-3EF6CBD991D6}" type="presParOf" srcId="{72F591AF-3444-465E-94E7-A3C5FB279AB5}" destId="{9742D868-D2F2-4853-8AAF-AEC9786D89DA}" srcOrd="4" destOrd="0" presId="urn:microsoft.com/office/officeart/2018/2/layout/IconVerticalSolidList"/>
    <dgm:cxn modelId="{0FC372B0-67C0-422E-B602-C2D1318488BD}" type="presParOf" srcId="{9742D868-D2F2-4853-8AAF-AEC9786D89DA}" destId="{6BDCC2E8-6A3A-482C-B412-006300279CD4}" srcOrd="0" destOrd="0" presId="urn:microsoft.com/office/officeart/2018/2/layout/IconVerticalSolidList"/>
    <dgm:cxn modelId="{AD6386E8-4AB3-4F83-8569-E67F67182ACF}" type="presParOf" srcId="{9742D868-D2F2-4853-8AAF-AEC9786D89DA}" destId="{C1014683-663E-4905-A371-7B63E84990BA}" srcOrd="1" destOrd="0" presId="urn:microsoft.com/office/officeart/2018/2/layout/IconVerticalSolidList"/>
    <dgm:cxn modelId="{6B2BE67E-98BC-4CE8-A3FA-9CB36B6C9102}" type="presParOf" srcId="{9742D868-D2F2-4853-8AAF-AEC9786D89DA}" destId="{AB3EA82A-6C85-4983-B207-61D1414AB70D}" srcOrd="2" destOrd="0" presId="urn:microsoft.com/office/officeart/2018/2/layout/IconVerticalSolidList"/>
    <dgm:cxn modelId="{37C7E79E-04A2-4FED-A296-39AB9647D7FE}" type="presParOf" srcId="{9742D868-D2F2-4853-8AAF-AEC9786D89DA}" destId="{A86BAFEF-71AA-42E0-9DB3-3FB9744158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5938EA-BC07-4B0F-9508-22F3B09BBCB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52CC106-6102-49AD-AEC6-9812FEF5EDD9}">
      <dgm:prSet/>
      <dgm:spPr/>
      <dgm:t>
        <a:bodyPr/>
        <a:lstStyle/>
        <a:p>
          <a:r>
            <a:rPr lang="en-IN"/>
            <a:t>PRESSURE SENSOR </a:t>
          </a:r>
          <a:endParaRPr lang="en-US"/>
        </a:p>
      </dgm:t>
    </dgm:pt>
    <dgm:pt modelId="{058A1F2A-5EF0-4680-AECE-64EA0D089C1E}" type="parTrans" cxnId="{77CB4F9D-374E-4671-B3BE-E30454222F3F}">
      <dgm:prSet/>
      <dgm:spPr/>
      <dgm:t>
        <a:bodyPr/>
        <a:lstStyle/>
        <a:p>
          <a:endParaRPr lang="en-US"/>
        </a:p>
      </dgm:t>
    </dgm:pt>
    <dgm:pt modelId="{E649D894-662B-4D30-8DDD-335FC5142B8F}" type="sibTrans" cxnId="{77CB4F9D-374E-4671-B3BE-E30454222F3F}">
      <dgm:prSet/>
      <dgm:spPr/>
      <dgm:t>
        <a:bodyPr/>
        <a:lstStyle/>
        <a:p>
          <a:endParaRPr lang="en-US"/>
        </a:p>
      </dgm:t>
    </dgm:pt>
    <dgm:pt modelId="{DD7AF95E-AF50-4789-BF3C-9E46DC6761D2}">
      <dgm:prSet/>
      <dgm:spPr/>
      <dgm:t>
        <a:bodyPr/>
        <a:lstStyle/>
        <a:p>
          <a:r>
            <a:rPr lang="en-IN"/>
            <a:t>CONTACT SWITCHES </a:t>
          </a:r>
          <a:endParaRPr lang="en-US"/>
        </a:p>
      </dgm:t>
    </dgm:pt>
    <dgm:pt modelId="{FDAA8181-234C-4928-AD37-0D3A4FF11949}" type="parTrans" cxnId="{B1FA99C2-856D-474F-8561-AC02268E9CD5}">
      <dgm:prSet/>
      <dgm:spPr/>
      <dgm:t>
        <a:bodyPr/>
        <a:lstStyle/>
        <a:p>
          <a:endParaRPr lang="en-US"/>
        </a:p>
      </dgm:t>
    </dgm:pt>
    <dgm:pt modelId="{CF397B7F-EF09-46F2-B02F-29AF19073EDE}" type="sibTrans" cxnId="{B1FA99C2-856D-474F-8561-AC02268E9CD5}">
      <dgm:prSet/>
      <dgm:spPr/>
      <dgm:t>
        <a:bodyPr/>
        <a:lstStyle/>
        <a:p>
          <a:endParaRPr lang="en-US"/>
        </a:p>
      </dgm:t>
    </dgm:pt>
    <dgm:pt modelId="{C2B87C4B-3E71-4F52-BAAC-09967BBF97CE}">
      <dgm:prSet/>
      <dgm:spPr/>
      <dgm:t>
        <a:bodyPr/>
        <a:lstStyle/>
        <a:p>
          <a:r>
            <a:rPr lang="en-IN"/>
            <a:t>LIGHT SENSOR </a:t>
          </a:r>
          <a:endParaRPr lang="en-US"/>
        </a:p>
      </dgm:t>
    </dgm:pt>
    <dgm:pt modelId="{ACC789CD-5572-41AF-8B4B-05DA2AA0A4BD}" type="parTrans" cxnId="{B5FCAD5D-D25A-4576-91B3-CC5780A7ED8D}">
      <dgm:prSet/>
      <dgm:spPr/>
      <dgm:t>
        <a:bodyPr/>
        <a:lstStyle/>
        <a:p>
          <a:endParaRPr lang="en-US"/>
        </a:p>
      </dgm:t>
    </dgm:pt>
    <dgm:pt modelId="{A592AE6E-5C4D-4631-8133-69438003C2A3}" type="sibTrans" cxnId="{B5FCAD5D-D25A-4576-91B3-CC5780A7ED8D}">
      <dgm:prSet/>
      <dgm:spPr/>
      <dgm:t>
        <a:bodyPr/>
        <a:lstStyle/>
        <a:p>
          <a:endParaRPr lang="en-US"/>
        </a:p>
      </dgm:t>
    </dgm:pt>
    <dgm:pt modelId="{2143850F-2DC6-40D6-96D5-4D3AD40F9CE8}">
      <dgm:prSet/>
      <dgm:spPr/>
      <dgm:t>
        <a:bodyPr/>
        <a:lstStyle/>
        <a:p>
          <a:r>
            <a:rPr lang="en-IN"/>
            <a:t>POWER SENSOR </a:t>
          </a:r>
          <a:endParaRPr lang="en-US"/>
        </a:p>
      </dgm:t>
    </dgm:pt>
    <dgm:pt modelId="{6EE55963-CF79-4A67-B037-BDDA58E7AE89}" type="parTrans" cxnId="{DB96A868-2945-4B9E-9425-C36107A8C04C}">
      <dgm:prSet/>
      <dgm:spPr/>
      <dgm:t>
        <a:bodyPr/>
        <a:lstStyle/>
        <a:p>
          <a:endParaRPr lang="en-US"/>
        </a:p>
      </dgm:t>
    </dgm:pt>
    <dgm:pt modelId="{F6A082C9-97C8-46ED-9292-49C027A03AE3}" type="sibTrans" cxnId="{DB96A868-2945-4B9E-9425-C36107A8C04C}">
      <dgm:prSet/>
      <dgm:spPr/>
      <dgm:t>
        <a:bodyPr/>
        <a:lstStyle/>
        <a:p>
          <a:endParaRPr lang="en-US"/>
        </a:p>
      </dgm:t>
    </dgm:pt>
    <dgm:pt modelId="{1558EE21-88FB-414C-9800-12B20940E876}">
      <dgm:prSet/>
      <dgm:spPr/>
      <dgm:t>
        <a:bodyPr/>
        <a:lstStyle/>
        <a:p>
          <a:r>
            <a:rPr lang="en-IN"/>
            <a:t>WEARABLE SENSOR </a:t>
          </a:r>
          <a:endParaRPr lang="en-US"/>
        </a:p>
      </dgm:t>
    </dgm:pt>
    <dgm:pt modelId="{524EAFBD-F51F-43DA-BCC8-C5D69027C107}" type="parTrans" cxnId="{DBD5E77C-D496-4163-80C8-456455264171}">
      <dgm:prSet/>
      <dgm:spPr/>
      <dgm:t>
        <a:bodyPr/>
        <a:lstStyle/>
        <a:p>
          <a:endParaRPr lang="en-US"/>
        </a:p>
      </dgm:t>
    </dgm:pt>
    <dgm:pt modelId="{C2055FC3-829C-4CE0-9FFD-D0B028AE1A63}" type="sibTrans" cxnId="{DBD5E77C-D496-4163-80C8-456455264171}">
      <dgm:prSet/>
      <dgm:spPr/>
      <dgm:t>
        <a:bodyPr/>
        <a:lstStyle/>
        <a:p>
          <a:endParaRPr lang="en-US"/>
        </a:p>
      </dgm:t>
    </dgm:pt>
    <dgm:pt modelId="{8317355C-3C77-48BF-A15E-0CE9B18F9F0E}">
      <dgm:prSet/>
      <dgm:spPr/>
      <dgm:t>
        <a:bodyPr/>
        <a:lstStyle/>
        <a:p>
          <a:r>
            <a:rPr lang="en-IN"/>
            <a:t>BIO SENSOR </a:t>
          </a:r>
          <a:endParaRPr lang="en-US"/>
        </a:p>
      </dgm:t>
    </dgm:pt>
    <dgm:pt modelId="{AF07C311-F2E6-46AB-9C8E-9DDCB76EE64D}" type="parTrans" cxnId="{6AD485E8-094A-480A-B168-D82D4B198C7C}">
      <dgm:prSet/>
      <dgm:spPr/>
      <dgm:t>
        <a:bodyPr/>
        <a:lstStyle/>
        <a:p>
          <a:endParaRPr lang="en-US"/>
        </a:p>
      </dgm:t>
    </dgm:pt>
    <dgm:pt modelId="{9E712D81-4994-4992-B6C5-CC0EC44067B2}" type="sibTrans" cxnId="{6AD485E8-094A-480A-B168-D82D4B198C7C}">
      <dgm:prSet/>
      <dgm:spPr/>
      <dgm:t>
        <a:bodyPr/>
        <a:lstStyle/>
        <a:p>
          <a:endParaRPr lang="en-US"/>
        </a:p>
      </dgm:t>
    </dgm:pt>
    <dgm:pt modelId="{26988BDE-7144-4A96-A53C-DAF5DA79B5A7}">
      <dgm:prSet/>
      <dgm:spPr/>
      <dgm:t>
        <a:bodyPr/>
        <a:lstStyle/>
        <a:p>
          <a:r>
            <a:rPr lang="en-IN"/>
            <a:t>THERMAL SENSOR </a:t>
          </a:r>
          <a:endParaRPr lang="en-US"/>
        </a:p>
      </dgm:t>
    </dgm:pt>
    <dgm:pt modelId="{8B983D3C-1C51-405A-970B-8CB7902DC5A3}" type="parTrans" cxnId="{AE6B57DD-46C1-4B12-AFFB-DFB46108FB18}">
      <dgm:prSet/>
      <dgm:spPr/>
      <dgm:t>
        <a:bodyPr/>
        <a:lstStyle/>
        <a:p>
          <a:endParaRPr lang="en-US"/>
        </a:p>
      </dgm:t>
    </dgm:pt>
    <dgm:pt modelId="{F4E29EF8-85F3-4350-A3EA-8A0CB0BD9A61}" type="sibTrans" cxnId="{AE6B57DD-46C1-4B12-AFFB-DFB46108FB18}">
      <dgm:prSet/>
      <dgm:spPr/>
      <dgm:t>
        <a:bodyPr/>
        <a:lstStyle/>
        <a:p>
          <a:endParaRPr lang="en-US"/>
        </a:p>
      </dgm:t>
    </dgm:pt>
    <dgm:pt modelId="{10C2571F-21FA-4ED2-8703-E981A85740A9}">
      <dgm:prSet/>
      <dgm:spPr/>
      <dgm:t>
        <a:bodyPr/>
        <a:lstStyle/>
        <a:p>
          <a:r>
            <a:rPr lang="en-IN"/>
            <a:t>SOUND SENSOR </a:t>
          </a:r>
          <a:endParaRPr lang="en-US"/>
        </a:p>
      </dgm:t>
    </dgm:pt>
    <dgm:pt modelId="{23668561-D87A-4948-86A0-211819255D64}" type="parTrans" cxnId="{9F5688E0-7D0B-4BEF-88A8-27B3C187B1E3}">
      <dgm:prSet/>
      <dgm:spPr/>
      <dgm:t>
        <a:bodyPr/>
        <a:lstStyle/>
        <a:p>
          <a:endParaRPr lang="en-US"/>
        </a:p>
      </dgm:t>
    </dgm:pt>
    <dgm:pt modelId="{04815CD5-F928-40C3-86F6-00DDB37D561D}" type="sibTrans" cxnId="{9F5688E0-7D0B-4BEF-88A8-27B3C187B1E3}">
      <dgm:prSet/>
      <dgm:spPr/>
      <dgm:t>
        <a:bodyPr/>
        <a:lstStyle/>
        <a:p>
          <a:endParaRPr lang="en-US"/>
        </a:p>
      </dgm:t>
    </dgm:pt>
    <dgm:pt modelId="{6A4125EA-1D9A-4E29-AAA8-8C78B4D906AD}" type="pres">
      <dgm:prSet presAssocID="{365938EA-BC07-4B0F-9508-22F3B09BBCBF}" presName="diagram" presStyleCnt="0">
        <dgm:presLayoutVars>
          <dgm:dir/>
          <dgm:resizeHandles val="exact"/>
        </dgm:presLayoutVars>
      </dgm:prSet>
      <dgm:spPr/>
    </dgm:pt>
    <dgm:pt modelId="{D7AE802A-328D-44F9-BF21-4FA8A8AB9358}" type="pres">
      <dgm:prSet presAssocID="{D52CC106-6102-49AD-AEC6-9812FEF5EDD9}" presName="node" presStyleLbl="node1" presStyleIdx="0" presStyleCnt="8">
        <dgm:presLayoutVars>
          <dgm:bulletEnabled val="1"/>
        </dgm:presLayoutVars>
      </dgm:prSet>
      <dgm:spPr/>
    </dgm:pt>
    <dgm:pt modelId="{250F81EF-757E-49EA-9F8E-D8B3C40CD187}" type="pres">
      <dgm:prSet presAssocID="{E649D894-662B-4D30-8DDD-335FC5142B8F}" presName="sibTrans" presStyleCnt="0"/>
      <dgm:spPr/>
    </dgm:pt>
    <dgm:pt modelId="{AF85DE5A-5BA6-45B4-BC45-C4D55DD2928C}" type="pres">
      <dgm:prSet presAssocID="{DD7AF95E-AF50-4789-BF3C-9E46DC6761D2}" presName="node" presStyleLbl="node1" presStyleIdx="1" presStyleCnt="8">
        <dgm:presLayoutVars>
          <dgm:bulletEnabled val="1"/>
        </dgm:presLayoutVars>
      </dgm:prSet>
      <dgm:spPr/>
    </dgm:pt>
    <dgm:pt modelId="{C46002E2-FE12-4200-97F3-09B4617264D6}" type="pres">
      <dgm:prSet presAssocID="{CF397B7F-EF09-46F2-B02F-29AF19073EDE}" presName="sibTrans" presStyleCnt="0"/>
      <dgm:spPr/>
    </dgm:pt>
    <dgm:pt modelId="{EAEF03B8-A520-446C-97CB-D0780CDCFBBF}" type="pres">
      <dgm:prSet presAssocID="{C2B87C4B-3E71-4F52-BAAC-09967BBF97CE}" presName="node" presStyleLbl="node1" presStyleIdx="2" presStyleCnt="8">
        <dgm:presLayoutVars>
          <dgm:bulletEnabled val="1"/>
        </dgm:presLayoutVars>
      </dgm:prSet>
      <dgm:spPr/>
    </dgm:pt>
    <dgm:pt modelId="{9053933E-10AA-403F-9FA6-03D465DB234E}" type="pres">
      <dgm:prSet presAssocID="{A592AE6E-5C4D-4631-8133-69438003C2A3}" presName="sibTrans" presStyleCnt="0"/>
      <dgm:spPr/>
    </dgm:pt>
    <dgm:pt modelId="{9DB96202-3F39-438C-9D3D-BDC13DD75E01}" type="pres">
      <dgm:prSet presAssocID="{2143850F-2DC6-40D6-96D5-4D3AD40F9CE8}" presName="node" presStyleLbl="node1" presStyleIdx="3" presStyleCnt="8">
        <dgm:presLayoutVars>
          <dgm:bulletEnabled val="1"/>
        </dgm:presLayoutVars>
      </dgm:prSet>
      <dgm:spPr/>
    </dgm:pt>
    <dgm:pt modelId="{8D3DAC46-4911-458D-A55C-0E3A9DC445A4}" type="pres">
      <dgm:prSet presAssocID="{F6A082C9-97C8-46ED-9292-49C027A03AE3}" presName="sibTrans" presStyleCnt="0"/>
      <dgm:spPr/>
    </dgm:pt>
    <dgm:pt modelId="{45AEED38-39AF-4A52-BB96-E1D8EC242E62}" type="pres">
      <dgm:prSet presAssocID="{1558EE21-88FB-414C-9800-12B20940E876}" presName="node" presStyleLbl="node1" presStyleIdx="4" presStyleCnt="8">
        <dgm:presLayoutVars>
          <dgm:bulletEnabled val="1"/>
        </dgm:presLayoutVars>
      </dgm:prSet>
      <dgm:spPr/>
    </dgm:pt>
    <dgm:pt modelId="{5BE08CCF-5004-4B40-98B0-CCAB0693AF7A}" type="pres">
      <dgm:prSet presAssocID="{C2055FC3-829C-4CE0-9FFD-D0B028AE1A63}" presName="sibTrans" presStyleCnt="0"/>
      <dgm:spPr/>
    </dgm:pt>
    <dgm:pt modelId="{6CBAD79A-9ACE-4C17-8700-725992D85F67}" type="pres">
      <dgm:prSet presAssocID="{8317355C-3C77-48BF-A15E-0CE9B18F9F0E}" presName="node" presStyleLbl="node1" presStyleIdx="5" presStyleCnt="8">
        <dgm:presLayoutVars>
          <dgm:bulletEnabled val="1"/>
        </dgm:presLayoutVars>
      </dgm:prSet>
      <dgm:spPr/>
    </dgm:pt>
    <dgm:pt modelId="{0159B628-8236-4A73-959B-0EF24DD77CBE}" type="pres">
      <dgm:prSet presAssocID="{9E712D81-4994-4992-B6C5-CC0EC44067B2}" presName="sibTrans" presStyleCnt="0"/>
      <dgm:spPr/>
    </dgm:pt>
    <dgm:pt modelId="{70409E59-3823-4D5A-A54B-E2EC1F5414B8}" type="pres">
      <dgm:prSet presAssocID="{26988BDE-7144-4A96-A53C-DAF5DA79B5A7}" presName="node" presStyleLbl="node1" presStyleIdx="6" presStyleCnt="8">
        <dgm:presLayoutVars>
          <dgm:bulletEnabled val="1"/>
        </dgm:presLayoutVars>
      </dgm:prSet>
      <dgm:spPr/>
    </dgm:pt>
    <dgm:pt modelId="{ED73BAD7-FB95-40B5-9325-085A4D75ACDA}" type="pres">
      <dgm:prSet presAssocID="{F4E29EF8-85F3-4350-A3EA-8A0CB0BD9A61}" presName="sibTrans" presStyleCnt="0"/>
      <dgm:spPr/>
    </dgm:pt>
    <dgm:pt modelId="{1BA8ADF8-DC41-48A1-B3BE-F5FE94CE9CA3}" type="pres">
      <dgm:prSet presAssocID="{10C2571F-21FA-4ED2-8703-E981A85740A9}" presName="node" presStyleLbl="node1" presStyleIdx="7" presStyleCnt="8">
        <dgm:presLayoutVars>
          <dgm:bulletEnabled val="1"/>
        </dgm:presLayoutVars>
      </dgm:prSet>
      <dgm:spPr/>
    </dgm:pt>
  </dgm:ptLst>
  <dgm:cxnLst>
    <dgm:cxn modelId="{F0645420-4FA8-4C80-9F59-4BC0A1F60B08}" type="presOf" srcId="{D52CC106-6102-49AD-AEC6-9812FEF5EDD9}" destId="{D7AE802A-328D-44F9-BF21-4FA8A8AB9358}" srcOrd="0" destOrd="0" presId="urn:microsoft.com/office/officeart/2005/8/layout/default"/>
    <dgm:cxn modelId="{B5FCAD5D-D25A-4576-91B3-CC5780A7ED8D}" srcId="{365938EA-BC07-4B0F-9508-22F3B09BBCBF}" destId="{C2B87C4B-3E71-4F52-BAAC-09967BBF97CE}" srcOrd="2" destOrd="0" parTransId="{ACC789CD-5572-41AF-8B4B-05DA2AA0A4BD}" sibTransId="{A592AE6E-5C4D-4631-8133-69438003C2A3}"/>
    <dgm:cxn modelId="{DB96A868-2945-4B9E-9425-C36107A8C04C}" srcId="{365938EA-BC07-4B0F-9508-22F3B09BBCBF}" destId="{2143850F-2DC6-40D6-96D5-4D3AD40F9CE8}" srcOrd="3" destOrd="0" parTransId="{6EE55963-CF79-4A67-B037-BDDA58E7AE89}" sibTransId="{F6A082C9-97C8-46ED-9292-49C027A03AE3}"/>
    <dgm:cxn modelId="{E09A786A-EDD1-482B-BB35-9C218DE0334E}" type="presOf" srcId="{2143850F-2DC6-40D6-96D5-4D3AD40F9CE8}" destId="{9DB96202-3F39-438C-9D3D-BDC13DD75E01}" srcOrd="0" destOrd="0" presId="urn:microsoft.com/office/officeart/2005/8/layout/default"/>
    <dgm:cxn modelId="{DBD5E77C-D496-4163-80C8-456455264171}" srcId="{365938EA-BC07-4B0F-9508-22F3B09BBCBF}" destId="{1558EE21-88FB-414C-9800-12B20940E876}" srcOrd="4" destOrd="0" parTransId="{524EAFBD-F51F-43DA-BCC8-C5D69027C107}" sibTransId="{C2055FC3-829C-4CE0-9FFD-D0B028AE1A63}"/>
    <dgm:cxn modelId="{CBE9D182-B54D-4D35-B458-2DF1193AB57F}" type="presOf" srcId="{8317355C-3C77-48BF-A15E-0CE9B18F9F0E}" destId="{6CBAD79A-9ACE-4C17-8700-725992D85F67}" srcOrd="0" destOrd="0" presId="urn:microsoft.com/office/officeart/2005/8/layout/default"/>
    <dgm:cxn modelId="{0F745D8F-752B-4770-B0A0-4244CF1F0D0C}" type="presOf" srcId="{26988BDE-7144-4A96-A53C-DAF5DA79B5A7}" destId="{70409E59-3823-4D5A-A54B-E2EC1F5414B8}" srcOrd="0" destOrd="0" presId="urn:microsoft.com/office/officeart/2005/8/layout/default"/>
    <dgm:cxn modelId="{77CB4F9D-374E-4671-B3BE-E30454222F3F}" srcId="{365938EA-BC07-4B0F-9508-22F3B09BBCBF}" destId="{D52CC106-6102-49AD-AEC6-9812FEF5EDD9}" srcOrd="0" destOrd="0" parTransId="{058A1F2A-5EF0-4680-AECE-64EA0D089C1E}" sibTransId="{E649D894-662B-4D30-8DDD-335FC5142B8F}"/>
    <dgm:cxn modelId="{5BBEEBA4-D5DF-4AA5-A5A6-A339233DD417}" type="presOf" srcId="{DD7AF95E-AF50-4789-BF3C-9E46DC6761D2}" destId="{AF85DE5A-5BA6-45B4-BC45-C4D55DD2928C}" srcOrd="0" destOrd="0" presId="urn:microsoft.com/office/officeart/2005/8/layout/default"/>
    <dgm:cxn modelId="{256A81A6-0B4A-4306-A5AF-44A4D3185EA8}" type="presOf" srcId="{365938EA-BC07-4B0F-9508-22F3B09BBCBF}" destId="{6A4125EA-1D9A-4E29-AAA8-8C78B4D906AD}" srcOrd="0" destOrd="0" presId="urn:microsoft.com/office/officeart/2005/8/layout/default"/>
    <dgm:cxn modelId="{D0AE2CB4-0DDF-4B48-B506-68ED1CFC074F}" type="presOf" srcId="{10C2571F-21FA-4ED2-8703-E981A85740A9}" destId="{1BA8ADF8-DC41-48A1-B3BE-F5FE94CE9CA3}" srcOrd="0" destOrd="0" presId="urn:microsoft.com/office/officeart/2005/8/layout/default"/>
    <dgm:cxn modelId="{B1FA99C2-856D-474F-8561-AC02268E9CD5}" srcId="{365938EA-BC07-4B0F-9508-22F3B09BBCBF}" destId="{DD7AF95E-AF50-4789-BF3C-9E46DC6761D2}" srcOrd="1" destOrd="0" parTransId="{FDAA8181-234C-4928-AD37-0D3A4FF11949}" sibTransId="{CF397B7F-EF09-46F2-B02F-29AF19073EDE}"/>
    <dgm:cxn modelId="{AE6B57DD-46C1-4B12-AFFB-DFB46108FB18}" srcId="{365938EA-BC07-4B0F-9508-22F3B09BBCBF}" destId="{26988BDE-7144-4A96-A53C-DAF5DA79B5A7}" srcOrd="6" destOrd="0" parTransId="{8B983D3C-1C51-405A-970B-8CB7902DC5A3}" sibTransId="{F4E29EF8-85F3-4350-A3EA-8A0CB0BD9A61}"/>
    <dgm:cxn modelId="{4647B6DD-6B55-40C0-B6B7-934A3D92A150}" type="presOf" srcId="{C2B87C4B-3E71-4F52-BAAC-09967BBF97CE}" destId="{EAEF03B8-A520-446C-97CB-D0780CDCFBBF}" srcOrd="0" destOrd="0" presId="urn:microsoft.com/office/officeart/2005/8/layout/default"/>
    <dgm:cxn modelId="{9F5688E0-7D0B-4BEF-88A8-27B3C187B1E3}" srcId="{365938EA-BC07-4B0F-9508-22F3B09BBCBF}" destId="{10C2571F-21FA-4ED2-8703-E981A85740A9}" srcOrd="7" destOrd="0" parTransId="{23668561-D87A-4948-86A0-211819255D64}" sibTransId="{04815CD5-F928-40C3-86F6-00DDB37D561D}"/>
    <dgm:cxn modelId="{6AD485E8-094A-480A-B168-D82D4B198C7C}" srcId="{365938EA-BC07-4B0F-9508-22F3B09BBCBF}" destId="{8317355C-3C77-48BF-A15E-0CE9B18F9F0E}" srcOrd="5" destOrd="0" parTransId="{AF07C311-F2E6-46AB-9C8E-9DDCB76EE64D}" sibTransId="{9E712D81-4994-4992-B6C5-CC0EC44067B2}"/>
    <dgm:cxn modelId="{704E66F3-1B9B-4059-9B6C-F923A055E9E8}" type="presOf" srcId="{1558EE21-88FB-414C-9800-12B20940E876}" destId="{45AEED38-39AF-4A52-BB96-E1D8EC242E62}" srcOrd="0" destOrd="0" presId="urn:microsoft.com/office/officeart/2005/8/layout/default"/>
    <dgm:cxn modelId="{BFA95D10-C995-43DD-8B67-EB972506C10F}" type="presParOf" srcId="{6A4125EA-1D9A-4E29-AAA8-8C78B4D906AD}" destId="{D7AE802A-328D-44F9-BF21-4FA8A8AB9358}" srcOrd="0" destOrd="0" presId="urn:microsoft.com/office/officeart/2005/8/layout/default"/>
    <dgm:cxn modelId="{8FFFC28E-0B1C-4479-8AE3-23D9FD8DFA5F}" type="presParOf" srcId="{6A4125EA-1D9A-4E29-AAA8-8C78B4D906AD}" destId="{250F81EF-757E-49EA-9F8E-D8B3C40CD187}" srcOrd="1" destOrd="0" presId="urn:microsoft.com/office/officeart/2005/8/layout/default"/>
    <dgm:cxn modelId="{4BCE47EE-5F2B-4F1E-A8DE-061B30D43875}" type="presParOf" srcId="{6A4125EA-1D9A-4E29-AAA8-8C78B4D906AD}" destId="{AF85DE5A-5BA6-45B4-BC45-C4D55DD2928C}" srcOrd="2" destOrd="0" presId="urn:microsoft.com/office/officeart/2005/8/layout/default"/>
    <dgm:cxn modelId="{8B022F02-CDE8-43BA-8E87-2B7595F5F19C}" type="presParOf" srcId="{6A4125EA-1D9A-4E29-AAA8-8C78B4D906AD}" destId="{C46002E2-FE12-4200-97F3-09B4617264D6}" srcOrd="3" destOrd="0" presId="urn:microsoft.com/office/officeart/2005/8/layout/default"/>
    <dgm:cxn modelId="{E23D69CD-92A0-49A8-A3CF-787D5BE3AB52}" type="presParOf" srcId="{6A4125EA-1D9A-4E29-AAA8-8C78B4D906AD}" destId="{EAEF03B8-A520-446C-97CB-D0780CDCFBBF}" srcOrd="4" destOrd="0" presId="urn:microsoft.com/office/officeart/2005/8/layout/default"/>
    <dgm:cxn modelId="{FF0CEB4C-4F3A-4DF5-9DC5-82F9BA2CFDD9}" type="presParOf" srcId="{6A4125EA-1D9A-4E29-AAA8-8C78B4D906AD}" destId="{9053933E-10AA-403F-9FA6-03D465DB234E}" srcOrd="5" destOrd="0" presId="urn:microsoft.com/office/officeart/2005/8/layout/default"/>
    <dgm:cxn modelId="{3AAB89B8-6815-436D-9615-AFBAFDB526A9}" type="presParOf" srcId="{6A4125EA-1D9A-4E29-AAA8-8C78B4D906AD}" destId="{9DB96202-3F39-438C-9D3D-BDC13DD75E01}" srcOrd="6" destOrd="0" presId="urn:microsoft.com/office/officeart/2005/8/layout/default"/>
    <dgm:cxn modelId="{E9E8BCBF-F18C-43AD-80D2-1EE7426E6A5C}" type="presParOf" srcId="{6A4125EA-1D9A-4E29-AAA8-8C78B4D906AD}" destId="{8D3DAC46-4911-458D-A55C-0E3A9DC445A4}" srcOrd="7" destOrd="0" presId="urn:microsoft.com/office/officeart/2005/8/layout/default"/>
    <dgm:cxn modelId="{BD02623E-1353-496F-A8A1-48D9F40143D3}" type="presParOf" srcId="{6A4125EA-1D9A-4E29-AAA8-8C78B4D906AD}" destId="{45AEED38-39AF-4A52-BB96-E1D8EC242E62}" srcOrd="8" destOrd="0" presId="urn:microsoft.com/office/officeart/2005/8/layout/default"/>
    <dgm:cxn modelId="{BF77D079-E209-43C6-AB9A-2E618166F0BE}" type="presParOf" srcId="{6A4125EA-1D9A-4E29-AAA8-8C78B4D906AD}" destId="{5BE08CCF-5004-4B40-98B0-CCAB0693AF7A}" srcOrd="9" destOrd="0" presId="urn:microsoft.com/office/officeart/2005/8/layout/default"/>
    <dgm:cxn modelId="{FB999758-0B28-4FA6-A354-2B0F5B28F5B4}" type="presParOf" srcId="{6A4125EA-1D9A-4E29-AAA8-8C78B4D906AD}" destId="{6CBAD79A-9ACE-4C17-8700-725992D85F67}" srcOrd="10" destOrd="0" presId="urn:microsoft.com/office/officeart/2005/8/layout/default"/>
    <dgm:cxn modelId="{83C7E55C-E0CB-4BCB-B292-345988F08FE5}" type="presParOf" srcId="{6A4125EA-1D9A-4E29-AAA8-8C78B4D906AD}" destId="{0159B628-8236-4A73-959B-0EF24DD77CBE}" srcOrd="11" destOrd="0" presId="urn:microsoft.com/office/officeart/2005/8/layout/default"/>
    <dgm:cxn modelId="{62C948BD-D599-4ADE-808B-4172024E87B5}" type="presParOf" srcId="{6A4125EA-1D9A-4E29-AAA8-8C78B4D906AD}" destId="{70409E59-3823-4D5A-A54B-E2EC1F5414B8}" srcOrd="12" destOrd="0" presId="urn:microsoft.com/office/officeart/2005/8/layout/default"/>
    <dgm:cxn modelId="{071D6226-1075-4980-A9CC-F35CD3ACC7E5}" type="presParOf" srcId="{6A4125EA-1D9A-4E29-AAA8-8C78B4D906AD}" destId="{ED73BAD7-FB95-40B5-9325-085A4D75ACDA}" srcOrd="13" destOrd="0" presId="urn:microsoft.com/office/officeart/2005/8/layout/default"/>
    <dgm:cxn modelId="{D4AE4F71-A598-4944-871A-21778CF1ECE3}" type="presParOf" srcId="{6A4125EA-1D9A-4E29-AAA8-8C78B4D906AD}" destId="{1BA8ADF8-DC41-48A1-B3BE-F5FE94CE9CA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4B7F3-5C8B-4082-9BE3-9B720139D8C0}">
      <dsp:nvSpPr>
        <dsp:cNvPr id="0" name=""/>
        <dsp:cNvSpPr/>
      </dsp:nvSpPr>
      <dsp:spPr>
        <a:xfrm>
          <a:off x="0" y="1930"/>
          <a:ext cx="5581003" cy="82245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AF4E09-B0C7-448E-8BAD-B3374D05EB06}">
      <dsp:nvSpPr>
        <dsp:cNvPr id="0" name=""/>
        <dsp:cNvSpPr/>
      </dsp:nvSpPr>
      <dsp:spPr>
        <a:xfrm>
          <a:off x="248792" y="186982"/>
          <a:ext cx="452349" cy="4523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C14F6-154A-461B-B389-554D989E946A}">
      <dsp:nvSpPr>
        <dsp:cNvPr id="0" name=""/>
        <dsp:cNvSpPr/>
      </dsp:nvSpPr>
      <dsp:spPr>
        <a:xfrm>
          <a:off x="949934" y="1930"/>
          <a:ext cx="4631068" cy="82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43" tIns="87043" rIns="87043" bIns="87043" numCol="1" spcCol="1270" anchor="ctr" anchorCtr="0">
          <a:noAutofit/>
        </a:bodyPr>
        <a:lstStyle/>
        <a:p>
          <a:pPr marL="0" lvl="0" indent="0" algn="l" defTabSz="755650">
            <a:lnSpc>
              <a:spcPct val="100000"/>
            </a:lnSpc>
            <a:spcBef>
              <a:spcPct val="0"/>
            </a:spcBef>
            <a:spcAft>
              <a:spcPct val="35000"/>
            </a:spcAft>
            <a:buNone/>
          </a:pPr>
          <a:r>
            <a:rPr lang="en-US" sz="1700" b="1" kern="1200"/>
            <a:t>Phase 1</a:t>
          </a:r>
          <a:r>
            <a:rPr lang="en-US" sz="1700" kern="1200"/>
            <a:t>:</a:t>
          </a:r>
        </a:p>
      </dsp:txBody>
      <dsp:txXfrm>
        <a:off x="949934" y="1930"/>
        <a:ext cx="4631068" cy="822453"/>
      </dsp:txXfrm>
    </dsp:sp>
    <dsp:sp modelId="{B7C60EFD-1011-4597-8FCA-03CA059EEEA3}">
      <dsp:nvSpPr>
        <dsp:cNvPr id="0" name=""/>
        <dsp:cNvSpPr/>
      </dsp:nvSpPr>
      <dsp:spPr>
        <a:xfrm>
          <a:off x="0" y="1029997"/>
          <a:ext cx="5581003" cy="82245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8A55F5-20A3-4910-BC34-9CD0430FF54E}">
      <dsp:nvSpPr>
        <dsp:cNvPr id="0" name=""/>
        <dsp:cNvSpPr/>
      </dsp:nvSpPr>
      <dsp:spPr>
        <a:xfrm>
          <a:off x="248792" y="1215049"/>
          <a:ext cx="452349" cy="4523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D29DC1-D6D5-446B-81AF-BE7B7AAAF376}">
      <dsp:nvSpPr>
        <dsp:cNvPr id="0" name=""/>
        <dsp:cNvSpPr/>
      </dsp:nvSpPr>
      <dsp:spPr>
        <a:xfrm>
          <a:off x="949934" y="1029997"/>
          <a:ext cx="4631068" cy="82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43" tIns="87043" rIns="87043" bIns="87043" numCol="1" spcCol="1270" anchor="ctr" anchorCtr="0">
          <a:noAutofit/>
        </a:bodyPr>
        <a:lstStyle/>
        <a:p>
          <a:pPr marL="0" lvl="0" indent="0" algn="l" defTabSz="755650">
            <a:lnSpc>
              <a:spcPct val="100000"/>
            </a:lnSpc>
            <a:spcBef>
              <a:spcPct val="0"/>
            </a:spcBef>
            <a:spcAft>
              <a:spcPct val="35000"/>
            </a:spcAft>
            <a:buNone/>
          </a:pPr>
          <a:r>
            <a:rPr lang="en-IN" sz="1700" kern="1200" dirty="0"/>
            <a:t>Data collection using IOT sensors</a:t>
          </a:r>
          <a:endParaRPr lang="en-US" sz="1700" kern="1200" dirty="0"/>
        </a:p>
      </dsp:txBody>
      <dsp:txXfrm>
        <a:off x="949934" y="1029997"/>
        <a:ext cx="4631068" cy="822453"/>
      </dsp:txXfrm>
    </dsp:sp>
    <dsp:sp modelId="{76D63D30-562B-4D01-AA26-00685A048F14}">
      <dsp:nvSpPr>
        <dsp:cNvPr id="0" name=""/>
        <dsp:cNvSpPr/>
      </dsp:nvSpPr>
      <dsp:spPr>
        <a:xfrm>
          <a:off x="0" y="2058064"/>
          <a:ext cx="5581003" cy="82245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D7504D-0A02-4518-9C41-C046B5055468}">
      <dsp:nvSpPr>
        <dsp:cNvPr id="0" name=""/>
        <dsp:cNvSpPr/>
      </dsp:nvSpPr>
      <dsp:spPr>
        <a:xfrm>
          <a:off x="248792" y="2243116"/>
          <a:ext cx="452349" cy="4523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78F2B-8240-4868-87C9-ECB759D7B77B}">
      <dsp:nvSpPr>
        <dsp:cNvPr id="0" name=""/>
        <dsp:cNvSpPr/>
      </dsp:nvSpPr>
      <dsp:spPr>
        <a:xfrm>
          <a:off x="949934" y="2058064"/>
          <a:ext cx="4631068" cy="82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43" tIns="87043" rIns="87043" bIns="87043" numCol="1" spcCol="1270" anchor="ctr" anchorCtr="0">
          <a:noAutofit/>
        </a:bodyPr>
        <a:lstStyle/>
        <a:p>
          <a:pPr marL="0" lvl="0" indent="0" algn="l" defTabSz="755650">
            <a:lnSpc>
              <a:spcPct val="100000"/>
            </a:lnSpc>
            <a:spcBef>
              <a:spcPct val="0"/>
            </a:spcBef>
            <a:spcAft>
              <a:spcPct val="35000"/>
            </a:spcAft>
            <a:buNone/>
          </a:pPr>
          <a:r>
            <a:rPr lang="en-IN" sz="1700" kern="1200" dirty="0"/>
            <a:t>Control lights , fans using different sensors</a:t>
          </a:r>
        </a:p>
        <a:p>
          <a:pPr marL="0" lvl="0" indent="0" algn="l" defTabSz="755650">
            <a:lnSpc>
              <a:spcPct val="100000"/>
            </a:lnSpc>
            <a:spcBef>
              <a:spcPct val="0"/>
            </a:spcBef>
            <a:spcAft>
              <a:spcPct val="35000"/>
            </a:spcAft>
            <a:buNone/>
          </a:pPr>
          <a:endParaRPr lang="en-US" sz="1700" kern="1200" dirty="0"/>
        </a:p>
      </dsp:txBody>
      <dsp:txXfrm>
        <a:off x="949934" y="2058064"/>
        <a:ext cx="4631068" cy="822453"/>
      </dsp:txXfrm>
    </dsp:sp>
    <dsp:sp modelId="{FBCE21F2-588C-4302-A388-B3F50DD3ADB1}">
      <dsp:nvSpPr>
        <dsp:cNvPr id="0" name=""/>
        <dsp:cNvSpPr/>
      </dsp:nvSpPr>
      <dsp:spPr>
        <a:xfrm>
          <a:off x="0" y="3086132"/>
          <a:ext cx="5581003" cy="82245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FCB7FE-668C-4EBB-9CDB-1720AF4290E9}">
      <dsp:nvSpPr>
        <dsp:cNvPr id="0" name=""/>
        <dsp:cNvSpPr/>
      </dsp:nvSpPr>
      <dsp:spPr>
        <a:xfrm>
          <a:off x="248792" y="3271184"/>
          <a:ext cx="452349" cy="4523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8D008C-55D5-405C-933B-9C27F597493E}">
      <dsp:nvSpPr>
        <dsp:cNvPr id="0" name=""/>
        <dsp:cNvSpPr/>
      </dsp:nvSpPr>
      <dsp:spPr>
        <a:xfrm>
          <a:off x="949934" y="3086132"/>
          <a:ext cx="4631068" cy="82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43" tIns="87043" rIns="87043" bIns="87043" numCol="1" spcCol="1270" anchor="ctr" anchorCtr="0">
          <a:noAutofit/>
        </a:bodyPr>
        <a:lstStyle/>
        <a:p>
          <a:pPr marL="0" lvl="0" indent="0" algn="l" defTabSz="755650">
            <a:lnSpc>
              <a:spcPct val="100000"/>
            </a:lnSpc>
            <a:spcBef>
              <a:spcPct val="0"/>
            </a:spcBef>
            <a:spcAft>
              <a:spcPct val="35000"/>
            </a:spcAft>
            <a:buNone/>
          </a:pPr>
          <a:r>
            <a:rPr lang="en-IN" sz="1700" b="1" kern="1200"/>
            <a:t>Phase 2</a:t>
          </a:r>
          <a:r>
            <a:rPr lang="en-IN" sz="1700" kern="1200"/>
            <a:t>:</a:t>
          </a:r>
          <a:endParaRPr lang="en-US" sz="1700" kern="1200"/>
        </a:p>
      </dsp:txBody>
      <dsp:txXfrm>
        <a:off x="949934" y="3086132"/>
        <a:ext cx="4631068" cy="822453"/>
      </dsp:txXfrm>
    </dsp:sp>
    <dsp:sp modelId="{31EA298E-E580-4066-B9C3-FC968843F699}">
      <dsp:nvSpPr>
        <dsp:cNvPr id="0" name=""/>
        <dsp:cNvSpPr/>
      </dsp:nvSpPr>
      <dsp:spPr>
        <a:xfrm>
          <a:off x="0" y="4114199"/>
          <a:ext cx="5581003" cy="82245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589AC1-97F4-4902-B212-5A6755C4F21A}">
      <dsp:nvSpPr>
        <dsp:cNvPr id="0" name=""/>
        <dsp:cNvSpPr/>
      </dsp:nvSpPr>
      <dsp:spPr>
        <a:xfrm>
          <a:off x="248792" y="4299251"/>
          <a:ext cx="452349" cy="4523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A9DC23-9D4F-4D4B-9765-FDA0FBDD1330}">
      <dsp:nvSpPr>
        <dsp:cNvPr id="0" name=""/>
        <dsp:cNvSpPr/>
      </dsp:nvSpPr>
      <dsp:spPr>
        <a:xfrm>
          <a:off x="949934" y="4114199"/>
          <a:ext cx="4631068" cy="82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43" tIns="87043" rIns="87043" bIns="87043" numCol="1" spcCol="1270" anchor="ctr" anchorCtr="0">
          <a:noAutofit/>
        </a:bodyPr>
        <a:lstStyle/>
        <a:p>
          <a:pPr marL="0" lvl="0" indent="0" algn="l" defTabSz="755650">
            <a:lnSpc>
              <a:spcPct val="100000"/>
            </a:lnSpc>
            <a:spcBef>
              <a:spcPct val="0"/>
            </a:spcBef>
            <a:spcAft>
              <a:spcPct val="35000"/>
            </a:spcAft>
            <a:buNone/>
          </a:pPr>
          <a:r>
            <a:rPr lang="en-IN" sz="1700" kern="1200"/>
            <a:t>Data preprocessing and ML analysis </a:t>
          </a:r>
          <a:endParaRPr lang="en-US" sz="1700" kern="1200"/>
        </a:p>
      </dsp:txBody>
      <dsp:txXfrm>
        <a:off x="949934" y="4114199"/>
        <a:ext cx="4631068" cy="822453"/>
      </dsp:txXfrm>
    </dsp:sp>
    <dsp:sp modelId="{3CE15AB4-2930-461C-98AC-AD0A2F8C21AB}">
      <dsp:nvSpPr>
        <dsp:cNvPr id="0" name=""/>
        <dsp:cNvSpPr/>
      </dsp:nvSpPr>
      <dsp:spPr>
        <a:xfrm>
          <a:off x="0" y="5142266"/>
          <a:ext cx="5581003" cy="82245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5653D-7FF2-48E5-B8E8-8476F7646FC1}">
      <dsp:nvSpPr>
        <dsp:cNvPr id="0" name=""/>
        <dsp:cNvSpPr/>
      </dsp:nvSpPr>
      <dsp:spPr>
        <a:xfrm>
          <a:off x="248792" y="5327319"/>
          <a:ext cx="452349" cy="4523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2880EE-B4ED-4C62-A001-B448EA479A38}">
      <dsp:nvSpPr>
        <dsp:cNvPr id="0" name=""/>
        <dsp:cNvSpPr/>
      </dsp:nvSpPr>
      <dsp:spPr>
        <a:xfrm>
          <a:off x="949934" y="5142266"/>
          <a:ext cx="4631068" cy="82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43" tIns="87043" rIns="87043" bIns="87043" numCol="1" spcCol="1270" anchor="ctr" anchorCtr="0">
          <a:noAutofit/>
        </a:bodyPr>
        <a:lstStyle/>
        <a:p>
          <a:pPr marL="0" lvl="0" indent="0" algn="l" defTabSz="755650">
            <a:lnSpc>
              <a:spcPct val="100000"/>
            </a:lnSpc>
            <a:spcBef>
              <a:spcPct val="0"/>
            </a:spcBef>
            <a:spcAft>
              <a:spcPct val="35000"/>
            </a:spcAft>
            <a:buNone/>
          </a:pPr>
          <a:r>
            <a:rPr lang="en-IN" sz="1700" kern="1200"/>
            <a:t>Control signals to the equipments </a:t>
          </a:r>
          <a:endParaRPr lang="en-US" sz="1700" kern="1200"/>
        </a:p>
      </dsp:txBody>
      <dsp:txXfrm>
        <a:off x="949934" y="5142266"/>
        <a:ext cx="4631068" cy="82245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C13CC-F0EF-4C1C-8448-E2848A7FF8D4}">
      <dsp:nvSpPr>
        <dsp:cNvPr id="0" name=""/>
        <dsp:cNvSpPr/>
      </dsp:nvSpPr>
      <dsp:spPr>
        <a:xfrm>
          <a:off x="3364992" y="1912"/>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User Preferences and Adaptability.</a:t>
          </a:r>
        </a:p>
      </dsp:txBody>
      <dsp:txXfrm>
        <a:off x="3405805" y="42725"/>
        <a:ext cx="3703990" cy="754434"/>
      </dsp:txXfrm>
    </dsp:sp>
    <dsp:sp modelId="{75FFBF10-F90C-4702-95FF-666BFCA35430}">
      <dsp:nvSpPr>
        <dsp:cNvPr id="0" name=""/>
        <dsp:cNvSpPr/>
      </dsp:nvSpPr>
      <dsp:spPr>
        <a:xfrm>
          <a:off x="3364992" y="879775"/>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Occupancy Detection and Behavioral Analysis.</a:t>
          </a:r>
        </a:p>
      </dsp:txBody>
      <dsp:txXfrm>
        <a:off x="3405805" y="920588"/>
        <a:ext cx="3703990" cy="754434"/>
      </dsp:txXfrm>
    </dsp:sp>
    <dsp:sp modelId="{4BE333AD-0C90-4C64-B357-BBAF7D83BAD7}">
      <dsp:nvSpPr>
        <dsp:cNvPr id="0" name=""/>
        <dsp:cNvSpPr/>
      </dsp:nvSpPr>
      <dsp:spPr>
        <a:xfrm>
          <a:off x="3364992" y="1757638"/>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Integration of Multiple Systems.</a:t>
          </a:r>
        </a:p>
      </dsp:txBody>
      <dsp:txXfrm>
        <a:off x="3405805" y="1798451"/>
        <a:ext cx="3703990" cy="754434"/>
      </dsp:txXfrm>
    </dsp:sp>
    <dsp:sp modelId="{3F1BADA5-DFD6-4FE5-B46F-28F616916E91}">
      <dsp:nvSpPr>
        <dsp:cNvPr id="0" name=""/>
        <dsp:cNvSpPr/>
      </dsp:nvSpPr>
      <dsp:spPr>
        <a:xfrm>
          <a:off x="3364992" y="2635502"/>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User Interface Design.</a:t>
          </a:r>
        </a:p>
      </dsp:txBody>
      <dsp:txXfrm>
        <a:off x="3405805" y="2676315"/>
        <a:ext cx="3703990" cy="754434"/>
      </dsp:txXfrm>
    </dsp:sp>
    <dsp:sp modelId="{C85886AD-6129-4F9A-88D5-604BD81D759B}">
      <dsp:nvSpPr>
        <dsp:cNvPr id="0" name=""/>
        <dsp:cNvSpPr/>
      </dsp:nvSpPr>
      <dsp:spPr>
        <a:xfrm>
          <a:off x="3364992" y="3513365"/>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User Interface Design.</a:t>
          </a:r>
        </a:p>
      </dsp:txBody>
      <dsp:txXfrm>
        <a:off x="3405805" y="3554178"/>
        <a:ext cx="3703990" cy="7544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6E963-995D-419A-B042-A9A8C3A9E3E4}">
      <dsp:nvSpPr>
        <dsp:cNvPr id="0" name=""/>
        <dsp:cNvSpPr/>
      </dsp:nvSpPr>
      <dsp:spPr>
        <a:xfrm>
          <a:off x="1138979" y="68272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A55A07-8FBC-4A41-AA24-518FC135968C}">
      <dsp:nvSpPr>
        <dsp:cNvPr id="0" name=""/>
        <dsp:cNvSpPr/>
      </dsp:nvSpPr>
      <dsp:spPr>
        <a:xfrm>
          <a:off x="569079" y="2048722"/>
          <a:ext cx="2072362" cy="1520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IN" sz="1200" kern="1200" dirty="0"/>
            <a:t>Smart Building Energy Management System (SBEMS):  - Develop a functional prototype integrating IoT sensors, machine learning algorithms, and data analytics.</a:t>
          </a:r>
          <a:endParaRPr lang="en-US" sz="1200" kern="1200" dirty="0"/>
        </a:p>
      </dsp:txBody>
      <dsp:txXfrm>
        <a:off x="569079" y="2048722"/>
        <a:ext cx="2072362" cy="1520507"/>
      </dsp:txXfrm>
    </dsp:sp>
    <dsp:sp modelId="{CB00A16E-8E16-4970-9B5E-30698D65BF14}">
      <dsp:nvSpPr>
        <dsp:cNvPr id="0" name=""/>
        <dsp:cNvSpPr/>
      </dsp:nvSpPr>
      <dsp:spPr>
        <a:xfrm>
          <a:off x="3574005" y="68272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7802BF-92E9-4DEC-9A0D-9872C8902247}">
      <dsp:nvSpPr>
        <dsp:cNvPr id="0" name=""/>
        <dsp:cNvSpPr/>
      </dsp:nvSpPr>
      <dsp:spPr>
        <a:xfrm>
          <a:off x="3004105" y="2048722"/>
          <a:ext cx="2072362" cy="1520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IN" sz="1200" kern="1200" dirty="0"/>
            <a:t>Optimized HVAC Control Algorithm:   - Design and implement an algorithm for dynamic HVAC adjustments based on real-time data and occupant preferences.</a:t>
          </a:r>
          <a:endParaRPr lang="en-US" sz="1200" kern="1200" dirty="0"/>
        </a:p>
      </dsp:txBody>
      <dsp:txXfrm>
        <a:off x="3004105" y="2048722"/>
        <a:ext cx="2072362" cy="1520507"/>
      </dsp:txXfrm>
    </dsp:sp>
    <dsp:sp modelId="{C1310C38-A34C-4087-9F98-C29496F9AAD5}">
      <dsp:nvSpPr>
        <dsp:cNvPr id="0" name=""/>
        <dsp:cNvSpPr/>
      </dsp:nvSpPr>
      <dsp:spPr>
        <a:xfrm>
          <a:off x="6009031" y="68272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BB0BA-12CE-4C06-9AA9-0F5239725CA7}">
      <dsp:nvSpPr>
        <dsp:cNvPr id="0" name=""/>
        <dsp:cNvSpPr/>
      </dsp:nvSpPr>
      <dsp:spPr>
        <a:xfrm>
          <a:off x="5439131" y="2048722"/>
          <a:ext cx="2072362" cy="1520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Reduced Carbon Footprint:   - Implementation lowers energy consumption, contributing to climate change mitigation by reducing greenhouse gas emissions.</a:t>
          </a:r>
        </a:p>
      </dsp:txBody>
      <dsp:txXfrm>
        <a:off x="5439131" y="2048722"/>
        <a:ext cx="2072362" cy="1520507"/>
      </dsp:txXfrm>
    </dsp:sp>
    <dsp:sp modelId="{25CA7C0E-2DC6-40D8-9320-5338F60FE0B0}">
      <dsp:nvSpPr>
        <dsp:cNvPr id="0" name=""/>
        <dsp:cNvSpPr/>
      </dsp:nvSpPr>
      <dsp:spPr>
        <a:xfrm>
          <a:off x="8444057" y="68272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9BB7CE-A9B0-4E94-8F69-3E847F83B5FA}">
      <dsp:nvSpPr>
        <dsp:cNvPr id="0" name=""/>
        <dsp:cNvSpPr/>
      </dsp:nvSpPr>
      <dsp:spPr>
        <a:xfrm>
          <a:off x="7874157" y="2048722"/>
          <a:ext cx="2072362" cy="1520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Energy Savings and Cost Reduction:   - Optimized energy use leads to lower utility costs, promoting cost-effective and sustainable practices for occupants and building owners.</a:t>
          </a:r>
        </a:p>
      </dsp:txBody>
      <dsp:txXfrm>
        <a:off x="7874157" y="2048722"/>
        <a:ext cx="2072362" cy="15205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D85B0-B120-4EC4-ADCB-6331D1AE00F0}">
      <dsp:nvSpPr>
        <dsp:cNvPr id="0" name=""/>
        <dsp:cNvSpPr/>
      </dsp:nvSpPr>
      <dsp:spPr>
        <a:xfrm>
          <a:off x="3364992" y="1195"/>
          <a:ext cx="3785616" cy="6958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IN" sz="3500" kern="1200"/>
            <a:t>IR sensor.</a:t>
          </a:r>
          <a:endParaRPr lang="en-US" sz="3500" kern="1200"/>
        </a:p>
      </dsp:txBody>
      <dsp:txXfrm>
        <a:off x="3398960" y="35163"/>
        <a:ext cx="3717680" cy="627895"/>
      </dsp:txXfrm>
    </dsp:sp>
    <dsp:sp modelId="{3FD8FAAC-52DD-469E-9F9D-1FC1359044E8}">
      <dsp:nvSpPr>
        <dsp:cNvPr id="0" name=""/>
        <dsp:cNvSpPr/>
      </dsp:nvSpPr>
      <dsp:spPr>
        <a:xfrm>
          <a:off x="3364992" y="731818"/>
          <a:ext cx="3785616" cy="6958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IN" sz="3500" kern="1200"/>
            <a:t>Led lights.</a:t>
          </a:r>
          <a:endParaRPr lang="en-US" sz="3500" kern="1200"/>
        </a:p>
      </dsp:txBody>
      <dsp:txXfrm>
        <a:off x="3398960" y="765786"/>
        <a:ext cx="3717680" cy="627895"/>
      </dsp:txXfrm>
    </dsp:sp>
    <dsp:sp modelId="{FD8FC85F-6616-4771-8A0D-61E78D1CD3A8}">
      <dsp:nvSpPr>
        <dsp:cNvPr id="0" name=""/>
        <dsp:cNvSpPr/>
      </dsp:nvSpPr>
      <dsp:spPr>
        <a:xfrm>
          <a:off x="3364992" y="1462441"/>
          <a:ext cx="3785616" cy="6958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IN" sz="3500" kern="1200"/>
            <a:t>Lcd display.</a:t>
          </a:r>
          <a:endParaRPr lang="en-US" sz="3500" kern="1200"/>
        </a:p>
      </dsp:txBody>
      <dsp:txXfrm>
        <a:off x="3398960" y="1496409"/>
        <a:ext cx="3717680" cy="627895"/>
      </dsp:txXfrm>
    </dsp:sp>
    <dsp:sp modelId="{2EE52F18-E010-4C14-B5E6-4DC4B665C59B}">
      <dsp:nvSpPr>
        <dsp:cNvPr id="0" name=""/>
        <dsp:cNvSpPr/>
      </dsp:nvSpPr>
      <dsp:spPr>
        <a:xfrm>
          <a:off x="3364992" y="2193064"/>
          <a:ext cx="3785616" cy="6958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IN" sz="3500" kern="1200"/>
            <a:t>Wires.</a:t>
          </a:r>
          <a:endParaRPr lang="en-US" sz="3500" kern="1200"/>
        </a:p>
      </dsp:txBody>
      <dsp:txXfrm>
        <a:off x="3398960" y="2227032"/>
        <a:ext cx="3717680" cy="627895"/>
      </dsp:txXfrm>
    </dsp:sp>
    <dsp:sp modelId="{F65C1D20-EA67-4028-BC7A-BD4319578D82}">
      <dsp:nvSpPr>
        <dsp:cNvPr id="0" name=""/>
        <dsp:cNvSpPr/>
      </dsp:nvSpPr>
      <dsp:spPr>
        <a:xfrm>
          <a:off x="3364992" y="2923688"/>
          <a:ext cx="3785616" cy="6958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IN" sz="3500" kern="1200"/>
            <a:t>Relay.</a:t>
          </a:r>
          <a:endParaRPr lang="en-US" sz="3500" kern="1200"/>
        </a:p>
      </dsp:txBody>
      <dsp:txXfrm>
        <a:off x="3398960" y="2957656"/>
        <a:ext cx="3717680" cy="627895"/>
      </dsp:txXfrm>
    </dsp:sp>
    <dsp:sp modelId="{70FCB9DC-6E87-45FA-AA9F-2B939D360866}">
      <dsp:nvSpPr>
        <dsp:cNvPr id="0" name=""/>
        <dsp:cNvSpPr/>
      </dsp:nvSpPr>
      <dsp:spPr>
        <a:xfrm>
          <a:off x="3364992" y="3654311"/>
          <a:ext cx="3785616" cy="6958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IN" sz="3500" kern="1200"/>
            <a:t>Arduino UNO.</a:t>
          </a:r>
          <a:endParaRPr lang="en-US" sz="3500" kern="1200"/>
        </a:p>
      </dsp:txBody>
      <dsp:txXfrm>
        <a:off x="3398960" y="3688279"/>
        <a:ext cx="3717680" cy="627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D1546-400B-4A8D-A14A-2F0EB2D686D9}">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474E81-CE4A-4CE1-8F74-1F2B0272D1E3}">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7F79C3-A83E-409A-8752-A2A58CB2BEDD}">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It automates the light turns on and off.</a:t>
          </a:r>
          <a:endParaRPr lang="en-US" sz="2400" kern="1200"/>
        </a:p>
      </dsp:txBody>
      <dsp:txXfrm>
        <a:off x="1834517" y="469890"/>
        <a:ext cx="3148942" cy="1335915"/>
      </dsp:txXfrm>
    </dsp:sp>
    <dsp:sp modelId="{DF30230C-86DA-45A9-AAF6-FA6795746240}">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505ED1-4A6A-4D3E-9763-D8EE19645680}">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CEBDF-D2C6-454D-B822-DEDB23F45BAA}">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It automates on the basis of human count.</a:t>
          </a:r>
          <a:endParaRPr lang="en-US" sz="2400" kern="1200"/>
        </a:p>
      </dsp:txBody>
      <dsp:txXfrm>
        <a:off x="7154322" y="469890"/>
        <a:ext cx="3148942" cy="1335915"/>
      </dsp:txXfrm>
    </dsp:sp>
    <dsp:sp modelId="{CF0AD36F-0397-4767-99A5-9D8E085F0A73}">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A4CC93-CB9D-4136-B067-BD6A401D37F2}">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1CFBC6-ECF2-4DFF-9799-D315987333D6}">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Increase in people count increase the intensity of light.</a:t>
          </a:r>
          <a:endParaRPr lang="en-US" sz="2400" kern="1200"/>
        </a:p>
      </dsp:txBody>
      <dsp:txXfrm>
        <a:off x="1834517" y="2545532"/>
        <a:ext cx="3148942" cy="1335915"/>
      </dsp:txXfrm>
    </dsp:sp>
    <dsp:sp modelId="{D4DA59C5-19AC-4BA3-93AF-38C3C2A5C775}">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6C66C9-3A08-4ED5-8AE0-8E7D54F03E5B}">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54C82A-1356-4902-9026-2B3F33D310ED}">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1066800">
            <a:lnSpc>
              <a:spcPct val="100000"/>
            </a:lnSpc>
            <a:spcBef>
              <a:spcPct val="0"/>
            </a:spcBef>
            <a:spcAft>
              <a:spcPct val="35000"/>
            </a:spcAft>
            <a:buNone/>
          </a:pPr>
          <a:r>
            <a:rPr lang="en-IN" sz="2400" kern="1200"/>
            <a:t>Decreases when the people count decreases.</a:t>
          </a:r>
          <a:endParaRPr lang="en-US" sz="2400" kern="1200" dirty="0"/>
        </a:p>
      </dsp:txBody>
      <dsp:txXfrm>
        <a:off x="7154322" y="2545532"/>
        <a:ext cx="3148942" cy="1335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F1BB7-D7CC-4B6E-A0D2-424FEA5497C4}">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63DA1F-6A8E-4E71-8275-A109B2BE9E54}">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6F0167-606E-4A4B-8FD8-CC4064F88CDB}">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IN" sz="2100" kern="1200"/>
            <a:t>Fan.</a:t>
          </a:r>
          <a:endParaRPr lang="en-US" sz="2100" kern="1200"/>
        </a:p>
      </dsp:txBody>
      <dsp:txXfrm>
        <a:off x="1172126" y="908559"/>
        <a:ext cx="2114937" cy="897246"/>
      </dsp:txXfrm>
    </dsp:sp>
    <dsp:sp modelId="{E8DACC67-DECF-49B0-8432-E2E3213009BC}">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31158F-CE8A-46A5-AB64-75A053940ACD}">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C36404-00E8-4B88-A1A4-BEC1FFB7176C}">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IN" sz="2100" kern="1200"/>
            <a:t>Arduino uno.</a:t>
          </a:r>
          <a:endParaRPr lang="en-US" sz="2100" kern="1200"/>
        </a:p>
      </dsp:txBody>
      <dsp:txXfrm>
        <a:off x="4745088" y="908559"/>
        <a:ext cx="2114937" cy="897246"/>
      </dsp:txXfrm>
    </dsp:sp>
    <dsp:sp modelId="{5441C5BE-0E47-4CEC-B4DB-D04E32BE5E8F}">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CBE1C0-2100-454C-A3D9-BD98CF5C7168}">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E0F32D-81C4-4BE3-B39A-C26839484619}">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IN" sz="2100" kern="1200"/>
            <a:t>L239d motor driver.</a:t>
          </a:r>
          <a:endParaRPr lang="en-US" sz="2100" kern="1200"/>
        </a:p>
      </dsp:txBody>
      <dsp:txXfrm>
        <a:off x="8318049" y="908559"/>
        <a:ext cx="2114937" cy="897246"/>
      </dsp:txXfrm>
    </dsp:sp>
    <dsp:sp modelId="{FF856708-D08E-4A96-98E9-C93F511EF308}">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FD243-A64A-45C7-8FF7-5BE9C4A2D990}">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8001E4-E6B7-48E4-82AB-EEDE7C5A5B46}">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IN" sz="2100" kern="1200"/>
            <a:t>Co2 sensor.</a:t>
          </a:r>
          <a:endParaRPr lang="en-US" sz="2100" kern="1200"/>
        </a:p>
      </dsp:txBody>
      <dsp:txXfrm>
        <a:off x="1172126" y="2545532"/>
        <a:ext cx="2114937" cy="897246"/>
      </dsp:txXfrm>
    </dsp:sp>
    <dsp:sp modelId="{BE6162C3-E394-4A17-BA9B-021202F46440}">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AD24F-BAE2-4AE8-8113-F89596379EF3}">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5C68BB-EF45-4E9D-B31A-620FEE9C7F51}">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IN" sz="2100" kern="1200"/>
            <a:t>Dht11 sensor(temp sensor).</a:t>
          </a:r>
          <a:endParaRPr lang="en-US" sz="2100" kern="1200"/>
        </a:p>
      </dsp:txBody>
      <dsp:txXfrm>
        <a:off x="4745088" y="2545532"/>
        <a:ext cx="2114937" cy="897246"/>
      </dsp:txXfrm>
    </dsp:sp>
    <dsp:sp modelId="{49D91E31-3CE9-4E53-B8DB-7A3FC332A106}">
      <dsp:nvSpPr>
        <dsp:cNvPr id="0" name=""/>
        <dsp:cNvSpPr/>
      </dsp:nvSpPr>
      <dsp:spPr>
        <a:xfrm>
          <a:off x="7228536"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708A55-ED3E-4342-8AAB-D694712AD914}">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F4EE8C-3209-4D42-8E12-25E6D501EBCE}">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IN" sz="2100" kern="1200"/>
            <a:t>External power battery.</a:t>
          </a:r>
          <a:endParaRPr lang="en-US" sz="2100" kern="1200"/>
        </a:p>
      </dsp:txBody>
      <dsp:txXfrm>
        <a:off x="8318049" y="2545532"/>
        <a:ext cx="2114937" cy="8972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C8004-24A9-4543-B073-AEB1E1A474DE}">
      <dsp:nvSpPr>
        <dsp:cNvPr id="0" name=""/>
        <dsp:cNvSpPr/>
      </dsp:nvSpPr>
      <dsp:spPr>
        <a:xfrm>
          <a:off x="2908399" y="85904"/>
          <a:ext cx="1363495" cy="1363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a:t>It automates and regulates the speed of the fan.</a:t>
          </a:r>
          <a:endParaRPr lang="en-US" sz="1600" kern="1200"/>
        </a:p>
      </dsp:txBody>
      <dsp:txXfrm>
        <a:off x="2908399" y="85904"/>
        <a:ext cx="1363495" cy="1363495"/>
      </dsp:txXfrm>
    </dsp:sp>
    <dsp:sp modelId="{5F92B4D1-D7A7-4053-A899-45B5888B5664}">
      <dsp:nvSpPr>
        <dsp:cNvPr id="0" name=""/>
        <dsp:cNvSpPr/>
      </dsp:nvSpPr>
      <dsp:spPr>
        <a:xfrm>
          <a:off x="507149" y="74"/>
          <a:ext cx="3850575" cy="3850575"/>
        </a:xfrm>
        <a:prstGeom prst="circularArrow">
          <a:avLst>
            <a:gd name="adj1" fmla="val 6905"/>
            <a:gd name="adj2" fmla="val 465584"/>
            <a:gd name="adj3" fmla="val 548439"/>
            <a:gd name="adj4" fmla="val 20585977"/>
            <a:gd name="adj5" fmla="val 8056"/>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5CE4335-C9B4-42A8-9C54-CE5E60F633E4}">
      <dsp:nvSpPr>
        <dsp:cNvPr id="0" name=""/>
        <dsp:cNvSpPr/>
      </dsp:nvSpPr>
      <dsp:spPr>
        <a:xfrm>
          <a:off x="2908399" y="2401324"/>
          <a:ext cx="1363495" cy="1363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a:t>Automates based on temperature and human count.</a:t>
          </a:r>
          <a:endParaRPr lang="en-US" sz="1600" kern="1200"/>
        </a:p>
      </dsp:txBody>
      <dsp:txXfrm>
        <a:off x="2908399" y="2401324"/>
        <a:ext cx="1363495" cy="1363495"/>
      </dsp:txXfrm>
    </dsp:sp>
    <dsp:sp modelId="{F89DD429-E839-424D-B891-223D651A2FCA}">
      <dsp:nvSpPr>
        <dsp:cNvPr id="0" name=""/>
        <dsp:cNvSpPr/>
      </dsp:nvSpPr>
      <dsp:spPr>
        <a:xfrm>
          <a:off x="507149" y="74"/>
          <a:ext cx="3850575" cy="3850575"/>
        </a:xfrm>
        <a:prstGeom prst="circularArrow">
          <a:avLst>
            <a:gd name="adj1" fmla="val 6905"/>
            <a:gd name="adj2" fmla="val 465584"/>
            <a:gd name="adj3" fmla="val 5948439"/>
            <a:gd name="adj4" fmla="val 4385977"/>
            <a:gd name="adj5" fmla="val 8056"/>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A8C79D7-9BFB-4717-BCFF-E85288FF79EA}">
      <dsp:nvSpPr>
        <dsp:cNvPr id="0" name=""/>
        <dsp:cNvSpPr/>
      </dsp:nvSpPr>
      <dsp:spPr>
        <a:xfrm>
          <a:off x="592979" y="2401324"/>
          <a:ext cx="1363495" cy="1363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a:t>If temperature increases and count increases increases the speed of fan.</a:t>
          </a:r>
          <a:endParaRPr lang="en-US" sz="1600" kern="1200"/>
        </a:p>
      </dsp:txBody>
      <dsp:txXfrm>
        <a:off x="592979" y="2401324"/>
        <a:ext cx="1363495" cy="1363495"/>
      </dsp:txXfrm>
    </dsp:sp>
    <dsp:sp modelId="{A59EF91B-5073-454E-B954-97A14C40F423}">
      <dsp:nvSpPr>
        <dsp:cNvPr id="0" name=""/>
        <dsp:cNvSpPr/>
      </dsp:nvSpPr>
      <dsp:spPr>
        <a:xfrm>
          <a:off x="507149" y="74"/>
          <a:ext cx="3850575" cy="3850575"/>
        </a:xfrm>
        <a:prstGeom prst="circularArrow">
          <a:avLst>
            <a:gd name="adj1" fmla="val 6905"/>
            <a:gd name="adj2" fmla="val 465584"/>
            <a:gd name="adj3" fmla="val 11348439"/>
            <a:gd name="adj4" fmla="val 9785977"/>
            <a:gd name="adj5" fmla="val 8056"/>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3B49066-EDC2-4743-82C9-7C817DFD3AEA}">
      <dsp:nvSpPr>
        <dsp:cNvPr id="0" name=""/>
        <dsp:cNvSpPr/>
      </dsp:nvSpPr>
      <dsp:spPr>
        <a:xfrm>
          <a:off x="592979" y="85904"/>
          <a:ext cx="1363495" cy="1363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a:t>Decreases automatically when count or temperature decreases.</a:t>
          </a:r>
          <a:endParaRPr lang="en-US" sz="1600" kern="1200"/>
        </a:p>
      </dsp:txBody>
      <dsp:txXfrm>
        <a:off x="592979" y="85904"/>
        <a:ext cx="1363495" cy="1363495"/>
      </dsp:txXfrm>
    </dsp:sp>
    <dsp:sp modelId="{E62BCB53-C1B8-4AD4-B56B-9E15FA47772A}">
      <dsp:nvSpPr>
        <dsp:cNvPr id="0" name=""/>
        <dsp:cNvSpPr/>
      </dsp:nvSpPr>
      <dsp:spPr>
        <a:xfrm>
          <a:off x="507149" y="74"/>
          <a:ext cx="3850575" cy="3850575"/>
        </a:xfrm>
        <a:prstGeom prst="circularArrow">
          <a:avLst>
            <a:gd name="adj1" fmla="val 6905"/>
            <a:gd name="adj2" fmla="val 465584"/>
            <a:gd name="adj3" fmla="val 16748439"/>
            <a:gd name="adj4" fmla="val 15185977"/>
            <a:gd name="adj5" fmla="val 8056"/>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8EDB9-3CD6-4686-BED0-A9945F37B907}">
      <dsp:nvSpPr>
        <dsp:cNvPr id="0" name=""/>
        <dsp:cNvSpPr/>
      </dsp:nvSpPr>
      <dsp:spPr>
        <a:xfrm>
          <a:off x="961512" y="1000101"/>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86FBDE-9B05-4C88-A28F-D3679D86FC0B}">
      <dsp:nvSpPr>
        <dsp:cNvPr id="0" name=""/>
        <dsp:cNvSpPr/>
      </dsp:nvSpPr>
      <dsp:spPr>
        <a:xfrm>
          <a:off x="466512" y="2183415"/>
          <a:ext cx="1800000" cy="130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Identify and handle missing values, outliers, and inconsistencies in the sensor data to ensure data quality.</a:t>
          </a:r>
        </a:p>
      </dsp:txBody>
      <dsp:txXfrm>
        <a:off x="466512" y="2183415"/>
        <a:ext cx="1800000" cy="1302758"/>
      </dsp:txXfrm>
    </dsp:sp>
    <dsp:sp modelId="{74655E64-B5E2-4BA5-9F28-02C88E5856EE}">
      <dsp:nvSpPr>
        <dsp:cNvPr id="0" name=""/>
        <dsp:cNvSpPr/>
      </dsp:nvSpPr>
      <dsp:spPr>
        <a:xfrm>
          <a:off x="3076512" y="1000101"/>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4EB010-35CB-4E55-A426-BC3D3FEE301C}">
      <dsp:nvSpPr>
        <dsp:cNvPr id="0" name=""/>
        <dsp:cNvSpPr/>
      </dsp:nvSpPr>
      <dsp:spPr>
        <a:xfrm>
          <a:off x="2581512" y="2183415"/>
          <a:ext cx="1800000" cy="130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dirty="0"/>
            <a:t>Normalization and Scaling.</a:t>
          </a:r>
          <a:endParaRPr lang="en-US" sz="1400" kern="1200" dirty="0"/>
        </a:p>
      </dsp:txBody>
      <dsp:txXfrm>
        <a:off x="2581512" y="2183415"/>
        <a:ext cx="1800000" cy="1302758"/>
      </dsp:txXfrm>
    </dsp:sp>
    <dsp:sp modelId="{F5E75756-95EA-46B1-9B01-943C6E05A83C}">
      <dsp:nvSpPr>
        <dsp:cNvPr id="0" name=""/>
        <dsp:cNvSpPr/>
      </dsp:nvSpPr>
      <dsp:spPr>
        <a:xfrm>
          <a:off x="5191512" y="1000101"/>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C7D77C-E9C2-481D-9E1F-BB39A1717A2A}">
      <dsp:nvSpPr>
        <dsp:cNvPr id="0" name=""/>
        <dsp:cNvSpPr/>
      </dsp:nvSpPr>
      <dsp:spPr>
        <a:xfrm>
          <a:off x="4696512" y="2183415"/>
          <a:ext cx="1800000" cy="130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dirty="0"/>
            <a:t>Time Series Analysis.</a:t>
          </a:r>
          <a:endParaRPr lang="en-US" sz="1400" kern="1200" dirty="0"/>
        </a:p>
      </dsp:txBody>
      <dsp:txXfrm>
        <a:off x="4696512" y="2183415"/>
        <a:ext cx="1800000" cy="1302758"/>
      </dsp:txXfrm>
    </dsp:sp>
    <dsp:sp modelId="{0C3E9AB7-30FA-4641-AA6B-A3872A4C7A10}">
      <dsp:nvSpPr>
        <dsp:cNvPr id="0" name=""/>
        <dsp:cNvSpPr/>
      </dsp:nvSpPr>
      <dsp:spPr>
        <a:xfrm>
          <a:off x="7306513" y="1000101"/>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B1DBA7-09EF-4B3E-AA04-4149FAD49235}">
      <dsp:nvSpPr>
        <dsp:cNvPr id="0" name=""/>
        <dsp:cNvSpPr/>
      </dsp:nvSpPr>
      <dsp:spPr>
        <a:xfrm>
          <a:off x="6811513" y="2183415"/>
          <a:ext cx="1800000" cy="130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Handling Duplicate Data.</a:t>
          </a:r>
        </a:p>
      </dsp:txBody>
      <dsp:txXfrm>
        <a:off x="6811513" y="2183415"/>
        <a:ext cx="1800000" cy="1302758"/>
      </dsp:txXfrm>
    </dsp:sp>
    <dsp:sp modelId="{E19B3B9D-65EC-4F1C-92B3-15F6B434344B}">
      <dsp:nvSpPr>
        <dsp:cNvPr id="0" name=""/>
        <dsp:cNvSpPr/>
      </dsp:nvSpPr>
      <dsp:spPr>
        <a:xfrm>
          <a:off x="9421512" y="1000101"/>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23BA35-58ED-48CA-9D67-3B93221151FA}">
      <dsp:nvSpPr>
        <dsp:cNvPr id="0" name=""/>
        <dsp:cNvSpPr/>
      </dsp:nvSpPr>
      <dsp:spPr>
        <a:xfrm>
          <a:off x="8926513" y="2183415"/>
          <a:ext cx="1800000" cy="130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Split the dataset into training and testing sets to assess the model's performance on unseen data and prevent overfitting.</a:t>
          </a:r>
        </a:p>
      </dsp:txBody>
      <dsp:txXfrm>
        <a:off x="8926513" y="2183415"/>
        <a:ext cx="1800000" cy="13027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FAF3A-CCA0-46D4-9BB0-A53A128D83F0}">
      <dsp:nvSpPr>
        <dsp:cNvPr id="0" name=""/>
        <dsp:cNvSpPr/>
      </dsp:nvSpPr>
      <dsp:spPr>
        <a:xfrm>
          <a:off x="1172119" y="105987"/>
          <a:ext cx="681064" cy="6810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E8754B-DC21-4D9F-8EF9-2E3FB5F8E6EC}">
      <dsp:nvSpPr>
        <dsp:cNvPr id="0" name=""/>
        <dsp:cNvSpPr/>
      </dsp:nvSpPr>
      <dsp:spPr>
        <a:xfrm>
          <a:off x="755913" y="1026374"/>
          <a:ext cx="1513476" cy="605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Raspberry Pi is a series of small, affordable, single-board computers</a:t>
          </a:r>
          <a:r>
            <a:rPr lang="en-IN" sz="1100" kern="1200"/>
            <a:t>.</a:t>
          </a:r>
          <a:endParaRPr lang="en-US" sz="1100" kern="1200"/>
        </a:p>
      </dsp:txBody>
      <dsp:txXfrm>
        <a:off x="755913" y="1026374"/>
        <a:ext cx="1513476" cy="605390"/>
      </dsp:txXfrm>
    </dsp:sp>
    <dsp:sp modelId="{6E3D946C-CFFA-4646-83E1-49B6DAE4C025}">
      <dsp:nvSpPr>
        <dsp:cNvPr id="0" name=""/>
        <dsp:cNvSpPr/>
      </dsp:nvSpPr>
      <dsp:spPr>
        <a:xfrm>
          <a:off x="1172119" y="2010134"/>
          <a:ext cx="681064" cy="6810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EECD71-1C6F-4A99-96D0-AC3262F558E4}">
      <dsp:nvSpPr>
        <dsp:cNvPr id="0" name=""/>
        <dsp:cNvSpPr/>
      </dsp:nvSpPr>
      <dsp:spPr>
        <a:xfrm>
          <a:off x="755913" y="2930521"/>
          <a:ext cx="1513476" cy="605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It acts as a mini computer ,where all the sensor are commonly integrated here and used as a common interface.</a:t>
          </a:r>
          <a:endParaRPr lang="en-US" sz="1100" kern="1200"/>
        </a:p>
      </dsp:txBody>
      <dsp:txXfrm>
        <a:off x="755913" y="2930521"/>
        <a:ext cx="1513476" cy="605390"/>
      </dsp:txXfrm>
    </dsp:sp>
    <dsp:sp modelId="{CEFAEF62-859E-4A35-93CF-0F2E8B62614B}">
      <dsp:nvSpPr>
        <dsp:cNvPr id="0" name=""/>
        <dsp:cNvSpPr/>
      </dsp:nvSpPr>
      <dsp:spPr>
        <a:xfrm>
          <a:off x="1172119" y="3914281"/>
          <a:ext cx="681064" cy="6810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118794-E160-4540-9F13-ECF2C251B6E9}">
      <dsp:nvSpPr>
        <dsp:cNvPr id="0" name=""/>
        <dsp:cNvSpPr/>
      </dsp:nvSpPr>
      <dsp:spPr>
        <a:xfrm>
          <a:off x="755913" y="4834668"/>
          <a:ext cx="1513476" cy="605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Raspberry Pi's GPIO pins allow it to interface directly with sensors and actuators</a:t>
          </a:r>
          <a:r>
            <a:rPr lang="en-IN" sz="1100" kern="1200"/>
            <a:t>.</a:t>
          </a:r>
          <a:endParaRPr lang="en-US" sz="1100" kern="1200"/>
        </a:p>
      </dsp:txBody>
      <dsp:txXfrm>
        <a:off x="755913" y="4834668"/>
        <a:ext cx="1513476" cy="6053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75AFE-5C7F-47D6-B92F-50356C0B841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D28EE8-64AC-4B27-A04B-B6E0726846D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5FB86A-DDED-41F1-95E1-BDF5E09339F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The prediction from ML algorithm initiates necessary control signal from control devices to actuators for proper action.</a:t>
          </a:r>
        </a:p>
      </dsp:txBody>
      <dsp:txXfrm>
        <a:off x="1435590" y="531"/>
        <a:ext cx="9080009" cy="1242935"/>
      </dsp:txXfrm>
    </dsp:sp>
    <dsp:sp modelId="{C64D5BB1-7C64-4A4A-B788-181CCFD41889}">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77781A-1E82-4AA3-930A-987DE34A1D7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6AF76C-2DBD-4D3C-A446-83453F21A58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Actuator takes decision based on sensor data and converts the electrical control signal into physical action, enabling automated interaction with the environment. </a:t>
          </a:r>
        </a:p>
      </dsp:txBody>
      <dsp:txXfrm>
        <a:off x="1435590" y="1554201"/>
        <a:ext cx="9080009" cy="1242935"/>
      </dsp:txXfrm>
    </dsp:sp>
    <dsp:sp modelId="{6BDCC2E8-6A3A-482C-B412-006300279CD4}">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014683-663E-4905-A371-7B63E84990B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6BAFEF-71AA-42E0-9DB3-3FB9744158ED}">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Implement analytics tools to gain insights into building performance, energy consumption patterns, and occupant behavior. </a:t>
          </a:r>
        </a:p>
      </dsp:txBody>
      <dsp:txXfrm>
        <a:off x="1435590" y="3107870"/>
        <a:ext cx="9080009" cy="12429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E802A-328D-44F9-BF21-4FA8A8AB9358}">
      <dsp:nvSpPr>
        <dsp:cNvPr id="0" name=""/>
        <dsp:cNvSpPr/>
      </dsp:nvSpPr>
      <dsp:spPr>
        <a:xfrm>
          <a:off x="3201" y="822131"/>
          <a:ext cx="2539853" cy="152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a:t>PRESSURE SENSOR </a:t>
          </a:r>
          <a:endParaRPr lang="en-US" sz="3900" kern="1200"/>
        </a:p>
      </dsp:txBody>
      <dsp:txXfrm>
        <a:off x="3201" y="822131"/>
        <a:ext cx="2539853" cy="1523912"/>
      </dsp:txXfrm>
    </dsp:sp>
    <dsp:sp modelId="{AF85DE5A-5BA6-45B4-BC45-C4D55DD2928C}">
      <dsp:nvSpPr>
        <dsp:cNvPr id="0" name=""/>
        <dsp:cNvSpPr/>
      </dsp:nvSpPr>
      <dsp:spPr>
        <a:xfrm>
          <a:off x="2797040" y="822131"/>
          <a:ext cx="2539853" cy="152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a:t>CONTACT SWITCHES </a:t>
          </a:r>
          <a:endParaRPr lang="en-US" sz="3900" kern="1200"/>
        </a:p>
      </dsp:txBody>
      <dsp:txXfrm>
        <a:off x="2797040" y="822131"/>
        <a:ext cx="2539853" cy="1523912"/>
      </dsp:txXfrm>
    </dsp:sp>
    <dsp:sp modelId="{EAEF03B8-A520-446C-97CB-D0780CDCFBBF}">
      <dsp:nvSpPr>
        <dsp:cNvPr id="0" name=""/>
        <dsp:cNvSpPr/>
      </dsp:nvSpPr>
      <dsp:spPr>
        <a:xfrm>
          <a:off x="5590879" y="822131"/>
          <a:ext cx="2539853" cy="152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a:t>LIGHT SENSOR </a:t>
          </a:r>
          <a:endParaRPr lang="en-US" sz="3900" kern="1200"/>
        </a:p>
      </dsp:txBody>
      <dsp:txXfrm>
        <a:off x="5590879" y="822131"/>
        <a:ext cx="2539853" cy="1523912"/>
      </dsp:txXfrm>
    </dsp:sp>
    <dsp:sp modelId="{9DB96202-3F39-438C-9D3D-BDC13DD75E01}">
      <dsp:nvSpPr>
        <dsp:cNvPr id="0" name=""/>
        <dsp:cNvSpPr/>
      </dsp:nvSpPr>
      <dsp:spPr>
        <a:xfrm>
          <a:off x="8384718" y="822131"/>
          <a:ext cx="2539853" cy="152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a:t>POWER SENSOR </a:t>
          </a:r>
          <a:endParaRPr lang="en-US" sz="3900" kern="1200"/>
        </a:p>
      </dsp:txBody>
      <dsp:txXfrm>
        <a:off x="8384718" y="822131"/>
        <a:ext cx="2539853" cy="1523912"/>
      </dsp:txXfrm>
    </dsp:sp>
    <dsp:sp modelId="{45AEED38-39AF-4A52-BB96-E1D8EC242E62}">
      <dsp:nvSpPr>
        <dsp:cNvPr id="0" name=""/>
        <dsp:cNvSpPr/>
      </dsp:nvSpPr>
      <dsp:spPr>
        <a:xfrm>
          <a:off x="3201" y="2600029"/>
          <a:ext cx="2539853" cy="152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a:t>WEARABLE SENSOR </a:t>
          </a:r>
          <a:endParaRPr lang="en-US" sz="3900" kern="1200"/>
        </a:p>
      </dsp:txBody>
      <dsp:txXfrm>
        <a:off x="3201" y="2600029"/>
        <a:ext cx="2539853" cy="1523912"/>
      </dsp:txXfrm>
    </dsp:sp>
    <dsp:sp modelId="{6CBAD79A-9ACE-4C17-8700-725992D85F67}">
      <dsp:nvSpPr>
        <dsp:cNvPr id="0" name=""/>
        <dsp:cNvSpPr/>
      </dsp:nvSpPr>
      <dsp:spPr>
        <a:xfrm>
          <a:off x="2797040" y="2600029"/>
          <a:ext cx="2539853" cy="152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a:t>BIO SENSOR </a:t>
          </a:r>
          <a:endParaRPr lang="en-US" sz="3900" kern="1200"/>
        </a:p>
      </dsp:txBody>
      <dsp:txXfrm>
        <a:off x="2797040" y="2600029"/>
        <a:ext cx="2539853" cy="1523912"/>
      </dsp:txXfrm>
    </dsp:sp>
    <dsp:sp modelId="{70409E59-3823-4D5A-A54B-E2EC1F5414B8}">
      <dsp:nvSpPr>
        <dsp:cNvPr id="0" name=""/>
        <dsp:cNvSpPr/>
      </dsp:nvSpPr>
      <dsp:spPr>
        <a:xfrm>
          <a:off x="5590879" y="2600029"/>
          <a:ext cx="2539853" cy="152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a:t>THERMAL SENSOR </a:t>
          </a:r>
          <a:endParaRPr lang="en-US" sz="3900" kern="1200"/>
        </a:p>
      </dsp:txBody>
      <dsp:txXfrm>
        <a:off x="5590879" y="2600029"/>
        <a:ext cx="2539853" cy="1523912"/>
      </dsp:txXfrm>
    </dsp:sp>
    <dsp:sp modelId="{1BA8ADF8-DC41-48A1-B3BE-F5FE94CE9CA3}">
      <dsp:nvSpPr>
        <dsp:cNvPr id="0" name=""/>
        <dsp:cNvSpPr/>
      </dsp:nvSpPr>
      <dsp:spPr>
        <a:xfrm>
          <a:off x="8384718" y="2600029"/>
          <a:ext cx="2539853" cy="152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a:t>SOUND SENSOR </a:t>
          </a:r>
          <a:endParaRPr lang="en-US" sz="3900" kern="1200"/>
        </a:p>
      </dsp:txBody>
      <dsp:txXfrm>
        <a:off x="8384718" y="2600029"/>
        <a:ext cx="2539853" cy="15239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9B155F-5B31-43E4-90AA-3DF3431EBDDF}" type="datetimeFigureOut">
              <a:rPr lang="en-IN" smtClean="0"/>
              <a:t>06-02-2024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A901E-9009-482A-B823-6C1BFFB0C3D8}" type="slidenum">
              <a:rPr lang="en-IN" smtClean="0"/>
              <a:t>‹#›</a:t>
            </a:fld>
            <a:endParaRPr lang="en-IN"/>
          </a:p>
        </p:txBody>
      </p:sp>
    </p:spTree>
    <p:extLst>
      <p:ext uri="{BB962C8B-B14F-4D97-AF65-F5344CB8AC3E}">
        <p14:creationId xmlns:p14="http://schemas.microsoft.com/office/powerpoint/2010/main" val="2773027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3A901E-9009-482A-B823-6C1BFFB0C3D8}" type="slidenum">
              <a:rPr lang="en-IN" smtClean="0"/>
              <a:t>13</a:t>
            </a:fld>
            <a:endParaRPr lang="en-IN"/>
          </a:p>
        </p:txBody>
      </p:sp>
    </p:spTree>
    <p:extLst>
      <p:ext uri="{BB962C8B-B14F-4D97-AF65-F5344CB8AC3E}">
        <p14:creationId xmlns:p14="http://schemas.microsoft.com/office/powerpoint/2010/main" val="1433824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E346-492D-8E91-4E20-8E5D9287FB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42949F-B543-089E-7246-95B44092D9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CFD3D2-550B-7FD9-E765-03377EFC2058}"/>
              </a:ext>
            </a:extLst>
          </p:cNvPr>
          <p:cNvSpPr>
            <a:spLocks noGrp="1"/>
          </p:cNvSpPr>
          <p:nvPr>
            <p:ph type="dt" sz="half" idx="10"/>
          </p:nvPr>
        </p:nvSpPr>
        <p:spPr/>
        <p:txBody>
          <a:bodyPr/>
          <a:lstStyle/>
          <a:p>
            <a:fld id="{8FE5F61A-27EC-4A56-82A7-19FF83B81787}" type="datetimeFigureOut">
              <a:rPr lang="en-IN" smtClean="0"/>
              <a:t>06-02-2024</a:t>
            </a:fld>
            <a:endParaRPr lang="en-IN"/>
          </a:p>
        </p:txBody>
      </p:sp>
      <p:sp>
        <p:nvSpPr>
          <p:cNvPr id="5" name="Footer Placeholder 4">
            <a:extLst>
              <a:ext uri="{FF2B5EF4-FFF2-40B4-BE49-F238E27FC236}">
                <a16:creationId xmlns:a16="http://schemas.microsoft.com/office/drawing/2014/main" id="{BD4A6A32-31C8-1B15-CD49-B892F0797F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B0DC00-3F06-9500-59CE-2E2BA699BD7A}"/>
              </a:ext>
            </a:extLst>
          </p:cNvPr>
          <p:cNvSpPr>
            <a:spLocks noGrp="1"/>
          </p:cNvSpPr>
          <p:nvPr>
            <p:ph type="sldNum" sz="quarter" idx="12"/>
          </p:nvPr>
        </p:nvSpPr>
        <p:spPr/>
        <p:txBody>
          <a:bodyPr/>
          <a:lstStyle/>
          <a:p>
            <a:fld id="{8DE25C59-484E-4872-A493-E4F71247ADB2}" type="slidenum">
              <a:rPr lang="en-IN" smtClean="0"/>
              <a:t>‹#›</a:t>
            </a:fld>
            <a:endParaRPr lang="en-IN"/>
          </a:p>
        </p:txBody>
      </p:sp>
    </p:spTree>
    <p:extLst>
      <p:ext uri="{BB962C8B-B14F-4D97-AF65-F5344CB8AC3E}">
        <p14:creationId xmlns:p14="http://schemas.microsoft.com/office/powerpoint/2010/main" val="221768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EC36-31B6-A335-11B7-887180D061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3A0067-5706-CCC1-030F-F6E9DFD695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628B10-C267-328A-77E3-720626309C54}"/>
              </a:ext>
            </a:extLst>
          </p:cNvPr>
          <p:cNvSpPr>
            <a:spLocks noGrp="1"/>
          </p:cNvSpPr>
          <p:nvPr>
            <p:ph type="dt" sz="half" idx="10"/>
          </p:nvPr>
        </p:nvSpPr>
        <p:spPr/>
        <p:txBody>
          <a:bodyPr/>
          <a:lstStyle/>
          <a:p>
            <a:fld id="{8FE5F61A-27EC-4A56-82A7-19FF83B81787}" type="datetimeFigureOut">
              <a:rPr lang="en-IN" smtClean="0"/>
              <a:t>06-02-2024</a:t>
            </a:fld>
            <a:endParaRPr lang="en-IN"/>
          </a:p>
        </p:txBody>
      </p:sp>
      <p:sp>
        <p:nvSpPr>
          <p:cNvPr id="5" name="Footer Placeholder 4">
            <a:extLst>
              <a:ext uri="{FF2B5EF4-FFF2-40B4-BE49-F238E27FC236}">
                <a16:creationId xmlns:a16="http://schemas.microsoft.com/office/drawing/2014/main" id="{EB756483-B4A5-C374-B5A6-2322B7870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6A7C2-CFEC-EF78-F3F6-5950275D20DB}"/>
              </a:ext>
            </a:extLst>
          </p:cNvPr>
          <p:cNvSpPr>
            <a:spLocks noGrp="1"/>
          </p:cNvSpPr>
          <p:nvPr>
            <p:ph type="sldNum" sz="quarter" idx="12"/>
          </p:nvPr>
        </p:nvSpPr>
        <p:spPr/>
        <p:txBody>
          <a:bodyPr/>
          <a:lstStyle/>
          <a:p>
            <a:fld id="{8DE25C59-484E-4872-A493-E4F71247ADB2}" type="slidenum">
              <a:rPr lang="en-IN" smtClean="0"/>
              <a:t>‹#›</a:t>
            </a:fld>
            <a:endParaRPr lang="en-IN"/>
          </a:p>
        </p:txBody>
      </p:sp>
    </p:spTree>
    <p:extLst>
      <p:ext uri="{BB962C8B-B14F-4D97-AF65-F5344CB8AC3E}">
        <p14:creationId xmlns:p14="http://schemas.microsoft.com/office/powerpoint/2010/main" val="66641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9AE906-CC38-EED5-0887-3559B5C70F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3E9476-D385-6080-867C-C5ACF72629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F3C3A4-D46B-BEAC-63D8-26A4B83E65A9}"/>
              </a:ext>
            </a:extLst>
          </p:cNvPr>
          <p:cNvSpPr>
            <a:spLocks noGrp="1"/>
          </p:cNvSpPr>
          <p:nvPr>
            <p:ph type="dt" sz="half" idx="10"/>
          </p:nvPr>
        </p:nvSpPr>
        <p:spPr/>
        <p:txBody>
          <a:bodyPr/>
          <a:lstStyle/>
          <a:p>
            <a:fld id="{8FE5F61A-27EC-4A56-82A7-19FF83B81787}" type="datetimeFigureOut">
              <a:rPr lang="en-IN" smtClean="0"/>
              <a:t>06-02-2024</a:t>
            </a:fld>
            <a:endParaRPr lang="en-IN"/>
          </a:p>
        </p:txBody>
      </p:sp>
      <p:sp>
        <p:nvSpPr>
          <p:cNvPr id="5" name="Footer Placeholder 4">
            <a:extLst>
              <a:ext uri="{FF2B5EF4-FFF2-40B4-BE49-F238E27FC236}">
                <a16:creationId xmlns:a16="http://schemas.microsoft.com/office/drawing/2014/main" id="{FE79CA5B-A1B0-7EB2-CE3E-4940DC64A6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4A59F7-6CB7-7785-37D8-A6731FBE9C5E}"/>
              </a:ext>
            </a:extLst>
          </p:cNvPr>
          <p:cNvSpPr>
            <a:spLocks noGrp="1"/>
          </p:cNvSpPr>
          <p:nvPr>
            <p:ph type="sldNum" sz="quarter" idx="12"/>
          </p:nvPr>
        </p:nvSpPr>
        <p:spPr/>
        <p:txBody>
          <a:bodyPr/>
          <a:lstStyle/>
          <a:p>
            <a:fld id="{8DE25C59-484E-4872-A493-E4F71247ADB2}" type="slidenum">
              <a:rPr lang="en-IN" smtClean="0"/>
              <a:t>‹#›</a:t>
            </a:fld>
            <a:endParaRPr lang="en-IN"/>
          </a:p>
        </p:txBody>
      </p:sp>
    </p:spTree>
    <p:extLst>
      <p:ext uri="{BB962C8B-B14F-4D97-AF65-F5344CB8AC3E}">
        <p14:creationId xmlns:p14="http://schemas.microsoft.com/office/powerpoint/2010/main" val="279341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E4D1-0F69-66B4-4E48-77E696AA41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0F8B6C-E5B2-9E54-F1E3-2562E562DE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874C7B-A43E-6542-D1CB-7EDB0264B38F}"/>
              </a:ext>
            </a:extLst>
          </p:cNvPr>
          <p:cNvSpPr>
            <a:spLocks noGrp="1"/>
          </p:cNvSpPr>
          <p:nvPr>
            <p:ph type="dt" sz="half" idx="10"/>
          </p:nvPr>
        </p:nvSpPr>
        <p:spPr/>
        <p:txBody>
          <a:bodyPr/>
          <a:lstStyle/>
          <a:p>
            <a:fld id="{8FE5F61A-27EC-4A56-82A7-19FF83B81787}" type="datetimeFigureOut">
              <a:rPr lang="en-IN" smtClean="0"/>
              <a:t>06-02-2024</a:t>
            </a:fld>
            <a:endParaRPr lang="en-IN"/>
          </a:p>
        </p:txBody>
      </p:sp>
      <p:sp>
        <p:nvSpPr>
          <p:cNvPr id="5" name="Footer Placeholder 4">
            <a:extLst>
              <a:ext uri="{FF2B5EF4-FFF2-40B4-BE49-F238E27FC236}">
                <a16:creationId xmlns:a16="http://schemas.microsoft.com/office/drawing/2014/main" id="{911858E5-7EE4-1FF2-7D6E-D4F31538BD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F92DEE-4240-45B7-7768-E9F0226C6C75}"/>
              </a:ext>
            </a:extLst>
          </p:cNvPr>
          <p:cNvSpPr>
            <a:spLocks noGrp="1"/>
          </p:cNvSpPr>
          <p:nvPr>
            <p:ph type="sldNum" sz="quarter" idx="12"/>
          </p:nvPr>
        </p:nvSpPr>
        <p:spPr/>
        <p:txBody>
          <a:bodyPr/>
          <a:lstStyle/>
          <a:p>
            <a:fld id="{8DE25C59-484E-4872-A493-E4F71247ADB2}" type="slidenum">
              <a:rPr lang="en-IN" smtClean="0"/>
              <a:t>‹#›</a:t>
            </a:fld>
            <a:endParaRPr lang="en-IN"/>
          </a:p>
        </p:txBody>
      </p:sp>
    </p:spTree>
    <p:extLst>
      <p:ext uri="{BB962C8B-B14F-4D97-AF65-F5344CB8AC3E}">
        <p14:creationId xmlns:p14="http://schemas.microsoft.com/office/powerpoint/2010/main" val="100668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C627-036E-249F-D290-8F624698FC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B84091-37C6-91AA-AAE2-6D14493C1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4FE3EC-7DAE-07AF-3DDE-C1C5A6D3EBDD}"/>
              </a:ext>
            </a:extLst>
          </p:cNvPr>
          <p:cNvSpPr>
            <a:spLocks noGrp="1"/>
          </p:cNvSpPr>
          <p:nvPr>
            <p:ph type="dt" sz="half" idx="10"/>
          </p:nvPr>
        </p:nvSpPr>
        <p:spPr/>
        <p:txBody>
          <a:bodyPr/>
          <a:lstStyle/>
          <a:p>
            <a:fld id="{8FE5F61A-27EC-4A56-82A7-19FF83B81787}" type="datetimeFigureOut">
              <a:rPr lang="en-IN" smtClean="0"/>
              <a:t>06-02-2024</a:t>
            </a:fld>
            <a:endParaRPr lang="en-IN"/>
          </a:p>
        </p:txBody>
      </p:sp>
      <p:sp>
        <p:nvSpPr>
          <p:cNvPr id="5" name="Footer Placeholder 4">
            <a:extLst>
              <a:ext uri="{FF2B5EF4-FFF2-40B4-BE49-F238E27FC236}">
                <a16:creationId xmlns:a16="http://schemas.microsoft.com/office/drawing/2014/main" id="{1118C095-46A6-C49B-B73A-3644085C7E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799D9-2818-852B-9C1A-F25CE2352C93}"/>
              </a:ext>
            </a:extLst>
          </p:cNvPr>
          <p:cNvSpPr>
            <a:spLocks noGrp="1"/>
          </p:cNvSpPr>
          <p:nvPr>
            <p:ph type="sldNum" sz="quarter" idx="12"/>
          </p:nvPr>
        </p:nvSpPr>
        <p:spPr/>
        <p:txBody>
          <a:bodyPr/>
          <a:lstStyle/>
          <a:p>
            <a:fld id="{8DE25C59-484E-4872-A493-E4F71247ADB2}" type="slidenum">
              <a:rPr lang="en-IN" smtClean="0"/>
              <a:t>‹#›</a:t>
            </a:fld>
            <a:endParaRPr lang="en-IN"/>
          </a:p>
        </p:txBody>
      </p:sp>
    </p:spTree>
    <p:extLst>
      <p:ext uri="{BB962C8B-B14F-4D97-AF65-F5344CB8AC3E}">
        <p14:creationId xmlns:p14="http://schemas.microsoft.com/office/powerpoint/2010/main" val="57649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9D267-38E1-2C0C-0337-89232D40F8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7A118C-03B8-D353-6A8E-9B3FC1DE00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C25DE9-C964-CC88-2E3C-C6EC5A7640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8FF5B5-3632-83C1-C329-5CD5DD0D4289}"/>
              </a:ext>
            </a:extLst>
          </p:cNvPr>
          <p:cNvSpPr>
            <a:spLocks noGrp="1"/>
          </p:cNvSpPr>
          <p:nvPr>
            <p:ph type="dt" sz="half" idx="10"/>
          </p:nvPr>
        </p:nvSpPr>
        <p:spPr/>
        <p:txBody>
          <a:bodyPr/>
          <a:lstStyle/>
          <a:p>
            <a:fld id="{8FE5F61A-27EC-4A56-82A7-19FF83B81787}" type="datetimeFigureOut">
              <a:rPr lang="en-IN" smtClean="0"/>
              <a:t>06-02-2024</a:t>
            </a:fld>
            <a:endParaRPr lang="en-IN"/>
          </a:p>
        </p:txBody>
      </p:sp>
      <p:sp>
        <p:nvSpPr>
          <p:cNvPr id="6" name="Footer Placeholder 5">
            <a:extLst>
              <a:ext uri="{FF2B5EF4-FFF2-40B4-BE49-F238E27FC236}">
                <a16:creationId xmlns:a16="http://schemas.microsoft.com/office/drawing/2014/main" id="{A7E243FD-E1BD-8123-8F43-A7AC9CA9CE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747BAC-1C22-6430-430C-959C37CC2F4F}"/>
              </a:ext>
            </a:extLst>
          </p:cNvPr>
          <p:cNvSpPr>
            <a:spLocks noGrp="1"/>
          </p:cNvSpPr>
          <p:nvPr>
            <p:ph type="sldNum" sz="quarter" idx="12"/>
          </p:nvPr>
        </p:nvSpPr>
        <p:spPr/>
        <p:txBody>
          <a:bodyPr/>
          <a:lstStyle/>
          <a:p>
            <a:fld id="{8DE25C59-484E-4872-A493-E4F71247ADB2}" type="slidenum">
              <a:rPr lang="en-IN" smtClean="0"/>
              <a:t>‹#›</a:t>
            </a:fld>
            <a:endParaRPr lang="en-IN"/>
          </a:p>
        </p:txBody>
      </p:sp>
    </p:spTree>
    <p:extLst>
      <p:ext uri="{BB962C8B-B14F-4D97-AF65-F5344CB8AC3E}">
        <p14:creationId xmlns:p14="http://schemas.microsoft.com/office/powerpoint/2010/main" val="2799157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271F-2B1D-3364-6FE2-E8FA1DFA63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D485D4-7E57-8F08-8226-33A5B7431D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E9A38E-F160-0F96-C467-7F5EC20310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CBC6C0-F286-53C2-81AE-03381CA9C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243C9A-9CAE-D191-2476-D84086DBC6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64AB60-389A-FD97-9D4C-4D52281D4063}"/>
              </a:ext>
            </a:extLst>
          </p:cNvPr>
          <p:cNvSpPr>
            <a:spLocks noGrp="1"/>
          </p:cNvSpPr>
          <p:nvPr>
            <p:ph type="dt" sz="half" idx="10"/>
          </p:nvPr>
        </p:nvSpPr>
        <p:spPr/>
        <p:txBody>
          <a:bodyPr/>
          <a:lstStyle/>
          <a:p>
            <a:fld id="{8FE5F61A-27EC-4A56-82A7-19FF83B81787}" type="datetimeFigureOut">
              <a:rPr lang="en-IN" smtClean="0"/>
              <a:t>06-02-2024</a:t>
            </a:fld>
            <a:endParaRPr lang="en-IN"/>
          </a:p>
        </p:txBody>
      </p:sp>
      <p:sp>
        <p:nvSpPr>
          <p:cNvPr id="8" name="Footer Placeholder 7">
            <a:extLst>
              <a:ext uri="{FF2B5EF4-FFF2-40B4-BE49-F238E27FC236}">
                <a16:creationId xmlns:a16="http://schemas.microsoft.com/office/drawing/2014/main" id="{2A7F9890-0C78-A513-D17F-BCCEB95A2C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87ED76-FE37-94C6-700D-15FF508202AD}"/>
              </a:ext>
            </a:extLst>
          </p:cNvPr>
          <p:cNvSpPr>
            <a:spLocks noGrp="1"/>
          </p:cNvSpPr>
          <p:nvPr>
            <p:ph type="sldNum" sz="quarter" idx="12"/>
          </p:nvPr>
        </p:nvSpPr>
        <p:spPr/>
        <p:txBody>
          <a:bodyPr/>
          <a:lstStyle/>
          <a:p>
            <a:fld id="{8DE25C59-484E-4872-A493-E4F71247ADB2}" type="slidenum">
              <a:rPr lang="en-IN" smtClean="0"/>
              <a:t>‹#›</a:t>
            </a:fld>
            <a:endParaRPr lang="en-IN"/>
          </a:p>
        </p:txBody>
      </p:sp>
    </p:spTree>
    <p:extLst>
      <p:ext uri="{BB962C8B-B14F-4D97-AF65-F5344CB8AC3E}">
        <p14:creationId xmlns:p14="http://schemas.microsoft.com/office/powerpoint/2010/main" val="339662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01B0-155A-19A1-C27A-B1EC609B73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E407DE-1CE6-ED1C-F6A8-43390F24BCE2}"/>
              </a:ext>
            </a:extLst>
          </p:cNvPr>
          <p:cNvSpPr>
            <a:spLocks noGrp="1"/>
          </p:cNvSpPr>
          <p:nvPr>
            <p:ph type="dt" sz="half" idx="10"/>
          </p:nvPr>
        </p:nvSpPr>
        <p:spPr/>
        <p:txBody>
          <a:bodyPr/>
          <a:lstStyle/>
          <a:p>
            <a:fld id="{8FE5F61A-27EC-4A56-82A7-19FF83B81787}" type="datetimeFigureOut">
              <a:rPr lang="en-IN" smtClean="0"/>
              <a:t>06-02-2024</a:t>
            </a:fld>
            <a:endParaRPr lang="en-IN"/>
          </a:p>
        </p:txBody>
      </p:sp>
      <p:sp>
        <p:nvSpPr>
          <p:cNvPr id="4" name="Footer Placeholder 3">
            <a:extLst>
              <a:ext uri="{FF2B5EF4-FFF2-40B4-BE49-F238E27FC236}">
                <a16:creationId xmlns:a16="http://schemas.microsoft.com/office/drawing/2014/main" id="{2819CB3B-2C83-E6B9-7CD3-3F14C1C70C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65A1E2-2759-5BB3-DE7F-13AC3363609F}"/>
              </a:ext>
            </a:extLst>
          </p:cNvPr>
          <p:cNvSpPr>
            <a:spLocks noGrp="1"/>
          </p:cNvSpPr>
          <p:nvPr>
            <p:ph type="sldNum" sz="quarter" idx="12"/>
          </p:nvPr>
        </p:nvSpPr>
        <p:spPr/>
        <p:txBody>
          <a:bodyPr/>
          <a:lstStyle/>
          <a:p>
            <a:fld id="{8DE25C59-484E-4872-A493-E4F71247ADB2}" type="slidenum">
              <a:rPr lang="en-IN" smtClean="0"/>
              <a:t>‹#›</a:t>
            </a:fld>
            <a:endParaRPr lang="en-IN"/>
          </a:p>
        </p:txBody>
      </p:sp>
    </p:spTree>
    <p:extLst>
      <p:ext uri="{BB962C8B-B14F-4D97-AF65-F5344CB8AC3E}">
        <p14:creationId xmlns:p14="http://schemas.microsoft.com/office/powerpoint/2010/main" val="3355557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12BE0-BB0B-33DD-C3C5-FA43BC46B3E7}"/>
              </a:ext>
            </a:extLst>
          </p:cNvPr>
          <p:cNvSpPr>
            <a:spLocks noGrp="1"/>
          </p:cNvSpPr>
          <p:nvPr>
            <p:ph type="dt" sz="half" idx="10"/>
          </p:nvPr>
        </p:nvSpPr>
        <p:spPr/>
        <p:txBody>
          <a:bodyPr/>
          <a:lstStyle/>
          <a:p>
            <a:fld id="{8FE5F61A-27EC-4A56-82A7-19FF83B81787}" type="datetimeFigureOut">
              <a:rPr lang="en-IN" smtClean="0"/>
              <a:t>06-02-2024</a:t>
            </a:fld>
            <a:endParaRPr lang="en-IN"/>
          </a:p>
        </p:txBody>
      </p:sp>
      <p:sp>
        <p:nvSpPr>
          <p:cNvPr id="3" name="Footer Placeholder 2">
            <a:extLst>
              <a:ext uri="{FF2B5EF4-FFF2-40B4-BE49-F238E27FC236}">
                <a16:creationId xmlns:a16="http://schemas.microsoft.com/office/drawing/2014/main" id="{74DBB118-FD80-6FE7-CCCE-A4508D0277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AE56DD-F70E-CAA7-753A-FE138423BBCA}"/>
              </a:ext>
            </a:extLst>
          </p:cNvPr>
          <p:cNvSpPr>
            <a:spLocks noGrp="1"/>
          </p:cNvSpPr>
          <p:nvPr>
            <p:ph type="sldNum" sz="quarter" idx="12"/>
          </p:nvPr>
        </p:nvSpPr>
        <p:spPr/>
        <p:txBody>
          <a:bodyPr/>
          <a:lstStyle/>
          <a:p>
            <a:fld id="{8DE25C59-484E-4872-A493-E4F71247ADB2}" type="slidenum">
              <a:rPr lang="en-IN" smtClean="0"/>
              <a:t>‹#›</a:t>
            </a:fld>
            <a:endParaRPr lang="en-IN"/>
          </a:p>
        </p:txBody>
      </p:sp>
    </p:spTree>
    <p:extLst>
      <p:ext uri="{BB962C8B-B14F-4D97-AF65-F5344CB8AC3E}">
        <p14:creationId xmlns:p14="http://schemas.microsoft.com/office/powerpoint/2010/main" val="160691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991A-EB44-FFCB-5FF6-A7C26428A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067F08-E241-B97D-4CEF-EBF6E197F4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D47A36-3735-462F-5B74-17EE7439C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0194C-B075-6929-BEAB-62F19339D5FE}"/>
              </a:ext>
            </a:extLst>
          </p:cNvPr>
          <p:cNvSpPr>
            <a:spLocks noGrp="1"/>
          </p:cNvSpPr>
          <p:nvPr>
            <p:ph type="dt" sz="half" idx="10"/>
          </p:nvPr>
        </p:nvSpPr>
        <p:spPr/>
        <p:txBody>
          <a:bodyPr/>
          <a:lstStyle/>
          <a:p>
            <a:fld id="{8FE5F61A-27EC-4A56-82A7-19FF83B81787}" type="datetimeFigureOut">
              <a:rPr lang="en-IN" smtClean="0"/>
              <a:t>06-02-2024</a:t>
            </a:fld>
            <a:endParaRPr lang="en-IN"/>
          </a:p>
        </p:txBody>
      </p:sp>
      <p:sp>
        <p:nvSpPr>
          <p:cNvPr id="6" name="Footer Placeholder 5">
            <a:extLst>
              <a:ext uri="{FF2B5EF4-FFF2-40B4-BE49-F238E27FC236}">
                <a16:creationId xmlns:a16="http://schemas.microsoft.com/office/drawing/2014/main" id="{D0EB7F13-BF23-C46B-A71C-B4EDDCC225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1FAB08-0756-0E74-2866-DF194C558A9D}"/>
              </a:ext>
            </a:extLst>
          </p:cNvPr>
          <p:cNvSpPr>
            <a:spLocks noGrp="1"/>
          </p:cNvSpPr>
          <p:nvPr>
            <p:ph type="sldNum" sz="quarter" idx="12"/>
          </p:nvPr>
        </p:nvSpPr>
        <p:spPr/>
        <p:txBody>
          <a:bodyPr/>
          <a:lstStyle/>
          <a:p>
            <a:fld id="{8DE25C59-484E-4872-A493-E4F71247ADB2}" type="slidenum">
              <a:rPr lang="en-IN" smtClean="0"/>
              <a:t>‹#›</a:t>
            </a:fld>
            <a:endParaRPr lang="en-IN"/>
          </a:p>
        </p:txBody>
      </p:sp>
    </p:spTree>
    <p:extLst>
      <p:ext uri="{BB962C8B-B14F-4D97-AF65-F5344CB8AC3E}">
        <p14:creationId xmlns:p14="http://schemas.microsoft.com/office/powerpoint/2010/main" val="72471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3649-0478-049F-641E-D4ED75287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4A9124-6261-B8E8-BF22-C9CCBB9B04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6D06B7-7754-F5DB-9536-E853FC5E4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24716-8AE9-A535-56CD-6E5D72F2484B}"/>
              </a:ext>
            </a:extLst>
          </p:cNvPr>
          <p:cNvSpPr>
            <a:spLocks noGrp="1"/>
          </p:cNvSpPr>
          <p:nvPr>
            <p:ph type="dt" sz="half" idx="10"/>
          </p:nvPr>
        </p:nvSpPr>
        <p:spPr/>
        <p:txBody>
          <a:bodyPr/>
          <a:lstStyle/>
          <a:p>
            <a:fld id="{8FE5F61A-27EC-4A56-82A7-19FF83B81787}" type="datetimeFigureOut">
              <a:rPr lang="en-IN" smtClean="0"/>
              <a:t>06-02-2024</a:t>
            </a:fld>
            <a:endParaRPr lang="en-IN"/>
          </a:p>
        </p:txBody>
      </p:sp>
      <p:sp>
        <p:nvSpPr>
          <p:cNvPr id="6" name="Footer Placeholder 5">
            <a:extLst>
              <a:ext uri="{FF2B5EF4-FFF2-40B4-BE49-F238E27FC236}">
                <a16:creationId xmlns:a16="http://schemas.microsoft.com/office/drawing/2014/main" id="{D17E3019-C3C4-CEB6-7F3C-EAD2258AA7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4C6E1-0BDC-9BCC-3E90-81EF95C0AB97}"/>
              </a:ext>
            </a:extLst>
          </p:cNvPr>
          <p:cNvSpPr>
            <a:spLocks noGrp="1"/>
          </p:cNvSpPr>
          <p:nvPr>
            <p:ph type="sldNum" sz="quarter" idx="12"/>
          </p:nvPr>
        </p:nvSpPr>
        <p:spPr/>
        <p:txBody>
          <a:bodyPr/>
          <a:lstStyle/>
          <a:p>
            <a:fld id="{8DE25C59-484E-4872-A493-E4F71247ADB2}" type="slidenum">
              <a:rPr lang="en-IN" smtClean="0"/>
              <a:t>‹#›</a:t>
            </a:fld>
            <a:endParaRPr lang="en-IN"/>
          </a:p>
        </p:txBody>
      </p:sp>
    </p:spTree>
    <p:extLst>
      <p:ext uri="{BB962C8B-B14F-4D97-AF65-F5344CB8AC3E}">
        <p14:creationId xmlns:p14="http://schemas.microsoft.com/office/powerpoint/2010/main" val="76794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E7EA1C-17D2-B921-0F27-2E2C927991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D6AF71-B1CA-AE3F-453F-88EAAB5B17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EE2196-8484-8CF3-4D06-2CED88908F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5F61A-27EC-4A56-82A7-19FF83B81787}" type="datetimeFigureOut">
              <a:rPr lang="en-IN" smtClean="0"/>
              <a:t>06-02-2024</a:t>
            </a:fld>
            <a:endParaRPr lang="en-IN"/>
          </a:p>
        </p:txBody>
      </p:sp>
      <p:sp>
        <p:nvSpPr>
          <p:cNvPr id="5" name="Footer Placeholder 4">
            <a:extLst>
              <a:ext uri="{FF2B5EF4-FFF2-40B4-BE49-F238E27FC236}">
                <a16:creationId xmlns:a16="http://schemas.microsoft.com/office/drawing/2014/main" id="{22208E94-C4F0-5452-E800-1288094A6A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767C7F-701C-14E1-5AEC-A9023F6CC8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25C59-484E-4872-A493-E4F71247ADB2}" type="slidenum">
              <a:rPr lang="en-IN" smtClean="0"/>
              <a:t>‹#›</a:t>
            </a:fld>
            <a:endParaRPr lang="en-IN"/>
          </a:p>
        </p:txBody>
      </p:sp>
    </p:spTree>
    <p:extLst>
      <p:ext uri="{BB962C8B-B14F-4D97-AF65-F5344CB8AC3E}">
        <p14:creationId xmlns:p14="http://schemas.microsoft.com/office/powerpoint/2010/main" val="3196716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9.svg"/><Relationship Id="rId7" Type="http://schemas.openxmlformats.org/officeDocument/2006/relationships/diagramColors" Target="../diagrams/colors5.xml"/><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diagramLayout" Target="../diagrams/layout7.xml"/><Relationship Id="rId7" Type="http://schemas.openxmlformats.org/officeDocument/2006/relationships/image" Target="../media/image5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C82594-3665-CE16-E971-6680A78DC778}"/>
              </a:ext>
            </a:extLst>
          </p:cNvPr>
          <p:cNvPicPr>
            <a:picLocks noChangeAspect="1"/>
          </p:cNvPicPr>
          <p:nvPr/>
        </p:nvPicPr>
        <p:blipFill rotWithShape="1">
          <a:blip r:embed="rId2">
            <a:extLst>
              <a:ext uri="{28A0092B-C50C-407E-A947-70E740481C1C}">
                <a14:useLocalDpi xmlns:a14="http://schemas.microsoft.com/office/drawing/2010/main" val="0"/>
              </a:ext>
            </a:extLst>
          </a:blip>
          <a:srcRect l="17643" t="11364" r="5397" b="8788"/>
          <a:stretch/>
        </p:blipFill>
        <p:spPr>
          <a:xfrm>
            <a:off x="249382" y="145473"/>
            <a:ext cx="11606645" cy="6495479"/>
          </a:xfrm>
          <a:prstGeom prst="rect">
            <a:avLst/>
          </a:prstGeom>
        </p:spPr>
      </p:pic>
    </p:spTree>
    <p:extLst>
      <p:ext uri="{BB962C8B-B14F-4D97-AF65-F5344CB8AC3E}">
        <p14:creationId xmlns:p14="http://schemas.microsoft.com/office/powerpoint/2010/main" val="2975695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6FCA5-4062-128A-D199-95F513EE2C3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Implementation of fan control</a:t>
            </a:r>
          </a:p>
        </p:txBody>
      </p:sp>
      <p:sp>
        <p:nvSpPr>
          <p:cNvPr id="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circuit board&#10;&#10;Description automatically generated">
            <a:extLst>
              <a:ext uri="{FF2B5EF4-FFF2-40B4-BE49-F238E27FC236}">
                <a16:creationId xmlns:a16="http://schemas.microsoft.com/office/drawing/2014/main" id="{0BAB5846-8E00-7B88-6F4C-AC01AD8935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7527" y="640080"/>
            <a:ext cx="3788153" cy="5550408"/>
          </a:xfrm>
          <a:prstGeom prst="rect">
            <a:avLst/>
          </a:prstGeom>
        </p:spPr>
      </p:pic>
    </p:spTree>
    <p:extLst>
      <p:ext uri="{BB962C8B-B14F-4D97-AF65-F5344CB8AC3E}">
        <p14:creationId xmlns:p14="http://schemas.microsoft.com/office/powerpoint/2010/main" val="156169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F0DA-CFC7-C98D-5058-1C0BDC764310}"/>
              </a:ext>
            </a:extLst>
          </p:cNvPr>
          <p:cNvSpPr>
            <a:spLocks noGrp="1"/>
          </p:cNvSpPr>
          <p:nvPr>
            <p:ph type="title"/>
          </p:nvPr>
        </p:nvSpPr>
        <p:spPr/>
        <p:txBody>
          <a:bodyPr/>
          <a:lstStyle/>
          <a:p>
            <a:r>
              <a:rPr lang="en-IN"/>
              <a:t>THINGS USED</a:t>
            </a:r>
            <a:endParaRPr lang="en-IN" dirty="0"/>
          </a:p>
        </p:txBody>
      </p:sp>
      <p:graphicFrame>
        <p:nvGraphicFramePr>
          <p:cNvPr id="7" name="Content Placeholder 2">
            <a:extLst>
              <a:ext uri="{FF2B5EF4-FFF2-40B4-BE49-F238E27FC236}">
                <a16:creationId xmlns:a16="http://schemas.microsoft.com/office/drawing/2014/main" id="{2BE84BED-862F-3689-CA83-82A4DAB8681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2078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538A5-0FEA-6518-BFA4-488EB66739D4}"/>
              </a:ext>
            </a:extLst>
          </p:cNvPr>
          <p:cNvSpPr>
            <a:spLocks noGrp="1"/>
          </p:cNvSpPr>
          <p:nvPr>
            <p:ph type="title"/>
          </p:nvPr>
        </p:nvSpPr>
        <p:spPr>
          <a:xfrm>
            <a:off x="761802" y="240241"/>
            <a:ext cx="10760054" cy="1228299"/>
          </a:xfrm>
        </p:spPr>
        <p:txBody>
          <a:bodyPr>
            <a:normAutofit/>
          </a:bodyPr>
          <a:lstStyle/>
          <a:p>
            <a:pPr algn="ctr"/>
            <a:r>
              <a:rPr lang="en-IN" sz="4000" dirty="0"/>
              <a:t>Result </a:t>
            </a:r>
          </a:p>
        </p:txBody>
      </p:sp>
      <p:pic>
        <p:nvPicPr>
          <p:cNvPr id="15" name="Graphic 14" descr="Low Temperature">
            <a:extLst>
              <a:ext uri="{FF2B5EF4-FFF2-40B4-BE49-F238E27FC236}">
                <a16:creationId xmlns:a16="http://schemas.microsoft.com/office/drawing/2014/main" id="{5132CAB5-6333-D285-250B-BE6BDF61E5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9047" y="2321476"/>
            <a:ext cx="3807411" cy="3807411"/>
          </a:xfrm>
          <a:prstGeom prst="rect">
            <a:avLst/>
          </a:prstGeom>
        </p:spPr>
      </p:pic>
      <p:graphicFrame>
        <p:nvGraphicFramePr>
          <p:cNvPr id="20" name="Content Placeholder 2">
            <a:extLst>
              <a:ext uri="{FF2B5EF4-FFF2-40B4-BE49-F238E27FC236}">
                <a16:creationId xmlns:a16="http://schemas.microsoft.com/office/drawing/2014/main" id="{D28F436B-A5F6-4D37-79B2-FDE280890448}"/>
              </a:ext>
            </a:extLst>
          </p:cNvPr>
          <p:cNvGraphicFramePr>
            <a:graphicFrameLocks noGrp="1"/>
          </p:cNvGraphicFramePr>
          <p:nvPr>
            <p:ph idx="1"/>
            <p:extLst>
              <p:ext uri="{D42A27DB-BD31-4B8C-83A1-F6EECF244321}">
                <p14:modId xmlns:p14="http://schemas.microsoft.com/office/powerpoint/2010/main" val="2282148951"/>
              </p:ext>
            </p:extLst>
          </p:nvPr>
        </p:nvGraphicFramePr>
        <p:xfrm>
          <a:off x="761802" y="2321476"/>
          <a:ext cx="4864875" cy="38507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5569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F932A-ECC3-E15E-48D5-6FDFC1D2E1D2}"/>
              </a:ext>
            </a:extLst>
          </p:cNvPr>
          <p:cNvSpPr>
            <a:spLocks noGrp="1"/>
          </p:cNvSpPr>
          <p:nvPr>
            <p:ph type="title"/>
          </p:nvPr>
        </p:nvSpPr>
        <p:spPr>
          <a:xfrm>
            <a:off x="110412" y="103869"/>
            <a:ext cx="10515600" cy="801202"/>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09BB1018-2E61-EA51-CD38-FDC29A5298BB}"/>
              </a:ext>
            </a:extLst>
          </p:cNvPr>
          <p:cNvGraphicFramePr>
            <a:graphicFrameLocks noGrp="1"/>
          </p:cNvGraphicFramePr>
          <p:nvPr>
            <p:ph idx="1"/>
            <p:extLst>
              <p:ext uri="{D42A27DB-BD31-4B8C-83A1-F6EECF244321}">
                <p14:modId xmlns:p14="http://schemas.microsoft.com/office/powerpoint/2010/main" val="3502122635"/>
              </p:ext>
            </p:extLst>
          </p:nvPr>
        </p:nvGraphicFramePr>
        <p:xfrm>
          <a:off x="110411" y="1026368"/>
          <a:ext cx="11982060" cy="5733927"/>
        </p:xfrm>
        <a:graphic>
          <a:graphicData uri="http://schemas.openxmlformats.org/drawingml/2006/table">
            <a:tbl>
              <a:tblPr firstRow="1" bandRow="1">
                <a:tableStyleId>{5C22544A-7EE6-4342-B048-85BDC9FD1C3A}</a:tableStyleId>
              </a:tblPr>
              <a:tblGrid>
                <a:gridCol w="1986664">
                  <a:extLst>
                    <a:ext uri="{9D8B030D-6E8A-4147-A177-3AD203B41FA5}">
                      <a16:colId xmlns:a16="http://schemas.microsoft.com/office/drawing/2014/main" val="1291570083"/>
                    </a:ext>
                  </a:extLst>
                </a:gridCol>
                <a:gridCol w="1999079">
                  <a:extLst>
                    <a:ext uri="{9D8B030D-6E8A-4147-A177-3AD203B41FA5}">
                      <a16:colId xmlns:a16="http://schemas.microsoft.com/office/drawing/2014/main" val="3699076236"/>
                    </a:ext>
                  </a:extLst>
                </a:gridCol>
                <a:gridCol w="1978075">
                  <a:extLst>
                    <a:ext uri="{9D8B030D-6E8A-4147-A177-3AD203B41FA5}">
                      <a16:colId xmlns:a16="http://schemas.microsoft.com/office/drawing/2014/main" val="907422001"/>
                    </a:ext>
                  </a:extLst>
                </a:gridCol>
                <a:gridCol w="2020084">
                  <a:extLst>
                    <a:ext uri="{9D8B030D-6E8A-4147-A177-3AD203B41FA5}">
                      <a16:colId xmlns:a16="http://schemas.microsoft.com/office/drawing/2014/main" val="2081714857"/>
                    </a:ext>
                  </a:extLst>
                </a:gridCol>
                <a:gridCol w="2005651">
                  <a:extLst>
                    <a:ext uri="{9D8B030D-6E8A-4147-A177-3AD203B41FA5}">
                      <a16:colId xmlns:a16="http://schemas.microsoft.com/office/drawing/2014/main" val="2543306981"/>
                    </a:ext>
                  </a:extLst>
                </a:gridCol>
                <a:gridCol w="1992507">
                  <a:extLst>
                    <a:ext uri="{9D8B030D-6E8A-4147-A177-3AD203B41FA5}">
                      <a16:colId xmlns:a16="http://schemas.microsoft.com/office/drawing/2014/main" val="74491581"/>
                    </a:ext>
                  </a:extLst>
                </a:gridCol>
              </a:tblGrid>
              <a:tr h="948567">
                <a:tc>
                  <a:txBody>
                    <a:bodyPr/>
                    <a:lstStyle/>
                    <a:p>
                      <a:r>
                        <a:rPr lang="en-IN" dirty="0"/>
                        <a:t>   </a:t>
                      </a:r>
                    </a:p>
                    <a:p>
                      <a:r>
                        <a:rPr lang="en-IN" dirty="0"/>
                        <a:t>      TITLE </a:t>
                      </a:r>
                    </a:p>
                  </a:txBody>
                  <a:tcPr/>
                </a:tc>
                <a:tc>
                  <a:txBody>
                    <a:bodyPr/>
                    <a:lstStyle/>
                    <a:p>
                      <a:endParaRPr lang="en-IN" dirty="0"/>
                    </a:p>
                    <a:p>
                      <a:r>
                        <a:rPr lang="en-IN" dirty="0"/>
                        <a:t>   PROBLEM </a:t>
                      </a:r>
                    </a:p>
                    <a:p>
                      <a:r>
                        <a:rPr lang="en-IN" dirty="0"/>
                        <a:t>  STATEMENT </a:t>
                      </a:r>
                    </a:p>
                  </a:txBody>
                  <a:tcPr/>
                </a:tc>
                <a:tc>
                  <a:txBody>
                    <a:bodyPr/>
                    <a:lstStyle/>
                    <a:p>
                      <a:r>
                        <a:rPr lang="en-IN" dirty="0"/>
                        <a:t>    </a:t>
                      </a:r>
                    </a:p>
                    <a:p>
                      <a:r>
                        <a:rPr lang="en-IN" dirty="0"/>
                        <a:t>  MODELS USED</a:t>
                      </a:r>
                    </a:p>
                    <a:p>
                      <a:r>
                        <a:rPr lang="en-IN" dirty="0"/>
                        <a:t>        </a:t>
                      </a:r>
                    </a:p>
                  </a:txBody>
                  <a:tcPr/>
                </a:tc>
                <a:tc>
                  <a:txBody>
                    <a:bodyPr/>
                    <a:lstStyle/>
                    <a:p>
                      <a:r>
                        <a:rPr lang="en-IN" dirty="0"/>
                        <a:t>        </a:t>
                      </a:r>
                    </a:p>
                    <a:p>
                      <a:r>
                        <a:rPr lang="en-IN" dirty="0"/>
                        <a:t>        PROS</a:t>
                      </a:r>
                    </a:p>
                    <a:p>
                      <a:endParaRPr lang="en-IN" dirty="0"/>
                    </a:p>
                  </a:txBody>
                  <a:tcPr/>
                </a:tc>
                <a:tc>
                  <a:txBody>
                    <a:bodyPr/>
                    <a:lstStyle/>
                    <a:p>
                      <a:r>
                        <a:rPr lang="en-IN" dirty="0"/>
                        <a:t>       </a:t>
                      </a:r>
                    </a:p>
                    <a:p>
                      <a:r>
                        <a:rPr lang="en-IN" dirty="0"/>
                        <a:t>       CONS</a:t>
                      </a:r>
                    </a:p>
                  </a:txBody>
                  <a:tcPr/>
                </a:tc>
                <a:tc>
                  <a:txBody>
                    <a:bodyPr/>
                    <a:lstStyle/>
                    <a:p>
                      <a:r>
                        <a:rPr lang="en-IN" dirty="0"/>
                        <a:t>   </a:t>
                      </a:r>
                    </a:p>
                    <a:p>
                      <a:r>
                        <a:rPr lang="en-IN" dirty="0"/>
                        <a:t>FUTURE WORK</a:t>
                      </a:r>
                    </a:p>
                    <a:p>
                      <a:r>
                        <a:rPr lang="en-IN" dirty="0"/>
                        <a:t>   </a:t>
                      </a:r>
                    </a:p>
                  </a:txBody>
                  <a:tcPr/>
                </a:tc>
                <a:extLst>
                  <a:ext uri="{0D108BD9-81ED-4DB2-BD59-A6C34878D82A}">
                    <a16:rowId xmlns:a16="http://schemas.microsoft.com/office/drawing/2014/main" val="2197161921"/>
                  </a:ext>
                </a:extLst>
              </a:tr>
              <a:tr h="4640469">
                <a:tc>
                  <a:txBody>
                    <a:bodyPr/>
                    <a:lstStyle/>
                    <a:p>
                      <a:r>
                        <a:rPr lang="en-IN" sz="1200" dirty="0">
                          <a:solidFill>
                            <a:srgbClr val="C00000"/>
                          </a:solidFill>
                        </a:rPr>
                        <a:t>. </a:t>
                      </a:r>
                      <a:r>
                        <a:rPr lang="en-US" sz="1200" b="0" i="0" u="none" strike="noStrike" baseline="0" dirty="0">
                          <a:solidFill>
                            <a:srgbClr val="C00000"/>
                          </a:solidFill>
                          <a:latin typeface="Arial" panose="020B0604020202020204" pitchFamily="34" charset="0"/>
                          <a:cs typeface="Arial" panose="020B0604020202020204" pitchFamily="34" charset="0"/>
                        </a:rPr>
                        <a:t>Multi-Objective Energy Management of a Smart Home in Real Time Environment</a:t>
                      </a:r>
                      <a:endParaRPr lang="en-US" sz="1200" dirty="0"/>
                    </a:p>
                    <a:p>
                      <a:endParaRPr lang="en-US" sz="1200" dirty="0"/>
                    </a:p>
                    <a:p>
                      <a:endParaRPr lang="en-US" sz="1200" dirty="0"/>
                    </a:p>
                    <a:p>
                      <a:r>
                        <a:rPr lang="en-US" sz="1400" b="0" i="0" u="none" strike="noStrike" baseline="0" dirty="0">
                          <a:solidFill>
                            <a:srgbClr val="0070C0"/>
                          </a:solidFill>
                          <a:latin typeface="Arial" panose="020B0604020202020204" pitchFamily="34" charset="0"/>
                          <a:cs typeface="Arial" panose="020B0604020202020204" pitchFamily="34" charset="0"/>
                        </a:rPr>
                        <a:t>, </a:t>
                      </a:r>
                      <a:r>
                        <a:rPr lang="en-IN" sz="1200" b="0" i="0" u="none" strike="noStrike" baseline="0" dirty="0" err="1">
                          <a:solidFill>
                            <a:srgbClr val="0070C0"/>
                          </a:solidFill>
                          <a:latin typeface="Arial" panose="020B0604020202020204" pitchFamily="34" charset="0"/>
                          <a:cs typeface="Arial" panose="020B0604020202020204" pitchFamily="34" charset="0"/>
                        </a:rPr>
                        <a:t>Arunava</a:t>
                      </a:r>
                      <a:r>
                        <a:rPr lang="en-IN" sz="1200" b="0" i="0" u="none" strike="noStrike" baseline="0" dirty="0">
                          <a:solidFill>
                            <a:srgbClr val="0070C0"/>
                          </a:solidFill>
                          <a:latin typeface="Arial" panose="020B0604020202020204" pitchFamily="34" charset="0"/>
                          <a:cs typeface="Arial" panose="020B0604020202020204" pitchFamily="34" charset="0"/>
                        </a:rPr>
                        <a:t> Chatterjee </a:t>
                      </a:r>
                      <a:r>
                        <a:rPr lang="en-IN" sz="1200" b="0" i="1" u="none" strike="noStrike" baseline="0" dirty="0">
                          <a:solidFill>
                            <a:srgbClr val="0070C0"/>
                          </a:solidFill>
                          <a:latin typeface="Arial" panose="020B0604020202020204" pitchFamily="34" charset="0"/>
                          <a:cs typeface="Arial" panose="020B0604020202020204" pitchFamily="34" charset="0"/>
                        </a:rPr>
                        <a:t>, </a:t>
                      </a:r>
                      <a:r>
                        <a:rPr lang="en-IN" sz="1200" b="0" i="0" u="none" strike="noStrike" baseline="0" dirty="0" err="1">
                          <a:solidFill>
                            <a:srgbClr val="0070C0"/>
                          </a:solidFill>
                          <a:latin typeface="Arial" panose="020B0604020202020204" pitchFamily="34" charset="0"/>
                          <a:cs typeface="Arial" panose="020B0604020202020204" pitchFamily="34" charset="0"/>
                        </a:rPr>
                        <a:t>Subho</a:t>
                      </a:r>
                      <a:r>
                        <a:rPr lang="en-IN" sz="1200" b="0" i="0" u="none" strike="noStrike" baseline="0" dirty="0">
                          <a:solidFill>
                            <a:srgbClr val="0070C0"/>
                          </a:solidFill>
                          <a:latin typeface="Arial" panose="020B0604020202020204" pitchFamily="34" charset="0"/>
                          <a:cs typeface="Arial" panose="020B0604020202020204" pitchFamily="34" charset="0"/>
                        </a:rPr>
                        <a:t> Paul </a:t>
                      </a:r>
                      <a:r>
                        <a:rPr lang="en-IN" sz="1200" b="0" i="1" u="none" strike="noStrike" baseline="0" dirty="0">
                          <a:solidFill>
                            <a:srgbClr val="0070C0"/>
                          </a:solidFill>
                          <a:latin typeface="Arial" panose="020B0604020202020204" pitchFamily="34" charset="0"/>
                          <a:cs typeface="Arial" panose="020B0604020202020204" pitchFamily="34" charset="0"/>
                        </a:rPr>
                        <a:t>, Member, IEEE</a:t>
                      </a:r>
                      <a:r>
                        <a:rPr lang="en-IN" sz="1200" b="0" i="0" u="none" strike="noStrike" baseline="0" dirty="0">
                          <a:solidFill>
                            <a:srgbClr val="0070C0"/>
                          </a:solidFill>
                          <a:latin typeface="Arial" panose="020B0604020202020204" pitchFamily="34" charset="0"/>
                          <a:cs typeface="Arial" panose="020B0604020202020204" pitchFamily="34" charset="0"/>
                        </a:rPr>
                        <a:t>, and </a:t>
                      </a:r>
                      <a:r>
                        <a:rPr lang="en-IN" sz="1200" b="0" i="0" u="none" strike="noStrike" baseline="0" dirty="0" err="1">
                          <a:solidFill>
                            <a:srgbClr val="0070C0"/>
                          </a:solidFill>
                          <a:latin typeface="Arial" panose="020B0604020202020204" pitchFamily="34" charset="0"/>
                          <a:cs typeface="Arial" panose="020B0604020202020204" pitchFamily="34" charset="0"/>
                        </a:rPr>
                        <a:t>Biswarup</a:t>
                      </a:r>
                      <a:r>
                        <a:rPr lang="en-IN" sz="1200" b="0" i="0" u="none" strike="noStrike" baseline="0" dirty="0">
                          <a:solidFill>
                            <a:srgbClr val="0070C0"/>
                          </a:solidFill>
                          <a:latin typeface="Arial" panose="020B0604020202020204" pitchFamily="34" charset="0"/>
                          <a:cs typeface="Arial" panose="020B0604020202020204" pitchFamily="34" charset="0"/>
                        </a:rPr>
                        <a:t> Ganguly </a:t>
                      </a:r>
                      <a:r>
                        <a:rPr lang="en-IN" sz="1200" b="0" i="1" u="none" strike="noStrike" baseline="0" dirty="0">
                          <a:solidFill>
                            <a:srgbClr val="0070C0"/>
                          </a:solidFill>
                          <a:latin typeface="Arial" panose="020B0604020202020204" pitchFamily="34" charset="0"/>
                          <a:cs typeface="Arial" panose="020B0604020202020204" pitchFamily="34" charset="0"/>
                        </a:rPr>
                        <a:t>, Member, IEEE, </a:t>
                      </a:r>
                      <a:r>
                        <a:rPr lang="en-US" sz="1200" b="0" i="0" u="none" strike="noStrike" baseline="0" dirty="0">
                          <a:solidFill>
                            <a:srgbClr val="0070C0"/>
                          </a:solidFill>
                          <a:latin typeface="Arial" panose="020B0604020202020204" pitchFamily="34" charset="0"/>
                          <a:cs typeface="Arial" panose="020B0604020202020204" pitchFamily="34" charset="0"/>
                        </a:rPr>
                        <a:t>IEEE TRANSACTIONS ON INDUSTRY APPLICATIONS, VOL. 59, NO. 1, JANUARY/FEBRUARY 2023</a:t>
                      </a:r>
                      <a:endParaRPr lang="en-US" sz="1200" dirty="0"/>
                    </a:p>
                    <a:p>
                      <a:endParaRPr lang="en-US" sz="1400" dirty="0"/>
                    </a:p>
                    <a:p>
                      <a:endParaRPr lang="en-US" sz="1600" dirty="0"/>
                    </a:p>
                    <a:p>
                      <a:endParaRPr lang="en-US" sz="1600" dirty="0"/>
                    </a:p>
                    <a:p>
                      <a:endParaRPr lang="en-US" sz="1600" dirty="0"/>
                    </a:p>
                    <a:p>
                      <a:endParaRPr lang="en-US" sz="1600" dirty="0"/>
                    </a:p>
                    <a:p>
                      <a:endParaRPr lang="en-US" dirty="0"/>
                    </a:p>
                    <a:p>
                      <a:endParaRPr lang="en-IN" dirty="0"/>
                    </a:p>
                  </a:txBody>
                  <a:tcPr/>
                </a:tc>
                <a:tc>
                  <a:txBody>
                    <a:bodyPr/>
                    <a:lstStyle/>
                    <a:p>
                      <a:pPr marL="171450" indent="-171450">
                        <a:buFont typeface="Arial" panose="020B0604020202020204" pitchFamily="34" charset="0"/>
                        <a:buChar char="•"/>
                      </a:pPr>
                      <a:r>
                        <a:rPr lang="en-US" sz="1200" b="0" i="0" u="none" strike="noStrike" baseline="0" dirty="0">
                          <a:latin typeface="Arial" panose="020B0604020202020204" pitchFamily="34" charset="0"/>
                          <a:cs typeface="Arial" panose="020B0604020202020204" pitchFamily="34" charset="0"/>
                        </a:rPr>
                        <a:t>Formulated as a real-time optimization problem – to reduce  energy cost and discomfort experienced by the occupants.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Optimization objective function and operating constraints of the home equipment is formulated.</a:t>
                      </a:r>
                      <a:endParaRPr lang="en-US" sz="1200" b="0" i="0" u="none" strike="noStrike" baseline="0" dirty="0">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1200" b="0" i="0" u="none" strike="noStrike" baseline="0" dirty="0">
                          <a:latin typeface="Arial" panose="020B0604020202020204" pitchFamily="34" charset="0"/>
                          <a:cs typeface="Arial" panose="020B0604020202020204" pitchFamily="34" charset="0"/>
                        </a:rPr>
                        <a:t> An IoT based controller is designed to control the loads based on total discomfort level and cost and for realizing the real time control. Also, incipient faults for the loads can be predicted with the proposed controller.</a:t>
                      </a:r>
                      <a:endParaRPr lang="en-IN" sz="1200" dirty="0"/>
                    </a:p>
                  </a:txBody>
                  <a:tcPr/>
                </a:tc>
                <a:tc>
                  <a:txBody>
                    <a:bodyPr/>
                    <a:lstStyle/>
                    <a:p>
                      <a:pPr marL="285750" indent="-285750">
                        <a:buFont typeface="Arial" panose="020B0604020202020204" pitchFamily="34" charset="0"/>
                        <a:buChar char="•"/>
                      </a:pPr>
                      <a:r>
                        <a:rPr lang="en-IN" sz="1600" dirty="0"/>
                        <a:t>Linear programming</a:t>
                      </a:r>
                    </a:p>
                    <a:p>
                      <a:pPr marL="285750" indent="-285750">
                        <a:buFont typeface="Arial" panose="020B0604020202020204" pitchFamily="34" charset="0"/>
                        <a:buChar char="•"/>
                      </a:pPr>
                      <a:r>
                        <a:rPr lang="en-IN" sz="1600" dirty="0"/>
                        <a:t>Fuzzy logic control</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dirty="0">
                          <a:latin typeface="Arial" panose="020B0604020202020204" pitchFamily="34" charset="0"/>
                          <a:cs typeface="Arial" panose="020B0604020202020204" pitchFamily="34" charset="0"/>
                        </a:rPr>
                        <a:t>M</a:t>
                      </a:r>
                      <a:r>
                        <a:rPr lang="en-US" sz="1400" b="0" i="0" u="none" strike="noStrike" baseline="0" dirty="0" err="1">
                          <a:latin typeface="Arial" panose="020B0604020202020204" pitchFamily="34" charset="0"/>
                          <a:cs typeface="Arial" panose="020B0604020202020204" pitchFamily="34" charset="0"/>
                        </a:rPr>
                        <a:t>ulti</a:t>
                      </a:r>
                      <a:r>
                        <a:rPr lang="en-US" sz="1400" b="0" i="0" u="none" strike="noStrike" baseline="0" dirty="0">
                          <a:latin typeface="Arial" panose="020B0604020202020204" pitchFamily="34" charset="0"/>
                          <a:cs typeface="Arial" panose="020B0604020202020204" pitchFamily="34" charset="0"/>
                        </a:rPr>
                        <a:t>-objective - minimize the occupants’ total discomfort (ocular and thermal) and electricity cost simultaneously by controlling the consumption of light sources and ACs.</a:t>
                      </a:r>
                    </a:p>
                    <a:p>
                      <a:endParaRPr lang="en-IN" sz="1400" dirty="0"/>
                    </a:p>
                  </a:txBody>
                  <a:tcPr/>
                </a:tc>
                <a:tc>
                  <a:txBody>
                    <a:bodyPr/>
                    <a:lstStyle/>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Only takes continuous loads -- light, AC</a:t>
                      </a:r>
                      <a:endParaRPr lang="en-IN" sz="1400" dirty="0"/>
                    </a:p>
                  </a:txBody>
                  <a:tcPr/>
                </a:tc>
                <a:tc>
                  <a:txBody>
                    <a:bodyPr/>
                    <a:lstStyle/>
                    <a:p>
                      <a:r>
                        <a:rPr lang="en-IN" sz="1400" dirty="0">
                          <a:latin typeface="Arial" panose="020B0604020202020204" pitchFamily="34" charset="0"/>
                          <a:cs typeface="Arial" panose="020B0604020202020204" pitchFamily="34" charset="0"/>
                        </a:rPr>
                        <a:t>Can be extended for discrete loads – washing machines, dryer</a:t>
                      </a:r>
                      <a:endParaRPr lang="en-IN" sz="1400" dirty="0"/>
                    </a:p>
                  </a:txBody>
                  <a:tcPr/>
                </a:tc>
                <a:extLst>
                  <a:ext uri="{0D108BD9-81ED-4DB2-BD59-A6C34878D82A}">
                    <a16:rowId xmlns:a16="http://schemas.microsoft.com/office/drawing/2014/main" val="3075650484"/>
                  </a:ext>
                </a:extLst>
              </a:tr>
            </a:tbl>
          </a:graphicData>
        </a:graphic>
      </p:graphicFrame>
    </p:spTree>
    <p:extLst>
      <p:ext uri="{BB962C8B-B14F-4D97-AF65-F5344CB8AC3E}">
        <p14:creationId xmlns:p14="http://schemas.microsoft.com/office/powerpoint/2010/main" val="2269235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D825-B9AF-3670-A41B-CCDCCFBB59E9}"/>
              </a:ext>
            </a:extLst>
          </p:cNvPr>
          <p:cNvSpPr>
            <a:spLocks noGrp="1"/>
          </p:cNvSpPr>
          <p:nvPr>
            <p:ph type="title"/>
          </p:nvPr>
        </p:nvSpPr>
        <p:spPr>
          <a:xfrm>
            <a:off x="0" y="-195984"/>
            <a:ext cx="10515600" cy="1325563"/>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0185AD16-95BE-C0FC-B3BE-F9BB59CFECBD}"/>
              </a:ext>
            </a:extLst>
          </p:cNvPr>
          <p:cNvGraphicFramePr>
            <a:graphicFrameLocks noGrp="1"/>
          </p:cNvGraphicFramePr>
          <p:nvPr>
            <p:ph idx="1"/>
            <p:extLst>
              <p:ext uri="{D42A27DB-BD31-4B8C-83A1-F6EECF244321}">
                <p14:modId xmlns:p14="http://schemas.microsoft.com/office/powerpoint/2010/main" val="2848710074"/>
              </p:ext>
            </p:extLst>
          </p:nvPr>
        </p:nvGraphicFramePr>
        <p:xfrm>
          <a:off x="83127" y="924792"/>
          <a:ext cx="11918374" cy="5933208"/>
        </p:xfrm>
        <a:graphic>
          <a:graphicData uri="http://schemas.openxmlformats.org/drawingml/2006/table">
            <a:tbl>
              <a:tblPr firstRow="1" bandRow="1">
                <a:tableStyleId>{5C22544A-7EE6-4342-B048-85BDC9FD1C3A}</a:tableStyleId>
              </a:tblPr>
              <a:tblGrid>
                <a:gridCol w="1801484">
                  <a:extLst>
                    <a:ext uri="{9D8B030D-6E8A-4147-A177-3AD203B41FA5}">
                      <a16:colId xmlns:a16="http://schemas.microsoft.com/office/drawing/2014/main" val="387695359"/>
                    </a:ext>
                  </a:extLst>
                </a:gridCol>
                <a:gridCol w="2023378">
                  <a:extLst>
                    <a:ext uri="{9D8B030D-6E8A-4147-A177-3AD203B41FA5}">
                      <a16:colId xmlns:a16="http://schemas.microsoft.com/office/drawing/2014/main" val="3997355396"/>
                    </a:ext>
                  </a:extLst>
                </a:gridCol>
                <a:gridCol w="2023378">
                  <a:extLst>
                    <a:ext uri="{9D8B030D-6E8A-4147-A177-3AD203B41FA5}">
                      <a16:colId xmlns:a16="http://schemas.microsoft.com/office/drawing/2014/main" val="3591017188"/>
                    </a:ext>
                  </a:extLst>
                </a:gridCol>
                <a:gridCol w="2023378">
                  <a:extLst>
                    <a:ext uri="{9D8B030D-6E8A-4147-A177-3AD203B41FA5}">
                      <a16:colId xmlns:a16="http://schemas.microsoft.com/office/drawing/2014/main" val="2209646999"/>
                    </a:ext>
                  </a:extLst>
                </a:gridCol>
                <a:gridCol w="2023378">
                  <a:extLst>
                    <a:ext uri="{9D8B030D-6E8A-4147-A177-3AD203B41FA5}">
                      <a16:colId xmlns:a16="http://schemas.microsoft.com/office/drawing/2014/main" val="583384321"/>
                    </a:ext>
                  </a:extLst>
                </a:gridCol>
                <a:gridCol w="2023378">
                  <a:extLst>
                    <a:ext uri="{9D8B030D-6E8A-4147-A177-3AD203B41FA5}">
                      <a16:colId xmlns:a16="http://schemas.microsoft.com/office/drawing/2014/main" val="2744735028"/>
                    </a:ext>
                  </a:extLst>
                </a:gridCol>
              </a:tblGrid>
              <a:tr h="891038">
                <a:tc>
                  <a:txBody>
                    <a:bodyPr/>
                    <a:lstStyle/>
                    <a:p>
                      <a:r>
                        <a:rPr lang="en-IN" dirty="0"/>
                        <a:t>TITLE</a:t>
                      </a:r>
                    </a:p>
                  </a:txBody>
                  <a:tcPr/>
                </a:tc>
                <a:tc>
                  <a:txBody>
                    <a:bodyPr/>
                    <a:lstStyle/>
                    <a:p>
                      <a:r>
                        <a:rPr lang="en-IN" dirty="0"/>
                        <a:t>PROBLEM STATEMENT </a:t>
                      </a:r>
                    </a:p>
                  </a:txBody>
                  <a:tcPr/>
                </a:tc>
                <a:tc>
                  <a:txBody>
                    <a:bodyPr/>
                    <a:lstStyle/>
                    <a:p>
                      <a:r>
                        <a:rPr lang="en-IN" dirty="0"/>
                        <a:t>MODELS USED </a:t>
                      </a:r>
                    </a:p>
                  </a:txBody>
                  <a:tcPr/>
                </a:tc>
                <a:tc>
                  <a:txBody>
                    <a:bodyPr/>
                    <a:lstStyle/>
                    <a:p>
                      <a:r>
                        <a:rPr lang="en-IN" dirty="0"/>
                        <a:t>PROS</a:t>
                      </a:r>
                    </a:p>
                  </a:txBody>
                  <a:tcPr/>
                </a:tc>
                <a:tc>
                  <a:txBody>
                    <a:bodyPr/>
                    <a:lstStyle/>
                    <a:p>
                      <a:r>
                        <a:rPr lang="en-IN" dirty="0"/>
                        <a:t>CONS</a:t>
                      </a:r>
                    </a:p>
                  </a:txBody>
                  <a:tcPr/>
                </a:tc>
                <a:tc>
                  <a:txBody>
                    <a:bodyPr/>
                    <a:lstStyle/>
                    <a:p>
                      <a:r>
                        <a:rPr lang="en-IN" dirty="0"/>
                        <a:t>FUTURE WORK</a:t>
                      </a:r>
                    </a:p>
                  </a:txBody>
                  <a:tcPr/>
                </a:tc>
                <a:extLst>
                  <a:ext uri="{0D108BD9-81ED-4DB2-BD59-A6C34878D82A}">
                    <a16:rowId xmlns:a16="http://schemas.microsoft.com/office/drawing/2014/main" val="799773669"/>
                  </a:ext>
                </a:extLst>
              </a:tr>
              <a:tr h="5042170">
                <a:tc>
                  <a:txBody>
                    <a:bodyPr/>
                    <a:lstStyle/>
                    <a:p>
                      <a:r>
                        <a:rPr lang="en-US" sz="1200" b="0" i="0" u="none" strike="noStrike" baseline="0" dirty="0">
                          <a:solidFill>
                            <a:srgbClr val="C00000"/>
                          </a:solidFill>
                          <a:latin typeface="Arial" panose="020B0604020202020204" pitchFamily="34" charset="0"/>
                          <a:cs typeface="Arial" panose="020B0604020202020204" pitchFamily="34" charset="0"/>
                        </a:rPr>
                        <a:t>Supervised-learning-based hour-ahead demand response for a behavior-based home energy management system approximating MILP </a:t>
                      </a:r>
                      <a:r>
                        <a:rPr lang="en-IN" sz="1200" b="0" i="0" u="none" strike="noStrike" baseline="0" dirty="0">
                          <a:solidFill>
                            <a:srgbClr val="C00000"/>
                          </a:solidFill>
                          <a:latin typeface="Arial" panose="020B0604020202020204" pitchFamily="34" charset="0"/>
                          <a:cs typeface="Arial" panose="020B0604020202020204" pitchFamily="34" charset="0"/>
                        </a:rPr>
                        <a:t>optimization</a:t>
                      </a:r>
                      <a:r>
                        <a:rPr lang="en-IN" sz="1200" b="0" i="0" u="none" strike="noStrike" baseline="0" dirty="0">
                          <a:solidFill>
                            <a:srgbClr val="000000"/>
                          </a:solidFill>
                          <a:latin typeface="Arial" panose="020B0604020202020204" pitchFamily="34" charset="0"/>
                          <a:cs typeface="Arial" panose="020B0604020202020204" pitchFamily="34" charset="0"/>
                        </a:rPr>
                        <a:t> </a:t>
                      </a:r>
                    </a:p>
                    <a:p>
                      <a:endParaRPr lang="en-IN" sz="1200" b="0" i="0" u="none" strike="noStrike" baseline="0" dirty="0">
                        <a:solidFill>
                          <a:srgbClr val="000000"/>
                        </a:solidFill>
                        <a:latin typeface="Arial" panose="020B0604020202020204" pitchFamily="34" charset="0"/>
                        <a:cs typeface="Arial" panose="020B0604020202020204" pitchFamily="34" charset="0"/>
                      </a:endParaRPr>
                    </a:p>
                    <a:p>
                      <a:r>
                        <a:rPr lang="en-IN" sz="1200" b="0" i="0" u="none" strike="noStrike" baseline="0" dirty="0">
                          <a:solidFill>
                            <a:srgbClr val="0070C0"/>
                          </a:solidFill>
                          <a:latin typeface="Arial" panose="020B0604020202020204" pitchFamily="34" charset="0"/>
                          <a:cs typeface="Arial" panose="020B0604020202020204" pitchFamily="34" charset="0"/>
                        </a:rPr>
                        <a:t>Huy Truong Dinh a, Kyu-</a:t>
                      </a:r>
                      <a:r>
                        <a:rPr lang="en-IN" sz="1200" b="0" i="0" u="none" strike="noStrike" baseline="0" dirty="0" err="1">
                          <a:solidFill>
                            <a:srgbClr val="0070C0"/>
                          </a:solidFill>
                          <a:latin typeface="Arial" panose="020B0604020202020204" pitchFamily="34" charset="0"/>
                          <a:cs typeface="Arial" panose="020B0604020202020204" pitchFamily="34" charset="0"/>
                        </a:rPr>
                        <a:t>haeng</a:t>
                      </a:r>
                      <a:r>
                        <a:rPr lang="en-IN" sz="1200" b="0" i="0" u="none" strike="noStrike" baseline="0" dirty="0">
                          <a:solidFill>
                            <a:srgbClr val="0070C0"/>
                          </a:solidFill>
                          <a:latin typeface="Arial" panose="020B0604020202020204" pitchFamily="34" charset="0"/>
                          <a:cs typeface="Arial" panose="020B0604020202020204" pitchFamily="34" charset="0"/>
                        </a:rPr>
                        <a:t> Lee, </a:t>
                      </a:r>
                      <a:r>
                        <a:rPr lang="en-IN" sz="1200" b="0" i="0" u="none" strike="noStrike" baseline="0" dirty="0" err="1">
                          <a:solidFill>
                            <a:srgbClr val="0070C0"/>
                          </a:solidFill>
                          <a:latin typeface="Arial" panose="020B0604020202020204" pitchFamily="34" charset="0"/>
                          <a:cs typeface="Arial" panose="020B0604020202020204" pitchFamily="34" charset="0"/>
                        </a:rPr>
                        <a:t>Daehee</a:t>
                      </a:r>
                      <a:r>
                        <a:rPr lang="en-IN" sz="1200" b="0" i="0" u="none" strike="noStrike" baseline="0" dirty="0">
                          <a:solidFill>
                            <a:srgbClr val="0070C0"/>
                          </a:solidFill>
                          <a:latin typeface="Arial" panose="020B0604020202020204" pitchFamily="34" charset="0"/>
                          <a:cs typeface="Arial" panose="020B0604020202020204" pitchFamily="34" charset="0"/>
                        </a:rPr>
                        <a:t> Kim , Elsevier, Applied Energy, 2022.</a:t>
                      </a:r>
                      <a:br>
                        <a:rPr lang="en-US" sz="1200" b="0" i="0" u="none" strike="noStrike" baseline="0" dirty="0">
                          <a:solidFill>
                            <a:srgbClr val="0070C0"/>
                          </a:solidFill>
                          <a:latin typeface="Arial" panose="020B0604020202020204" pitchFamily="34" charset="0"/>
                          <a:cs typeface="Arial" panose="020B0604020202020204" pitchFamily="34" charset="0"/>
                        </a:rPr>
                      </a:br>
                      <a:endParaRPr lang="en-US" sz="1200" b="1"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i="0" u="none" strike="noStrike" baseline="0" dirty="0">
                          <a:latin typeface="Arial" panose="020B0604020202020204" pitchFamily="34" charset="0"/>
                          <a:cs typeface="Arial" panose="020B0604020202020204" pitchFamily="34" charset="0"/>
                        </a:rPr>
                        <a:t>Hour-ahead DR </a:t>
                      </a:r>
                      <a:r>
                        <a:rPr lang="en-US" sz="1400" b="0" i="0" u="none" strike="noStrike" baseline="0" dirty="0">
                          <a:latin typeface="Arial" panose="020B0604020202020204" pitchFamily="34" charset="0"/>
                          <a:cs typeface="Arial" panose="020B0604020202020204" pitchFamily="34" charset="0"/>
                        </a:rPr>
                        <a:t>strategy first learns the appliance usage behavior of residents. Based on this knowledge, it controls the energy storage system (ESS) and renewable energy system (RES) to minimize the daily energy cost.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baseline="0" dirty="0">
                          <a:latin typeface="Arial" panose="020B0604020202020204" pitchFamily="34" charset="0"/>
                          <a:cs typeface="Arial" panose="020B0604020202020204" pitchFamily="34" charset="0"/>
                        </a:rPr>
                        <a:t>To accomplish the goal, the proposed deep neural networks (DNNs) of this DR approximate the MILP optimization using supervised learning.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0" i="0" u="none" strike="noStrike" baseline="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sz="1600" b="0" dirty="0" err="1"/>
                        <a:t>Atritificia</a:t>
                      </a:r>
                      <a:r>
                        <a:rPr lang="en-IN" sz="1600" b="0" dirty="0"/>
                        <a:t> neural networks</a:t>
                      </a:r>
                    </a:p>
                  </a:txBody>
                  <a:tcPr/>
                </a:tc>
                <a:tc>
                  <a:txBody>
                    <a:bodyPr/>
                    <a:lstStyle/>
                    <a:p>
                      <a:pPr marL="285750" indent="-285750" algn="l">
                        <a:buFont typeface="Arial" panose="020B0604020202020204" pitchFamily="34" charset="0"/>
                        <a:buChar char="•"/>
                      </a:pPr>
                      <a:r>
                        <a:rPr lang="en-US" sz="1400" b="0" i="0" u="none" strike="noStrike" baseline="0" dirty="0">
                          <a:latin typeface="Arial" panose="020B0604020202020204" pitchFamily="34" charset="0"/>
                          <a:cs typeface="Arial" panose="020B0604020202020204" pitchFamily="34" charset="0"/>
                        </a:rPr>
                        <a:t>Compare three strategies: MILP-based supervised learning, multi-agent deep deterministic policy gradient (MADDPG), and forecast-based MILP. The first two strategies are hour-ahead strategies and the last is a day-ahead strategy.</a:t>
                      </a:r>
                    </a:p>
                    <a:p>
                      <a:pPr marL="0" indent="0">
                        <a:buFont typeface="Arial" panose="020B0604020202020204" pitchFamily="34" charset="0"/>
                        <a:buNone/>
                      </a:pPr>
                      <a:endParaRPr lang="en-IN" sz="1400" dirty="0"/>
                    </a:p>
                  </a:txBody>
                  <a:tcPr/>
                </a:tc>
                <a:tc>
                  <a:txBody>
                    <a:bodyPr/>
                    <a:lstStyle/>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 Individual appliance control not established.</a:t>
                      </a:r>
                      <a:endParaRPr lang="en-IN" sz="1400" dirty="0"/>
                    </a:p>
                  </a:txBody>
                  <a:tcPr/>
                </a:tc>
                <a:tc>
                  <a:txBody>
                    <a:bodyPr/>
                    <a:lstStyle/>
                    <a:p>
                      <a:pPr marL="285750" indent="-285750">
                        <a:buFont typeface="Arial" panose="020B0604020202020204" pitchFamily="34" charset="0"/>
                        <a:buChar char="•"/>
                      </a:pPr>
                      <a:r>
                        <a:rPr lang="en-IN" sz="1400" dirty="0"/>
                        <a:t>Aiming to approximate MILP optimization, can encompass several areas of improvement and search.</a:t>
                      </a:r>
                    </a:p>
                  </a:txBody>
                  <a:tcPr/>
                </a:tc>
                <a:extLst>
                  <a:ext uri="{0D108BD9-81ED-4DB2-BD59-A6C34878D82A}">
                    <a16:rowId xmlns:a16="http://schemas.microsoft.com/office/drawing/2014/main" val="3812561440"/>
                  </a:ext>
                </a:extLst>
              </a:tr>
            </a:tbl>
          </a:graphicData>
        </a:graphic>
      </p:graphicFrame>
    </p:spTree>
    <p:extLst>
      <p:ext uri="{BB962C8B-B14F-4D97-AF65-F5344CB8AC3E}">
        <p14:creationId xmlns:p14="http://schemas.microsoft.com/office/powerpoint/2010/main" val="2446850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2B15B-406B-D762-D7F2-E278531E0FE9}"/>
              </a:ext>
            </a:extLst>
          </p:cNvPr>
          <p:cNvSpPr>
            <a:spLocks noGrp="1"/>
          </p:cNvSpPr>
          <p:nvPr>
            <p:ph type="title"/>
          </p:nvPr>
        </p:nvSpPr>
        <p:spPr>
          <a:xfrm>
            <a:off x="238991" y="126135"/>
            <a:ext cx="11114809" cy="892174"/>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CE32855A-6730-36C0-7F2C-E29B3BE37093}"/>
              </a:ext>
            </a:extLst>
          </p:cNvPr>
          <p:cNvGraphicFramePr>
            <a:graphicFrameLocks noGrp="1"/>
          </p:cNvGraphicFramePr>
          <p:nvPr>
            <p:ph idx="1"/>
            <p:extLst>
              <p:ext uri="{D42A27DB-BD31-4B8C-83A1-F6EECF244321}">
                <p14:modId xmlns:p14="http://schemas.microsoft.com/office/powerpoint/2010/main" val="1939124914"/>
              </p:ext>
            </p:extLst>
          </p:nvPr>
        </p:nvGraphicFramePr>
        <p:xfrm>
          <a:off x="155864" y="1018310"/>
          <a:ext cx="11710556" cy="5776588"/>
        </p:xfrm>
        <a:graphic>
          <a:graphicData uri="http://schemas.openxmlformats.org/drawingml/2006/table">
            <a:tbl>
              <a:tblPr firstRow="1" bandRow="1">
                <a:tableStyleId>{5C22544A-7EE6-4342-B048-85BDC9FD1C3A}</a:tableStyleId>
              </a:tblPr>
              <a:tblGrid>
                <a:gridCol w="2021031">
                  <a:extLst>
                    <a:ext uri="{9D8B030D-6E8A-4147-A177-3AD203B41FA5}">
                      <a16:colId xmlns:a16="http://schemas.microsoft.com/office/drawing/2014/main" val="2992069614"/>
                    </a:ext>
                  </a:extLst>
                </a:gridCol>
                <a:gridCol w="1937905">
                  <a:extLst>
                    <a:ext uri="{9D8B030D-6E8A-4147-A177-3AD203B41FA5}">
                      <a16:colId xmlns:a16="http://schemas.microsoft.com/office/drawing/2014/main" val="1111874320"/>
                    </a:ext>
                  </a:extLst>
                </a:gridCol>
                <a:gridCol w="1937905">
                  <a:extLst>
                    <a:ext uri="{9D8B030D-6E8A-4147-A177-3AD203B41FA5}">
                      <a16:colId xmlns:a16="http://schemas.microsoft.com/office/drawing/2014/main" val="698326181"/>
                    </a:ext>
                  </a:extLst>
                </a:gridCol>
                <a:gridCol w="1937905">
                  <a:extLst>
                    <a:ext uri="{9D8B030D-6E8A-4147-A177-3AD203B41FA5}">
                      <a16:colId xmlns:a16="http://schemas.microsoft.com/office/drawing/2014/main" val="3573397047"/>
                    </a:ext>
                  </a:extLst>
                </a:gridCol>
                <a:gridCol w="1937905">
                  <a:extLst>
                    <a:ext uri="{9D8B030D-6E8A-4147-A177-3AD203B41FA5}">
                      <a16:colId xmlns:a16="http://schemas.microsoft.com/office/drawing/2014/main" val="2053360105"/>
                    </a:ext>
                  </a:extLst>
                </a:gridCol>
                <a:gridCol w="1937905">
                  <a:extLst>
                    <a:ext uri="{9D8B030D-6E8A-4147-A177-3AD203B41FA5}">
                      <a16:colId xmlns:a16="http://schemas.microsoft.com/office/drawing/2014/main" val="3560568055"/>
                    </a:ext>
                  </a:extLst>
                </a:gridCol>
              </a:tblGrid>
              <a:tr h="876647">
                <a:tc>
                  <a:txBody>
                    <a:bodyPr/>
                    <a:lstStyle/>
                    <a:p>
                      <a:r>
                        <a:rPr lang="en-IN" dirty="0"/>
                        <a:t>       TITLE </a:t>
                      </a:r>
                    </a:p>
                  </a:txBody>
                  <a:tcPr/>
                </a:tc>
                <a:tc>
                  <a:txBody>
                    <a:bodyPr/>
                    <a:lstStyle/>
                    <a:p>
                      <a:r>
                        <a:rPr lang="en-IN" dirty="0"/>
                        <a:t>  PROBLEM          STATEMENT </a:t>
                      </a:r>
                    </a:p>
                  </a:txBody>
                  <a:tcPr/>
                </a:tc>
                <a:tc>
                  <a:txBody>
                    <a:bodyPr/>
                    <a:lstStyle/>
                    <a:p>
                      <a:r>
                        <a:rPr lang="en-IN" dirty="0"/>
                        <a:t> MODELS USED </a:t>
                      </a:r>
                    </a:p>
                  </a:txBody>
                  <a:tcPr/>
                </a:tc>
                <a:tc>
                  <a:txBody>
                    <a:bodyPr/>
                    <a:lstStyle/>
                    <a:p>
                      <a:r>
                        <a:rPr lang="en-IN" dirty="0"/>
                        <a:t>      PROS</a:t>
                      </a:r>
                    </a:p>
                  </a:txBody>
                  <a:tcPr/>
                </a:tc>
                <a:tc>
                  <a:txBody>
                    <a:bodyPr/>
                    <a:lstStyle/>
                    <a:p>
                      <a:r>
                        <a:rPr lang="en-IN" dirty="0"/>
                        <a:t>     CONS</a:t>
                      </a:r>
                    </a:p>
                  </a:txBody>
                  <a:tcPr/>
                </a:tc>
                <a:tc>
                  <a:txBody>
                    <a:bodyPr/>
                    <a:lstStyle/>
                    <a:p>
                      <a:r>
                        <a:rPr lang="en-IN" dirty="0"/>
                        <a:t> FUTURE WORK</a:t>
                      </a:r>
                    </a:p>
                  </a:txBody>
                  <a:tcPr/>
                </a:tc>
                <a:extLst>
                  <a:ext uri="{0D108BD9-81ED-4DB2-BD59-A6C34878D82A}">
                    <a16:rowId xmlns:a16="http://schemas.microsoft.com/office/drawing/2014/main" val="3319100961"/>
                  </a:ext>
                </a:extLst>
              </a:tr>
              <a:tr h="4899941">
                <a:tc>
                  <a:txBody>
                    <a:bodyPr/>
                    <a:lstStyle/>
                    <a:p>
                      <a:r>
                        <a:rPr lang="en-US" sz="1400" b="0" i="0" u="none" strike="noStrike" baseline="0" dirty="0">
                          <a:solidFill>
                            <a:srgbClr val="C00000"/>
                          </a:solidFill>
                          <a:latin typeface="Arial" panose="020B0604020202020204" pitchFamily="34" charset="0"/>
                          <a:cs typeface="Arial" panose="020B0604020202020204" pitchFamily="34" charset="0"/>
                        </a:rPr>
                        <a:t>Transfer learning for multi-objective non-intrusive load monitoring in smart </a:t>
                      </a:r>
                      <a:r>
                        <a:rPr lang="en-IN" sz="1400" b="0" i="0" u="none" strike="noStrike" baseline="0" dirty="0">
                          <a:solidFill>
                            <a:srgbClr val="C00000"/>
                          </a:solidFill>
                          <a:latin typeface="Arial" panose="020B0604020202020204" pitchFamily="34" charset="0"/>
                          <a:cs typeface="Arial" panose="020B0604020202020204" pitchFamily="34" charset="0"/>
                        </a:rPr>
                        <a:t>building</a:t>
                      </a:r>
                    </a:p>
                    <a:p>
                      <a:endParaRPr lang="en-IN" sz="1400" b="0" i="0" u="none" strike="noStrike" baseline="0" dirty="0">
                        <a:solidFill>
                          <a:srgbClr val="C00000"/>
                        </a:solidFill>
                        <a:latin typeface="Arial" panose="020B0604020202020204" pitchFamily="34" charset="0"/>
                        <a:cs typeface="Arial" panose="020B0604020202020204" pitchFamily="34" charset="0"/>
                      </a:endParaRPr>
                    </a:p>
                    <a:p>
                      <a:endParaRPr lang="en-IN" sz="1400" b="0" i="0" u="none" strike="noStrike" baseline="0" dirty="0">
                        <a:solidFill>
                          <a:srgbClr val="C00000"/>
                        </a:solidFill>
                        <a:latin typeface="Arial" panose="020B0604020202020204" pitchFamily="34" charset="0"/>
                        <a:cs typeface="Arial" panose="020B0604020202020204" pitchFamily="34" charset="0"/>
                      </a:endParaRPr>
                    </a:p>
                    <a:p>
                      <a:r>
                        <a:rPr lang="en-IN" sz="1400" b="0" i="0" u="none" strike="noStrike" baseline="0" dirty="0">
                          <a:solidFill>
                            <a:srgbClr val="0070C0"/>
                          </a:solidFill>
                          <a:latin typeface="Arial" panose="020B0604020202020204" pitchFamily="34" charset="0"/>
                          <a:cs typeface="Arial" panose="020B0604020202020204" pitchFamily="34" charset="0"/>
                        </a:rPr>
                        <a:t>Dandan Li , </a:t>
                      </a:r>
                      <a:r>
                        <a:rPr lang="en-IN" sz="1400" b="0" i="0" u="none" strike="noStrike" baseline="0" dirty="0" err="1">
                          <a:solidFill>
                            <a:srgbClr val="0070C0"/>
                          </a:solidFill>
                          <a:latin typeface="Arial" panose="020B0604020202020204" pitchFamily="34" charset="0"/>
                          <a:cs typeface="Arial" panose="020B0604020202020204" pitchFamily="34" charset="0"/>
                        </a:rPr>
                        <a:t>Jiangfeng</a:t>
                      </a:r>
                      <a:r>
                        <a:rPr lang="en-IN" sz="1400" b="0" i="0" u="none" strike="noStrike" baseline="0" dirty="0">
                          <a:solidFill>
                            <a:srgbClr val="0070C0"/>
                          </a:solidFill>
                          <a:latin typeface="Arial" panose="020B0604020202020204" pitchFamily="34" charset="0"/>
                          <a:cs typeface="Arial" panose="020B0604020202020204" pitchFamily="34" charset="0"/>
                        </a:rPr>
                        <a:t> Li , Xin Zeng , Vladimir Stankovic , Lina Stankovic , Changjiang Xiao , </a:t>
                      </a:r>
                      <a:r>
                        <a:rPr lang="en-IN" sz="1400" b="0" i="0" u="none" strike="noStrike" baseline="0" dirty="0" err="1">
                          <a:solidFill>
                            <a:srgbClr val="0070C0"/>
                          </a:solidFill>
                          <a:latin typeface="Arial" panose="020B0604020202020204" pitchFamily="34" charset="0"/>
                          <a:cs typeface="Arial" panose="020B0604020202020204" pitchFamily="34" charset="0"/>
                        </a:rPr>
                        <a:t>Qingjiang</a:t>
                      </a:r>
                      <a:r>
                        <a:rPr lang="en-IN" sz="1400" b="0" i="0" u="none" strike="noStrike" baseline="0" dirty="0">
                          <a:solidFill>
                            <a:srgbClr val="0070C0"/>
                          </a:solidFill>
                          <a:latin typeface="Arial" panose="020B0604020202020204" pitchFamily="34" charset="0"/>
                          <a:cs typeface="Arial" panose="020B0604020202020204" pitchFamily="34" charset="0"/>
                        </a:rPr>
                        <a:t> Shi, Applied Energy, Elsevier 2023.</a:t>
                      </a:r>
                      <a:br>
                        <a:rPr lang="en-IN" sz="1400" b="0" i="0" u="none" strike="noStrike" baseline="0" dirty="0">
                          <a:solidFill>
                            <a:srgbClr val="0070C0"/>
                          </a:solidFill>
                          <a:latin typeface="Arial" panose="020B0604020202020204" pitchFamily="34" charset="0"/>
                          <a:cs typeface="Arial" panose="020B0604020202020204" pitchFamily="34" charset="0"/>
                        </a:rPr>
                      </a:br>
                      <a:endParaRPr lang="en-IN" sz="1400" dirty="0"/>
                    </a:p>
                  </a:txBody>
                  <a:tcPr/>
                </a:tc>
                <a:tc>
                  <a:txBody>
                    <a:bodyPr/>
                    <a:lstStyle/>
                    <a:p>
                      <a:pPr algn="l"/>
                      <a:r>
                        <a:rPr lang="en-US" sz="1400" b="0" i="0" u="none" strike="noStrike" baseline="0" dirty="0">
                          <a:latin typeface="Arial" panose="020B0604020202020204" pitchFamily="34" charset="0"/>
                          <a:cs typeface="Arial" panose="020B0604020202020204" pitchFamily="34" charset="0"/>
                        </a:rPr>
                        <a:t>Non-intrusive load monitoring (NILM) is a technique that disaggregates a house’s total load to estimate each appliance’s electric </a:t>
                      </a:r>
                      <a:r>
                        <a:rPr lang="en-IN" sz="1400" b="0" i="0" u="none" strike="noStrike" baseline="0" dirty="0">
                          <a:latin typeface="Arial" panose="020B0604020202020204" pitchFamily="34" charset="0"/>
                          <a:cs typeface="Arial" panose="020B0604020202020204" pitchFamily="34" charset="0"/>
                        </a:rPr>
                        <a:t>power usage.</a:t>
                      </a:r>
                    </a:p>
                  </a:txBody>
                  <a:tcPr/>
                </a:tc>
                <a:tc>
                  <a:txBody>
                    <a:bodyPr/>
                    <a:lstStyle/>
                    <a:p>
                      <a:pPr marL="285750" indent="-285750">
                        <a:buFont typeface="Arial" panose="020B0604020202020204" pitchFamily="34" charset="0"/>
                        <a:buChar char="•"/>
                      </a:pPr>
                      <a:r>
                        <a:rPr lang="en-IN" sz="1600" b="0" dirty="0"/>
                        <a:t>Domain adaptation </a:t>
                      </a:r>
                    </a:p>
                    <a:p>
                      <a:pPr marL="285750" indent="-285750">
                        <a:buFont typeface="Arial" panose="020B0604020202020204" pitchFamily="34" charset="0"/>
                        <a:buChar char="•"/>
                      </a:pPr>
                      <a:r>
                        <a:rPr lang="en-IN" sz="1600" b="0" dirty="0"/>
                        <a:t>Deep neural networks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Arial" panose="020B0604020202020204" pitchFamily="34" charset="0"/>
                          <a:cs typeface="Arial" panose="020B0604020202020204" pitchFamily="34" charset="0"/>
                        </a:rPr>
                        <a:t>Data scarcity can be overcome</a:t>
                      </a:r>
                      <a:r>
                        <a:rPr lang="en-IN" sz="18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IN" sz="1400" b="0" i="0" kern="1200" dirty="0">
                          <a:solidFill>
                            <a:schemeClr val="dk1"/>
                          </a:solidFill>
                          <a:effectLst/>
                          <a:latin typeface="+mn-lt"/>
                          <a:ea typeface="+mn-ea"/>
                          <a:cs typeface="+mn-cs"/>
                        </a:rPr>
                        <a:t>Data mismatch</a:t>
                      </a:r>
                    </a:p>
                    <a:p>
                      <a:pPr marL="0" indent="0">
                        <a:buFont typeface="Arial" panose="020B0604020202020204" pitchFamily="34" charset="0"/>
                        <a:buNone/>
                      </a:pPr>
                      <a:endParaRPr lang="en-IN" sz="14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IN" sz="1400" b="0" i="0" kern="1200" dirty="0">
                          <a:solidFill>
                            <a:schemeClr val="dk1"/>
                          </a:solidFill>
                          <a:effectLst/>
                          <a:latin typeface="+mn-lt"/>
                          <a:ea typeface="+mn-ea"/>
                          <a:cs typeface="+mn-cs"/>
                        </a:rPr>
                        <a:t>Negative transfer</a:t>
                      </a:r>
                    </a:p>
                    <a:p>
                      <a:pPr marL="0" indent="0">
                        <a:buFont typeface="Arial" panose="020B0604020202020204" pitchFamily="34" charset="0"/>
                        <a:buNone/>
                      </a:pPr>
                      <a:endParaRPr lang="en-US" sz="1400" b="0" i="0" kern="1200" dirty="0">
                        <a:solidFill>
                          <a:schemeClr val="dk1"/>
                        </a:solidFill>
                        <a:effectLst/>
                        <a:latin typeface="+mn-lt"/>
                        <a:ea typeface="+mn-ea"/>
                        <a:cs typeface="+mn-cs"/>
                      </a:endParaRPr>
                    </a:p>
                  </a:txBody>
                  <a:tcPr/>
                </a:tc>
                <a:tc>
                  <a:txBody>
                    <a:bodyPr/>
                    <a:lstStyle/>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Transfer learning is used for domains where data set is scarce</a:t>
                      </a:r>
                      <a:endParaRPr lang="en-IN" sz="1400" b="0" dirty="0"/>
                    </a:p>
                  </a:txBody>
                  <a:tcPr/>
                </a:tc>
                <a:extLst>
                  <a:ext uri="{0D108BD9-81ED-4DB2-BD59-A6C34878D82A}">
                    <a16:rowId xmlns:a16="http://schemas.microsoft.com/office/drawing/2014/main" val="1563743900"/>
                  </a:ext>
                </a:extLst>
              </a:tr>
            </a:tbl>
          </a:graphicData>
        </a:graphic>
      </p:graphicFrame>
    </p:spTree>
    <p:extLst>
      <p:ext uri="{BB962C8B-B14F-4D97-AF65-F5344CB8AC3E}">
        <p14:creationId xmlns:p14="http://schemas.microsoft.com/office/powerpoint/2010/main" val="250621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7E97-63B3-4D0C-89BC-95FCBF9F9769}"/>
              </a:ext>
            </a:extLst>
          </p:cNvPr>
          <p:cNvSpPr>
            <a:spLocks noGrp="1"/>
          </p:cNvSpPr>
          <p:nvPr>
            <p:ph type="title"/>
          </p:nvPr>
        </p:nvSpPr>
        <p:spPr>
          <a:xfrm>
            <a:off x="290945" y="365126"/>
            <a:ext cx="11062855" cy="96491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5" name="Content Placeholder 4">
            <a:extLst>
              <a:ext uri="{FF2B5EF4-FFF2-40B4-BE49-F238E27FC236}">
                <a16:creationId xmlns:a16="http://schemas.microsoft.com/office/drawing/2014/main" id="{F79DF939-9242-E43D-2161-7AB8852F5B15}"/>
              </a:ext>
            </a:extLst>
          </p:cNvPr>
          <p:cNvGraphicFramePr>
            <a:graphicFrameLocks noGrp="1"/>
          </p:cNvGraphicFramePr>
          <p:nvPr>
            <p:ph idx="1"/>
            <p:extLst>
              <p:ext uri="{D42A27DB-BD31-4B8C-83A1-F6EECF244321}">
                <p14:modId xmlns:p14="http://schemas.microsoft.com/office/powerpoint/2010/main" val="1772987794"/>
              </p:ext>
            </p:extLst>
          </p:nvPr>
        </p:nvGraphicFramePr>
        <p:xfrm>
          <a:off x="290945" y="1620982"/>
          <a:ext cx="11617038" cy="5081154"/>
        </p:xfrm>
        <a:graphic>
          <a:graphicData uri="http://schemas.openxmlformats.org/drawingml/2006/table">
            <a:tbl>
              <a:tblPr firstRow="1" bandRow="1">
                <a:tableStyleId>{5C22544A-7EE6-4342-B048-85BDC9FD1C3A}</a:tableStyleId>
              </a:tblPr>
              <a:tblGrid>
                <a:gridCol w="1897909">
                  <a:extLst>
                    <a:ext uri="{9D8B030D-6E8A-4147-A177-3AD203B41FA5}">
                      <a16:colId xmlns:a16="http://schemas.microsoft.com/office/drawing/2014/main" val="4222484137"/>
                    </a:ext>
                  </a:extLst>
                </a:gridCol>
                <a:gridCol w="1974437">
                  <a:extLst>
                    <a:ext uri="{9D8B030D-6E8A-4147-A177-3AD203B41FA5}">
                      <a16:colId xmlns:a16="http://schemas.microsoft.com/office/drawing/2014/main" val="3986507413"/>
                    </a:ext>
                  </a:extLst>
                </a:gridCol>
                <a:gridCol w="1936173">
                  <a:extLst>
                    <a:ext uri="{9D8B030D-6E8A-4147-A177-3AD203B41FA5}">
                      <a16:colId xmlns:a16="http://schemas.microsoft.com/office/drawing/2014/main" val="890518533"/>
                    </a:ext>
                  </a:extLst>
                </a:gridCol>
                <a:gridCol w="1936173">
                  <a:extLst>
                    <a:ext uri="{9D8B030D-6E8A-4147-A177-3AD203B41FA5}">
                      <a16:colId xmlns:a16="http://schemas.microsoft.com/office/drawing/2014/main" val="4225807989"/>
                    </a:ext>
                  </a:extLst>
                </a:gridCol>
                <a:gridCol w="1936173">
                  <a:extLst>
                    <a:ext uri="{9D8B030D-6E8A-4147-A177-3AD203B41FA5}">
                      <a16:colId xmlns:a16="http://schemas.microsoft.com/office/drawing/2014/main" val="341134615"/>
                    </a:ext>
                  </a:extLst>
                </a:gridCol>
                <a:gridCol w="1936173">
                  <a:extLst>
                    <a:ext uri="{9D8B030D-6E8A-4147-A177-3AD203B41FA5}">
                      <a16:colId xmlns:a16="http://schemas.microsoft.com/office/drawing/2014/main" val="2725263837"/>
                    </a:ext>
                  </a:extLst>
                </a:gridCol>
              </a:tblGrid>
              <a:tr h="944914">
                <a:tc>
                  <a:txBody>
                    <a:bodyPr/>
                    <a:lstStyle/>
                    <a:p>
                      <a:r>
                        <a:rPr lang="en-IN" dirty="0"/>
                        <a:t>  TITLE</a:t>
                      </a:r>
                    </a:p>
                  </a:txBody>
                  <a:tcPr/>
                </a:tc>
                <a:tc>
                  <a:txBody>
                    <a:bodyPr/>
                    <a:lstStyle/>
                    <a:p>
                      <a:r>
                        <a:rPr lang="en-IN" dirty="0"/>
                        <a:t>PROBLEM STATEMENT </a:t>
                      </a:r>
                    </a:p>
                  </a:txBody>
                  <a:tcPr/>
                </a:tc>
                <a:tc>
                  <a:txBody>
                    <a:bodyPr/>
                    <a:lstStyle/>
                    <a:p>
                      <a:r>
                        <a:rPr lang="en-IN" dirty="0"/>
                        <a:t>MODELS USED </a:t>
                      </a:r>
                    </a:p>
                  </a:txBody>
                  <a:tcPr/>
                </a:tc>
                <a:tc>
                  <a:txBody>
                    <a:bodyPr/>
                    <a:lstStyle/>
                    <a:p>
                      <a:r>
                        <a:rPr lang="en-IN" dirty="0"/>
                        <a:t>PROS</a:t>
                      </a:r>
                    </a:p>
                  </a:txBody>
                  <a:tcPr/>
                </a:tc>
                <a:tc>
                  <a:txBody>
                    <a:bodyPr/>
                    <a:lstStyle/>
                    <a:p>
                      <a:r>
                        <a:rPr lang="en-IN" dirty="0"/>
                        <a:t>CONS</a:t>
                      </a:r>
                    </a:p>
                  </a:txBody>
                  <a:tcPr/>
                </a:tc>
                <a:tc>
                  <a:txBody>
                    <a:bodyPr/>
                    <a:lstStyle/>
                    <a:p>
                      <a:r>
                        <a:rPr lang="en-IN" dirty="0"/>
                        <a:t>FUTURE WORK</a:t>
                      </a:r>
                    </a:p>
                  </a:txBody>
                  <a:tcPr/>
                </a:tc>
                <a:extLst>
                  <a:ext uri="{0D108BD9-81ED-4DB2-BD59-A6C34878D82A}">
                    <a16:rowId xmlns:a16="http://schemas.microsoft.com/office/drawing/2014/main" val="3812752584"/>
                  </a:ext>
                </a:extLst>
              </a:tr>
              <a:tr h="4136240">
                <a:tc>
                  <a:txBody>
                    <a:bodyPr/>
                    <a:lstStyle/>
                    <a:p>
                      <a:r>
                        <a:rPr lang="en-US" sz="1400" b="0" i="0" u="none" strike="noStrike" baseline="0" dirty="0">
                          <a:solidFill>
                            <a:srgbClr val="C00000"/>
                          </a:solidFill>
                          <a:latin typeface="Arial" panose="020B0604020202020204" pitchFamily="34" charset="0"/>
                          <a:cs typeface="Arial" panose="020B0604020202020204" pitchFamily="34" charset="0"/>
                        </a:rPr>
                        <a:t>A Transfer Reinforcement Learning Framework </a:t>
                      </a:r>
                      <a:r>
                        <a:rPr lang="en-IN" sz="1400" b="0" i="0" u="none" strike="noStrike" baseline="0" dirty="0">
                          <a:solidFill>
                            <a:srgbClr val="C00000"/>
                          </a:solidFill>
                          <a:latin typeface="Arial" panose="020B0604020202020204" pitchFamily="34" charset="0"/>
                          <a:cs typeface="Arial" panose="020B0604020202020204" pitchFamily="34" charset="0"/>
                        </a:rPr>
                        <a:t>for Smart Home Energy Management Systems</a:t>
                      </a:r>
                      <a:r>
                        <a:rPr lang="en-IN" sz="1400" b="0" i="0" u="none" strike="noStrike" baseline="0" dirty="0">
                          <a:solidFill>
                            <a:srgbClr val="FF0000"/>
                          </a:solidFill>
                          <a:latin typeface="Arial" panose="020B0604020202020204" pitchFamily="34" charset="0"/>
                          <a:cs typeface="Arial" panose="020B0604020202020204" pitchFamily="34" charset="0"/>
                        </a:rPr>
                        <a:t> </a:t>
                      </a:r>
                    </a:p>
                    <a:p>
                      <a:endParaRPr lang="en-IN" sz="1400" b="0" i="0" u="none" strike="noStrike" baseline="0" dirty="0">
                        <a:solidFill>
                          <a:srgbClr val="FF0000"/>
                        </a:solidFill>
                        <a:latin typeface="Arial" panose="020B0604020202020204" pitchFamily="34" charset="0"/>
                        <a:cs typeface="Arial" panose="020B0604020202020204" pitchFamily="34" charset="0"/>
                      </a:endParaRPr>
                    </a:p>
                    <a:p>
                      <a:endParaRPr lang="en-IN" sz="1400" b="0" i="0" u="none" strike="noStrike" baseline="0" dirty="0">
                        <a:solidFill>
                          <a:srgbClr val="FF0000"/>
                        </a:solidFill>
                        <a:latin typeface="Arial" panose="020B0604020202020204" pitchFamily="34" charset="0"/>
                        <a:cs typeface="Arial" panose="020B0604020202020204" pitchFamily="34" charset="0"/>
                      </a:endParaRPr>
                    </a:p>
                    <a:p>
                      <a:r>
                        <a:rPr lang="en-IN" sz="1400" b="0" i="0" u="none" strike="noStrike" baseline="0" dirty="0">
                          <a:solidFill>
                            <a:srgbClr val="0070C0"/>
                          </a:solidFill>
                          <a:latin typeface="Arial" panose="020B0604020202020204" pitchFamily="34" charset="0"/>
                          <a:cs typeface="Arial" panose="020B0604020202020204" pitchFamily="34" charset="0"/>
                        </a:rPr>
                        <a:t>Murad Khan , Bhagya Nathali Silva, Omar Khattab , Basil </a:t>
                      </a:r>
                      <a:r>
                        <a:rPr lang="en-IN" sz="1400" b="0" i="0" u="none" strike="noStrike" baseline="0" dirty="0" err="1">
                          <a:solidFill>
                            <a:srgbClr val="0070C0"/>
                          </a:solidFill>
                          <a:latin typeface="Arial" panose="020B0604020202020204" pitchFamily="34" charset="0"/>
                          <a:cs typeface="Arial" panose="020B0604020202020204" pitchFamily="34" charset="0"/>
                        </a:rPr>
                        <a:t>Alothman</a:t>
                      </a:r>
                      <a:r>
                        <a:rPr lang="en-IN" sz="1400" b="0" i="0" u="none" strike="noStrike" baseline="0" dirty="0">
                          <a:solidFill>
                            <a:srgbClr val="0070C0"/>
                          </a:solidFill>
                          <a:latin typeface="Arial" panose="020B0604020202020204" pitchFamily="34" charset="0"/>
                          <a:cs typeface="Arial" panose="020B0604020202020204" pitchFamily="34" charset="0"/>
                        </a:rPr>
                        <a:t>, and </a:t>
                      </a:r>
                      <a:r>
                        <a:rPr lang="en-IN" sz="1400" b="0" i="0" u="none" strike="noStrike" baseline="0" dirty="0" err="1">
                          <a:solidFill>
                            <a:srgbClr val="0070C0"/>
                          </a:solidFill>
                          <a:latin typeface="Arial" panose="020B0604020202020204" pitchFamily="34" charset="0"/>
                          <a:cs typeface="Arial" panose="020B0604020202020204" pitchFamily="34" charset="0"/>
                        </a:rPr>
                        <a:t>Chibli</a:t>
                      </a:r>
                      <a:r>
                        <a:rPr lang="en-IN" sz="1400" b="0" i="0" u="none" strike="noStrike" baseline="0" dirty="0">
                          <a:solidFill>
                            <a:srgbClr val="0070C0"/>
                          </a:solidFill>
                          <a:latin typeface="Arial" panose="020B0604020202020204" pitchFamily="34" charset="0"/>
                          <a:cs typeface="Arial" panose="020B0604020202020204" pitchFamily="34" charset="0"/>
                        </a:rPr>
                        <a:t> </a:t>
                      </a:r>
                      <a:r>
                        <a:rPr lang="en-IN" sz="1400" b="0" i="0" u="none" strike="noStrike" baseline="0" dirty="0" err="1">
                          <a:solidFill>
                            <a:srgbClr val="0070C0"/>
                          </a:solidFill>
                          <a:latin typeface="Arial" panose="020B0604020202020204" pitchFamily="34" charset="0"/>
                          <a:cs typeface="Arial" panose="020B0604020202020204" pitchFamily="34" charset="0"/>
                        </a:rPr>
                        <a:t>Joumaa</a:t>
                      </a:r>
                      <a:r>
                        <a:rPr lang="en-IN" sz="1400" b="0" i="0" u="none" strike="noStrike" baseline="0" dirty="0">
                          <a:solidFill>
                            <a:srgbClr val="0070C0"/>
                          </a:solidFill>
                          <a:latin typeface="Arial" panose="020B0604020202020204" pitchFamily="34" charset="0"/>
                          <a:cs typeface="Arial" panose="020B0604020202020204" pitchFamily="34" charset="0"/>
                        </a:rPr>
                        <a:t> </a:t>
                      </a:r>
                      <a:r>
                        <a:rPr lang="en-US" sz="1400" b="0" i="0" u="none" strike="noStrike" baseline="0" dirty="0">
                          <a:solidFill>
                            <a:srgbClr val="0070C0"/>
                          </a:solidFill>
                          <a:latin typeface="Arial" panose="020B0604020202020204" pitchFamily="34" charset="0"/>
                          <a:cs typeface="Arial" panose="020B0604020202020204" pitchFamily="34" charset="0"/>
                        </a:rPr>
                        <a:t>IEEE SENSORS JOURNAL, VOL. 23, NO. 4, 15 FEBRUARY 2023</a:t>
                      </a:r>
                      <a:endParaRPr lang="en-IN" sz="14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baseline="0" dirty="0">
                          <a:latin typeface="Arial" panose="020B0604020202020204" pitchFamily="34" charset="0"/>
                          <a:cs typeface="Arial" panose="020B0604020202020204" pitchFamily="34" charset="0"/>
                        </a:rPr>
                        <a:t>A transfer deep RL (TDRL)-based domestic energy management system (DEMS).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baseline="0" dirty="0">
                          <a:latin typeface="Arial" panose="020B0604020202020204" pitchFamily="34" charset="0"/>
                          <a:cs typeface="Arial" panose="020B0604020202020204" pitchFamily="34" charset="0"/>
                        </a:rPr>
                        <a:t>This article presents the application of TL in smart home networks to reduce the energy consumption and discomfort  of home users. The knowledge learned at various levels</a:t>
                      </a:r>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IN" sz="1600" dirty="0"/>
                        <a:t>Domain adaptation techniques </a:t>
                      </a:r>
                    </a:p>
                  </a:txBody>
                  <a:tcPr/>
                </a:tc>
                <a:tc>
                  <a:txBody>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Data scarcity can be overcome</a:t>
                      </a:r>
                      <a:endParaRPr lang="en-IN" sz="16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dirty="0">
                          <a:latin typeface="Arial" panose="020B0604020202020204" pitchFamily="34" charset="0"/>
                          <a:cs typeface="Arial" panose="020B0604020202020204" pitchFamily="34" charset="0"/>
                        </a:rPr>
                        <a:t>Fine tuning may be needed.</a:t>
                      </a:r>
                    </a:p>
                    <a:p>
                      <a:pPr marL="285750" indent="-285750">
                        <a:buFont typeface="Arial" panose="020B0604020202020204" pitchFamily="34" charset="0"/>
                        <a:buChar char="•"/>
                      </a:pP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dirty="0">
                          <a:latin typeface="Arial" panose="020B0604020202020204" pitchFamily="34" charset="0"/>
                          <a:cs typeface="Arial" panose="020B0604020202020204" pitchFamily="34" charset="0"/>
                        </a:rPr>
                        <a:t>Transfer learning is used for domains where data set is scarce.</a:t>
                      </a: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779985639"/>
                  </a:ext>
                </a:extLst>
              </a:tr>
            </a:tbl>
          </a:graphicData>
        </a:graphic>
      </p:graphicFrame>
    </p:spTree>
    <p:extLst>
      <p:ext uri="{BB962C8B-B14F-4D97-AF65-F5344CB8AC3E}">
        <p14:creationId xmlns:p14="http://schemas.microsoft.com/office/powerpoint/2010/main" val="219914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2479F-9BFA-D8F8-7939-494F285F375C}"/>
              </a:ext>
            </a:extLst>
          </p:cNvPr>
          <p:cNvSpPr>
            <a:spLocks noGrp="1"/>
          </p:cNvSpPr>
          <p:nvPr>
            <p:ph type="title"/>
          </p:nvPr>
        </p:nvSpPr>
        <p:spPr/>
        <p:txBody>
          <a:bodyPr>
            <a:normAutofit fontScale="90000"/>
          </a:bodyPr>
          <a:lstStyle/>
          <a:p>
            <a:br>
              <a:rPr lang="en-IN" dirty="0"/>
            </a:br>
            <a:br>
              <a:rPr lang="en-IN" dirty="0"/>
            </a:br>
            <a:br>
              <a:rPr lang="en-IN" dirty="0"/>
            </a:br>
            <a:r>
              <a:rPr lang="en-IN" dirty="0"/>
              <a:t>Phase 2</a:t>
            </a:r>
            <a:br>
              <a:rPr lang="en-IN" dirty="0"/>
            </a:br>
            <a:br>
              <a:rPr lang="en-IN" dirty="0"/>
            </a:br>
            <a:r>
              <a:rPr lang="en-IN" dirty="0"/>
              <a:t>Data preprocessing </a:t>
            </a:r>
            <a:br>
              <a:rPr lang="en-IN" dirty="0"/>
            </a:br>
            <a:endParaRPr lang="en-IN" dirty="0"/>
          </a:p>
        </p:txBody>
      </p:sp>
      <p:graphicFrame>
        <p:nvGraphicFramePr>
          <p:cNvPr id="21" name="Content Placeholder 2">
            <a:extLst>
              <a:ext uri="{FF2B5EF4-FFF2-40B4-BE49-F238E27FC236}">
                <a16:creationId xmlns:a16="http://schemas.microsoft.com/office/drawing/2014/main" id="{49E4A62A-5B53-287F-2ACE-5511DDD35893}"/>
              </a:ext>
            </a:extLst>
          </p:cNvPr>
          <p:cNvGraphicFramePr>
            <a:graphicFrameLocks noGrp="1"/>
          </p:cNvGraphicFramePr>
          <p:nvPr>
            <p:ph idx="1"/>
            <p:extLst>
              <p:ext uri="{D42A27DB-BD31-4B8C-83A1-F6EECF244321}">
                <p14:modId xmlns:p14="http://schemas.microsoft.com/office/powerpoint/2010/main" val="2055316294"/>
              </p:ext>
            </p:extLst>
          </p:nvPr>
        </p:nvGraphicFramePr>
        <p:xfrm>
          <a:off x="160775" y="1690688"/>
          <a:ext cx="11193026"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8088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DE7B6-8352-1372-766A-4B5466CC1492}"/>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Raspberry pi control</a:t>
            </a:r>
          </a:p>
        </p:txBody>
      </p:sp>
      <p:graphicFrame>
        <p:nvGraphicFramePr>
          <p:cNvPr id="51" name="Content Placeholder 2">
            <a:extLst>
              <a:ext uri="{FF2B5EF4-FFF2-40B4-BE49-F238E27FC236}">
                <a16:creationId xmlns:a16="http://schemas.microsoft.com/office/drawing/2014/main" id="{D2BF4744-4517-E9E3-C14D-AF49F69901EE}"/>
              </a:ext>
            </a:extLst>
          </p:cNvPr>
          <p:cNvGraphicFramePr>
            <a:graphicFrameLocks noGrp="1"/>
          </p:cNvGraphicFramePr>
          <p:nvPr>
            <p:ph idx="1"/>
          </p:nvPr>
        </p:nvGraphicFramePr>
        <p:xfrm>
          <a:off x="4581727" y="649480"/>
          <a:ext cx="3025303"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9" name="Graphic 48" descr="Computer">
            <a:extLst>
              <a:ext uri="{FF2B5EF4-FFF2-40B4-BE49-F238E27FC236}">
                <a16:creationId xmlns:a16="http://schemas.microsoft.com/office/drawing/2014/main" id="{0AEFAB7F-13A8-0E49-2577-6F871CD10E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1717376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6086E-F49C-4E11-60A9-DA6E68E04882}"/>
              </a:ext>
            </a:extLst>
          </p:cNvPr>
          <p:cNvSpPr>
            <a:spLocks noGrp="1"/>
          </p:cNvSpPr>
          <p:nvPr>
            <p:ph type="title"/>
          </p:nvPr>
        </p:nvSpPr>
        <p:spPr>
          <a:xfrm>
            <a:off x="6094105" y="802955"/>
            <a:ext cx="4977976" cy="1454051"/>
          </a:xfrm>
        </p:spPr>
        <p:txBody>
          <a:bodyPr>
            <a:normAutofit/>
          </a:bodyPr>
          <a:lstStyle/>
          <a:p>
            <a:r>
              <a:rPr lang="en-IN" sz="3600" dirty="0" err="1">
                <a:solidFill>
                  <a:schemeClr val="accent1">
                    <a:lumMod val="75000"/>
                  </a:schemeClr>
                </a:solidFill>
              </a:rPr>
              <a:t>Ml</a:t>
            </a:r>
            <a:r>
              <a:rPr lang="en-IN" sz="3600" dirty="0">
                <a:solidFill>
                  <a:schemeClr val="accent1">
                    <a:lumMod val="75000"/>
                  </a:schemeClr>
                </a:solidFill>
              </a:rPr>
              <a:t> Analysis</a:t>
            </a:r>
          </a:p>
        </p:txBody>
      </p:sp>
      <p:pic>
        <p:nvPicPr>
          <p:cNvPr id="7" name="Graphic 6" descr="Head with Gears">
            <a:extLst>
              <a:ext uri="{FF2B5EF4-FFF2-40B4-BE49-F238E27FC236}">
                <a16:creationId xmlns:a16="http://schemas.microsoft.com/office/drawing/2014/main" id="{615FEA8A-A255-9718-19F8-89337C5B79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8" name="Content Placeholder 2">
            <a:extLst>
              <a:ext uri="{FF2B5EF4-FFF2-40B4-BE49-F238E27FC236}">
                <a16:creationId xmlns:a16="http://schemas.microsoft.com/office/drawing/2014/main" id="{6804793D-E3A2-E7B4-3A8A-68748A3DF370}"/>
              </a:ext>
            </a:extLst>
          </p:cNvPr>
          <p:cNvSpPr>
            <a:spLocks noGrp="1"/>
          </p:cNvSpPr>
          <p:nvPr>
            <p:ph idx="1"/>
          </p:nvPr>
        </p:nvSpPr>
        <p:spPr>
          <a:xfrm>
            <a:off x="6090574" y="2421682"/>
            <a:ext cx="4977578" cy="3639289"/>
          </a:xfrm>
        </p:spPr>
        <p:txBody>
          <a:bodyPr anchor="ctr">
            <a:normAutofit/>
          </a:bodyPr>
          <a:lstStyle/>
          <a:p>
            <a:r>
              <a:rPr lang="en-IN" sz="1800" dirty="0">
                <a:solidFill>
                  <a:schemeClr val="tx2"/>
                </a:solidFill>
              </a:rPr>
              <a:t>Regression for Energy Prediction.</a:t>
            </a:r>
          </a:p>
          <a:p>
            <a:r>
              <a:rPr lang="en-US" sz="1800" dirty="0">
                <a:solidFill>
                  <a:schemeClr val="tx2"/>
                </a:solidFill>
              </a:rPr>
              <a:t>Regression  for Occupancy Prediction.</a:t>
            </a:r>
          </a:p>
          <a:p>
            <a:r>
              <a:rPr lang="en-US" sz="1800" dirty="0">
                <a:solidFill>
                  <a:schemeClr val="tx2"/>
                </a:solidFill>
              </a:rPr>
              <a:t>Clustering for User Behavior Analysis.</a:t>
            </a:r>
          </a:p>
          <a:p>
            <a:r>
              <a:rPr lang="en-US" sz="1800" dirty="0">
                <a:solidFill>
                  <a:schemeClr val="tx2"/>
                </a:solidFill>
              </a:rPr>
              <a:t>supervised Learning for System Optimization.</a:t>
            </a:r>
          </a:p>
          <a:p>
            <a:r>
              <a:rPr lang="en-US" sz="1800" dirty="0">
                <a:solidFill>
                  <a:schemeClr val="tx2"/>
                </a:solidFill>
              </a:rPr>
              <a:t>Feature Importance Analysis.</a:t>
            </a:r>
          </a:p>
          <a:p>
            <a:r>
              <a:rPr lang="en-US" sz="1800" dirty="0">
                <a:solidFill>
                  <a:schemeClr val="tx2"/>
                </a:solidFill>
              </a:rPr>
              <a:t>Model Evaluation and Validation</a:t>
            </a:r>
          </a:p>
          <a:p>
            <a:endParaRPr lang="en-IN" sz="1800" dirty="0">
              <a:solidFill>
                <a:schemeClr val="tx2"/>
              </a:solidFill>
            </a:endParaRPr>
          </a:p>
          <a:p>
            <a:endParaRPr lang="en-IN"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7189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0003E-829C-AD64-D3D2-3DB94F87EDC6}"/>
              </a:ext>
            </a:extLst>
          </p:cNvPr>
          <p:cNvSpPr>
            <a:spLocks noGrp="1"/>
          </p:cNvSpPr>
          <p:nvPr>
            <p:ph type="title"/>
          </p:nvPr>
        </p:nvSpPr>
        <p:spPr>
          <a:xfrm>
            <a:off x="1371599" y="294538"/>
            <a:ext cx="9895951" cy="1033669"/>
          </a:xfrm>
        </p:spPr>
        <p:txBody>
          <a:bodyPr>
            <a:normAutofit/>
          </a:bodyPr>
          <a:lstStyle/>
          <a:p>
            <a:r>
              <a:rPr lang="en-IN" sz="4000">
                <a:solidFill>
                  <a:srgbClr val="FFFFFF"/>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BF357B97-B6F0-F24D-37AA-41842E1427AA}"/>
              </a:ext>
            </a:extLst>
          </p:cNvPr>
          <p:cNvSpPr>
            <a:spLocks noGrp="1"/>
          </p:cNvSpPr>
          <p:nvPr>
            <p:ph idx="1"/>
          </p:nvPr>
        </p:nvSpPr>
        <p:spPr>
          <a:xfrm>
            <a:off x="1371599" y="2318197"/>
            <a:ext cx="9724031" cy="3683358"/>
          </a:xfrm>
        </p:spPr>
        <p:txBody>
          <a:bodyPr anchor="ctr">
            <a:normAutofit/>
          </a:bodyPr>
          <a:lstStyle/>
          <a:p>
            <a:pPr algn="just"/>
            <a:r>
              <a:rPr lang="en-US" sz="2400" dirty="0">
                <a:latin typeface="Arial" panose="020B0604020202020204" pitchFamily="34" charset="0"/>
                <a:cs typeface="Arial" panose="020B0604020202020204" pitchFamily="34" charset="0"/>
              </a:rPr>
              <a:t>This project aims to address the energy conservation challenge by harnessing the capabilities of Smart Buildings, IoT, Machine Learning, and Big Data analytics. The primary objective is to optimize energy consumption while enhancing occupant comfort. However, the multifaceted challenges and nuances inherent to this domain underscore the need for comprehensive research, innovative solutions, and interdisciplinary collaboration to pave the way for a sustainable and energy-efficient future.</a:t>
            </a:r>
          </a:p>
          <a:p>
            <a:pPr marL="0" indent="0" algn="just">
              <a:buNone/>
            </a:pPr>
            <a:endParaRPr lang="en-US" sz="2400" dirty="0">
              <a:latin typeface="Arial" panose="020B0604020202020204" pitchFamily="34" charset="0"/>
              <a:cs typeface="Arial" panose="020B0604020202020204" pitchFamily="34" charset="0"/>
            </a:endParaRPr>
          </a:p>
          <a:p>
            <a:pPr marL="0" indent="0" algn="just">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1592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D77B-FCAC-D860-9A4C-9295072F294F}"/>
              </a:ext>
            </a:extLst>
          </p:cNvPr>
          <p:cNvSpPr>
            <a:spLocks noGrp="1"/>
          </p:cNvSpPr>
          <p:nvPr>
            <p:ph type="title"/>
          </p:nvPr>
        </p:nvSpPr>
        <p:spPr/>
        <p:txBody>
          <a:bodyPr/>
          <a:lstStyle/>
          <a:p>
            <a:r>
              <a:rPr lang="en-IN" dirty="0"/>
              <a:t>Control devices and Actuators</a:t>
            </a:r>
          </a:p>
        </p:txBody>
      </p:sp>
      <p:graphicFrame>
        <p:nvGraphicFramePr>
          <p:cNvPr id="5" name="Content Placeholder 2">
            <a:extLst>
              <a:ext uri="{FF2B5EF4-FFF2-40B4-BE49-F238E27FC236}">
                <a16:creationId xmlns:a16="http://schemas.microsoft.com/office/drawing/2014/main" id="{ACCAF4D2-1C90-09C8-CB8F-507690ACE19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4172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B3B63-7B27-9423-64F0-B5DA7A573206}"/>
              </a:ext>
            </a:extLst>
          </p:cNvPr>
          <p:cNvSpPr>
            <a:spLocks noGrp="1"/>
          </p:cNvSpPr>
          <p:nvPr>
            <p:ph type="title"/>
          </p:nvPr>
        </p:nvSpPr>
        <p:spPr>
          <a:xfrm>
            <a:off x="1214325" y="880177"/>
            <a:ext cx="10515600" cy="1325563"/>
          </a:xfrm>
        </p:spPr>
        <p:txBody>
          <a:bodyPr/>
          <a:lstStyle/>
          <a:p>
            <a:r>
              <a:rPr lang="en-IN" dirty="0"/>
              <a:t>SENSORS TO BE IMPLEMENTED </a:t>
            </a:r>
            <a:br>
              <a:rPr lang="en-IN" dirty="0"/>
            </a:br>
            <a:r>
              <a:rPr lang="en-IN" dirty="0"/>
              <a:t>Phase 2:-</a:t>
            </a:r>
          </a:p>
        </p:txBody>
      </p:sp>
      <p:graphicFrame>
        <p:nvGraphicFramePr>
          <p:cNvPr id="9" name="Content Placeholder 6">
            <a:extLst>
              <a:ext uri="{FF2B5EF4-FFF2-40B4-BE49-F238E27FC236}">
                <a16:creationId xmlns:a16="http://schemas.microsoft.com/office/drawing/2014/main" id="{4D0792F8-68C9-E5E5-5E5D-4D567A6C6BA9}"/>
              </a:ext>
            </a:extLst>
          </p:cNvPr>
          <p:cNvGraphicFramePr>
            <a:graphicFrameLocks noGrp="1"/>
          </p:cNvGraphicFramePr>
          <p:nvPr>
            <p:ph idx="1"/>
            <p:extLst>
              <p:ext uri="{D42A27DB-BD31-4B8C-83A1-F6EECF244321}">
                <p14:modId xmlns:p14="http://schemas.microsoft.com/office/powerpoint/2010/main" val="1818342311"/>
              </p:ext>
            </p:extLst>
          </p:nvPr>
        </p:nvGraphicFramePr>
        <p:xfrm>
          <a:off x="426027" y="1465118"/>
          <a:ext cx="10927773" cy="4946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2592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0BB3-218D-F4FC-DF28-4E53A8AADECF}"/>
              </a:ext>
            </a:extLst>
          </p:cNvPr>
          <p:cNvSpPr>
            <a:spLocks noGrp="1"/>
          </p:cNvSpPr>
          <p:nvPr>
            <p:ph type="title"/>
          </p:nvPr>
        </p:nvSpPr>
        <p:spPr/>
        <p:txBody>
          <a:bodyPr/>
          <a:lstStyle/>
          <a:p>
            <a:r>
              <a:rPr lang="en-IN" dirty="0"/>
              <a:t>Challenges </a:t>
            </a:r>
          </a:p>
        </p:txBody>
      </p:sp>
      <p:graphicFrame>
        <p:nvGraphicFramePr>
          <p:cNvPr id="5" name="Content Placeholder 2">
            <a:extLst>
              <a:ext uri="{FF2B5EF4-FFF2-40B4-BE49-F238E27FC236}">
                <a16:creationId xmlns:a16="http://schemas.microsoft.com/office/drawing/2014/main" id="{EDB74397-B56C-3486-DBCF-67D3913BDCC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8319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B88EFA9-AF04-1CE0-ACF7-BB062EEF74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Framework of smart building</a:t>
            </a:r>
          </a:p>
        </p:txBody>
      </p:sp>
      <p:pic>
        <p:nvPicPr>
          <p:cNvPr id="4" name="Content Placeholder 3">
            <a:extLst>
              <a:ext uri="{FF2B5EF4-FFF2-40B4-BE49-F238E27FC236}">
                <a16:creationId xmlns:a16="http://schemas.microsoft.com/office/drawing/2014/main" id="{21DDE1AE-7C89-00DF-8A79-C32815FF7968}"/>
              </a:ext>
            </a:extLst>
          </p:cNvPr>
          <p:cNvPicPr>
            <a:picLocks noGrp="1"/>
          </p:cNvPicPr>
          <p:nvPr>
            <p:ph idx="1"/>
          </p:nvPr>
        </p:nvPicPr>
        <p:blipFill>
          <a:blip r:embed="rId2"/>
          <a:stretch>
            <a:fillRect/>
          </a:stretch>
        </p:blipFill>
        <p:spPr>
          <a:xfrm>
            <a:off x="4502428" y="1170954"/>
            <a:ext cx="7225748" cy="4516092"/>
          </a:xfrm>
          <a:prstGeom prst="rect">
            <a:avLst/>
          </a:prstGeom>
        </p:spPr>
      </p:pic>
    </p:spTree>
    <p:extLst>
      <p:ext uri="{BB962C8B-B14F-4D97-AF65-F5344CB8AC3E}">
        <p14:creationId xmlns:p14="http://schemas.microsoft.com/office/powerpoint/2010/main" val="2017310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7E2EE-D6BB-FBFB-25A2-83635BFE0D75}"/>
              </a:ext>
            </a:extLst>
          </p:cNvPr>
          <p:cNvSpPr>
            <a:spLocks noGrp="1"/>
          </p:cNvSpPr>
          <p:nvPr>
            <p:ph type="title"/>
          </p:nvPr>
        </p:nvSpPr>
        <p:spPr>
          <a:xfrm>
            <a:off x="838200" y="365125"/>
            <a:ext cx="10515600" cy="1325563"/>
          </a:xfrm>
        </p:spPr>
        <p:txBody>
          <a:bodyPr>
            <a:normAutofit/>
          </a:bodyPr>
          <a:lstStyle/>
          <a:p>
            <a:r>
              <a:rPr lang="en-IN" sz="4200">
                <a:latin typeface="Times New Roman" panose="02020603050405020304" pitchFamily="18" charset="0"/>
                <a:cs typeface="Times New Roman" panose="02020603050405020304" pitchFamily="18" charset="0"/>
              </a:rPr>
              <a:t>EXPECTED DELIVERABES AND SOCIAL IMPACT</a:t>
            </a:r>
          </a:p>
        </p:txBody>
      </p:sp>
      <p:sp>
        <p:nvSpPr>
          <p:cNvPr id="2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2">
            <a:extLst>
              <a:ext uri="{FF2B5EF4-FFF2-40B4-BE49-F238E27FC236}">
                <a16:creationId xmlns:a16="http://schemas.microsoft.com/office/drawing/2014/main" id="{61E667F1-87D0-149E-C07C-F167B924A215}"/>
              </a:ext>
            </a:extLst>
          </p:cNvPr>
          <p:cNvGraphicFramePr>
            <a:graphicFrameLocks noGrp="1"/>
          </p:cNvGraphicFramePr>
          <p:nvPr>
            <p:ph idx="1"/>
            <p:extLst>
              <p:ext uri="{D42A27DB-BD31-4B8C-83A1-F6EECF244321}">
                <p14:modId xmlns:p14="http://schemas.microsoft.com/office/powerpoint/2010/main" val="3373452560"/>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720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descr="A close up of a circuit board&#10;&#10;Description automatically generated">
            <a:extLst>
              <a:ext uri="{FF2B5EF4-FFF2-40B4-BE49-F238E27FC236}">
                <a16:creationId xmlns:a16="http://schemas.microsoft.com/office/drawing/2014/main" id="{6066846A-59F4-4405-6F2E-DDDABF0C0683}"/>
              </a:ext>
            </a:extLst>
          </p:cNvPr>
          <p:cNvPicPr>
            <a:picLocks noChangeAspect="1"/>
          </p:cNvPicPr>
          <p:nvPr/>
        </p:nvPicPr>
        <p:blipFill rotWithShape="1">
          <a:blip r:embed="rId2"/>
          <a:srcRect l="25676" r="14375"/>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84" name="Freeform: Shape 83">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6" name="Freeform: Shape 85">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3205E5-0223-F278-E959-9162E86126FB}"/>
              </a:ext>
            </a:extLst>
          </p:cNvPr>
          <p:cNvSpPr>
            <a:spLocks noGrp="1"/>
          </p:cNvSpPr>
          <p:nvPr>
            <p:ph type="title"/>
          </p:nvPr>
        </p:nvSpPr>
        <p:spPr>
          <a:xfrm>
            <a:off x="374904" y="856488"/>
            <a:ext cx="4992624" cy="1243584"/>
          </a:xfrm>
        </p:spPr>
        <p:txBody>
          <a:bodyPr anchor="ctr">
            <a:normAutofit/>
          </a:bodyPr>
          <a:lstStyle/>
          <a:p>
            <a:r>
              <a:rPr lang="en-IN" sz="3400" dirty="0">
                <a:latin typeface="Times New Roman" panose="02020603050405020304" pitchFamily="18" charset="0"/>
                <a:cs typeface="Times New Roman" panose="02020603050405020304" pitchFamily="18" charset="0"/>
              </a:rPr>
              <a:t>TOOLS AND TECHNOLOGIES</a:t>
            </a:r>
          </a:p>
        </p:txBody>
      </p:sp>
      <p:sp>
        <p:nvSpPr>
          <p:cNvPr id="88" name="Rectangle 87">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0" name="Rectangle 89">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Content Placeholder 2">
            <a:extLst>
              <a:ext uri="{FF2B5EF4-FFF2-40B4-BE49-F238E27FC236}">
                <a16:creationId xmlns:a16="http://schemas.microsoft.com/office/drawing/2014/main" id="{0728EA85-6B40-304A-46BD-4DB30D54B957}"/>
              </a:ext>
            </a:extLst>
          </p:cNvPr>
          <p:cNvSpPr>
            <a:spLocks noGrp="1"/>
          </p:cNvSpPr>
          <p:nvPr>
            <p:ph idx="1"/>
          </p:nvPr>
        </p:nvSpPr>
        <p:spPr>
          <a:xfrm>
            <a:off x="374904" y="2522949"/>
            <a:ext cx="5065776" cy="3402363"/>
          </a:xfrm>
        </p:spPr>
        <p:txBody>
          <a:bodyPr anchor="t">
            <a:normAutofit/>
          </a:bodyPr>
          <a:lstStyle/>
          <a:p>
            <a:r>
              <a:rPr lang="en-IN" sz="2000" dirty="0">
                <a:latin typeface="Arial" panose="020B0604020202020204" pitchFamily="34" charset="0"/>
                <a:cs typeface="Arial" panose="020B0604020202020204" pitchFamily="34" charset="0"/>
              </a:rPr>
              <a:t>IOT based sensors</a:t>
            </a:r>
          </a:p>
          <a:p>
            <a:r>
              <a:rPr lang="en-IN" sz="2000" dirty="0">
                <a:latin typeface="Arial" panose="020B0604020202020204" pitchFamily="34" charset="0"/>
                <a:cs typeface="Arial" panose="020B0604020202020204" pitchFamily="34" charset="0"/>
              </a:rPr>
              <a:t>Preprocessing  and  Feature Selection</a:t>
            </a:r>
          </a:p>
          <a:p>
            <a:r>
              <a:rPr lang="en-IN" sz="2000" dirty="0">
                <a:latin typeface="Arial" panose="020B0604020202020204" pitchFamily="34" charset="0"/>
                <a:cs typeface="Arial" panose="020B0604020202020204" pitchFamily="34" charset="0"/>
              </a:rPr>
              <a:t>Big Data Analysis</a:t>
            </a:r>
          </a:p>
          <a:p>
            <a:r>
              <a:rPr lang="en-IN" sz="2000" dirty="0">
                <a:latin typeface="Arial" panose="020B0604020202020204" pitchFamily="34" charset="0"/>
                <a:cs typeface="Arial" panose="020B0604020202020204" pitchFamily="34" charset="0"/>
              </a:rPr>
              <a:t>Machine Learning techniques.</a:t>
            </a:r>
          </a:p>
          <a:p>
            <a:r>
              <a:rPr lang="en-IN" sz="2000" dirty="0">
                <a:latin typeface="Arial" panose="020B0604020202020204" pitchFamily="34" charset="0"/>
                <a:cs typeface="Arial" panose="020B0604020202020204" pitchFamily="34" charset="0"/>
              </a:rPr>
              <a:t>Arduino UNO.</a:t>
            </a:r>
          </a:p>
          <a:p>
            <a:r>
              <a:rPr lang="en-IN" sz="2000" dirty="0">
                <a:latin typeface="Arial" panose="020B0604020202020204" pitchFamily="34" charset="0"/>
                <a:cs typeface="Arial" panose="020B0604020202020204" pitchFamily="34" charset="0"/>
              </a:rPr>
              <a:t>Raspberry pi.</a:t>
            </a:r>
          </a:p>
          <a:p>
            <a:r>
              <a:rPr lang="en-IN" sz="2000" dirty="0">
                <a:latin typeface="Arial" panose="020B0604020202020204" pitchFamily="34" charset="0"/>
                <a:cs typeface="Arial" panose="020B0604020202020204" pitchFamily="34" charset="0"/>
              </a:rPr>
              <a:t>Cloud server.</a:t>
            </a:r>
          </a:p>
          <a:p>
            <a:pPr marL="0" indent="0">
              <a:buNone/>
            </a:pP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096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2232CA6A-2533-4944-9534-9A87A2EA6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B6EC8-286F-1665-F1F1-747592E0F2A4}"/>
              </a:ext>
            </a:extLst>
          </p:cNvPr>
          <p:cNvSpPr>
            <a:spLocks noGrp="1"/>
          </p:cNvSpPr>
          <p:nvPr>
            <p:ph type="title"/>
          </p:nvPr>
        </p:nvSpPr>
        <p:spPr>
          <a:xfrm>
            <a:off x="731521" y="1170431"/>
            <a:ext cx="4875904" cy="5138923"/>
          </a:xfrm>
        </p:spPr>
        <p:txBody>
          <a:bodyPr anchor="ctr">
            <a:normAutofit/>
          </a:bodyPr>
          <a:lstStyle/>
          <a:p>
            <a:r>
              <a:rPr lang="en-US" sz="5400">
                <a:solidFill>
                  <a:schemeClr val="tx2"/>
                </a:solidFill>
              </a:rPr>
              <a:t> list of module</a:t>
            </a:r>
            <a:endParaRPr lang="en-IN" sz="5400">
              <a:solidFill>
                <a:schemeClr val="tx2"/>
              </a:solidFill>
            </a:endParaRPr>
          </a:p>
        </p:txBody>
      </p:sp>
      <p:cxnSp>
        <p:nvCxnSpPr>
          <p:cNvPr id="63" name="Straight Connector 62">
            <a:extLst>
              <a:ext uri="{FF2B5EF4-FFF2-40B4-BE49-F238E27FC236}">
                <a16:creationId xmlns:a16="http://schemas.microsoft.com/office/drawing/2014/main" id="{4CE44FE1-0DFB-4432-B6F1-7BB653044F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7C4AD9-61C7-4AB6-AAD1-C303A8BE36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68685BF2-60B4-41A0-9B16-61CD8CC782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8" name="Straight Connector 67">
              <a:extLst>
                <a:ext uri="{FF2B5EF4-FFF2-40B4-BE49-F238E27FC236}">
                  <a16:creationId xmlns:a16="http://schemas.microsoft.com/office/drawing/2014/main" id="{64B9126E-B366-45E7-A556-442F4D1620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EB6BA6E-8873-4A6F-9AB0-395D23D7D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C5DBFA7A-A070-4EC9-E250-478E0CFD2BBA}"/>
              </a:ext>
            </a:extLst>
          </p:cNvPr>
          <p:cNvGraphicFramePr>
            <a:graphicFrameLocks noGrp="1"/>
          </p:cNvGraphicFramePr>
          <p:nvPr>
            <p:ph idx="1"/>
            <p:extLst>
              <p:ext uri="{D42A27DB-BD31-4B8C-83A1-F6EECF244321}">
                <p14:modId xmlns:p14="http://schemas.microsoft.com/office/powerpoint/2010/main" val="1956186735"/>
              </p:ext>
            </p:extLst>
          </p:nvPr>
        </p:nvGraphicFramePr>
        <p:xfrm>
          <a:off x="6361049" y="210312"/>
          <a:ext cx="5581003" cy="5966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35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D551E-C5B3-FF5F-C0C0-94A4A2B7A359}"/>
              </a:ext>
            </a:extLst>
          </p:cNvPr>
          <p:cNvSpPr>
            <a:spLocks noGrp="1"/>
          </p:cNvSpPr>
          <p:nvPr>
            <p:ph type="title"/>
          </p:nvPr>
        </p:nvSpPr>
        <p:spPr>
          <a:xfrm>
            <a:off x="5596501" y="489508"/>
            <a:ext cx="5754896" cy="1667569"/>
          </a:xfrm>
        </p:spPr>
        <p:txBody>
          <a:bodyPr anchor="b">
            <a:normAutofit/>
          </a:bodyPr>
          <a:lstStyle/>
          <a:p>
            <a:r>
              <a:rPr lang="en-IN" sz="4000"/>
              <a:t>Phase-1</a:t>
            </a:r>
          </a:p>
        </p:txBody>
      </p:sp>
      <p:pic>
        <p:nvPicPr>
          <p:cNvPr id="15" name="Graphic 14" descr="Security Camera Sign">
            <a:extLst>
              <a:ext uri="{FF2B5EF4-FFF2-40B4-BE49-F238E27FC236}">
                <a16:creationId xmlns:a16="http://schemas.microsoft.com/office/drawing/2014/main" id="{3EF0421E-BC2A-7E61-F3D2-E5CEA35FBA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9DC86148-CA08-9E91-FCD1-C2E67976F621}"/>
              </a:ext>
            </a:extLst>
          </p:cNvPr>
          <p:cNvSpPr>
            <a:spLocks noGrp="1"/>
          </p:cNvSpPr>
          <p:nvPr>
            <p:ph idx="1"/>
          </p:nvPr>
        </p:nvSpPr>
        <p:spPr>
          <a:xfrm>
            <a:off x="5596502" y="2405894"/>
            <a:ext cx="5754896" cy="3197464"/>
          </a:xfrm>
        </p:spPr>
        <p:txBody>
          <a:bodyPr anchor="t">
            <a:normAutofit/>
          </a:bodyPr>
          <a:lstStyle/>
          <a:p>
            <a:pPr marL="0" indent="0">
              <a:buNone/>
            </a:pPr>
            <a:r>
              <a:rPr lang="en-IN" sz="1700" b="1" dirty="0"/>
              <a:t>Collection of data</a:t>
            </a:r>
          </a:p>
          <a:p>
            <a:r>
              <a:rPr lang="en-US" sz="1700" dirty="0"/>
              <a:t> Ensure the strategic placement of IoT sensors throughout the home to capture relevant data.</a:t>
            </a:r>
          </a:p>
          <a:p>
            <a:r>
              <a:rPr lang="en-US" sz="1700" dirty="0"/>
              <a:t> Data collection allows for real-time monitoring of occupancy patterns within the building.</a:t>
            </a:r>
          </a:p>
          <a:p>
            <a:r>
              <a:rPr lang="en-US" sz="1700" dirty="0"/>
              <a:t> Sensors measuring environmental parameters such as temperature, humidity, and air quality contribute to creating a comfortable and healthy indoor environment</a:t>
            </a:r>
          </a:p>
          <a:p>
            <a:r>
              <a:rPr lang="en-US" sz="1700" dirty="0"/>
              <a:t>Analyzing data on user interactions with smart devices provides insights into individual preferences and behaviors. </a:t>
            </a:r>
            <a:endParaRPr lang="en-IN" sz="1700" dirty="0"/>
          </a:p>
        </p:txBody>
      </p:sp>
      <p:sp>
        <p:nvSpPr>
          <p:cNvPr id="20" name="Rectangle 19">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19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F643-8AC0-9A8A-DE4A-3F76DB89A8C1}"/>
              </a:ext>
            </a:extLst>
          </p:cNvPr>
          <p:cNvSpPr>
            <a:spLocks noGrp="1"/>
          </p:cNvSpPr>
          <p:nvPr>
            <p:ph type="title"/>
          </p:nvPr>
        </p:nvSpPr>
        <p:spPr/>
        <p:txBody>
          <a:bodyPr/>
          <a:lstStyle/>
          <a:p>
            <a:r>
              <a:rPr lang="en-IN" dirty="0"/>
              <a:t>                 Things used in First phase </a:t>
            </a:r>
          </a:p>
        </p:txBody>
      </p:sp>
      <p:graphicFrame>
        <p:nvGraphicFramePr>
          <p:cNvPr id="9" name="Content Placeholder 2">
            <a:extLst>
              <a:ext uri="{FF2B5EF4-FFF2-40B4-BE49-F238E27FC236}">
                <a16:creationId xmlns:a16="http://schemas.microsoft.com/office/drawing/2014/main" id="{E97A2AE6-05F7-F466-3C1E-584933266AF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7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B3539B2-3F44-B8E1-6CFC-A5F1D459B28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Architecture diagram </a:t>
            </a:r>
          </a:p>
        </p:txBody>
      </p:sp>
      <p:pic>
        <p:nvPicPr>
          <p:cNvPr id="4" name="Content Placeholder 3">
            <a:extLst>
              <a:ext uri="{FF2B5EF4-FFF2-40B4-BE49-F238E27FC236}">
                <a16:creationId xmlns:a16="http://schemas.microsoft.com/office/drawing/2014/main" id="{29F0F65E-299D-0BF1-7295-F5ED7402B37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bwMode="auto">
          <a:xfrm>
            <a:off x="4502428" y="683215"/>
            <a:ext cx="7225748" cy="5491569"/>
          </a:xfrm>
          <a:prstGeom prst="rect">
            <a:avLst/>
          </a:prstGeom>
          <a:noFill/>
        </p:spPr>
      </p:pic>
    </p:spTree>
    <p:extLst>
      <p:ext uri="{BB962C8B-B14F-4D97-AF65-F5344CB8AC3E}">
        <p14:creationId xmlns:p14="http://schemas.microsoft.com/office/powerpoint/2010/main" val="231429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A0E8F-D69E-4614-EFDA-6A7507C3B17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Implementation of light control</a:t>
            </a:r>
          </a:p>
        </p:txBody>
      </p:sp>
      <p:pic>
        <p:nvPicPr>
          <p:cNvPr id="5" name="Content Placeholder 4" descr="A diagram of a circuit board&#10;&#10;Description automatically generated">
            <a:extLst>
              <a:ext uri="{FF2B5EF4-FFF2-40B4-BE49-F238E27FC236}">
                <a16:creationId xmlns:a16="http://schemas.microsoft.com/office/drawing/2014/main" id="{F2577A94-EE9C-A65B-3D09-C63752A138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63" t="4531" r="6584" b="2701"/>
          <a:stretch/>
        </p:blipFill>
        <p:spPr>
          <a:xfrm>
            <a:off x="5014126" y="1426878"/>
            <a:ext cx="6543889" cy="3888700"/>
          </a:xfrm>
          <a:prstGeom prst="rect">
            <a:avLst/>
          </a:prstGeom>
        </p:spPr>
      </p:pic>
    </p:spTree>
    <p:extLst>
      <p:ext uri="{BB962C8B-B14F-4D97-AF65-F5344CB8AC3E}">
        <p14:creationId xmlns:p14="http://schemas.microsoft.com/office/powerpoint/2010/main" val="2843116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F9D1-7B51-F3A2-8F81-7A5BCA600C3D}"/>
              </a:ext>
            </a:extLst>
          </p:cNvPr>
          <p:cNvSpPr>
            <a:spLocks noGrp="1"/>
          </p:cNvSpPr>
          <p:nvPr>
            <p:ph type="title"/>
          </p:nvPr>
        </p:nvSpPr>
        <p:spPr/>
        <p:txBody>
          <a:bodyPr/>
          <a:lstStyle/>
          <a:p>
            <a:r>
              <a:rPr lang="en-IN" dirty="0"/>
              <a:t>Result </a:t>
            </a:r>
          </a:p>
        </p:txBody>
      </p:sp>
      <p:graphicFrame>
        <p:nvGraphicFramePr>
          <p:cNvPr id="5" name="Content Placeholder 2">
            <a:extLst>
              <a:ext uri="{FF2B5EF4-FFF2-40B4-BE49-F238E27FC236}">
                <a16:creationId xmlns:a16="http://schemas.microsoft.com/office/drawing/2014/main" id="{730D0726-00A9-714D-5048-0A24B9F85C26}"/>
              </a:ext>
            </a:extLst>
          </p:cNvPr>
          <p:cNvGraphicFramePr>
            <a:graphicFrameLocks noGrp="1"/>
          </p:cNvGraphicFramePr>
          <p:nvPr>
            <p:ph idx="1"/>
            <p:extLst>
              <p:ext uri="{D42A27DB-BD31-4B8C-83A1-F6EECF244321}">
                <p14:modId xmlns:p14="http://schemas.microsoft.com/office/powerpoint/2010/main" val="21995818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106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625</TotalTime>
  <Words>1295</Words>
  <Application>Microsoft Office PowerPoint</Application>
  <PresentationFormat>Widescreen</PresentationFormat>
  <Paragraphs>178</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PowerPoint Presentation</vt:lpstr>
      <vt:lpstr>PROBLEM STATEMENT</vt:lpstr>
      <vt:lpstr>TOOLS AND TECHNOLOGIES</vt:lpstr>
      <vt:lpstr> list of module</vt:lpstr>
      <vt:lpstr>Phase-1</vt:lpstr>
      <vt:lpstr>                 Things used in First phase </vt:lpstr>
      <vt:lpstr>Architecture diagram </vt:lpstr>
      <vt:lpstr>Implementation of light control</vt:lpstr>
      <vt:lpstr>Result </vt:lpstr>
      <vt:lpstr>Implementation of fan control</vt:lpstr>
      <vt:lpstr>THINGS USED</vt:lpstr>
      <vt:lpstr>Result </vt:lpstr>
      <vt:lpstr>LITERATURE SURVEY</vt:lpstr>
      <vt:lpstr>LITERATURE SURVEY</vt:lpstr>
      <vt:lpstr>LITERATURE SURVEY</vt:lpstr>
      <vt:lpstr>LITERATURE SURVEY</vt:lpstr>
      <vt:lpstr>   Phase 2  Data preprocessing  </vt:lpstr>
      <vt:lpstr>Raspberry pi control</vt:lpstr>
      <vt:lpstr>Ml Analysis</vt:lpstr>
      <vt:lpstr>Control devices and Actuators</vt:lpstr>
      <vt:lpstr>SENSORS TO BE IMPLEMENTED  Phase 2:-</vt:lpstr>
      <vt:lpstr>Challenges </vt:lpstr>
      <vt:lpstr>Framework of smart building</vt:lpstr>
      <vt:lpstr>EXPECTED DELIVERABES AND SOCIAL 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rejeban rajan</dc:creator>
  <cp:lastModifiedBy>rejeban rajan</cp:lastModifiedBy>
  <cp:revision>13</cp:revision>
  <dcterms:created xsi:type="dcterms:W3CDTF">2023-08-31T18:38:44Z</dcterms:created>
  <dcterms:modified xsi:type="dcterms:W3CDTF">2024-02-06T16:20:17Z</dcterms:modified>
</cp:coreProperties>
</file>