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C1D9A7-70BA-4DAC-9DFA-869FCB53D3E4}" v="66" dt="2024-09-05T12:18:11.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tha Raju" userId="63c6b63cc7c5e4fa" providerId="LiveId" clId="{83C1D9A7-70BA-4DAC-9DFA-869FCB53D3E4}"/>
    <pc:docChg chg="undo custSel modSld">
      <pc:chgData name="Nivetha Raju" userId="63c6b63cc7c5e4fa" providerId="LiveId" clId="{83C1D9A7-70BA-4DAC-9DFA-869FCB53D3E4}" dt="2024-09-05T13:26:09.717" v="1041" actId="20577"/>
      <pc:docMkLst>
        <pc:docMk/>
      </pc:docMkLst>
      <pc:sldChg chg="modSp mod">
        <pc:chgData name="Nivetha Raju" userId="63c6b63cc7c5e4fa" providerId="LiveId" clId="{83C1D9A7-70BA-4DAC-9DFA-869FCB53D3E4}" dt="2024-09-05T13:26:09.717" v="1041" actId="20577"/>
        <pc:sldMkLst>
          <pc:docMk/>
          <pc:sldMk cId="0" sldId="256"/>
        </pc:sldMkLst>
        <pc:spChg chg="mod">
          <ac:chgData name="Nivetha Raju" userId="63c6b63cc7c5e4fa" providerId="LiveId" clId="{83C1D9A7-70BA-4DAC-9DFA-869FCB53D3E4}" dt="2024-09-05T13:26:09.717" v="1041" actId="20577"/>
          <ac:spMkLst>
            <pc:docMk/>
            <pc:sldMk cId="0" sldId="256"/>
            <ac:spMk id="14" creationId="{D55ADE35-C35B-07C1-F5AA-C33B3DDB802E}"/>
          </ac:spMkLst>
        </pc:spChg>
      </pc:sldChg>
      <pc:sldChg chg="addSp delSp modSp mod">
        <pc:chgData name="Nivetha Raju" userId="63c6b63cc7c5e4fa" providerId="LiveId" clId="{83C1D9A7-70BA-4DAC-9DFA-869FCB53D3E4}" dt="2024-09-04T02:37:52.334" v="251" actId="2711"/>
        <pc:sldMkLst>
          <pc:docMk/>
          <pc:sldMk cId="0" sldId="259"/>
        </pc:sldMkLst>
        <pc:spChg chg="add mod">
          <ac:chgData name="Nivetha Raju" userId="63c6b63cc7c5e4fa" providerId="LiveId" clId="{83C1D9A7-70BA-4DAC-9DFA-869FCB53D3E4}" dt="2024-09-04T02:12:39.386" v="119" actId="767"/>
          <ac:spMkLst>
            <pc:docMk/>
            <pc:sldMk cId="0" sldId="259"/>
            <ac:spMk id="9" creationId="{031B0E67-0718-DB03-7A35-077B5AFEB367}"/>
          </ac:spMkLst>
        </pc:spChg>
        <pc:spChg chg="add mod">
          <ac:chgData name="Nivetha Raju" userId="63c6b63cc7c5e4fa" providerId="LiveId" clId="{83C1D9A7-70BA-4DAC-9DFA-869FCB53D3E4}" dt="2024-09-04T02:12:47.346" v="120" actId="767"/>
          <ac:spMkLst>
            <pc:docMk/>
            <pc:sldMk cId="0" sldId="259"/>
            <ac:spMk id="11" creationId="{7D1C2A87-536C-2E1E-41CC-DAA80B3B470B}"/>
          </ac:spMkLst>
        </pc:spChg>
        <pc:spChg chg="add mod">
          <ac:chgData name="Nivetha Raju" userId="63c6b63cc7c5e4fa" providerId="LiveId" clId="{83C1D9A7-70BA-4DAC-9DFA-869FCB53D3E4}" dt="2024-09-04T02:13:17.742" v="128" actId="767"/>
          <ac:spMkLst>
            <pc:docMk/>
            <pc:sldMk cId="0" sldId="259"/>
            <ac:spMk id="12" creationId="{5AA821A9-8BA3-CA1D-3F51-A210D0D75F71}"/>
          </ac:spMkLst>
        </pc:spChg>
        <pc:spChg chg="add del mod">
          <ac:chgData name="Nivetha Raju" userId="63c6b63cc7c5e4fa" providerId="LiveId" clId="{83C1D9A7-70BA-4DAC-9DFA-869FCB53D3E4}" dt="2024-09-04T02:19:22.578" v="156"/>
          <ac:spMkLst>
            <pc:docMk/>
            <pc:sldMk cId="0" sldId="259"/>
            <ac:spMk id="13" creationId="{C5501A9F-A3F7-B493-56A9-9F97C2D507EF}"/>
          </ac:spMkLst>
        </pc:spChg>
        <pc:spChg chg="add mod">
          <ac:chgData name="Nivetha Raju" userId="63c6b63cc7c5e4fa" providerId="LiveId" clId="{83C1D9A7-70BA-4DAC-9DFA-869FCB53D3E4}" dt="2024-09-04T02:37:52.334" v="251" actId="2711"/>
          <ac:spMkLst>
            <pc:docMk/>
            <pc:sldMk cId="0" sldId="259"/>
            <ac:spMk id="14" creationId="{504C1476-1140-CCA8-3F94-4149328426E0}"/>
          </ac:spMkLst>
        </pc:spChg>
      </pc:sldChg>
      <pc:sldChg chg="addSp modSp mod">
        <pc:chgData name="Nivetha Raju" userId="63c6b63cc7c5e4fa" providerId="LiveId" clId="{83C1D9A7-70BA-4DAC-9DFA-869FCB53D3E4}" dt="2024-09-04T23:17:21.060" v="768" actId="123"/>
        <pc:sldMkLst>
          <pc:docMk/>
          <pc:sldMk cId="0" sldId="260"/>
        </pc:sldMkLst>
        <pc:spChg chg="add mod">
          <ac:chgData name="Nivetha Raju" userId="63c6b63cc7c5e4fa" providerId="LiveId" clId="{83C1D9A7-70BA-4DAC-9DFA-869FCB53D3E4}" dt="2024-09-04T23:17:21.060" v="768" actId="123"/>
          <ac:spMkLst>
            <pc:docMk/>
            <pc:sldMk cId="0" sldId="260"/>
            <ac:spMk id="9" creationId="{1D013A52-99C4-D439-72A2-FB2B1BC341AC}"/>
          </ac:spMkLst>
        </pc:spChg>
        <pc:spChg chg="mod">
          <ac:chgData name="Nivetha Raju" userId="63c6b63cc7c5e4fa" providerId="LiveId" clId="{83C1D9A7-70BA-4DAC-9DFA-869FCB53D3E4}" dt="2024-09-04T02:26:24.984" v="212" actId="14100"/>
          <ac:spMkLst>
            <pc:docMk/>
            <pc:sldMk cId="0" sldId="260"/>
            <ac:spMk id="11" creationId="{F050B57B-77CA-84FA-9910-3F41C17BBB48}"/>
          </ac:spMkLst>
        </pc:spChg>
      </pc:sldChg>
      <pc:sldChg chg="addSp delSp modSp mod">
        <pc:chgData name="Nivetha Raju" userId="63c6b63cc7c5e4fa" providerId="LiveId" clId="{83C1D9A7-70BA-4DAC-9DFA-869FCB53D3E4}" dt="2024-09-04T23:24:41.810" v="788" actId="14100"/>
        <pc:sldMkLst>
          <pc:docMk/>
          <pc:sldMk cId="0" sldId="261"/>
        </pc:sldMkLst>
        <pc:spChg chg="add del mod">
          <ac:chgData name="Nivetha Raju" userId="63c6b63cc7c5e4fa" providerId="LiveId" clId="{83C1D9A7-70BA-4DAC-9DFA-869FCB53D3E4}" dt="2024-09-04T23:23:44.120" v="784"/>
          <ac:spMkLst>
            <pc:docMk/>
            <pc:sldMk cId="0" sldId="261"/>
            <ac:spMk id="7" creationId="{27759269-50B1-02F2-0F53-45C91E4E78A9}"/>
          </ac:spMkLst>
        </pc:spChg>
        <pc:spChg chg="add mod">
          <ac:chgData name="Nivetha Raju" userId="63c6b63cc7c5e4fa" providerId="LiveId" clId="{83C1D9A7-70BA-4DAC-9DFA-869FCB53D3E4}" dt="2024-09-04T02:30:08.371" v="213" actId="767"/>
          <ac:spMkLst>
            <pc:docMk/>
            <pc:sldMk cId="0" sldId="261"/>
            <ac:spMk id="7" creationId="{82C256B4-DA65-5B4C-B333-5E0388462F0E}"/>
          </ac:spMkLst>
        </pc:spChg>
        <pc:spChg chg="add del mod">
          <ac:chgData name="Nivetha Raju" userId="63c6b63cc7c5e4fa" providerId="LiveId" clId="{83C1D9A7-70BA-4DAC-9DFA-869FCB53D3E4}" dt="2024-09-04T02:33:32.230" v="242"/>
          <ac:spMkLst>
            <pc:docMk/>
            <pc:sldMk cId="0" sldId="261"/>
            <ac:spMk id="9" creationId="{20D4ADAB-F6AF-69D2-0A99-7416A8C2CC98}"/>
          </ac:spMkLst>
        </pc:spChg>
        <pc:spChg chg="add mod">
          <ac:chgData name="Nivetha Raju" userId="63c6b63cc7c5e4fa" providerId="LiveId" clId="{83C1D9A7-70BA-4DAC-9DFA-869FCB53D3E4}" dt="2024-09-04T23:24:41.810" v="788" actId="14100"/>
          <ac:spMkLst>
            <pc:docMk/>
            <pc:sldMk cId="0" sldId="261"/>
            <ac:spMk id="10" creationId="{DE3339DD-C87C-3DC1-0E36-B6A752573B7D}"/>
          </ac:spMkLst>
        </pc:spChg>
        <pc:grpChg chg="add mod">
          <ac:chgData name="Nivetha Raju" userId="63c6b63cc7c5e4fa" providerId="LiveId" clId="{83C1D9A7-70BA-4DAC-9DFA-869FCB53D3E4}" dt="2024-09-04T23:22:06.520" v="772"/>
          <ac:grpSpMkLst>
            <pc:docMk/>
            <pc:sldMk cId="0" sldId="261"/>
            <ac:grpSpMk id="9" creationId="{043B15C2-7480-AF7E-80B5-606522E1AC31}"/>
          </ac:grpSpMkLst>
        </pc:grpChg>
        <pc:picChg chg="mod">
          <ac:chgData name="Nivetha Raju" userId="63c6b63cc7c5e4fa" providerId="LiveId" clId="{83C1D9A7-70BA-4DAC-9DFA-869FCB53D3E4}" dt="2024-09-04T23:22:06.520" v="772"/>
          <ac:picMkLst>
            <pc:docMk/>
            <pc:sldMk cId="0" sldId="261"/>
            <ac:picMk id="11" creationId="{58A34DF5-8926-1588-5F67-FF0AFCD4BB8B}"/>
          </ac:picMkLst>
        </pc:picChg>
        <pc:picChg chg="mod">
          <ac:chgData name="Nivetha Raju" userId="63c6b63cc7c5e4fa" providerId="LiveId" clId="{83C1D9A7-70BA-4DAC-9DFA-869FCB53D3E4}" dt="2024-09-04T23:22:06.520" v="772"/>
          <ac:picMkLst>
            <pc:docMk/>
            <pc:sldMk cId="0" sldId="261"/>
            <ac:picMk id="12" creationId="{4C96A123-E709-D164-107B-47F8367615D0}"/>
          </ac:picMkLst>
        </pc:picChg>
        <pc:picChg chg="mod">
          <ac:chgData name="Nivetha Raju" userId="63c6b63cc7c5e4fa" providerId="LiveId" clId="{83C1D9A7-70BA-4DAC-9DFA-869FCB53D3E4}" dt="2024-09-04T23:22:06.520" v="772"/>
          <ac:picMkLst>
            <pc:docMk/>
            <pc:sldMk cId="0" sldId="261"/>
            <ac:picMk id="13" creationId="{9AE018A4-29F3-B84E-7C1C-BCAD0FB6BBC4}"/>
          </ac:picMkLst>
        </pc:picChg>
      </pc:sldChg>
      <pc:sldChg chg="addSp delSp modSp mod">
        <pc:chgData name="Nivetha Raju" userId="63c6b63cc7c5e4fa" providerId="LiveId" clId="{83C1D9A7-70BA-4DAC-9DFA-869FCB53D3E4}" dt="2024-09-04T03:03:48.227" v="452" actId="14100"/>
        <pc:sldMkLst>
          <pc:docMk/>
          <pc:sldMk cId="0" sldId="262"/>
        </pc:sldMkLst>
        <pc:spChg chg="add del mod">
          <ac:chgData name="Nivetha Raju" userId="63c6b63cc7c5e4fa" providerId="LiveId" clId="{83C1D9A7-70BA-4DAC-9DFA-869FCB53D3E4}" dt="2024-09-04T03:03:48.227" v="452" actId="14100"/>
          <ac:spMkLst>
            <pc:docMk/>
            <pc:sldMk cId="0" sldId="262"/>
            <ac:spMk id="8" creationId="{00B0FD96-48BF-3E08-41C8-8666FD5BEBB7}"/>
          </ac:spMkLst>
        </pc:spChg>
      </pc:sldChg>
      <pc:sldChg chg="addSp delSp modSp mod">
        <pc:chgData name="Nivetha Raju" userId="63c6b63cc7c5e4fa" providerId="LiveId" clId="{83C1D9A7-70BA-4DAC-9DFA-869FCB53D3E4}" dt="2024-09-05T12:24:35.783" v="1001" actId="255"/>
        <pc:sldMkLst>
          <pc:docMk/>
          <pc:sldMk cId="2720660618" sldId="263"/>
        </pc:sldMkLst>
        <pc:spChg chg="mod">
          <ac:chgData name="Nivetha Raju" userId="63c6b63cc7c5e4fa" providerId="LiveId" clId="{83C1D9A7-70BA-4DAC-9DFA-869FCB53D3E4}" dt="2024-09-05T12:24:35.783" v="1001" actId="255"/>
          <ac:spMkLst>
            <pc:docMk/>
            <pc:sldMk cId="2720660618" sldId="263"/>
            <ac:spMk id="2" creationId="{6E06195E-16D6-79D8-7A9F-F8EB1FE9E212}"/>
          </ac:spMkLst>
        </pc:spChg>
        <pc:spChg chg="add del mod">
          <ac:chgData name="Nivetha Raju" userId="63c6b63cc7c5e4fa" providerId="LiveId" clId="{83C1D9A7-70BA-4DAC-9DFA-869FCB53D3E4}" dt="2024-09-04T03:14:02.156" v="487" actId="12"/>
          <ac:spMkLst>
            <pc:docMk/>
            <pc:sldMk cId="2720660618" sldId="263"/>
            <ac:spMk id="3" creationId="{BDF14E1C-2719-2C45-D0D3-CEEE88A5E85F}"/>
          </ac:spMkLst>
        </pc:spChg>
      </pc:sldChg>
      <pc:sldChg chg="addSp modSp mod">
        <pc:chgData name="Nivetha Raju" userId="63c6b63cc7c5e4fa" providerId="LiveId" clId="{83C1D9A7-70BA-4DAC-9DFA-869FCB53D3E4}" dt="2024-09-05T11:37:56.962" v="814" actId="120"/>
        <pc:sldMkLst>
          <pc:docMk/>
          <pc:sldMk cId="0" sldId="264"/>
        </pc:sldMkLst>
        <pc:spChg chg="add mod">
          <ac:chgData name="Nivetha Raju" userId="63c6b63cc7c5e4fa" providerId="LiveId" clId="{83C1D9A7-70BA-4DAC-9DFA-869FCB53D3E4}" dt="2024-09-05T11:37:56.962" v="814" actId="120"/>
          <ac:spMkLst>
            <pc:docMk/>
            <pc:sldMk cId="0" sldId="264"/>
            <ac:spMk id="10" creationId="{1367690D-E854-ACB2-B06E-93ADACB7E2CC}"/>
          </ac:spMkLst>
        </pc:spChg>
      </pc:sldChg>
      <pc:sldChg chg="addSp delSp modSp mod">
        <pc:chgData name="Nivetha Raju" userId="63c6b63cc7c5e4fa" providerId="LiveId" clId="{83C1D9A7-70BA-4DAC-9DFA-869FCB53D3E4}" dt="2024-09-04T05:33:20.830" v="721" actId="123"/>
        <pc:sldMkLst>
          <pc:docMk/>
          <pc:sldMk cId="0" sldId="265"/>
        </pc:sldMkLst>
        <pc:spChg chg="add del mod">
          <ac:chgData name="Nivetha Raju" userId="63c6b63cc7c5e4fa" providerId="LiveId" clId="{83C1D9A7-70BA-4DAC-9DFA-869FCB53D3E4}" dt="2024-09-04T05:33:20.830" v="721" actId="123"/>
          <ac:spMkLst>
            <pc:docMk/>
            <pc:sldMk cId="0" sldId="265"/>
            <ac:spMk id="2" creationId="{6D896F97-0D7D-4785-84CE-40EB40283870}"/>
          </ac:spMkLst>
        </pc:spChg>
      </pc:sldChg>
      <pc:sldChg chg="addSp delSp modSp mod">
        <pc:chgData name="Nivetha Raju" userId="63c6b63cc7c5e4fa" providerId="LiveId" clId="{83C1D9A7-70BA-4DAC-9DFA-869FCB53D3E4}" dt="2024-09-05T12:17:08.024" v="942"/>
        <pc:sldMkLst>
          <pc:docMk/>
          <pc:sldMk cId="0" sldId="266"/>
        </pc:sldMkLst>
        <pc:spChg chg="add del mod">
          <ac:chgData name="Nivetha Raju" userId="63c6b63cc7c5e4fa" providerId="LiveId" clId="{83C1D9A7-70BA-4DAC-9DFA-869FCB53D3E4}" dt="2024-09-05T11:54:36.969" v="833"/>
          <ac:spMkLst>
            <pc:docMk/>
            <pc:sldMk cId="0" sldId="266"/>
            <ac:spMk id="2" creationId="{12DDE70F-49B6-C883-1FEF-9FD47F6A225B}"/>
          </ac:spMkLst>
        </pc:spChg>
        <pc:spChg chg="add mod">
          <ac:chgData name="Nivetha Raju" userId="63c6b63cc7c5e4fa" providerId="LiveId" clId="{83C1D9A7-70BA-4DAC-9DFA-869FCB53D3E4}" dt="2024-09-05T12:07:33.432" v="902" actId="14100"/>
          <ac:spMkLst>
            <pc:docMk/>
            <pc:sldMk cId="0" sldId="266"/>
            <ac:spMk id="8" creationId="{AA67D716-C241-3BA4-C524-3CCCBD4F4CB4}"/>
          </ac:spMkLst>
        </pc:spChg>
        <pc:spChg chg="add del mod">
          <ac:chgData name="Nivetha Raju" userId="63c6b63cc7c5e4fa" providerId="LiveId" clId="{83C1D9A7-70BA-4DAC-9DFA-869FCB53D3E4}" dt="2024-09-05T12:07:22.371" v="901" actId="478"/>
          <ac:spMkLst>
            <pc:docMk/>
            <pc:sldMk cId="0" sldId="266"/>
            <ac:spMk id="11" creationId="{2D89E75B-D7BD-1E52-84E7-7812C6C024CE}"/>
          </ac:spMkLst>
        </pc:spChg>
        <pc:spChg chg="del mod">
          <ac:chgData name="Nivetha Raju" userId="63c6b63cc7c5e4fa" providerId="LiveId" clId="{83C1D9A7-70BA-4DAC-9DFA-869FCB53D3E4}" dt="2024-09-05T12:07:13.103" v="900" actId="21"/>
          <ac:spMkLst>
            <pc:docMk/>
            <pc:sldMk cId="0" sldId="266"/>
            <ac:spMk id="14" creationId="{46559034-6262-D3CE-50EF-8E78FCB3FCEB}"/>
          </ac:spMkLst>
        </pc:spChg>
        <pc:spChg chg="del mod">
          <ac:chgData name="Nivetha Raju" userId="63c6b63cc7c5e4fa" providerId="LiveId" clId="{83C1D9A7-70BA-4DAC-9DFA-869FCB53D3E4}" dt="2024-09-05T12:09:53.684" v="907" actId="478"/>
          <ac:spMkLst>
            <pc:docMk/>
            <pc:sldMk cId="0" sldId="266"/>
            <ac:spMk id="15" creationId="{7E1F6B5E-49B2-1885-2D78-D446EF275B68}"/>
          </ac:spMkLst>
        </pc:spChg>
        <pc:spChg chg="mod">
          <ac:chgData name="Nivetha Raju" userId="63c6b63cc7c5e4fa" providerId="LiveId" clId="{83C1D9A7-70BA-4DAC-9DFA-869FCB53D3E4}" dt="2024-09-05T11:54:29.746" v="831"/>
          <ac:spMkLst>
            <pc:docMk/>
            <pc:sldMk cId="0" sldId="266"/>
            <ac:spMk id="17" creationId="{E6EE2F34-7238-A61B-A580-602BD4E0A58B}"/>
          </ac:spMkLst>
        </pc:spChg>
        <pc:spChg chg="mod">
          <ac:chgData name="Nivetha Raju" userId="63c6b63cc7c5e4fa" providerId="LiveId" clId="{83C1D9A7-70BA-4DAC-9DFA-869FCB53D3E4}" dt="2024-09-05T11:54:29.746" v="831"/>
          <ac:spMkLst>
            <pc:docMk/>
            <pc:sldMk cId="0" sldId="266"/>
            <ac:spMk id="19" creationId="{8A0A09F1-CA83-203F-EA8B-D48582C0F1ED}"/>
          </ac:spMkLst>
        </pc:spChg>
        <pc:spChg chg="mod">
          <ac:chgData name="Nivetha Raju" userId="63c6b63cc7c5e4fa" providerId="LiveId" clId="{83C1D9A7-70BA-4DAC-9DFA-869FCB53D3E4}" dt="2024-09-05T11:54:29.746" v="831"/>
          <ac:spMkLst>
            <pc:docMk/>
            <pc:sldMk cId="0" sldId="266"/>
            <ac:spMk id="21" creationId="{F936FE80-5364-73CC-CECA-EC29699AC1B1}"/>
          </ac:spMkLst>
        </pc:spChg>
        <pc:spChg chg="mod">
          <ac:chgData name="Nivetha Raju" userId="63c6b63cc7c5e4fa" providerId="LiveId" clId="{83C1D9A7-70BA-4DAC-9DFA-869FCB53D3E4}" dt="2024-09-05T11:54:29.746" v="831"/>
          <ac:spMkLst>
            <pc:docMk/>
            <pc:sldMk cId="0" sldId="266"/>
            <ac:spMk id="23" creationId="{221049A6-28AC-005F-4BA3-20995CAE20FB}"/>
          </ac:spMkLst>
        </pc:spChg>
        <pc:spChg chg="mod">
          <ac:chgData name="Nivetha Raju" userId="63c6b63cc7c5e4fa" providerId="LiveId" clId="{83C1D9A7-70BA-4DAC-9DFA-869FCB53D3E4}" dt="2024-09-05T11:56:17.200" v="834"/>
          <ac:spMkLst>
            <pc:docMk/>
            <pc:sldMk cId="0" sldId="266"/>
            <ac:spMk id="25" creationId="{C9B88D63-826C-7828-A3E4-552DADF29D92}"/>
          </ac:spMkLst>
        </pc:spChg>
        <pc:spChg chg="mod">
          <ac:chgData name="Nivetha Raju" userId="63c6b63cc7c5e4fa" providerId="LiveId" clId="{83C1D9A7-70BA-4DAC-9DFA-869FCB53D3E4}" dt="2024-09-05T11:56:17.200" v="834"/>
          <ac:spMkLst>
            <pc:docMk/>
            <pc:sldMk cId="0" sldId="266"/>
            <ac:spMk id="26" creationId="{3544F303-4D74-3F16-A60C-87921B4CCC66}"/>
          </ac:spMkLst>
        </pc:spChg>
        <pc:spChg chg="mod">
          <ac:chgData name="Nivetha Raju" userId="63c6b63cc7c5e4fa" providerId="LiveId" clId="{83C1D9A7-70BA-4DAC-9DFA-869FCB53D3E4}" dt="2024-09-05T11:56:17.200" v="834"/>
          <ac:spMkLst>
            <pc:docMk/>
            <pc:sldMk cId="0" sldId="266"/>
            <ac:spMk id="28" creationId="{7928D684-109E-1768-A3B7-A97059A93BCF}"/>
          </ac:spMkLst>
        </pc:spChg>
        <pc:spChg chg="mod">
          <ac:chgData name="Nivetha Raju" userId="63c6b63cc7c5e4fa" providerId="LiveId" clId="{83C1D9A7-70BA-4DAC-9DFA-869FCB53D3E4}" dt="2024-09-05T11:56:17.200" v="834"/>
          <ac:spMkLst>
            <pc:docMk/>
            <pc:sldMk cId="0" sldId="266"/>
            <ac:spMk id="30" creationId="{44D01145-14DE-33A8-CFD4-959E81A576C7}"/>
          </ac:spMkLst>
        </pc:spChg>
        <pc:spChg chg="mod">
          <ac:chgData name="Nivetha Raju" userId="63c6b63cc7c5e4fa" providerId="LiveId" clId="{83C1D9A7-70BA-4DAC-9DFA-869FCB53D3E4}" dt="2024-09-05T11:56:17.200" v="834"/>
          <ac:spMkLst>
            <pc:docMk/>
            <pc:sldMk cId="0" sldId="266"/>
            <ac:spMk id="32" creationId="{988116BF-9DDE-D0FC-C4D2-FB0521893867}"/>
          </ac:spMkLst>
        </pc:spChg>
        <pc:spChg chg="mod">
          <ac:chgData name="Nivetha Raju" userId="63c6b63cc7c5e4fa" providerId="LiveId" clId="{83C1D9A7-70BA-4DAC-9DFA-869FCB53D3E4}" dt="2024-09-05T11:56:17.200" v="834"/>
          <ac:spMkLst>
            <pc:docMk/>
            <pc:sldMk cId="0" sldId="266"/>
            <ac:spMk id="34" creationId="{00EE0B52-25CB-234D-9415-69D6BB067FF4}"/>
          </ac:spMkLst>
        </pc:spChg>
        <pc:spChg chg="mod">
          <ac:chgData name="Nivetha Raju" userId="63c6b63cc7c5e4fa" providerId="LiveId" clId="{83C1D9A7-70BA-4DAC-9DFA-869FCB53D3E4}" dt="2024-09-05T11:56:17.698" v="835"/>
          <ac:spMkLst>
            <pc:docMk/>
            <pc:sldMk cId="0" sldId="266"/>
            <ac:spMk id="36" creationId="{E093A3DC-0403-C524-EEDA-49C51DEF6BDC}"/>
          </ac:spMkLst>
        </pc:spChg>
        <pc:spChg chg="mod">
          <ac:chgData name="Nivetha Raju" userId="63c6b63cc7c5e4fa" providerId="LiveId" clId="{83C1D9A7-70BA-4DAC-9DFA-869FCB53D3E4}" dt="2024-09-05T11:56:17.698" v="835"/>
          <ac:spMkLst>
            <pc:docMk/>
            <pc:sldMk cId="0" sldId="266"/>
            <ac:spMk id="37" creationId="{B23E592D-86EE-DA67-12F7-D14FAFA3CC72}"/>
          </ac:spMkLst>
        </pc:spChg>
        <pc:spChg chg="mod">
          <ac:chgData name="Nivetha Raju" userId="63c6b63cc7c5e4fa" providerId="LiveId" clId="{83C1D9A7-70BA-4DAC-9DFA-869FCB53D3E4}" dt="2024-09-05T11:56:17.698" v="835"/>
          <ac:spMkLst>
            <pc:docMk/>
            <pc:sldMk cId="0" sldId="266"/>
            <ac:spMk id="39" creationId="{06750B2D-0D98-EB1A-5DEB-F91A476DD9DA}"/>
          </ac:spMkLst>
        </pc:spChg>
        <pc:spChg chg="mod">
          <ac:chgData name="Nivetha Raju" userId="63c6b63cc7c5e4fa" providerId="LiveId" clId="{83C1D9A7-70BA-4DAC-9DFA-869FCB53D3E4}" dt="2024-09-05T11:56:17.698" v="835"/>
          <ac:spMkLst>
            <pc:docMk/>
            <pc:sldMk cId="0" sldId="266"/>
            <ac:spMk id="41" creationId="{DC173F42-3BE5-054A-F091-96F0C45D256D}"/>
          </ac:spMkLst>
        </pc:spChg>
        <pc:spChg chg="mod">
          <ac:chgData name="Nivetha Raju" userId="63c6b63cc7c5e4fa" providerId="LiveId" clId="{83C1D9A7-70BA-4DAC-9DFA-869FCB53D3E4}" dt="2024-09-05T11:56:17.698" v="835"/>
          <ac:spMkLst>
            <pc:docMk/>
            <pc:sldMk cId="0" sldId="266"/>
            <ac:spMk id="43" creationId="{9764A678-CDC5-54A4-B9C2-7EFFFF44295D}"/>
          </ac:spMkLst>
        </pc:spChg>
        <pc:spChg chg="mod">
          <ac:chgData name="Nivetha Raju" userId="63c6b63cc7c5e4fa" providerId="LiveId" clId="{83C1D9A7-70BA-4DAC-9DFA-869FCB53D3E4}" dt="2024-09-05T11:56:17.698" v="835"/>
          <ac:spMkLst>
            <pc:docMk/>
            <pc:sldMk cId="0" sldId="266"/>
            <ac:spMk id="45" creationId="{0B2A3DC4-CFDF-697F-81B5-75170286FFB4}"/>
          </ac:spMkLst>
        </pc:spChg>
        <pc:spChg chg="mod">
          <ac:chgData name="Nivetha Raju" userId="63c6b63cc7c5e4fa" providerId="LiveId" clId="{83C1D9A7-70BA-4DAC-9DFA-869FCB53D3E4}" dt="2024-09-05T11:56:18.202" v="836"/>
          <ac:spMkLst>
            <pc:docMk/>
            <pc:sldMk cId="0" sldId="266"/>
            <ac:spMk id="47" creationId="{EEAC9BF0-EFE8-3EF4-0286-73AB2736B4C2}"/>
          </ac:spMkLst>
        </pc:spChg>
        <pc:spChg chg="mod">
          <ac:chgData name="Nivetha Raju" userId="63c6b63cc7c5e4fa" providerId="LiveId" clId="{83C1D9A7-70BA-4DAC-9DFA-869FCB53D3E4}" dt="2024-09-05T11:56:18.202" v="836"/>
          <ac:spMkLst>
            <pc:docMk/>
            <pc:sldMk cId="0" sldId="266"/>
            <ac:spMk id="48" creationId="{A351026E-0C6B-C07A-A5B9-46C6A99BA80E}"/>
          </ac:spMkLst>
        </pc:spChg>
        <pc:spChg chg="mod">
          <ac:chgData name="Nivetha Raju" userId="63c6b63cc7c5e4fa" providerId="LiveId" clId="{83C1D9A7-70BA-4DAC-9DFA-869FCB53D3E4}" dt="2024-09-05T11:56:18.202" v="836"/>
          <ac:spMkLst>
            <pc:docMk/>
            <pc:sldMk cId="0" sldId="266"/>
            <ac:spMk id="50" creationId="{0966A7B1-C4B0-C2DD-AAD1-FB0C6AF46C00}"/>
          </ac:spMkLst>
        </pc:spChg>
        <pc:spChg chg="mod">
          <ac:chgData name="Nivetha Raju" userId="63c6b63cc7c5e4fa" providerId="LiveId" clId="{83C1D9A7-70BA-4DAC-9DFA-869FCB53D3E4}" dt="2024-09-05T11:56:18.202" v="836"/>
          <ac:spMkLst>
            <pc:docMk/>
            <pc:sldMk cId="0" sldId="266"/>
            <ac:spMk id="52" creationId="{86B17E59-77A1-DB02-CB2E-45381EB7F4F3}"/>
          </ac:spMkLst>
        </pc:spChg>
        <pc:spChg chg="mod">
          <ac:chgData name="Nivetha Raju" userId="63c6b63cc7c5e4fa" providerId="LiveId" clId="{83C1D9A7-70BA-4DAC-9DFA-869FCB53D3E4}" dt="2024-09-05T11:56:18.202" v="836"/>
          <ac:spMkLst>
            <pc:docMk/>
            <pc:sldMk cId="0" sldId="266"/>
            <ac:spMk id="54" creationId="{F820791B-1FE5-F1B8-0CEA-99C3B361BFC0}"/>
          </ac:spMkLst>
        </pc:spChg>
        <pc:spChg chg="mod">
          <ac:chgData name="Nivetha Raju" userId="63c6b63cc7c5e4fa" providerId="LiveId" clId="{83C1D9A7-70BA-4DAC-9DFA-869FCB53D3E4}" dt="2024-09-05T11:56:18.202" v="836"/>
          <ac:spMkLst>
            <pc:docMk/>
            <pc:sldMk cId="0" sldId="266"/>
            <ac:spMk id="56" creationId="{CED626E1-9D93-A5AC-F772-326917B9CA1C}"/>
          </ac:spMkLst>
        </pc:spChg>
        <pc:spChg chg="mod">
          <ac:chgData name="Nivetha Raju" userId="63c6b63cc7c5e4fa" providerId="LiveId" clId="{83C1D9A7-70BA-4DAC-9DFA-869FCB53D3E4}" dt="2024-09-05T11:56:18.858" v="837"/>
          <ac:spMkLst>
            <pc:docMk/>
            <pc:sldMk cId="0" sldId="266"/>
            <ac:spMk id="58" creationId="{8B6252F1-C9C3-CB39-755A-AC654B32F64F}"/>
          </ac:spMkLst>
        </pc:spChg>
        <pc:spChg chg="mod">
          <ac:chgData name="Nivetha Raju" userId="63c6b63cc7c5e4fa" providerId="LiveId" clId="{83C1D9A7-70BA-4DAC-9DFA-869FCB53D3E4}" dt="2024-09-05T11:56:18.858" v="837"/>
          <ac:spMkLst>
            <pc:docMk/>
            <pc:sldMk cId="0" sldId="266"/>
            <ac:spMk id="59" creationId="{48C40AFB-6F9C-6F8D-7237-7DAD72E95C58}"/>
          </ac:spMkLst>
        </pc:spChg>
        <pc:spChg chg="mod">
          <ac:chgData name="Nivetha Raju" userId="63c6b63cc7c5e4fa" providerId="LiveId" clId="{83C1D9A7-70BA-4DAC-9DFA-869FCB53D3E4}" dt="2024-09-05T11:56:18.858" v="837"/>
          <ac:spMkLst>
            <pc:docMk/>
            <pc:sldMk cId="0" sldId="266"/>
            <ac:spMk id="61" creationId="{EA633BBE-7BE2-C463-C8D3-3445FA2E83BE}"/>
          </ac:spMkLst>
        </pc:spChg>
        <pc:spChg chg="mod">
          <ac:chgData name="Nivetha Raju" userId="63c6b63cc7c5e4fa" providerId="LiveId" clId="{83C1D9A7-70BA-4DAC-9DFA-869FCB53D3E4}" dt="2024-09-05T11:56:18.858" v="837"/>
          <ac:spMkLst>
            <pc:docMk/>
            <pc:sldMk cId="0" sldId="266"/>
            <ac:spMk id="63" creationId="{24101339-69ED-FAB1-D1DC-913A4FE72A27}"/>
          </ac:spMkLst>
        </pc:spChg>
        <pc:spChg chg="mod">
          <ac:chgData name="Nivetha Raju" userId="63c6b63cc7c5e4fa" providerId="LiveId" clId="{83C1D9A7-70BA-4DAC-9DFA-869FCB53D3E4}" dt="2024-09-05T11:56:18.858" v="837"/>
          <ac:spMkLst>
            <pc:docMk/>
            <pc:sldMk cId="0" sldId="266"/>
            <ac:spMk id="65" creationId="{66D9E28C-6FFB-EDA7-2953-F7AFB3F4B181}"/>
          </ac:spMkLst>
        </pc:spChg>
        <pc:spChg chg="mod">
          <ac:chgData name="Nivetha Raju" userId="63c6b63cc7c5e4fa" providerId="LiveId" clId="{83C1D9A7-70BA-4DAC-9DFA-869FCB53D3E4}" dt="2024-09-05T11:56:18.858" v="837"/>
          <ac:spMkLst>
            <pc:docMk/>
            <pc:sldMk cId="0" sldId="266"/>
            <ac:spMk id="67" creationId="{2DEA4E31-E9A7-C46D-CDC7-6CCECD72D834}"/>
          </ac:spMkLst>
        </pc:spChg>
        <pc:spChg chg="mod">
          <ac:chgData name="Nivetha Raju" userId="63c6b63cc7c5e4fa" providerId="LiveId" clId="{83C1D9A7-70BA-4DAC-9DFA-869FCB53D3E4}" dt="2024-09-05T11:57:03.437" v="840"/>
          <ac:spMkLst>
            <pc:docMk/>
            <pc:sldMk cId="0" sldId="266"/>
            <ac:spMk id="69" creationId="{0CBB0274-428E-FC97-7E26-8CBD4DA7E2F4}"/>
          </ac:spMkLst>
        </pc:spChg>
        <pc:spChg chg="mod">
          <ac:chgData name="Nivetha Raju" userId="63c6b63cc7c5e4fa" providerId="LiveId" clId="{83C1D9A7-70BA-4DAC-9DFA-869FCB53D3E4}" dt="2024-09-05T11:57:03.437" v="840"/>
          <ac:spMkLst>
            <pc:docMk/>
            <pc:sldMk cId="0" sldId="266"/>
            <ac:spMk id="70" creationId="{CD5B582F-1F85-80A3-0CB5-04FEFB13D882}"/>
          </ac:spMkLst>
        </pc:spChg>
        <pc:spChg chg="mod">
          <ac:chgData name="Nivetha Raju" userId="63c6b63cc7c5e4fa" providerId="LiveId" clId="{83C1D9A7-70BA-4DAC-9DFA-869FCB53D3E4}" dt="2024-09-05T11:57:03.437" v="840"/>
          <ac:spMkLst>
            <pc:docMk/>
            <pc:sldMk cId="0" sldId="266"/>
            <ac:spMk id="71" creationId="{6B30B967-B7CE-94B2-EDBD-7BBCEE2BB45B}"/>
          </ac:spMkLst>
        </pc:spChg>
        <pc:spChg chg="mod">
          <ac:chgData name="Nivetha Raju" userId="63c6b63cc7c5e4fa" providerId="LiveId" clId="{83C1D9A7-70BA-4DAC-9DFA-869FCB53D3E4}" dt="2024-09-05T11:57:03.437" v="840"/>
          <ac:spMkLst>
            <pc:docMk/>
            <pc:sldMk cId="0" sldId="266"/>
            <ac:spMk id="72" creationId="{80718507-B502-B8B7-3F28-429ECB92B4C2}"/>
          </ac:spMkLst>
        </pc:spChg>
        <pc:spChg chg="mod">
          <ac:chgData name="Nivetha Raju" userId="63c6b63cc7c5e4fa" providerId="LiveId" clId="{83C1D9A7-70BA-4DAC-9DFA-869FCB53D3E4}" dt="2024-09-05T11:57:03.437" v="840"/>
          <ac:spMkLst>
            <pc:docMk/>
            <pc:sldMk cId="0" sldId="266"/>
            <ac:spMk id="74" creationId="{1377890A-5F2E-AA6E-540E-461F5DAE5A11}"/>
          </ac:spMkLst>
        </pc:spChg>
        <pc:spChg chg="mod">
          <ac:chgData name="Nivetha Raju" userId="63c6b63cc7c5e4fa" providerId="LiveId" clId="{83C1D9A7-70BA-4DAC-9DFA-869FCB53D3E4}" dt="2024-09-05T11:57:03.437" v="840"/>
          <ac:spMkLst>
            <pc:docMk/>
            <pc:sldMk cId="0" sldId="266"/>
            <ac:spMk id="76" creationId="{21D43F45-3C85-2C49-BCD0-B4460878D109}"/>
          </ac:spMkLst>
        </pc:spChg>
        <pc:spChg chg="mod">
          <ac:chgData name="Nivetha Raju" userId="63c6b63cc7c5e4fa" providerId="LiveId" clId="{83C1D9A7-70BA-4DAC-9DFA-869FCB53D3E4}" dt="2024-09-05T11:57:03.437" v="840"/>
          <ac:spMkLst>
            <pc:docMk/>
            <pc:sldMk cId="0" sldId="266"/>
            <ac:spMk id="78" creationId="{094AC122-47AD-79C3-E232-932477A312A5}"/>
          </ac:spMkLst>
        </pc:spChg>
        <pc:spChg chg="mod">
          <ac:chgData name="Nivetha Raju" userId="63c6b63cc7c5e4fa" providerId="LiveId" clId="{83C1D9A7-70BA-4DAC-9DFA-869FCB53D3E4}" dt="2024-09-05T11:57:03.437" v="840"/>
          <ac:spMkLst>
            <pc:docMk/>
            <pc:sldMk cId="0" sldId="266"/>
            <ac:spMk id="80" creationId="{2C7402FF-4239-F0C8-DDBF-042B423CE8E2}"/>
          </ac:spMkLst>
        </pc:spChg>
        <pc:spChg chg="mod">
          <ac:chgData name="Nivetha Raju" userId="63c6b63cc7c5e4fa" providerId="LiveId" clId="{83C1D9A7-70BA-4DAC-9DFA-869FCB53D3E4}" dt="2024-09-05T11:57:03.437" v="840"/>
          <ac:spMkLst>
            <pc:docMk/>
            <pc:sldMk cId="0" sldId="266"/>
            <ac:spMk id="82" creationId="{E6C17859-669B-C254-4D9C-FD302E5185D7}"/>
          </ac:spMkLst>
        </pc:spChg>
        <pc:spChg chg="mod">
          <ac:chgData name="Nivetha Raju" userId="63c6b63cc7c5e4fa" providerId="LiveId" clId="{83C1D9A7-70BA-4DAC-9DFA-869FCB53D3E4}" dt="2024-09-05T11:57:03.437" v="840"/>
          <ac:spMkLst>
            <pc:docMk/>
            <pc:sldMk cId="0" sldId="266"/>
            <ac:spMk id="84" creationId="{865C74D2-E8CE-D793-4336-8300AE7BE818}"/>
          </ac:spMkLst>
        </pc:spChg>
        <pc:spChg chg="mod">
          <ac:chgData name="Nivetha Raju" userId="63c6b63cc7c5e4fa" providerId="LiveId" clId="{83C1D9A7-70BA-4DAC-9DFA-869FCB53D3E4}" dt="2024-09-05T11:57:03.437" v="840"/>
          <ac:spMkLst>
            <pc:docMk/>
            <pc:sldMk cId="0" sldId="266"/>
            <ac:spMk id="86" creationId="{D0FD42A2-CD02-B17F-82C2-A730C04FE9DC}"/>
          </ac:spMkLst>
        </pc:spChg>
        <pc:spChg chg="mod">
          <ac:chgData name="Nivetha Raju" userId="63c6b63cc7c5e4fa" providerId="LiveId" clId="{83C1D9A7-70BA-4DAC-9DFA-869FCB53D3E4}" dt="2024-09-05T11:57:03.437" v="840"/>
          <ac:spMkLst>
            <pc:docMk/>
            <pc:sldMk cId="0" sldId="266"/>
            <ac:spMk id="88" creationId="{E5CB06E9-F7A4-4410-8CB1-4DF4BC7B4F5F}"/>
          </ac:spMkLst>
        </pc:spChg>
        <pc:spChg chg="mod">
          <ac:chgData name="Nivetha Raju" userId="63c6b63cc7c5e4fa" providerId="LiveId" clId="{83C1D9A7-70BA-4DAC-9DFA-869FCB53D3E4}" dt="2024-09-05T11:57:03.437" v="840"/>
          <ac:spMkLst>
            <pc:docMk/>
            <pc:sldMk cId="0" sldId="266"/>
            <ac:spMk id="89" creationId="{FE4E7E80-71DA-5641-F37E-CEBDFBC063C2}"/>
          </ac:spMkLst>
        </pc:spChg>
        <pc:spChg chg="add del mod">
          <ac:chgData name="Nivetha Raju" userId="63c6b63cc7c5e4fa" providerId="LiveId" clId="{83C1D9A7-70BA-4DAC-9DFA-869FCB53D3E4}" dt="2024-09-05T12:11:33.222" v="930" actId="478"/>
          <ac:spMkLst>
            <pc:docMk/>
            <pc:sldMk cId="0" sldId="266"/>
            <ac:spMk id="90" creationId="{58751000-2C62-FD0E-DDD3-4454960CD950}"/>
          </ac:spMkLst>
        </pc:spChg>
        <pc:spChg chg="add del mod">
          <ac:chgData name="Nivetha Raju" userId="63c6b63cc7c5e4fa" providerId="LiveId" clId="{83C1D9A7-70BA-4DAC-9DFA-869FCB53D3E4}" dt="2024-09-05T12:11:58.435" v="935" actId="478"/>
          <ac:spMkLst>
            <pc:docMk/>
            <pc:sldMk cId="0" sldId="266"/>
            <ac:spMk id="91" creationId="{592BBD63-769F-AE77-7B69-46AA40148B56}"/>
          </ac:spMkLst>
        </pc:spChg>
        <pc:spChg chg="add del mod">
          <ac:chgData name="Nivetha Raju" userId="63c6b63cc7c5e4fa" providerId="LiveId" clId="{83C1D9A7-70BA-4DAC-9DFA-869FCB53D3E4}" dt="2024-09-05T12:17:08.024" v="942"/>
          <ac:spMkLst>
            <pc:docMk/>
            <pc:sldMk cId="0" sldId="266"/>
            <ac:spMk id="92" creationId="{60284244-504B-795B-3F3B-4C2191D24891}"/>
          </ac:spMkLst>
        </pc:spChg>
        <pc:grpChg chg="add del mod">
          <ac:chgData name="Nivetha Raju" userId="63c6b63cc7c5e4fa" providerId="LiveId" clId="{83C1D9A7-70BA-4DAC-9DFA-869FCB53D3E4}" dt="2024-09-05T12:09:57.492" v="908" actId="478"/>
          <ac:grpSpMkLst>
            <pc:docMk/>
            <pc:sldMk cId="0" sldId="266"/>
            <ac:grpSpMk id="13" creationId="{1EEE1855-F917-E64D-0823-2B49FA558FF9}"/>
          </ac:grpSpMkLst>
        </pc:grpChg>
        <pc:grpChg chg="add mod">
          <ac:chgData name="Nivetha Raju" userId="63c6b63cc7c5e4fa" providerId="LiveId" clId="{83C1D9A7-70BA-4DAC-9DFA-869FCB53D3E4}" dt="2024-09-05T11:56:17.200" v="834"/>
          <ac:grpSpMkLst>
            <pc:docMk/>
            <pc:sldMk cId="0" sldId="266"/>
            <ac:grpSpMk id="24" creationId="{4E7DA57C-AC7A-A485-84C6-4E472949C5E1}"/>
          </ac:grpSpMkLst>
        </pc:grpChg>
        <pc:grpChg chg="add mod">
          <ac:chgData name="Nivetha Raju" userId="63c6b63cc7c5e4fa" providerId="LiveId" clId="{83C1D9A7-70BA-4DAC-9DFA-869FCB53D3E4}" dt="2024-09-05T11:56:17.698" v="835"/>
          <ac:grpSpMkLst>
            <pc:docMk/>
            <pc:sldMk cId="0" sldId="266"/>
            <ac:grpSpMk id="35" creationId="{2FF0265F-D233-6179-65CA-6D1B251BAA1F}"/>
          </ac:grpSpMkLst>
        </pc:grpChg>
        <pc:grpChg chg="add mod">
          <ac:chgData name="Nivetha Raju" userId="63c6b63cc7c5e4fa" providerId="LiveId" clId="{83C1D9A7-70BA-4DAC-9DFA-869FCB53D3E4}" dt="2024-09-05T11:56:18.202" v="836"/>
          <ac:grpSpMkLst>
            <pc:docMk/>
            <pc:sldMk cId="0" sldId="266"/>
            <ac:grpSpMk id="46" creationId="{767F7603-3EDC-08B3-F137-A8A48A69DAEB}"/>
          </ac:grpSpMkLst>
        </pc:grpChg>
        <pc:grpChg chg="add mod">
          <ac:chgData name="Nivetha Raju" userId="63c6b63cc7c5e4fa" providerId="LiveId" clId="{83C1D9A7-70BA-4DAC-9DFA-869FCB53D3E4}" dt="2024-09-05T11:56:25.330" v="839" actId="14100"/>
          <ac:grpSpMkLst>
            <pc:docMk/>
            <pc:sldMk cId="0" sldId="266"/>
            <ac:grpSpMk id="57" creationId="{8D5CCE3A-57F6-1985-99A6-52AE9825BA9F}"/>
          </ac:grpSpMkLst>
        </pc:grpChg>
        <pc:grpChg chg="add del mod">
          <ac:chgData name="Nivetha Raju" userId="63c6b63cc7c5e4fa" providerId="LiveId" clId="{83C1D9A7-70BA-4DAC-9DFA-869FCB53D3E4}" dt="2024-09-05T12:10:52.140" v="917" actId="478"/>
          <ac:grpSpMkLst>
            <pc:docMk/>
            <pc:sldMk cId="0" sldId="266"/>
            <ac:grpSpMk id="68" creationId="{514E5AC0-B4AB-753B-E181-892622557485}"/>
          </ac:grpSpMkLst>
        </pc:grpChg>
        <pc:graphicFrameChg chg="add del mod">
          <ac:chgData name="Nivetha Raju" userId="63c6b63cc7c5e4fa" providerId="LiveId" clId="{83C1D9A7-70BA-4DAC-9DFA-869FCB53D3E4}" dt="2024-09-05T11:38:55.895" v="824" actId="478"/>
          <ac:graphicFrameMkLst>
            <pc:docMk/>
            <pc:sldMk cId="0" sldId="266"/>
            <ac:graphicFrameMk id="10" creationId="{BFE11CC7-DE57-29A3-2A27-16692680FA9C}"/>
          </ac:graphicFrameMkLst>
        </pc:graphicFrameChg>
        <pc:picChg chg="add">
          <ac:chgData name="Nivetha Raju" userId="63c6b63cc7c5e4fa" providerId="LiveId" clId="{83C1D9A7-70BA-4DAC-9DFA-869FCB53D3E4}" dt="2024-09-05T11:53:53.457" v="830"/>
          <ac:picMkLst>
            <pc:docMk/>
            <pc:sldMk cId="0" sldId="266"/>
            <ac:picMk id="12" creationId="{96AAA7FA-E7BF-FE86-3273-3E516660D2D4}"/>
          </ac:picMkLst>
        </pc:picChg>
        <pc:picChg chg="mod">
          <ac:chgData name="Nivetha Raju" userId="63c6b63cc7c5e4fa" providerId="LiveId" clId="{83C1D9A7-70BA-4DAC-9DFA-869FCB53D3E4}" dt="2024-09-05T11:54:29.746" v="831"/>
          <ac:picMkLst>
            <pc:docMk/>
            <pc:sldMk cId="0" sldId="266"/>
            <ac:picMk id="16" creationId="{C5CE46E8-0230-AEB6-7386-22591BB39351}"/>
          </ac:picMkLst>
        </pc:picChg>
        <pc:picChg chg="mod">
          <ac:chgData name="Nivetha Raju" userId="63c6b63cc7c5e4fa" providerId="LiveId" clId="{83C1D9A7-70BA-4DAC-9DFA-869FCB53D3E4}" dt="2024-09-05T11:54:29.746" v="831"/>
          <ac:picMkLst>
            <pc:docMk/>
            <pc:sldMk cId="0" sldId="266"/>
            <ac:picMk id="18" creationId="{26593086-3186-6CD3-9C16-B5B4292F8DF5}"/>
          </ac:picMkLst>
        </pc:picChg>
        <pc:picChg chg="mod">
          <ac:chgData name="Nivetha Raju" userId="63c6b63cc7c5e4fa" providerId="LiveId" clId="{83C1D9A7-70BA-4DAC-9DFA-869FCB53D3E4}" dt="2024-09-05T11:54:29.746" v="831"/>
          <ac:picMkLst>
            <pc:docMk/>
            <pc:sldMk cId="0" sldId="266"/>
            <ac:picMk id="20" creationId="{A52A7409-665E-A41D-5210-7899E1430EAF}"/>
          </ac:picMkLst>
        </pc:picChg>
        <pc:picChg chg="mod">
          <ac:chgData name="Nivetha Raju" userId="63c6b63cc7c5e4fa" providerId="LiveId" clId="{83C1D9A7-70BA-4DAC-9DFA-869FCB53D3E4}" dt="2024-09-05T11:54:29.746" v="831"/>
          <ac:picMkLst>
            <pc:docMk/>
            <pc:sldMk cId="0" sldId="266"/>
            <ac:picMk id="22" creationId="{ACD24963-5CD4-3709-5DE3-466BA10ABCB1}"/>
          </ac:picMkLst>
        </pc:picChg>
        <pc:picChg chg="mod">
          <ac:chgData name="Nivetha Raju" userId="63c6b63cc7c5e4fa" providerId="LiveId" clId="{83C1D9A7-70BA-4DAC-9DFA-869FCB53D3E4}" dt="2024-09-05T11:56:17.200" v="834"/>
          <ac:picMkLst>
            <pc:docMk/>
            <pc:sldMk cId="0" sldId="266"/>
            <ac:picMk id="27" creationId="{6C194895-6431-8125-87A3-98E08E7F1BF8}"/>
          </ac:picMkLst>
        </pc:picChg>
        <pc:picChg chg="mod">
          <ac:chgData name="Nivetha Raju" userId="63c6b63cc7c5e4fa" providerId="LiveId" clId="{83C1D9A7-70BA-4DAC-9DFA-869FCB53D3E4}" dt="2024-09-05T11:56:17.200" v="834"/>
          <ac:picMkLst>
            <pc:docMk/>
            <pc:sldMk cId="0" sldId="266"/>
            <ac:picMk id="29" creationId="{FC2D8999-D11B-A9D4-3C5F-F9857E79B9C2}"/>
          </ac:picMkLst>
        </pc:picChg>
        <pc:picChg chg="mod">
          <ac:chgData name="Nivetha Raju" userId="63c6b63cc7c5e4fa" providerId="LiveId" clId="{83C1D9A7-70BA-4DAC-9DFA-869FCB53D3E4}" dt="2024-09-05T11:56:17.200" v="834"/>
          <ac:picMkLst>
            <pc:docMk/>
            <pc:sldMk cId="0" sldId="266"/>
            <ac:picMk id="31" creationId="{9935B42B-F41E-F4F4-C878-54074FB961CD}"/>
          </ac:picMkLst>
        </pc:picChg>
        <pc:picChg chg="mod">
          <ac:chgData name="Nivetha Raju" userId="63c6b63cc7c5e4fa" providerId="LiveId" clId="{83C1D9A7-70BA-4DAC-9DFA-869FCB53D3E4}" dt="2024-09-05T11:56:17.200" v="834"/>
          <ac:picMkLst>
            <pc:docMk/>
            <pc:sldMk cId="0" sldId="266"/>
            <ac:picMk id="33" creationId="{AB74441D-4CB6-1B70-862E-4813ABC87E99}"/>
          </ac:picMkLst>
        </pc:picChg>
        <pc:picChg chg="mod">
          <ac:chgData name="Nivetha Raju" userId="63c6b63cc7c5e4fa" providerId="LiveId" clId="{83C1D9A7-70BA-4DAC-9DFA-869FCB53D3E4}" dt="2024-09-05T11:56:17.698" v="835"/>
          <ac:picMkLst>
            <pc:docMk/>
            <pc:sldMk cId="0" sldId="266"/>
            <ac:picMk id="38" creationId="{F3001014-5C84-F22F-F517-06A08B70030A}"/>
          </ac:picMkLst>
        </pc:picChg>
        <pc:picChg chg="mod">
          <ac:chgData name="Nivetha Raju" userId="63c6b63cc7c5e4fa" providerId="LiveId" clId="{83C1D9A7-70BA-4DAC-9DFA-869FCB53D3E4}" dt="2024-09-05T11:56:17.698" v="835"/>
          <ac:picMkLst>
            <pc:docMk/>
            <pc:sldMk cId="0" sldId="266"/>
            <ac:picMk id="40" creationId="{B7180E09-3D78-AF01-1F98-854DA3D3F8DA}"/>
          </ac:picMkLst>
        </pc:picChg>
        <pc:picChg chg="mod">
          <ac:chgData name="Nivetha Raju" userId="63c6b63cc7c5e4fa" providerId="LiveId" clId="{83C1D9A7-70BA-4DAC-9DFA-869FCB53D3E4}" dt="2024-09-05T11:56:17.698" v="835"/>
          <ac:picMkLst>
            <pc:docMk/>
            <pc:sldMk cId="0" sldId="266"/>
            <ac:picMk id="42" creationId="{17E5770B-66C4-BF71-F4F0-23D24B702108}"/>
          </ac:picMkLst>
        </pc:picChg>
        <pc:picChg chg="mod">
          <ac:chgData name="Nivetha Raju" userId="63c6b63cc7c5e4fa" providerId="LiveId" clId="{83C1D9A7-70BA-4DAC-9DFA-869FCB53D3E4}" dt="2024-09-05T11:56:17.698" v="835"/>
          <ac:picMkLst>
            <pc:docMk/>
            <pc:sldMk cId="0" sldId="266"/>
            <ac:picMk id="44" creationId="{A14B8EF8-8C5B-66B0-242D-50CD15402B4F}"/>
          </ac:picMkLst>
        </pc:picChg>
        <pc:picChg chg="mod">
          <ac:chgData name="Nivetha Raju" userId="63c6b63cc7c5e4fa" providerId="LiveId" clId="{83C1D9A7-70BA-4DAC-9DFA-869FCB53D3E4}" dt="2024-09-05T11:56:18.202" v="836"/>
          <ac:picMkLst>
            <pc:docMk/>
            <pc:sldMk cId="0" sldId="266"/>
            <ac:picMk id="49" creationId="{A6FC5D81-58DD-2A24-6DAC-D24B6E87083D}"/>
          </ac:picMkLst>
        </pc:picChg>
        <pc:picChg chg="mod">
          <ac:chgData name="Nivetha Raju" userId="63c6b63cc7c5e4fa" providerId="LiveId" clId="{83C1D9A7-70BA-4DAC-9DFA-869FCB53D3E4}" dt="2024-09-05T11:56:18.202" v="836"/>
          <ac:picMkLst>
            <pc:docMk/>
            <pc:sldMk cId="0" sldId="266"/>
            <ac:picMk id="51" creationId="{DFAA2323-3906-D36F-2160-F0702A6EAAB7}"/>
          </ac:picMkLst>
        </pc:picChg>
        <pc:picChg chg="mod">
          <ac:chgData name="Nivetha Raju" userId="63c6b63cc7c5e4fa" providerId="LiveId" clId="{83C1D9A7-70BA-4DAC-9DFA-869FCB53D3E4}" dt="2024-09-05T11:56:18.202" v="836"/>
          <ac:picMkLst>
            <pc:docMk/>
            <pc:sldMk cId="0" sldId="266"/>
            <ac:picMk id="53" creationId="{3569D858-EBF2-E856-BA40-272E0A4560B3}"/>
          </ac:picMkLst>
        </pc:picChg>
        <pc:picChg chg="mod">
          <ac:chgData name="Nivetha Raju" userId="63c6b63cc7c5e4fa" providerId="LiveId" clId="{83C1D9A7-70BA-4DAC-9DFA-869FCB53D3E4}" dt="2024-09-05T11:56:18.202" v="836"/>
          <ac:picMkLst>
            <pc:docMk/>
            <pc:sldMk cId="0" sldId="266"/>
            <ac:picMk id="55" creationId="{B1C8F928-F927-5179-E750-BFFC6E1EF0F9}"/>
          </ac:picMkLst>
        </pc:picChg>
        <pc:picChg chg="mod">
          <ac:chgData name="Nivetha Raju" userId="63c6b63cc7c5e4fa" providerId="LiveId" clId="{83C1D9A7-70BA-4DAC-9DFA-869FCB53D3E4}" dt="2024-09-05T11:56:18.858" v="837"/>
          <ac:picMkLst>
            <pc:docMk/>
            <pc:sldMk cId="0" sldId="266"/>
            <ac:picMk id="60" creationId="{0D906186-03E5-D633-5AEC-4A3183FFEE9D}"/>
          </ac:picMkLst>
        </pc:picChg>
        <pc:picChg chg="mod">
          <ac:chgData name="Nivetha Raju" userId="63c6b63cc7c5e4fa" providerId="LiveId" clId="{83C1D9A7-70BA-4DAC-9DFA-869FCB53D3E4}" dt="2024-09-05T11:56:18.858" v="837"/>
          <ac:picMkLst>
            <pc:docMk/>
            <pc:sldMk cId="0" sldId="266"/>
            <ac:picMk id="62" creationId="{7BED6109-AC0D-AFCB-6EC1-C43D3412B44F}"/>
          </ac:picMkLst>
        </pc:picChg>
        <pc:picChg chg="mod">
          <ac:chgData name="Nivetha Raju" userId="63c6b63cc7c5e4fa" providerId="LiveId" clId="{83C1D9A7-70BA-4DAC-9DFA-869FCB53D3E4}" dt="2024-09-05T11:56:18.858" v="837"/>
          <ac:picMkLst>
            <pc:docMk/>
            <pc:sldMk cId="0" sldId="266"/>
            <ac:picMk id="64" creationId="{C88A0D26-63A7-862D-967D-F8DED04812AA}"/>
          </ac:picMkLst>
        </pc:picChg>
        <pc:picChg chg="mod">
          <ac:chgData name="Nivetha Raju" userId="63c6b63cc7c5e4fa" providerId="LiveId" clId="{83C1D9A7-70BA-4DAC-9DFA-869FCB53D3E4}" dt="2024-09-05T11:56:18.858" v="837"/>
          <ac:picMkLst>
            <pc:docMk/>
            <pc:sldMk cId="0" sldId="266"/>
            <ac:picMk id="66" creationId="{F2663046-D41E-2804-054F-87BF824DA5CA}"/>
          </ac:picMkLst>
        </pc:picChg>
        <pc:picChg chg="mod">
          <ac:chgData name="Nivetha Raju" userId="63c6b63cc7c5e4fa" providerId="LiveId" clId="{83C1D9A7-70BA-4DAC-9DFA-869FCB53D3E4}" dt="2024-09-05T11:57:03.437" v="840"/>
          <ac:picMkLst>
            <pc:docMk/>
            <pc:sldMk cId="0" sldId="266"/>
            <ac:picMk id="73" creationId="{4F50AD36-5F87-F49A-0AE2-4FD3096A5F18}"/>
          </ac:picMkLst>
        </pc:picChg>
        <pc:picChg chg="mod">
          <ac:chgData name="Nivetha Raju" userId="63c6b63cc7c5e4fa" providerId="LiveId" clId="{83C1D9A7-70BA-4DAC-9DFA-869FCB53D3E4}" dt="2024-09-05T11:57:03.437" v="840"/>
          <ac:picMkLst>
            <pc:docMk/>
            <pc:sldMk cId="0" sldId="266"/>
            <ac:picMk id="75" creationId="{AEEB90C9-CC38-09B9-C13A-CF4490C812F5}"/>
          </ac:picMkLst>
        </pc:picChg>
        <pc:picChg chg="mod">
          <ac:chgData name="Nivetha Raju" userId="63c6b63cc7c5e4fa" providerId="LiveId" clId="{83C1D9A7-70BA-4DAC-9DFA-869FCB53D3E4}" dt="2024-09-05T11:57:03.437" v="840"/>
          <ac:picMkLst>
            <pc:docMk/>
            <pc:sldMk cId="0" sldId="266"/>
            <ac:picMk id="77" creationId="{62843489-3847-07AB-8ACE-6EF5605C74CA}"/>
          </ac:picMkLst>
        </pc:picChg>
        <pc:picChg chg="mod">
          <ac:chgData name="Nivetha Raju" userId="63c6b63cc7c5e4fa" providerId="LiveId" clId="{83C1D9A7-70BA-4DAC-9DFA-869FCB53D3E4}" dt="2024-09-05T11:57:03.437" v="840"/>
          <ac:picMkLst>
            <pc:docMk/>
            <pc:sldMk cId="0" sldId="266"/>
            <ac:picMk id="79" creationId="{FA609533-2C99-A5AA-93F0-9D9CC2F95CFC}"/>
          </ac:picMkLst>
        </pc:picChg>
        <pc:picChg chg="mod">
          <ac:chgData name="Nivetha Raju" userId="63c6b63cc7c5e4fa" providerId="LiveId" clId="{83C1D9A7-70BA-4DAC-9DFA-869FCB53D3E4}" dt="2024-09-05T11:57:03.437" v="840"/>
          <ac:picMkLst>
            <pc:docMk/>
            <pc:sldMk cId="0" sldId="266"/>
            <ac:picMk id="81" creationId="{96E85EAC-9F4F-D30C-F2B0-D037EC6AE786}"/>
          </ac:picMkLst>
        </pc:picChg>
        <pc:picChg chg="mod">
          <ac:chgData name="Nivetha Raju" userId="63c6b63cc7c5e4fa" providerId="LiveId" clId="{83C1D9A7-70BA-4DAC-9DFA-869FCB53D3E4}" dt="2024-09-05T11:57:03.437" v="840"/>
          <ac:picMkLst>
            <pc:docMk/>
            <pc:sldMk cId="0" sldId="266"/>
            <ac:picMk id="83" creationId="{546A9406-9A66-4BAA-D3A8-287313669C3D}"/>
          </ac:picMkLst>
        </pc:picChg>
        <pc:picChg chg="mod">
          <ac:chgData name="Nivetha Raju" userId="63c6b63cc7c5e4fa" providerId="LiveId" clId="{83C1D9A7-70BA-4DAC-9DFA-869FCB53D3E4}" dt="2024-09-05T11:57:03.437" v="840"/>
          <ac:picMkLst>
            <pc:docMk/>
            <pc:sldMk cId="0" sldId="266"/>
            <ac:picMk id="85" creationId="{7D1ACB98-0B21-DD37-25F7-76C0191705C4}"/>
          </ac:picMkLst>
        </pc:picChg>
        <pc:picChg chg="mod">
          <ac:chgData name="Nivetha Raju" userId="63c6b63cc7c5e4fa" providerId="LiveId" clId="{83C1D9A7-70BA-4DAC-9DFA-869FCB53D3E4}" dt="2024-09-05T11:57:03.437" v="840"/>
          <ac:picMkLst>
            <pc:docMk/>
            <pc:sldMk cId="0" sldId="266"/>
            <ac:picMk id="87" creationId="{9966680A-DBF4-D767-FAAE-EAF325166900}"/>
          </ac:picMkLst>
        </pc:picChg>
        <pc:picChg chg="add mod">
          <ac:chgData name="Nivetha Raju" userId="63c6b63cc7c5e4fa" providerId="LiveId" clId="{83C1D9A7-70BA-4DAC-9DFA-869FCB53D3E4}" dt="2024-09-05T12:16:59.132" v="940" actId="14100"/>
          <ac:picMkLst>
            <pc:docMk/>
            <pc:sldMk cId="0" sldId="266"/>
            <ac:picMk id="94" creationId="{7375D820-E61A-650A-8AF5-A70EF1505BB7}"/>
          </ac:picMkLst>
        </pc:picChg>
      </pc:sldChg>
      <pc:sldChg chg="addSp modSp mod">
        <pc:chgData name="Nivetha Raju" userId="63c6b63cc7c5e4fa" providerId="LiveId" clId="{83C1D9A7-70BA-4DAC-9DFA-869FCB53D3E4}" dt="2024-09-05T12:23:08.859" v="968" actId="20577"/>
        <pc:sldMkLst>
          <pc:docMk/>
          <pc:sldMk cId="2986442291" sldId="267"/>
        </pc:sldMkLst>
        <pc:spChg chg="mod">
          <ac:chgData name="Nivetha Raju" userId="63c6b63cc7c5e4fa" providerId="LiveId" clId="{83C1D9A7-70BA-4DAC-9DFA-869FCB53D3E4}" dt="2024-09-05T12:23:08.859" v="968" actId="20577"/>
          <ac:spMkLst>
            <pc:docMk/>
            <pc:sldMk cId="2986442291" sldId="267"/>
            <ac:spMk id="2" creationId="{F9A5CB5B-BDD0-5A64-1A7C-37D3C88F8F9E}"/>
          </ac:spMkLst>
        </pc:spChg>
        <pc:spChg chg="add mod">
          <ac:chgData name="Nivetha Raju" userId="63c6b63cc7c5e4fa" providerId="LiveId" clId="{83C1D9A7-70BA-4DAC-9DFA-869FCB53D3E4}" dt="2024-09-05T12:18:51.356" v="949" actId="123"/>
          <ac:spMkLst>
            <pc:docMk/>
            <pc:sldMk cId="2986442291" sldId="267"/>
            <ac:spMk id="3" creationId="{9E6741AC-6CEF-6BA1-9F11-AB087C732779}"/>
          </ac:spMkLst>
        </pc:spChg>
      </pc:sldChg>
    </pc:docChg>
  </pc:docChgLst>
  <pc:docChgLst>
    <pc:chgData name="Nivetha Raju" userId="63c6b63cc7c5e4fa" providerId="LiveId" clId="{B7E2AA38-2EE4-41F6-B139-6E59D0EC0DB0}"/>
    <pc:docChg chg="modSld">
      <pc:chgData name="Nivetha Raju" userId="63c6b63cc7c5e4fa" providerId="LiveId" clId="{B7E2AA38-2EE4-41F6-B139-6E59D0EC0DB0}" dt="2024-09-05T13:46:17.585" v="5" actId="20577"/>
      <pc:docMkLst>
        <pc:docMk/>
      </pc:docMkLst>
      <pc:sldChg chg="modSp mod">
        <pc:chgData name="Nivetha Raju" userId="63c6b63cc7c5e4fa" providerId="LiveId" clId="{B7E2AA38-2EE4-41F6-B139-6E59D0EC0DB0}" dt="2024-09-05T13:46:17.585" v="5" actId="20577"/>
        <pc:sldMkLst>
          <pc:docMk/>
          <pc:sldMk cId="0" sldId="256"/>
        </pc:sldMkLst>
        <pc:spChg chg="mod">
          <ac:chgData name="Nivetha Raju" userId="63c6b63cc7c5e4fa" providerId="LiveId" clId="{B7E2AA38-2EE4-41F6-B139-6E59D0EC0DB0}" dt="2024-09-05T13:46:17.585" v="5"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3" y="3054699"/>
            <a:ext cx="9202093" cy="170281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STUDENT NAME: </a:t>
            </a:r>
            <a:r>
              <a:rPr lang="en-US" sz="2000" dirty="0" err="1">
                <a:latin typeface="Times New Roman" panose="02020603050405020304" pitchFamily="18" charset="0"/>
                <a:cs typeface="Times New Roman" panose="02020603050405020304" pitchFamily="18" charset="0"/>
              </a:rPr>
              <a:t>Rejeena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Thaslima</a:t>
            </a:r>
            <a:r>
              <a:rPr lang="en-US" sz="2000" dirty="0">
                <a:latin typeface="Times New Roman" panose="02020603050405020304" pitchFamily="18" charset="0"/>
                <a:cs typeface="Times New Roman" panose="02020603050405020304" pitchFamily="18" charset="0"/>
              </a:rPr>
              <a:t> M</a:t>
            </a:r>
          </a:p>
          <a:p>
            <a:pPr algn="just"/>
            <a:r>
              <a:rPr lang="en-US" sz="2000" b="1" dirty="0">
                <a:latin typeface="Times New Roman" panose="02020603050405020304" pitchFamily="18" charset="0"/>
                <a:cs typeface="Times New Roman" panose="02020603050405020304" pitchFamily="18" charset="0"/>
              </a:rPr>
              <a:t>REGISTER NO: </a:t>
            </a:r>
            <a:r>
              <a:rPr lang="en-US" sz="2000" dirty="0">
                <a:latin typeface="Times New Roman" panose="02020603050405020304" pitchFamily="18" charset="0"/>
                <a:cs typeface="Times New Roman" panose="02020603050405020304" pitchFamily="18" charset="0"/>
              </a:rPr>
              <a:t>312211059, asunm1423312211059</a:t>
            </a:r>
          </a:p>
          <a:p>
            <a:pPr algn="just"/>
            <a:r>
              <a:rPr lang="en-US" sz="2000" b="1" dirty="0">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BCOM GENERAL</a:t>
            </a:r>
          </a:p>
          <a:p>
            <a:pPr algn="just"/>
            <a:r>
              <a:rPr lang="en-US" sz="2000" b="1" dirty="0">
                <a:latin typeface="Times New Roman" panose="02020603050405020304" pitchFamily="18" charset="0"/>
                <a:cs typeface="Times New Roman" panose="02020603050405020304" pitchFamily="18" charset="0"/>
              </a:rPr>
              <a:t>COLLEGE:</a:t>
            </a:r>
            <a:r>
              <a:rPr lang="en-US" sz="2000" dirty="0">
                <a:latin typeface="Times New Roman" panose="02020603050405020304" pitchFamily="18" charset="0"/>
                <a:cs typeface="Times New Roman" panose="02020603050405020304" pitchFamily="18" charset="0"/>
              </a:rPr>
              <a:t> DR. MGR. Janaki college of Arts and Science for Woman.</a:t>
            </a:r>
          </a:p>
          <a:p>
            <a:pPr algn="just"/>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D896F97-0D7D-4785-84CE-40EB40283870}"/>
              </a:ext>
            </a:extLst>
          </p:cNvPr>
          <p:cNvSpPr txBox="1"/>
          <p:nvPr/>
        </p:nvSpPr>
        <p:spPr>
          <a:xfrm flipH="1">
            <a:off x="924559" y="1049337"/>
            <a:ext cx="9428479" cy="583557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KAGGLE WAS THE SOURCE WHICH WAS USED TO COLLECT DATA. ALMOST 26 FEATURES WAS COLLECTED AND 9 FEATURES WERE USED IN EXCEL.</a:t>
            </a:r>
          </a:p>
          <a:p>
            <a:pPr algn="just"/>
            <a:r>
              <a:rPr lang="en-US" dirty="0">
                <a:latin typeface="Times New Roman" panose="02020603050405020304" pitchFamily="18" charset="0"/>
                <a:cs typeface="Times New Roman" panose="02020603050405020304" pitchFamily="18" charset="0"/>
              </a:rPr>
              <a:t>SOME OF THE FEATURE WAS EMPLO YEE ID,FIRST NAME, CREDIT RATING.</a:t>
            </a:r>
          </a:p>
          <a:p>
            <a:pPr algn="just"/>
            <a:r>
              <a:rPr lang="en-US" b="1" dirty="0">
                <a:latin typeface="Times New Roman" panose="02020603050405020304" pitchFamily="18" charset="0"/>
                <a:cs typeface="Times New Roman" panose="02020603050405020304" pitchFamily="18" charset="0"/>
              </a:rPr>
              <a:t>DATA CLEANING: </a:t>
            </a:r>
            <a:r>
              <a:rPr lang="en-US" dirty="0">
                <a:latin typeface="Times New Roman" panose="02020603050405020304" pitchFamily="18" charset="0"/>
                <a:cs typeface="Times New Roman" panose="02020603050405020304" pitchFamily="18" charset="0"/>
              </a:rPr>
              <a:t>THE COLLECTED DATA WAS CLEANED AND FILTERED USING CONDITIONAL FORMATTING AND FILTER.</a:t>
            </a:r>
          </a:p>
          <a:p>
            <a:pPr algn="just"/>
            <a:r>
              <a:rPr lang="en-US" b="1" dirty="0">
                <a:latin typeface="Times New Roman" panose="02020603050405020304" pitchFamily="18" charset="0"/>
                <a:cs typeface="Times New Roman" panose="02020603050405020304" pitchFamily="18" charset="0"/>
              </a:rPr>
              <a:t>TECHNIQUES: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CONDITIONAL FORMATING: </a:t>
            </a:r>
            <a:r>
              <a:rPr lang="en-US" dirty="0">
                <a:latin typeface="Times New Roman" panose="02020603050405020304" pitchFamily="18" charset="0"/>
                <a:cs typeface="Times New Roman" panose="02020603050405020304" pitchFamily="18" charset="0"/>
              </a:rPr>
              <a:t>BY USING THIS BLANK CELLS WERE FOUND AND HIGHLIGHTED.</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FILTER:</a:t>
            </a:r>
            <a:r>
              <a:rPr lang="en-US" dirty="0">
                <a:latin typeface="Times New Roman" panose="02020603050405020304" pitchFamily="18" charset="0"/>
                <a:cs typeface="Times New Roman" panose="02020603050405020304" pitchFamily="18" charset="0"/>
              </a:rPr>
              <a:t> BY USING THIS FILTER THE BLANK VALUES WERE REMOVED.</a:t>
            </a:r>
          </a:p>
          <a:p>
            <a:pPr algn="just"/>
            <a:r>
              <a:rPr lang="en-US" b="1" dirty="0">
                <a:latin typeface="Times New Roman" panose="02020603050405020304" pitchFamily="18" charset="0"/>
                <a:cs typeface="Times New Roman" panose="02020603050405020304" pitchFamily="18" charset="0"/>
              </a:rPr>
              <a:t>RESULTS:</a:t>
            </a:r>
            <a:r>
              <a:rPr lang="en-US" dirty="0">
                <a:latin typeface="Times New Roman" panose="02020603050405020304" pitchFamily="18" charset="0"/>
                <a:cs typeface="Times New Roman" panose="02020603050405020304" pitchFamily="18" charset="0"/>
              </a:rPr>
              <a:t> THE RESULT WAS CALCULATED ON THE BASIS OF PERFORMANCE OF THE EMPLOYEE.</a:t>
            </a:r>
          </a:p>
          <a:p>
            <a:pPr algn="just"/>
            <a:r>
              <a:rPr lang="en-US" b="1" dirty="0">
                <a:latin typeface="Times New Roman" panose="02020603050405020304" pitchFamily="18" charset="0"/>
                <a:cs typeface="Times New Roman" panose="02020603050405020304" pitchFamily="18" charset="0"/>
              </a:rPr>
              <a:t>PIVOT TABLE: </a:t>
            </a:r>
            <a:r>
              <a:rPr lang="en-US" dirty="0">
                <a:latin typeface="Times New Roman" panose="02020603050405020304" pitchFamily="18" charset="0"/>
                <a:cs typeface="Times New Roman" panose="02020603050405020304" pitchFamily="18" charset="0"/>
              </a:rPr>
              <a:t>THE PIVOT TABLE WAS DONE USING THE FOLLOWING:-</a:t>
            </a:r>
          </a:p>
          <a:p>
            <a:pPr marL="285750"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FILTER: </a:t>
            </a:r>
            <a:r>
              <a:rPr lang="en-US" dirty="0">
                <a:latin typeface="Times New Roman" panose="02020603050405020304" pitchFamily="18" charset="0"/>
                <a:cs typeface="Times New Roman" panose="02020603050405020304" pitchFamily="18" charset="0"/>
              </a:rPr>
              <a:t>GENDER CODE</a:t>
            </a:r>
          </a:p>
          <a:p>
            <a:pPr marL="285750"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COLUMNS:</a:t>
            </a:r>
            <a:r>
              <a:rPr lang="en-US" dirty="0">
                <a:latin typeface="Times New Roman" panose="02020603050405020304" pitchFamily="18" charset="0"/>
                <a:cs typeface="Times New Roman" panose="02020603050405020304" pitchFamily="18" charset="0"/>
              </a:rPr>
              <a:t>PERFORMANCE LEVEL</a:t>
            </a:r>
          </a:p>
          <a:p>
            <a:pPr marL="285750"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ROWS: </a:t>
            </a:r>
            <a:r>
              <a:rPr lang="en-US" dirty="0">
                <a:latin typeface="Times New Roman" panose="02020603050405020304" pitchFamily="18" charset="0"/>
                <a:cs typeface="Times New Roman" panose="02020603050405020304" pitchFamily="18" charset="0"/>
              </a:rPr>
              <a:t>BUSINESS UNIT </a:t>
            </a:r>
          </a:p>
          <a:p>
            <a:pPr marL="285750"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VALUES: </a:t>
            </a:r>
            <a:r>
              <a:rPr lang="en-US" dirty="0">
                <a:latin typeface="Times New Roman" panose="02020603050405020304" pitchFamily="18" charset="0"/>
                <a:cs typeface="Times New Roman" panose="02020603050405020304" pitchFamily="18" charset="0"/>
              </a:rPr>
              <a:t>COUNT OF FIRST NAMES</a:t>
            </a:r>
          </a:p>
          <a:p>
            <a:pPr algn="just"/>
            <a:r>
              <a:rPr lang="en-US" b="1" dirty="0">
                <a:latin typeface="Times New Roman" panose="02020603050405020304" pitchFamily="18" charset="0"/>
                <a:cs typeface="Times New Roman" panose="02020603050405020304" pitchFamily="18" charset="0"/>
              </a:rPr>
              <a:t>CHART: </a:t>
            </a:r>
            <a:r>
              <a:rPr lang="en-US" dirty="0">
                <a:latin typeface="Times New Roman" panose="02020603050405020304" pitchFamily="18" charset="0"/>
                <a:cs typeface="Times New Roman" panose="02020603050405020304" pitchFamily="18" charset="0"/>
              </a:rPr>
              <a:t>THE CHART CHOOSEN FOR THE ABOVE DATA IS BAR GRAPH</a:t>
            </a:r>
          </a:p>
          <a:p>
            <a:pPr algn="just"/>
            <a:r>
              <a:rPr lang="en-US" dirty="0">
                <a:latin typeface="Times New Roman" panose="02020603050405020304" pitchFamily="18" charset="0"/>
                <a:cs typeface="Times New Roman" panose="02020603050405020304" pitchFamily="18" charset="0"/>
              </a:rPr>
              <a:t>BY USING TREND LINE, THE LINEAR WAS SET AT VERY HIGH VALUE AND EXPONENTIAL WAS SET UP AT LOW VALUE.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5">
            <a:extLst>
              <a:ext uri="{FF2B5EF4-FFF2-40B4-BE49-F238E27FC236}">
                <a16:creationId xmlns:a16="http://schemas.microsoft.com/office/drawing/2014/main" id="{AA67D716-C241-3BA4-C524-3CCCBD4F4CB4}"/>
              </a:ext>
            </a:extLst>
          </p:cNvPr>
          <p:cNvSpPr/>
          <p:nvPr/>
        </p:nvSpPr>
        <p:spPr>
          <a:xfrm>
            <a:off x="381000" y="3549444"/>
            <a:ext cx="3798340" cy="2719275"/>
          </a:xfrm>
          <a:custGeom>
            <a:avLst/>
            <a:gdLst/>
            <a:ahLst/>
            <a:cxnLst/>
            <a:rect l="l" t="t" r="r" b="b"/>
            <a:pathLst>
              <a:path w="4302760" h="4211320">
                <a:moveTo>
                  <a:pt x="4302252" y="4210812"/>
                </a:moveTo>
                <a:lnTo>
                  <a:pt x="0" y="4210812"/>
                </a:lnTo>
                <a:lnTo>
                  <a:pt x="0" y="0"/>
                </a:lnTo>
                <a:lnTo>
                  <a:pt x="4302252" y="0"/>
                </a:lnTo>
                <a:lnTo>
                  <a:pt x="4302252" y="4210812"/>
                </a:lnTo>
                <a:close/>
              </a:path>
            </a:pathLst>
          </a:custGeom>
          <a:solidFill>
            <a:srgbClr val="FFFFFF"/>
          </a:solidFill>
        </p:spPr>
        <p:txBody>
          <a:bodyPr wrap="square" lIns="0" tIns="0" rIns="0" bIns="0" rtlCol="0"/>
          <a:lstStyle/>
          <a:p>
            <a:endParaRPr dirty="0"/>
          </a:p>
        </p:txBody>
      </p:sp>
      <p:pic>
        <p:nvPicPr>
          <p:cNvPr id="12" name="Picture 11">
            <a:extLst>
              <a:ext uri="{FF2B5EF4-FFF2-40B4-BE49-F238E27FC236}">
                <a16:creationId xmlns:a16="http://schemas.microsoft.com/office/drawing/2014/main" id="{96AAA7FA-E7BF-FE86-3273-3E516660D2D4}"/>
              </a:ext>
            </a:extLst>
          </p:cNvPr>
          <p:cNvPicPr>
            <a:picLocks noChangeAspect="1"/>
          </p:cNvPicPr>
          <p:nvPr/>
        </p:nvPicPr>
        <p:blipFill>
          <a:blip r:embed="rId3"/>
          <a:stretch>
            <a:fillRect/>
          </a:stretch>
        </p:blipFill>
        <p:spPr>
          <a:xfrm>
            <a:off x="3946973" y="1325697"/>
            <a:ext cx="4298053" cy="4206605"/>
          </a:xfrm>
          <a:prstGeom prst="rect">
            <a:avLst/>
          </a:prstGeom>
        </p:spPr>
      </p:pic>
      <p:pic>
        <p:nvPicPr>
          <p:cNvPr id="94" name="Picture 93">
            <a:extLst>
              <a:ext uri="{FF2B5EF4-FFF2-40B4-BE49-F238E27FC236}">
                <a16:creationId xmlns:a16="http://schemas.microsoft.com/office/drawing/2014/main" id="{7375D820-E61A-650A-8AF5-A70EF1505BB7}"/>
              </a:ext>
            </a:extLst>
          </p:cNvPr>
          <p:cNvPicPr>
            <a:picLocks noChangeAspect="1"/>
          </p:cNvPicPr>
          <p:nvPr/>
        </p:nvPicPr>
        <p:blipFill>
          <a:blip r:embed="rId4"/>
          <a:stretch>
            <a:fillRect/>
          </a:stretch>
        </p:blipFill>
        <p:spPr>
          <a:xfrm>
            <a:off x="3038168" y="1206496"/>
            <a:ext cx="5951660" cy="43258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15553"/>
          </a:xfrm>
        </p:spPr>
        <p:txBody>
          <a:bodyPr/>
          <a:lstStyle/>
          <a:p>
            <a:r>
              <a:rPr lang="en-US" sz="4000"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Box 2">
            <a:extLst>
              <a:ext uri="{FF2B5EF4-FFF2-40B4-BE49-F238E27FC236}">
                <a16:creationId xmlns:a16="http://schemas.microsoft.com/office/drawing/2014/main" id="{9E6741AC-6CEF-6BA1-9F11-AB087C732779}"/>
              </a:ext>
            </a:extLst>
          </p:cNvPr>
          <p:cNvSpPr txBox="1"/>
          <p:nvPr/>
        </p:nvSpPr>
        <p:spPr>
          <a:xfrm>
            <a:off x="1592825" y="1504335"/>
            <a:ext cx="7659329" cy="3785652"/>
          </a:xfrm>
          <a:prstGeom prst="rect">
            <a:avLst/>
          </a:prstGeom>
          <a:noFill/>
        </p:spPr>
        <p:txBody>
          <a:bodyPr wrap="square" rtlCol="0">
            <a:spAutoFit/>
          </a:bodyPr>
          <a:lstStyle/>
          <a:p>
            <a:pPr marL="12700" marR="5080" algn="just">
              <a:lnSpc>
                <a:spcPct val="100000"/>
              </a:lnSpc>
              <a:spcBef>
                <a:spcPts val="95"/>
              </a:spcBef>
            </a:pPr>
            <a:r>
              <a:rPr lang="en-US" sz="2400" dirty="0">
                <a:latin typeface="Times New Roman" panose="02020603050405020304" pitchFamily="18" charset="0"/>
                <a:cs typeface="Times New Roman" panose="02020603050405020304" pitchFamily="18" charset="0"/>
              </a:rPr>
              <a:t>In</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conclusion,</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project</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highlights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importance</a:t>
            </a:r>
            <a:r>
              <a:rPr lang="en-US" sz="2400" spc="-4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analyzing</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employee</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turnover</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through</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job</a:t>
            </a:r>
            <a:r>
              <a:rPr lang="en-US" sz="2400" spc="-6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satisfaction </a:t>
            </a:r>
            <a:r>
              <a:rPr lang="en-US" sz="2400" dirty="0">
                <a:latin typeface="Times New Roman" panose="02020603050405020304" pitchFamily="18" charset="0"/>
                <a:cs typeface="Times New Roman" panose="02020603050405020304" pitchFamily="18" charset="0"/>
              </a:rPr>
              <a:t>feedback</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uncover</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underlying</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factors</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contribute</a:t>
            </a:r>
            <a:r>
              <a:rPr lang="en-US" sz="2400" spc="-5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attrition.</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identifying</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patterns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employee</a:t>
            </a:r>
            <a:r>
              <a:rPr lang="en-US" sz="2400" spc="-4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dissatisfaction, </a:t>
            </a:r>
            <a:r>
              <a:rPr lang="en-US" sz="2400" dirty="0">
                <a:latin typeface="Times New Roman" panose="02020603050405020304" pitchFamily="18" charset="0"/>
                <a:cs typeface="Times New Roman" panose="02020603050405020304" pitchFamily="18" charset="0"/>
              </a:rPr>
              <a:t>organizations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gain</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valuable</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insights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into</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root</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causes</a:t>
            </a:r>
            <a:r>
              <a:rPr lang="en-US" sz="2400" spc="7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a:t>
            </a:r>
            <a:r>
              <a:rPr lang="en-US" sz="2400" spc="-7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turnover.</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Implementing</a:t>
            </a:r>
            <a:r>
              <a:rPr lang="en-US" sz="2400" spc="-6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driven</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strategies</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based</a:t>
            </a:r>
            <a:r>
              <a:rPr lang="en-US" sz="2400" spc="-6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these</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insights</a:t>
            </a:r>
            <a:r>
              <a:rPr lang="en-US" sz="2400" spc="-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enhance</a:t>
            </a:r>
            <a:r>
              <a:rPr lang="en-US" sz="2400" spc="-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job</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satisfaction,</a:t>
            </a:r>
            <a:r>
              <a:rPr lang="en-US" sz="2400" spc="-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improve</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employee </a:t>
            </a:r>
            <a:r>
              <a:rPr lang="en-US" sz="2400" dirty="0">
                <a:latin typeface="Times New Roman" panose="02020603050405020304" pitchFamily="18" charset="0"/>
                <a:cs typeface="Times New Roman" panose="02020603050405020304" pitchFamily="18" charset="0"/>
              </a:rPr>
              <a:t>retention,</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ultimately</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reduce</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turnover</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rates,</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fostering</a:t>
            </a:r>
            <a:r>
              <a:rPr lang="en-US" sz="2400" spc="-50" dirty="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more</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stable,</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productive,</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engaged</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workforce</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a:t>
            </a:r>
            <a:r>
              <a:rPr lang="en-US" sz="2400" spc="-5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supports </a:t>
            </a:r>
            <a:r>
              <a:rPr lang="en-US" sz="2400" spc="-20" dirty="0">
                <a:latin typeface="Times New Roman" panose="02020603050405020304" pitchFamily="18" charset="0"/>
                <a:cs typeface="Times New Roman" panose="02020603050405020304" pitchFamily="18" charset="0"/>
              </a:rPr>
              <a:t>long-</a:t>
            </a:r>
            <a:r>
              <a:rPr lang="en-US" sz="2400" dirty="0">
                <a:latin typeface="Times New Roman" panose="02020603050405020304" pitchFamily="18" charset="0"/>
                <a:cs typeface="Times New Roman" panose="02020603050405020304" pitchFamily="18" charset="0"/>
              </a:rPr>
              <a:t>term</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504C1476-1140-CCA8-3F94-4149328426E0}"/>
              </a:ext>
            </a:extLst>
          </p:cNvPr>
          <p:cNvSpPr txBox="1"/>
          <p:nvPr/>
        </p:nvSpPr>
        <p:spPr>
          <a:xfrm rot="10800000" flipH="1" flipV="1">
            <a:off x="834072" y="1505111"/>
            <a:ext cx="5734183" cy="2862322"/>
          </a:xfrm>
          <a:prstGeom prst="rect">
            <a:avLst/>
          </a:prstGeom>
          <a:noFill/>
        </p:spPr>
        <p:txBody>
          <a:bodyPr wrap="square" rtlCol="0">
            <a:spAutoFit/>
          </a:bodyPr>
          <a:lstStyle/>
          <a:p>
            <a:pPr algn="just"/>
            <a:r>
              <a:rPr lang="en-US" dirty="0"/>
              <a:t>    </a:t>
            </a:r>
            <a:r>
              <a:rPr lang="en-US" sz="2000" dirty="0">
                <a:latin typeface="Times New Roman" panose="02020603050405020304" pitchFamily="18" charset="0"/>
                <a:cs typeface="Times New Roman" panose="02020603050405020304" pitchFamily="18" charset="0"/>
              </a:rPr>
              <a:t>The Organization’s goal is to assess employee performance using key metrics like productivity, quality of work, attendance, and teamwork. We will use Excel to organize data, analyze trends, and create visualizations that help management identify top performers, those needing support, and department-level trends. The aim is to enable data-driven decisions to improve productivity and engagement across the organization.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43897" y="2133600"/>
            <a:ext cx="8052619"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D013A52-99C4-D439-72A2-FB2B1BC341AC}"/>
              </a:ext>
            </a:extLst>
          </p:cNvPr>
          <p:cNvSpPr txBox="1"/>
          <p:nvPr/>
        </p:nvSpPr>
        <p:spPr>
          <a:xfrm flipH="1">
            <a:off x="1248696" y="2133600"/>
            <a:ext cx="7148051" cy="3046988"/>
          </a:xfrm>
          <a:prstGeom prst="rect">
            <a:avLst/>
          </a:prstGeom>
          <a:noFill/>
        </p:spPr>
        <p:txBody>
          <a:bodyPr wrap="square" rtlCol="0">
            <a:spAutoFit/>
          </a:bodyPr>
          <a:lstStyle/>
          <a:p>
            <a:pPr marL="38100" marR="30480" algn="just">
              <a:lnSpc>
                <a:spcPct val="100000"/>
              </a:lnSpc>
              <a:spcBef>
                <a:spcPts val="95"/>
              </a:spcBef>
            </a:pPr>
            <a:r>
              <a:rPr lang="en-US" sz="2400" spc="100" dirty="0">
                <a:latin typeface="Times New Roman" panose="02020603050405020304" pitchFamily="18" charset="0"/>
                <a:cs typeface="Times New Roman" panose="02020603050405020304" pitchFamily="18" charset="0"/>
              </a:rPr>
              <a:t>This project</a:t>
            </a:r>
            <a:r>
              <a:rPr lang="en-US" sz="2400" spc="225" dirty="0">
                <a:latin typeface="Times New Roman" panose="02020603050405020304" pitchFamily="18" charset="0"/>
                <a:cs typeface="Times New Roman" panose="02020603050405020304" pitchFamily="18" charset="0"/>
              </a:rPr>
              <a:t> </a:t>
            </a:r>
            <a:r>
              <a:rPr lang="en-US" sz="2400" spc="90" dirty="0">
                <a:latin typeface="Times New Roman" panose="02020603050405020304" pitchFamily="18" charset="0"/>
                <a:cs typeface="Times New Roman" panose="02020603050405020304" pitchFamily="18" charset="0"/>
              </a:rPr>
              <a:t>aims</a:t>
            </a:r>
            <a:r>
              <a:rPr lang="en-US" sz="2400" spc="229" dirty="0">
                <a:latin typeface="Times New Roman" panose="02020603050405020304" pitchFamily="18" charset="0"/>
                <a:cs typeface="Times New Roman" panose="02020603050405020304" pitchFamily="18" charset="0"/>
              </a:rPr>
              <a:t> </a:t>
            </a:r>
            <a:r>
              <a:rPr lang="en-US" sz="2400" spc="55" dirty="0">
                <a:latin typeface="Times New Roman" panose="02020603050405020304" pitchFamily="18" charset="0"/>
                <a:cs typeface="Times New Roman" panose="02020603050405020304" pitchFamily="18" charset="0"/>
              </a:rPr>
              <a:t>to</a:t>
            </a:r>
            <a:r>
              <a:rPr lang="en-US" sz="2400" spc="225" dirty="0">
                <a:latin typeface="Times New Roman" panose="02020603050405020304" pitchFamily="18" charset="0"/>
                <a:cs typeface="Times New Roman" panose="02020603050405020304" pitchFamily="18" charset="0"/>
              </a:rPr>
              <a:t> </a:t>
            </a:r>
            <a:r>
              <a:rPr lang="en-US" sz="2400" spc="105" dirty="0">
                <a:latin typeface="Times New Roman" panose="02020603050405020304" pitchFamily="18" charset="0"/>
                <a:cs typeface="Times New Roman" panose="02020603050405020304" pitchFamily="18" charset="0"/>
              </a:rPr>
              <a:t>examine</a:t>
            </a:r>
            <a:r>
              <a:rPr lang="en-US" sz="2400" spc="229" dirty="0">
                <a:latin typeface="Times New Roman" panose="02020603050405020304" pitchFamily="18" charset="0"/>
                <a:cs typeface="Times New Roman" panose="02020603050405020304" pitchFamily="18" charset="0"/>
              </a:rPr>
              <a:t> </a:t>
            </a:r>
            <a:r>
              <a:rPr lang="en-US" sz="2400" spc="105" dirty="0">
                <a:latin typeface="Times New Roman" panose="02020603050405020304" pitchFamily="18" charset="0"/>
                <a:cs typeface="Times New Roman" panose="02020603050405020304" pitchFamily="18" charset="0"/>
              </a:rPr>
              <a:t>employee</a:t>
            </a:r>
            <a:r>
              <a:rPr lang="en-US" sz="2400" spc="229" dirty="0">
                <a:latin typeface="Times New Roman" panose="02020603050405020304" pitchFamily="18" charset="0"/>
                <a:cs typeface="Times New Roman" panose="02020603050405020304" pitchFamily="18" charset="0"/>
              </a:rPr>
              <a:t> </a:t>
            </a:r>
            <a:r>
              <a:rPr lang="en-US" sz="2400" spc="110" dirty="0">
                <a:latin typeface="Times New Roman" panose="02020603050405020304" pitchFamily="18" charset="0"/>
                <a:cs typeface="Times New Roman" panose="02020603050405020304" pitchFamily="18" charset="0"/>
              </a:rPr>
              <a:t>attrition</a:t>
            </a:r>
            <a:r>
              <a:rPr lang="en-US" sz="2400" spc="22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by </a:t>
            </a:r>
            <a:r>
              <a:rPr lang="en-US" sz="2400" dirty="0">
                <a:latin typeface="Times New Roman" panose="02020603050405020304" pitchFamily="18" charset="0"/>
                <a:cs typeface="Times New Roman" panose="02020603050405020304" pitchFamily="18" charset="0"/>
              </a:rPr>
              <a:t>analyzing</a:t>
            </a:r>
            <a:r>
              <a:rPr lang="en-US" sz="2400" spc="2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job</a:t>
            </a:r>
            <a:r>
              <a:rPr lang="en-US" sz="2400" spc="2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satisfaction</a:t>
            </a:r>
            <a:r>
              <a:rPr lang="en-US" sz="2400" spc="2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levels</a:t>
            </a:r>
            <a:r>
              <a:rPr lang="en-US" sz="2400" spc="2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through</a:t>
            </a:r>
            <a:r>
              <a:rPr lang="en-US" sz="2400" spc="2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feedback.</a:t>
            </a:r>
            <a:r>
              <a:rPr lang="en-US" sz="2400" spc="17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goal</a:t>
            </a:r>
            <a:r>
              <a:rPr lang="en-US" sz="2400" spc="19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a:t>
            </a:r>
            <a:r>
              <a:rPr lang="en-US" sz="2400" spc="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200" dirty="0">
                <a:latin typeface="Times New Roman" panose="02020603050405020304" pitchFamily="18" charset="0"/>
                <a:cs typeface="Times New Roman" panose="02020603050405020304" pitchFamily="18" charset="0"/>
              </a:rPr>
              <a:t> </a:t>
            </a:r>
            <a:r>
              <a:rPr lang="en-US" sz="2400" spc="45" dirty="0">
                <a:latin typeface="Times New Roman" panose="02020603050405020304" pitchFamily="18" charset="0"/>
                <a:cs typeface="Times New Roman" panose="02020603050405020304" pitchFamily="18" charset="0"/>
              </a:rPr>
              <a:t>identify</a:t>
            </a:r>
            <a:r>
              <a:rPr lang="en-US" sz="2400" spc="210" dirty="0">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rPr>
              <a:t>patterns</a:t>
            </a:r>
            <a:r>
              <a:rPr lang="en-US" sz="2400" spc="2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2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turnover,</a:t>
            </a:r>
            <a:r>
              <a:rPr lang="en-US" sz="2400" spc="210" dirty="0">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rPr>
              <a:t>understand</a:t>
            </a:r>
            <a:r>
              <a:rPr lang="en-US" sz="2400" spc="21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the </a:t>
            </a:r>
            <a:r>
              <a:rPr lang="en-US" sz="2400" spc="55" dirty="0">
                <a:latin typeface="Times New Roman" panose="02020603050405020304" pitchFamily="18" charset="0"/>
                <a:cs typeface="Times New Roman" panose="02020603050405020304" pitchFamily="18" charset="0"/>
              </a:rPr>
              <a:t>factors</a:t>
            </a:r>
            <a:r>
              <a:rPr lang="en-US" sz="2400" spc="195" dirty="0">
                <a:latin typeface="Times New Roman" panose="02020603050405020304" pitchFamily="18" charset="0"/>
                <a:cs typeface="Times New Roman" panose="02020603050405020304" pitchFamily="18" charset="0"/>
              </a:rPr>
              <a:t> </a:t>
            </a:r>
            <a:r>
              <a:rPr lang="en-US" sz="2400" spc="60" dirty="0">
                <a:latin typeface="Times New Roman" panose="02020603050405020304" pitchFamily="18" charset="0"/>
                <a:cs typeface="Times New Roman" panose="02020603050405020304" pitchFamily="18" charset="0"/>
              </a:rPr>
              <a:t>influencing</a:t>
            </a:r>
            <a:r>
              <a:rPr lang="en-US" sz="2400" spc="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job</a:t>
            </a:r>
            <a:r>
              <a:rPr lang="en-US" sz="2400" spc="195" dirty="0">
                <a:latin typeface="Times New Roman" panose="02020603050405020304" pitchFamily="18" charset="0"/>
                <a:cs typeface="Times New Roman" panose="02020603050405020304" pitchFamily="18" charset="0"/>
              </a:rPr>
              <a:t> </a:t>
            </a:r>
            <a:r>
              <a:rPr lang="en-US" sz="2400" spc="65" dirty="0">
                <a:latin typeface="Times New Roman" panose="02020603050405020304" pitchFamily="18" charset="0"/>
                <a:cs typeface="Times New Roman" panose="02020603050405020304" pitchFamily="18" charset="0"/>
              </a:rPr>
              <a:t>satisfaction.</a:t>
            </a:r>
            <a:r>
              <a:rPr lang="en-US" sz="2400" spc="1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200" dirty="0">
                <a:latin typeface="Times New Roman" panose="02020603050405020304" pitchFamily="18" charset="0"/>
                <a:cs typeface="Times New Roman" panose="02020603050405020304" pitchFamily="18" charset="0"/>
              </a:rPr>
              <a:t> </a:t>
            </a:r>
            <a:r>
              <a:rPr lang="en-US" sz="2400" spc="55" dirty="0">
                <a:latin typeface="Times New Roman" panose="02020603050405020304" pitchFamily="18" charset="0"/>
                <a:cs typeface="Times New Roman" panose="02020603050405020304" pitchFamily="18" charset="0"/>
              </a:rPr>
              <a:t>findings</a:t>
            </a:r>
            <a:r>
              <a:rPr lang="en-US" sz="2400" spc="19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will </a:t>
            </a:r>
            <a:r>
              <a:rPr lang="en-US" sz="2400" spc="235" dirty="0">
                <a:latin typeface="Times New Roman" panose="02020603050405020304" pitchFamily="18" charset="0"/>
                <a:cs typeface="Times New Roman" panose="02020603050405020304" pitchFamily="18" charset="0"/>
              </a:rPr>
              <a:t>assist</a:t>
            </a:r>
            <a:r>
              <a:rPr lang="en-US" sz="2400" spc="580" dirty="0">
                <a:latin typeface="Times New Roman" panose="02020603050405020304" pitchFamily="18" charset="0"/>
                <a:cs typeface="Times New Roman" panose="02020603050405020304" pitchFamily="18" charset="0"/>
              </a:rPr>
              <a:t> </a:t>
            </a:r>
            <a:r>
              <a:rPr lang="en-US" sz="2400" spc="135" dirty="0">
                <a:latin typeface="Times New Roman" panose="02020603050405020304" pitchFamily="18" charset="0"/>
                <a:cs typeface="Times New Roman" panose="02020603050405020304" pitchFamily="18" charset="0"/>
              </a:rPr>
              <a:t>in</a:t>
            </a:r>
            <a:r>
              <a:rPr lang="en-US" sz="2400" spc="585" dirty="0">
                <a:latin typeface="Times New Roman" panose="02020603050405020304" pitchFamily="18" charset="0"/>
                <a:cs typeface="Times New Roman" panose="02020603050405020304" pitchFamily="18" charset="0"/>
              </a:rPr>
              <a:t> </a:t>
            </a:r>
            <a:r>
              <a:rPr lang="en-US" sz="2400" spc="245" dirty="0">
                <a:latin typeface="Times New Roman" panose="02020603050405020304" pitchFamily="18" charset="0"/>
                <a:cs typeface="Times New Roman" panose="02020603050405020304" pitchFamily="18" charset="0"/>
              </a:rPr>
              <a:t>developing</a:t>
            </a:r>
            <a:r>
              <a:rPr lang="en-US" sz="2400" spc="585" dirty="0">
                <a:latin typeface="Times New Roman" panose="02020603050405020304" pitchFamily="18" charset="0"/>
                <a:cs typeface="Times New Roman" panose="02020603050405020304" pitchFamily="18" charset="0"/>
              </a:rPr>
              <a:t> </a:t>
            </a:r>
            <a:r>
              <a:rPr lang="en-US" sz="2400" spc="254" dirty="0">
                <a:latin typeface="Times New Roman" panose="02020603050405020304" pitchFamily="18" charset="0"/>
                <a:cs typeface="Times New Roman" panose="02020603050405020304" pitchFamily="18" charset="0"/>
              </a:rPr>
              <a:t>strategies</a:t>
            </a:r>
            <a:r>
              <a:rPr lang="en-US" sz="2400" spc="595" dirty="0">
                <a:latin typeface="Times New Roman" panose="02020603050405020304" pitchFamily="18" charset="0"/>
                <a:cs typeface="Times New Roman" panose="02020603050405020304" pitchFamily="18" charset="0"/>
              </a:rPr>
              <a:t> </a:t>
            </a:r>
            <a:r>
              <a:rPr lang="en-US" sz="2400" spc="135" dirty="0">
                <a:latin typeface="Times New Roman" panose="02020603050405020304" pitchFamily="18" charset="0"/>
                <a:cs typeface="Times New Roman" panose="02020603050405020304" pitchFamily="18" charset="0"/>
              </a:rPr>
              <a:t>to</a:t>
            </a:r>
            <a:r>
              <a:rPr lang="en-US" sz="2400" spc="595" dirty="0">
                <a:latin typeface="Times New Roman" panose="02020603050405020304" pitchFamily="18" charset="0"/>
                <a:cs typeface="Times New Roman" panose="02020603050405020304" pitchFamily="18" charset="0"/>
              </a:rPr>
              <a:t> </a:t>
            </a:r>
            <a:r>
              <a:rPr lang="en-US" sz="2400" spc="235" dirty="0">
                <a:latin typeface="Times New Roman" panose="02020603050405020304" pitchFamily="18" charset="0"/>
                <a:cs typeface="Times New Roman" panose="02020603050405020304" pitchFamily="18" charset="0"/>
              </a:rPr>
              <a:t>improve</a:t>
            </a:r>
            <a:r>
              <a:rPr lang="en-US" sz="2400" spc="595" dirty="0">
                <a:latin typeface="Times New Roman" panose="02020603050405020304" pitchFamily="18" charset="0"/>
                <a:cs typeface="Times New Roman" panose="02020603050405020304" pitchFamily="18" charset="0"/>
              </a:rPr>
              <a:t> </a:t>
            </a:r>
            <a:r>
              <a:rPr lang="en-US" sz="2400" spc="155" dirty="0">
                <a:latin typeface="Times New Roman" panose="02020603050405020304" pitchFamily="18" charset="0"/>
                <a:cs typeface="Times New Roman" panose="02020603050405020304" pitchFamily="18" charset="0"/>
              </a:rPr>
              <a:t>job </a:t>
            </a:r>
            <a:r>
              <a:rPr lang="en-US" sz="2400" dirty="0">
                <a:latin typeface="Times New Roman" panose="02020603050405020304" pitchFamily="18" charset="0"/>
                <a:cs typeface="Times New Roman" panose="02020603050405020304" pitchFamily="18" charset="0"/>
              </a:rPr>
              <a:t>satisfaction,</a:t>
            </a:r>
            <a:r>
              <a:rPr lang="en-US" sz="2400" spc="19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reduce</a:t>
            </a:r>
            <a:r>
              <a:rPr lang="en-US" sz="2400" spc="20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turnover</a:t>
            </a:r>
            <a:r>
              <a:rPr lang="en-US" sz="2400" spc="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rates,</a:t>
            </a:r>
            <a:r>
              <a:rPr lang="en-US" sz="2400" spc="20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20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promote</a:t>
            </a:r>
            <a:r>
              <a:rPr lang="en-US" sz="2400" spc="20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r>
              <a:rPr lang="en-US" sz="2400" spc="204"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more </a:t>
            </a:r>
            <a:r>
              <a:rPr lang="en-US" sz="2400" dirty="0">
                <a:latin typeface="Times New Roman" panose="02020603050405020304" pitchFamily="18" charset="0"/>
                <a:cs typeface="Times New Roman" panose="02020603050405020304" pitchFamily="18" charset="0"/>
              </a:rPr>
              <a:t>stable,</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motivated</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workforce.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E3339DD-C87C-3DC1-0E36-B6A752573B7D}"/>
              </a:ext>
            </a:extLst>
          </p:cNvPr>
          <p:cNvSpPr txBox="1"/>
          <p:nvPr/>
        </p:nvSpPr>
        <p:spPr>
          <a:xfrm>
            <a:off x="3352800" y="2202426"/>
            <a:ext cx="6558116"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Managers:</a:t>
            </a:r>
            <a:r>
              <a:rPr lang="en-US" sz="2000" dirty="0"/>
              <a:t> To track and assess employee performance.</a:t>
            </a:r>
          </a:p>
          <a:p>
            <a:pPr marL="285750" indent="-285750" algn="just">
              <a:buFont typeface="Arial" panose="020B0604020202020204" pitchFamily="34" charset="0"/>
              <a:buChar char="•"/>
            </a:pPr>
            <a:r>
              <a:rPr lang="en-US" sz="2000" b="1" dirty="0"/>
              <a:t>HR Team: </a:t>
            </a:r>
            <a:r>
              <a:rPr lang="en-US" sz="2000" dirty="0"/>
              <a:t>For performance reviews, promotions, and development plans.</a:t>
            </a:r>
          </a:p>
          <a:p>
            <a:pPr marL="285750" indent="-285750" algn="just">
              <a:buFont typeface="Arial" panose="020B0604020202020204" pitchFamily="34" charset="0"/>
              <a:buChar char="•"/>
            </a:pPr>
            <a:r>
              <a:rPr lang="en-US" sz="2000" b="1" dirty="0"/>
              <a:t>Executives:</a:t>
            </a:r>
            <a:r>
              <a:rPr lang="en-US" sz="2000" dirty="0"/>
              <a:t> To gain insights into overall productivity trends and make strategic decisions.</a:t>
            </a:r>
          </a:p>
          <a:p>
            <a:pPr marL="285750" indent="-285750" algn="just">
              <a:buFont typeface="Arial" panose="020B0604020202020204" pitchFamily="34" charset="0"/>
              <a:buChar char="•"/>
            </a:pPr>
            <a:r>
              <a:rPr lang="en-US" sz="2000" b="1" dirty="0"/>
              <a:t>Employees:</a:t>
            </a:r>
            <a:r>
              <a:rPr lang="en-US" sz="2000" dirty="0"/>
              <a:t> For self-assessment and feedback on their performance.</a:t>
            </a:r>
            <a:endParaRPr lang="en-IN" sz="2000" dirty="0"/>
          </a:p>
        </p:txBody>
      </p:sp>
      <p:grpSp>
        <p:nvGrpSpPr>
          <p:cNvPr id="9" name="object 6">
            <a:extLst>
              <a:ext uri="{FF2B5EF4-FFF2-40B4-BE49-F238E27FC236}">
                <a16:creationId xmlns:a16="http://schemas.microsoft.com/office/drawing/2014/main" id="{043B15C2-7480-AF7E-80B5-606522E1AC31}"/>
              </a:ext>
            </a:extLst>
          </p:cNvPr>
          <p:cNvGrpSpPr/>
          <p:nvPr/>
        </p:nvGrpSpPr>
        <p:grpSpPr>
          <a:xfrm>
            <a:off x="685800" y="1676400"/>
            <a:ext cx="2467610" cy="4982210"/>
            <a:chOff x="685800" y="1676400"/>
            <a:chExt cx="2467610" cy="4982210"/>
          </a:xfrm>
        </p:grpSpPr>
        <p:pic>
          <p:nvPicPr>
            <p:cNvPr id="11" name="object 7">
              <a:extLst>
                <a:ext uri="{FF2B5EF4-FFF2-40B4-BE49-F238E27FC236}">
                  <a16:creationId xmlns:a16="http://schemas.microsoft.com/office/drawing/2014/main" id="{58A34DF5-8926-1588-5F67-FF0AFCD4BB8B}"/>
                </a:ext>
              </a:extLst>
            </p:cNvPr>
            <p:cNvPicPr/>
            <p:nvPr/>
          </p:nvPicPr>
          <p:blipFill>
            <a:blip r:embed="rId2" cstate="print"/>
            <a:stretch>
              <a:fillRect/>
            </a:stretch>
          </p:blipFill>
          <p:spPr>
            <a:xfrm>
              <a:off x="723900" y="6172200"/>
              <a:ext cx="2180844" cy="486156"/>
            </a:xfrm>
            <a:prstGeom prst="rect">
              <a:avLst/>
            </a:prstGeom>
          </p:spPr>
        </p:pic>
        <p:pic>
          <p:nvPicPr>
            <p:cNvPr id="12" name="object 8">
              <a:extLst>
                <a:ext uri="{FF2B5EF4-FFF2-40B4-BE49-F238E27FC236}">
                  <a16:creationId xmlns:a16="http://schemas.microsoft.com/office/drawing/2014/main" id="{4C96A123-E709-D164-107B-47F8367615D0}"/>
                </a:ext>
              </a:extLst>
            </p:cNvPr>
            <p:cNvPicPr/>
            <p:nvPr/>
          </p:nvPicPr>
          <p:blipFill>
            <a:blip r:embed="rId3" cstate="print"/>
            <a:stretch>
              <a:fillRect/>
            </a:stretch>
          </p:blipFill>
          <p:spPr>
            <a:xfrm>
              <a:off x="836676" y="1676400"/>
              <a:ext cx="1719072" cy="2221991"/>
            </a:xfrm>
            <a:prstGeom prst="rect">
              <a:avLst/>
            </a:prstGeom>
          </p:spPr>
        </p:pic>
        <p:pic>
          <p:nvPicPr>
            <p:cNvPr id="13" name="object 9">
              <a:extLst>
                <a:ext uri="{FF2B5EF4-FFF2-40B4-BE49-F238E27FC236}">
                  <a16:creationId xmlns:a16="http://schemas.microsoft.com/office/drawing/2014/main" id="{9AE018A4-29F3-B84E-7C1C-BCAD0FB6BBC4}"/>
                </a:ext>
              </a:extLst>
            </p:cNvPr>
            <p:cNvPicPr/>
            <p:nvPr/>
          </p:nvPicPr>
          <p:blipFill>
            <a:blip r:embed="rId4" cstate="print"/>
            <a:stretch>
              <a:fillRect/>
            </a:stretch>
          </p:blipFill>
          <p:spPr>
            <a:xfrm>
              <a:off x="685800" y="4419600"/>
              <a:ext cx="2467356" cy="1848612"/>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0B0FD96-48BF-3E08-41C8-8666FD5BEBB7}"/>
              </a:ext>
            </a:extLst>
          </p:cNvPr>
          <p:cNvSpPr txBox="1"/>
          <p:nvPr/>
        </p:nvSpPr>
        <p:spPr>
          <a:xfrm>
            <a:off x="3628103" y="2281556"/>
            <a:ext cx="5132439" cy="2831544"/>
          </a:xfrm>
          <a:prstGeom prst="rect">
            <a:avLst/>
          </a:prstGeom>
          <a:noFill/>
        </p:spPr>
        <p:txBody>
          <a:bodyPr wrap="square" rtlCol="0">
            <a:sp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Filtering -</a:t>
            </a:r>
            <a:r>
              <a:rPr lang="en-US" sz="2000" dirty="0">
                <a:latin typeface="Times New Roman" panose="02020603050405020304" pitchFamily="18" charset="0"/>
                <a:cs typeface="Times New Roman" panose="02020603050405020304" pitchFamily="18" charset="0"/>
              </a:rPr>
              <a:t> To find out the missing values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Conditional formatting - </a:t>
            </a:r>
            <a:r>
              <a:rPr lang="en-US" sz="2000" dirty="0">
                <a:latin typeface="Times New Roman" panose="02020603050405020304" pitchFamily="18" charset="0"/>
                <a:cs typeface="Times New Roman" panose="02020603050405020304" pitchFamily="18" charset="0"/>
              </a:rPr>
              <a:t>Conditional formatting helps to find out the blank values.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Pivot table - </a:t>
            </a:r>
            <a:r>
              <a:rPr lang="en-US" sz="2000" dirty="0">
                <a:latin typeface="Times New Roman" panose="02020603050405020304" pitchFamily="18" charset="0"/>
                <a:cs typeface="Times New Roman" panose="02020603050405020304" pitchFamily="18" charset="0"/>
              </a:rPr>
              <a:t>Its an interactive way to quickly summarize large amounts of data.</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Chart - </a:t>
            </a:r>
            <a:r>
              <a:rPr lang="en-US" sz="2000" dirty="0">
                <a:latin typeface="Times New Roman" panose="02020603050405020304" pitchFamily="18" charset="0"/>
                <a:cs typeface="Times New Roman" panose="02020603050405020304" pitchFamily="18" charset="0"/>
              </a:rPr>
              <a:t>It is used to make a graphical representation of any set of data.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
          </a:xfrm>
        </p:spPr>
        <p:txBody>
          <a:bodyPr/>
          <a:lstStyle/>
          <a:p>
            <a:r>
              <a:rPr lang="en-IN" sz="4000" dirty="0"/>
              <a:t>DATASET DESCRIPTION</a:t>
            </a:r>
          </a:p>
        </p:txBody>
      </p:sp>
      <p:sp>
        <p:nvSpPr>
          <p:cNvPr id="3" name="TextBox 2">
            <a:extLst>
              <a:ext uri="{FF2B5EF4-FFF2-40B4-BE49-F238E27FC236}">
                <a16:creationId xmlns:a16="http://schemas.microsoft.com/office/drawing/2014/main" id="{BDF14E1C-2719-2C45-D0D3-CEEE88A5E85F}"/>
              </a:ext>
            </a:extLst>
          </p:cNvPr>
          <p:cNvSpPr txBox="1"/>
          <p:nvPr/>
        </p:nvSpPr>
        <p:spPr>
          <a:xfrm>
            <a:off x="1297858" y="1543665"/>
            <a:ext cx="6410632" cy="501194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DATA SET – KAGGLE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26 FEATURE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FEATURE- 9 FEATURE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ID- CATEGORICAL DATA</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GENDER- MALE,FEMALE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PERFORMANCE LEVEL- ORDINAL DATA</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BUSINESS UNIT- REFERENCE DATA SET</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NAME- NOMINAL DATA</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RATING- 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367690D-E854-ACB2-B06E-93ADACB7E2CC}"/>
              </a:ext>
            </a:extLst>
          </p:cNvPr>
          <p:cNvSpPr txBox="1"/>
          <p:nvPr/>
        </p:nvSpPr>
        <p:spPr>
          <a:xfrm>
            <a:off x="3215148" y="2231924"/>
            <a:ext cx="5653549" cy="1828706"/>
          </a:xfrm>
          <a:prstGeom prst="rect">
            <a:avLst/>
          </a:prstGeom>
          <a:noFill/>
        </p:spPr>
        <p:txBody>
          <a:bodyPr wrap="square" rtlCol="0">
            <a:spAutoFit/>
          </a:bodyPr>
          <a:lstStyle/>
          <a:p>
            <a:pPr marL="12700" algn="just">
              <a:lnSpc>
                <a:spcPct val="100000"/>
              </a:lnSpc>
              <a:spcBef>
                <a:spcPts val="95"/>
              </a:spcBef>
            </a:pPr>
            <a:r>
              <a:rPr lang="en-IN" sz="2800" dirty="0">
                <a:latin typeface="Times New Roman"/>
                <a:cs typeface="Times New Roman"/>
              </a:rPr>
              <a:t>New</a:t>
            </a:r>
            <a:r>
              <a:rPr lang="en-IN" sz="2800" spc="-40" dirty="0">
                <a:latin typeface="Times New Roman"/>
                <a:cs typeface="Times New Roman"/>
              </a:rPr>
              <a:t> </a:t>
            </a:r>
            <a:r>
              <a:rPr lang="en-IN" sz="2800" dirty="0">
                <a:latin typeface="Times New Roman"/>
                <a:cs typeface="Times New Roman"/>
              </a:rPr>
              <a:t>Formula</a:t>
            </a:r>
            <a:r>
              <a:rPr lang="en-IN" sz="2800" spc="-35" dirty="0">
                <a:latin typeface="Times New Roman"/>
                <a:cs typeface="Times New Roman"/>
              </a:rPr>
              <a:t> </a:t>
            </a:r>
            <a:r>
              <a:rPr lang="en-IN" sz="2800" dirty="0">
                <a:latin typeface="Times New Roman"/>
                <a:cs typeface="Times New Roman"/>
              </a:rPr>
              <a:t>Used</a:t>
            </a:r>
            <a:r>
              <a:rPr lang="en-IN" sz="2800" spc="-40" dirty="0">
                <a:latin typeface="Times New Roman"/>
                <a:cs typeface="Times New Roman"/>
              </a:rPr>
              <a:t> </a:t>
            </a:r>
            <a:r>
              <a:rPr lang="en-IN" sz="2800" dirty="0">
                <a:latin typeface="Times New Roman"/>
                <a:cs typeface="Times New Roman"/>
              </a:rPr>
              <a:t>:</a:t>
            </a:r>
            <a:r>
              <a:rPr lang="en-IN" sz="2800" spc="-35" dirty="0">
                <a:latin typeface="Times New Roman"/>
                <a:cs typeface="Times New Roman"/>
              </a:rPr>
              <a:t> </a:t>
            </a:r>
            <a:r>
              <a:rPr lang="en-IN" sz="2800" spc="-25" dirty="0">
                <a:latin typeface="Times New Roman"/>
                <a:cs typeface="Times New Roman"/>
              </a:rPr>
              <a:t>IFS</a:t>
            </a:r>
          </a:p>
          <a:p>
            <a:pPr marL="12700" algn="just">
              <a:lnSpc>
                <a:spcPct val="100000"/>
              </a:lnSpc>
              <a:spcBef>
                <a:spcPts val="95"/>
              </a:spcBef>
            </a:pPr>
            <a:r>
              <a:rPr lang="en-US" sz="2800" dirty="0">
                <a:latin typeface="Times New Roman"/>
                <a:cs typeface="Times New Roman"/>
              </a:rPr>
              <a:t>EG: IFS( Z8≥5,"VERY HIGH",Z8≥4,"HIGH",Z8≥3,"MEDIUM",TRUE,"LOW")</a:t>
            </a:r>
            <a:endParaRPr lang="en-IN" sz="28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645</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Nivetha Raju</cp:lastModifiedBy>
  <cp:revision>1</cp:revision>
  <dcterms:modified xsi:type="dcterms:W3CDTF">2024-09-05T13:46:27Z</dcterms:modified>
</cp:coreProperties>
</file>