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7618D-4CBB-BA59-722E-58E985E9432B}"/>
              </a:ext>
            </a:extLst>
          </p:cNvPr>
          <p:cNvSpPr>
            <a:spLocks noGrp="1"/>
          </p:cNvSpPr>
          <p:nvPr>
            <p:ph type="ctrTitle"/>
          </p:nvPr>
        </p:nvSpPr>
        <p:spPr/>
        <p:txBody>
          <a:bodyPr/>
          <a:lstStyle/>
          <a:p>
            <a:br>
              <a:rPr lang="en-IN" dirty="0"/>
            </a:br>
            <a:br>
              <a:rPr lang="en-IN" dirty="0"/>
            </a:br>
            <a:endParaRPr lang="en-US" dirty="0"/>
          </a:p>
        </p:txBody>
      </p:sp>
      <p:sp>
        <p:nvSpPr>
          <p:cNvPr id="3" name="Subtitle 2">
            <a:extLst>
              <a:ext uri="{FF2B5EF4-FFF2-40B4-BE49-F238E27FC236}">
                <a16:creationId xmlns:a16="http://schemas.microsoft.com/office/drawing/2014/main" id="{DD13297B-DE63-7B1E-8376-8EB424CE23A6}"/>
              </a:ext>
            </a:extLst>
          </p:cNvPr>
          <p:cNvSpPr>
            <a:spLocks noGrp="1"/>
          </p:cNvSpPr>
          <p:nvPr>
            <p:ph type="subTitle" idx="1"/>
          </p:nvPr>
        </p:nvSpPr>
        <p:spPr>
          <a:xfrm>
            <a:off x="1302415" y="2671838"/>
            <a:ext cx="8815946" cy="1514324"/>
          </a:xfrm>
        </p:spPr>
        <p:txBody>
          <a:bodyPr>
            <a:noAutofit/>
          </a:bodyPr>
          <a:lstStyle/>
          <a:p>
            <a:r>
              <a:rPr lang="en-IN" sz="5400" dirty="0">
                <a:latin typeface="Algerian" pitchFamily="82" charset="0"/>
              </a:rPr>
              <a:t>Future sales </a:t>
            </a:r>
            <a:r>
              <a:rPr lang="en-IN" sz="5400">
                <a:latin typeface="Algerian" pitchFamily="82" charset="0"/>
              </a:rPr>
              <a:t>prediction </a:t>
            </a:r>
            <a:endParaRPr lang="en-US" sz="5400" dirty="0">
              <a:latin typeface="Algerian" pitchFamily="82" charset="0"/>
            </a:endParaRPr>
          </a:p>
        </p:txBody>
      </p:sp>
    </p:spTree>
    <p:extLst>
      <p:ext uri="{BB962C8B-B14F-4D97-AF65-F5344CB8AC3E}">
        <p14:creationId xmlns:p14="http://schemas.microsoft.com/office/powerpoint/2010/main" val="45892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7A71-CDFE-AB87-5539-D77EF36BFF7A}"/>
              </a:ext>
            </a:extLst>
          </p:cNvPr>
          <p:cNvSpPr>
            <a:spLocks noGrp="1"/>
          </p:cNvSpPr>
          <p:nvPr>
            <p:ph type="title"/>
          </p:nvPr>
        </p:nvSpPr>
        <p:spPr/>
        <p:txBody>
          <a:bodyPr/>
          <a:lstStyle/>
          <a:p>
            <a:r>
              <a:rPr lang="en-IN" dirty="0"/>
              <a:t>Introduction </a:t>
            </a:r>
            <a:endParaRPr lang="en-US" dirty="0"/>
          </a:p>
        </p:txBody>
      </p:sp>
      <p:sp>
        <p:nvSpPr>
          <p:cNvPr id="3" name="Content Placeholder 2">
            <a:extLst>
              <a:ext uri="{FF2B5EF4-FFF2-40B4-BE49-F238E27FC236}">
                <a16:creationId xmlns:a16="http://schemas.microsoft.com/office/drawing/2014/main" id="{E500CE42-19B7-2746-EFE1-1FBE6861BB6B}"/>
              </a:ext>
            </a:extLst>
          </p:cNvPr>
          <p:cNvSpPr>
            <a:spLocks noGrp="1"/>
          </p:cNvSpPr>
          <p:nvPr>
            <p:ph idx="1"/>
          </p:nvPr>
        </p:nvSpPr>
        <p:spPr/>
        <p:txBody>
          <a:bodyPr/>
          <a:lstStyle/>
          <a:p>
            <a:r>
              <a:rPr lang="en-IN" dirty="0"/>
              <a:t>Predicting future sales is a critical aspect of business planning and strategy. By </a:t>
            </a:r>
            <a:r>
              <a:rPr lang="en-IN" dirty="0" err="1"/>
              <a:t>analyzing</a:t>
            </a:r>
            <a:r>
              <a:rPr lang="en-IN" dirty="0"/>
              <a:t> historical data, market trends, and other relevant factors, organizations can make informed decisions to optimize inventory, marketing efforts, and overall revenue. In this context, we can explore various methods and tools for future sales prediction.</a:t>
            </a:r>
            <a:endParaRPr lang="en-US" dirty="0"/>
          </a:p>
        </p:txBody>
      </p:sp>
    </p:spTree>
    <p:extLst>
      <p:ext uri="{BB962C8B-B14F-4D97-AF65-F5344CB8AC3E}">
        <p14:creationId xmlns:p14="http://schemas.microsoft.com/office/powerpoint/2010/main" val="366168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4483-F38B-7E6A-73DF-61C0E53615C8}"/>
              </a:ext>
            </a:extLst>
          </p:cNvPr>
          <p:cNvSpPr>
            <a:spLocks noGrp="1"/>
          </p:cNvSpPr>
          <p:nvPr>
            <p:ph type="title"/>
          </p:nvPr>
        </p:nvSpPr>
        <p:spPr/>
        <p:txBody>
          <a:bodyPr/>
          <a:lstStyle/>
          <a:p>
            <a:r>
              <a:rPr lang="en-IN" dirty="0"/>
              <a:t>Data preparation </a:t>
            </a:r>
            <a:endParaRPr lang="en-US" dirty="0"/>
          </a:p>
        </p:txBody>
      </p:sp>
      <p:sp>
        <p:nvSpPr>
          <p:cNvPr id="3" name="Content Placeholder 2">
            <a:extLst>
              <a:ext uri="{FF2B5EF4-FFF2-40B4-BE49-F238E27FC236}">
                <a16:creationId xmlns:a16="http://schemas.microsoft.com/office/drawing/2014/main" id="{63825D2D-9C57-0A48-B8C0-0D3A5DD93990}"/>
              </a:ext>
            </a:extLst>
          </p:cNvPr>
          <p:cNvSpPr>
            <a:spLocks noGrp="1"/>
          </p:cNvSpPr>
          <p:nvPr>
            <p:ph idx="1"/>
          </p:nvPr>
        </p:nvSpPr>
        <p:spPr/>
        <p:txBody>
          <a:bodyPr>
            <a:normAutofit fontScale="77500" lnSpcReduction="20000"/>
          </a:bodyPr>
          <a:lstStyle/>
          <a:p>
            <a:pPr marL="0" indent="0">
              <a:buNone/>
            </a:pPr>
            <a:r>
              <a:rPr lang="en-IN" dirty="0"/>
              <a:t>Data preparation is a crucial step in predicting future sales accurately. It involves collecting, cleaning, and organizing data to make it suitable for analysis. Here are the key steps in data preparation for sales prediction:
Data Collection: Gather historical sales data, which should include information on products, time periods, pricing, promotions, and other relevant variables.
Data Cleaning: Identify and rectify any errors or inconsistencies in the dataset, such as missing values, duplicates, or outliers.
Feature Engineering: Create new features or transform existing ones to extract meaningful information. For sales prediction, this may include calculating sales trends, seasonality, and customer demographics.
Data Integration: Combine different datasets, such as sales data, weather data, or economic indicators, to enrich the dataset and provide more context.</a:t>
            </a:r>
            <a:endParaRPr lang="en-US" dirty="0"/>
          </a:p>
        </p:txBody>
      </p:sp>
    </p:spTree>
    <p:extLst>
      <p:ext uri="{BB962C8B-B14F-4D97-AF65-F5344CB8AC3E}">
        <p14:creationId xmlns:p14="http://schemas.microsoft.com/office/powerpoint/2010/main" val="95960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4C5D-C3E7-2656-B64E-CC4114B9F09C}"/>
              </a:ext>
            </a:extLst>
          </p:cNvPr>
          <p:cNvSpPr>
            <a:spLocks noGrp="1"/>
          </p:cNvSpPr>
          <p:nvPr>
            <p:ph type="title"/>
          </p:nvPr>
        </p:nvSpPr>
        <p:spPr/>
        <p:txBody>
          <a:bodyPr/>
          <a:lstStyle/>
          <a:p>
            <a:r>
              <a:rPr lang="en-IN" dirty="0"/>
              <a:t>Implementing future sales prediction</a:t>
            </a:r>
            <a:endParaRPr lang="en-US" dirty="0"/>
          </a:p>
        </p:txBody>
      </p:sp>
      <p:sp>
        <p:nvSpPr>
          <p:cNvPr id="3" name="Content Placeholder 2">
            <a:extLst>
              <a:ext uri="{FF2B5EF4-FFF2-40B4-BE49-F238E27FC236}">
                <a16:creationId xmlns:a16="http://schemas.microsoft.com/office/drawing/2014/main" id="{49335B8B-AFB3-0245-AC90-A313FF6E2EAC}"/>
              </a:ext>
            </a:extLst>
          </p:cNvPr>
          <p:cNvSpPr>
            <a:spLocks noGrp="1"/>
          </p:cNvSpPr>
          <p:nvPr>
            <p:ph idx="1"/>
          </p:nvPr>
        </p:nvSpPr>
        <p:spPr/>
        <p:txBody>
          <a:bodyPr>
            <a:normAutofit lnSpcReduction="10000"/>
          </a:bodyPr>
          <a:lstStyle/>
          <a:p>
            <a:pPr marL="0" indent="0">
              <a:buNone/>
            </a:pPr>
            <a:r>
              <a:rPr lang="en-IN" dirty="0"/>
              <a:t>Data Collection: Use the prepared historical sales data along with any other relevant data sources.
Feature Selection: Identify the most significant features that can influence sales. This may involve using techniques like feature importance or domain knowledge.
Model Selection: Choose an appropriate predictive </a:t>
            </a:r>
            <a:r>
              <a:rPr lang="en-IN" dirty="0" err="1"/>
              <a:t>modeling</a:t>
            </a:r>
            <a:r>
              <a:rPr lang="en-IN" dirty="0"/>
              <a:t> approach. Common methods include time series analysis, regression analysis, machine learning algorithms, and neural networks.
Model Training: Use the training dataset to train the selected model. This involves adjusting model parameters to fit the historical sales data.</a:t>
            </a:r>
            <a:endParaRPr lang="en-US" dirty="0"/>
          </a:p>
        </p:txBody>
      </p:sp>
    </p:spTree>
    <p:extLst>
      <p:ext uri="{BB962C8B-B14F-4D97-AF65-F5344CB8AC3E}">
        <p14:creationId xmlns:p14="http://schemas.microsoft.com/office/powerpoint/2010/main" val="115931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A9A0-8A4F-6842-F068-B88824057FA3}"/>
              </a:ext>
            </a:extLst>
          </p:cNvPr>
          <p:cNvSpPr>
            <a:spLocks noGrp="1"/>
          </p:cNvSpPr>
          <p:nvPr>
            <p:ph type="title"/>
          </p:nvPr>
        </p:nvSpPr>
        <p:spPr/>
        <p:txBody>
          <a:bodyPr/>
          <a:lstStyle/>
          <a:p>
            <a:r>
              <a:rPr lang="en-IN" dirty="0"/>
              <a:t>Data Source </a:t>
            </a:r>
            <a:endParaRPr lang="en-US" dirty="0"/>
          </a:p>
        </p:txBody>
      </p:sp>
      <p:sp>
        <p:nvSpPr>
          <p:cNvPr id="3" name="Content Placeholder 2">
            <a:extLst>
              <a:ext uri="{FF2B5EF4-FFF2-40B4-BE49-F238E27FC236}">
                <a16:creationId xmlns:a16="http://schemas.microsoft.com/office/drawing/2014/main" id="{14DE752E-F44B-A459-DA05-A2686C171734}"/>
              </a:ext>
            </a:extLst>
          </p:cNvPr>
          <p:cNvSpPr>
            <a:spLocks noGrp="1"/>
          </p:cNvSpPr>
          <p:nvPr>
            <p:ph idx="1"/>
          </p:nvPr>
        </p:nvSpPr>
        <p:spPr/>
        <p:txBody>
          <a:bodyPr>
            <a:normAutofit lnSpcReduction="10000"/>
          </a:bodyPr>
          <a:lstStyle/>
          <a:p>
            <a:r>
              <a:rPr lang="en-IN" dirty="0" err="1"/>
              <a:t>Tv.Radio.Newspaper.sales</a:t>
            </a:r>
            <a:r>
              <a:rPr lang="en-IN" dirty="0"/>
              <a:t>
230.1.37.8.69.2.22.1
44.5.39.3.45.1.10.4
17.2.45.9.69.3.12
151.5.41.3.58.5.16.5.
180.8.10.8.58.4.17.9
8.7.48.9.75.7.2
57.5.32.8.23.5.11.8
120.2.19.6.11.6.13.2
8.6.2.1.1.4.8</a:t>
            </a:r>
            <a:endParaRPr lang="en-US" dirty="0"/>
          </a:p>
        </p:txBody>
      </p:sp>
    </p:spTree>
    <p:extLst>
      <p:ext uri="{BB962C8B-B14F-4D97-AF65-F5344CB8AC3E}">
        <p14:creationId xmlns:p14="http://schemas.microsoft.com/office/powerpoint/2010/main" val="316331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8BEB-3966-53EF-73A8-18A7A09476E6}"/>
              </a:ext>
            </a:extLst>
          </p:cNvPr>
          <p:cNvSpPr>
            <a:spLocks noGrp="1"/>
          </p:cNvSpPr>
          <p:nvPr>
            <p:ph type="title"/>
          </p:nvPr>
        </p:nvSpPr>
        <p:spPr/>
        <p:txBody>
          <a:bodyPr/>
          <a:lstStyle/>
          <a:p>
            <a:r>
              <a:rPr lang="en-IN" dirty="0"/>
              <a:t>Program </a:t>
            </a:r>
            <a:endParaRPr lang="en-US" dirty="0"/>
          </a:p>
        </p:txBody>
      </p:sp>
      <p:sp>
        <p:nvSpPr>
          <p:cNvPr id="3" name="Content Placeholder 2">
            <a:extLst>
              <a:ext uri="{FF2B5EF4-FFF2-40B4-BE49-F238E27FC236}">
                <a16:creationId xmlns:a16="http://schemas.microsoft.com/office/drawing/2014/main" id="{95C7D2DA-5172-7BCA-EACE-10831E4CA75E}"/>
              </a:ext>
            </a:extLst>
          </p:cNvPr>
          <p:cNvSpPr>
            <a:spLocks noGrp="1"/>
          </p:cNvSpPr>
          <p:nvPr>
            <p:ph idx="1"/>
          </p:nvPr>
        </p:nvSpPr>
        <p:spPr/>
        <p:txBody>
          <a:bodyPr>
            <a:normAutofit fontScale="55000" lnSpcReduction="20000"/>
          </a:bodyPr>
          <a:lstStyle/>
          <a:p>
            <a:r>
              <a:rPr lang="en-IN" dirty="0" err="1"/>
              <a:t>Mport</a:t>
            </a:r>
            <a:r>
              <a:rPr lang="en-IN" dirty="0"/>
              <a:t> pandas as </a:t>
            </a:r>
            <a:r>
              <a:rPr lang="en-IN" dirty="0" err="1"/>
              <a:t>pd</a:t>
            </a:r>
            <a:r>
              <a:rPr lang="en-IN" dirty="0"/>
              <a:t>
from </a:t>
            </a:r>
            <a:r>
              <a:rPr lang="en-IN" dirty="0" err="1"/>
              <a:t>sklearn.model_selection</a:t>
            </a:r>
            <a:r>
              <a:rPr lang="en-IN" dirty="0"/>
              <a:t> import </a:t>
            </a:r>
            <a:r>
              <a:rPr lang="en-IN" dirty="0" err="1"/>
              <a:t>train_test_split</a:t>
            </a:r>
            <a:r>
              <a:rPr lang="en-IN" dirty="0"/>
              <a:t>
from </a:t>
            </a:r>
            <a:r>
              <a:rPr lang="en-IN" dirty="0" err="1"/>
              <a:t>sklearn.linear_model</a:t>
            </a:r>
            <a:r>
              <a:rPr lang="en-IN" dirty="0"/>
              <a:t> import </a:t>
            </a:r>
            <a:r>
              <a:rPr lang="en-IN" dirty="0" err="1"/>
              <a:t>LinearRegression</a:t>
            </a:r>
            <a:r>
              <a:rPr lang="en-IN" dirty="0"/>
              <a:t>
from </a:t>
            </a:r>
            <a:r>
              <a:rPr lang="en-IN" dirty="0" err="1"/>
              <a:t>sklearn.metrics</a:t>
            </a:r>
            <a:r>
              <a:rPr lang="en-IN" dirty="0"/>
              <a:t> import </a:t>
            </a:r>
            <a:r>
              <a:rPr lang="en-IN" dirty="0" err="1"/>
              <a:t>mean_squared_error</a:t>
            </a:r>
            <a:r>
              <a:rPr lang="en-IN" dirty="0"/>
              <a:t>
import </a:t>
            </a:r>
            <a:r>
              <a:rPr lang="en-IN" dirty="0" err="1"/>
              <a:t>matplotlib.pyplot</a:t>
            </a:r>
            <a:r>
              <a:rPr lang="en-IN" dirty="0"/>
              <a:t> as </a:t>
            </a:r>
            <a:r>
              <a:rPr lang="en-IN" dirty="0" err="1"/>
              <a:t>plt</a:t>
            </a:r>
            <a:r>
              <a:rPr lang="en-IN" dirty="0"/>
              <a:t>
# Load your dataset (replace ‘</a:t>
            </a:r>
            <a:r>
              <a:rPr lang="en-IN" dirty="0" err="1"/>
              <a:t>your_dataset.csv</a:t>
            </a:r>
            <a:r>
              <a:rPr lang="en-IN" dirty="0"/>
              <a:t>’ with your data file)
data = </a:t>
            </a:r>
            <a:r>
              <a:rPr lang="en-IN" dirty="0" err="1"/>
              <a:t>pd.read_csv</a:t>
            </a:r>
            <a:r>
              <a:rPr lang="en-IN" dirty="0"/>
              <a:t>(‘</a:t>
            </a:r>
            <a:r>
              <a:rPr lang="en-IN" dirty="0" err="1"/>
              <a:t>your_dataset.csv</a:t>
            </a:r>
            <a:r>
              <a:rPr lang="en-IN" dirty="0"/>
              <a:t>’)
# Assuming your dataset has ‘date’ and ‘sales’ columns
# You may need to </a:t>
            </a:r>
            <a:r>
              <a:rPr lang="en-IN" dirty="0" err="1"/>
              <a:t>preprocess</a:t>
            </a:r>
            <a:r>
              <a:rPr lang="en-IN" dirty="0"/>
              <a:t> and feature engineer your data as mentioned earlier
# Split the data into features (X) and the target variable (y)
X = data[[‘feature1’, ‘feature2’]]  # Replace with your relevant features
y = data[‘sales’]</a:t>
            </a:r>
          </a:p>
          <a:p>
            <a:endParaRPr lang="en-US" dirty="0"/>
          </a:p>
        </p:txBody>
      </p:sp>
    </p:spTree>
    <p:extLst>
      <p:ext uri="{BB962C8B-B14F-4D97-AF65-F5344CB8AC3E}">
        <p14:creationId xmlns:p14="http://schemas.microsoft.com/office/powerpoint/2010/main" val="295114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FB732-ED2A-83D5-6817-81971B1C5460}"/>
              </a:ext>
            </a:extLst>
          </p:cNvPr>
          <p:cNvSpPr>
            <a:spLocks noGrp="1"/>
          </p:cNvSpPr>
          <p:nvPr>
            <p:ph idx="1"/>
          </p:nvPr>
        </p:nvSpPr>
        <p:spPr>
          <a:xfrm>
            <a:off x="677334" y="446137"/>
            <a:ext cx="8596668" cy="5595226"/>
          </a:xfrm>
        </p:spPr>
        <p:txBody>
          <a:bodyPr/>
          <a:lstStyle/>
          <a:p>
            <a:pPr marL="0" indent="0">
              <a:buNone/>
            </a:pPr>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y, </a:t>
            </a:r>
            <a:r>
              <a:rPr lang="en-IN" dirty="0" err="1"/>
              <a:t>test_size</a:t>
            </a:r>
            <a:r>
              <a:rPr lang="en-IN" dirty="0"/>
              <a:t>=0.2, </a:t>
            </a:r>
            <a:r>
              <a:rPr lang="en-IN" dirty="0" err="1"/>
              <a:t>random_state</a:t>
            </a:r>
            <a:r>
              <a:rPr lang="en-IN" dirty="0"/>
              <a:t>=42)
# Create a linear regression model
model = </a:t>
            </a:r>
            <a:r>
              <a:rPr lang="en-IN" dirty="0" err="1"/>
              <a:t>LinearRegression</a:t>
            </a:r>
            <a:r>
              <a:rPr lang="en-IN" dirty="0"/>
              <a:t>()
# Train the model on the training data
</a:t>
            </a:r>
            <a:r>
              <a:rPr lang="en-IN" dirty="0" err="1"/>
              <a:t>model.fit</a:t>
            </a:r>
            <a:r>
              <a:rPr lang="en-IN" dirty="0"/>
              <a:t>(</a:t>
            </a:r>
            <a:r>
              <a:rPr lang="en-IN" dirty="0" err="1"/>
              <a:t>X_train</a:t>
            </a:r>
            <a:r>
              <a:rPr lang="en-IN" dirty="0"/>
              <a:t>, </a:t>
            </a:r>
            <a:r>
              <a:rPr lang="en-IN" dirty="0" err="1"/>
              <a:t>y_train</a:t>
            </a:r>
            <a:r>
              <a:rPr lang="en-IN" dirty="0"/>
              <a:t>)</a:t>
            </a:r>
          </a:p>
          <a:p>
            <a:pPr marL="0" indent="0">
              <a:buNone/>
            </a:pPr>
            <a:r>
              <a:rPr lang="en-IN" dirty="0" err="1"/>
              <a:t>Y_pred</a:t>
            </a:r>
            <a:r>
              <a:rPr lang="en-IN" dirty="0"/>
              <a:t> = </a:t>
            </a:r>
            <a:r>
              <a:rPr lang="en-IN" dirty="0" err="1"/>
              <a:t>model.predict</a:t>
            </a:r>
            <a:r>
              <a:rPr lang="en-IN" dirty="0"/>
              <a:t>(</a:t>
            </a:r>
            <a:r>
              <a:rPr lang="en-IN" dirty="0" err="1"/>
              <a:t>X_test</a:t>
            </a:r>
            <a:r>
              <a:rPr lang="en-IN" dirty="0"/>
              <a:t>)
# Calculate the Mean Squared Error to evaluate the model’s performance
</a:t>
            </a:r>
            <a:r>
              <a:rPr lang="en-IN" dirty="0" err="1"/>
              <a:t>mse</a:t>
            </a:r>
            <a:r>
              <a:rPr lang="en-IN" dirty="0"/>
              <a:t> = </a:t>
            </a:r>
            <a:r>
              <a:rPr lang="en-IN" dirty="0" err="1"/>
              <a:t>mean_squared_error</a:t>
            </a:r>
            <a:r>
              <a:rPr lang="en-IN" dirty="0"/>
              <a:t>(</a:t>
            </a:r>
            <a:r>
              <a:rPr lang="en-IN" dirty="0" err="1"/>
              <a:t>y_test</a:t>
            </a:r>
            <a:r>
              <a:rPr lang="en-IN" dirty="0"/>
              <a:t>, </a:t>
            </a:r>
            <a:r>
              <a:rPr lang="en-IN" dirty="0" err="1"/>
              <a:t>y_pred</a:t>
            </a:r>
            <a:r>
              <a:rPr lang="en-IN" dirty="0"/>
              <a:t>)
print(</a:t>
            </a:r>
            <a:r>
              <a:rPr lang="en-IN" dirty="0" err="1"/>
              <a:t>f”Mean</a:t>
            </a:r>
            <a:r>
              <a:rPr lang="en-IN" dirty="0"/>
              <a:t> Squared Error: {</a:t>
            </a:r>
            <a:r>
              <a:rPr lang="en-IN" dirty="0" err="1"/>
              <a:t>mse</a:t>
            </a:r>
            <a:r>
              <a:rPr lang="en-IN" dirty="0"/>
              <a:t>}”)</a:t>
            </a:r>
            <a:endParaRPr lang="en-US" dirty="0"/>
          </a:p>
        </p:txBody>
      </p:sp>
    </p:spTree>
    <p:extLst>
      <p:ext uri="{BB962C8B-B14F-4D97-AF65-F5344CB8AC3E}">
        <p14:creationId xmlns:p14="http://schemas.microsoft.com/office/powerpoint/2010/main" val="1331761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36A75B-D34F-435E-A5E2-466169B7207A}"/>
              </a:ext>
            </a:extLst>
          </p:cNvPr>
          <p:cNvSpPr>
            <a:spLocks noGrp="1"/>
          </p:cNvSpPr>
          <p:nvPr>
            <p:ph idx="1"/>
          </p:nvPr>
        </p:nvSpPr>
        <p:spPr>
          <a:xfrm>
            <a:off x="744496" y="321219"/>
            <a:ext cx="8322690" cy="5705184"/>
          </a:xfrm>
        </p:spPr>
        <p:txBody>
          <a:bodyPr/>
          <a:lstStyle/>
          <a:p>
            <a:pPr marL="0" indent="0">
              <a:buNone/>
            </a:pPr>
            <a:r>
              <a:rPr lang="en-IN" dirty="0" err="1"/>
              <a:t>plt.scatter</a:t>
            </a:r>
            <a:r>
              <a:rPr lang="en-IN" dirty="0"/>
              <a:t>(</a:t>
            </a:r>
            <a:r>
              <a:rPr lang="en-IN" dirty="0" err="1"/>
              <a:t>X_test</a:t>
            </a:r>
            <a:r>
              <a:rPr lang="en-IN" dirty="0"/>
              <a:t>, </a:t>
            </a:r>
            <a:r>
              <a:rPr lang="en-IN" dirty="0" err="1"/>
              <a:t>y_test</a:t>
            </a:r>
            <a:r>
              <a:rPr lang="en-IN" dirty="0"/>
              <a:t>, </a:t>
            </a:r>
            <a:r>
              <a:rPr lang="en-IN" dirty="0" err="1"/>
              <a:t>color</a:t>
            </a:r>
            <a:r>
              <a:rPr lang="en-IN" dirty="0"/>
              <a:t>=‘b’)
</a:t>
            </a:r>
            <a:r>
              <a:rPr lang="en-IN" dirty="0" err="1"/>
              <a:t>plt.plot</a:t>
            </a:r>
            <a:r>
              <a:rPr lang="en-IN" dirty="0"/>
              <a:t>(</a:t>
            </a:r>
            <a:r>
              <a:rPr lang="en-IN" dirty="0" err="1"/>
              <a:t>X_test</a:t>
            </a:r>
            <a:r>
              <a:rPr lang="en-IN" dirty="0"/>
              <a:t>, </a:t>
            </a:r>
            <a:r>
              <a:rPr lang="en-IN" dirty="0" err="1"/>
              <a:t>y_pred</a:t>
            </a:r>
            <a:r>
              <a:rPr lang="en-IN" dirty="0"/>
              <a:t>, </a:t>
            </a:r>
            <a:r>
              <a:rPr lang="en-IN" dirty="0" err="1"/>
              <a:t>color</a:t>
            </a:r>
            <a:r>
              <a:rPr lang="en-IN" dirty="0"/>
              <a:t>=‘r’)
</a:t>
            </a:r>
            <a:r>
              <a:rPr lang="en-IN" dirty="0" err="1"/>
              <a:t>plt.xlabel</a:t>
            </a:r>
            <a:r>
              <a:rPr lang="en-IN" dirty="0"/>
              <a:t>(‘Feature’)
</a:t>
            </a:r>
            <a:r>
              <a:rPr lang="en-IN" dirty="0" err="1"/>
              <a:t>plt.ylabel</a:t>
            </a:r>
            <a:r>
              <a:rPr lang="en-IN" dirty="0"/>
              <a:t>(‘Sales’)
</a:t>
            </a:r>
            <a:r>
              <a:rPr lang="en-IN" dirty="0" err="1"/>
              <a:t>plt.title</a:t>
            </a:r>
            <a:r>
              <a:rPr lang="en-IN" dirty="0"/>
              <a:t>(‘Sales Prediction’)
</a:t>
            </a:r>
            <a:r>
              <a:rPr lang="en-IN" dirty="0" err="1"/>
              <a:t>plt.show</a:t>
            </a:r>
            <a:r>
              <a:rPr lang="en-IN" dirty="0"/>
              <a:t>()</a:t>
            </a:r>
          </a:p>
          <a:p>
            <a:pPr marL="0" indent="0">
              <a:buNone/>
            </a:pPr>
            <a:endParaRPr lang="en-IN" dirty="0"/>
          </a:p>
          <a:p>
            <a:pPr marL="0" indent="0">
              <a:buNone/>
            </a:pPr>
            <a:r>
              <a:rPr lang="en-IN" dirty="0" err="1"/>
              <a:t>Future_data</a:t>
            </a:r>
            <a:r>
              <a:rPr lang="en-IN" dirty="0"/>
              <a:t> = </a:t>
            </a:r>
            <a:r>
              <a:rPr lang="en-IN" dirty="0" err="1"/>
              <a:t>pd.DataFrame</a:t>
            </a:r>
            <a:r>
              <a:rPr lang="en-IN" dirty="0"/>
              <a:t>({‘feature1’: [value1], ‘feature2’: [value2]})
</a:t>
            </a:r>
            <a:r>
              <a:rPr lang="en-IN" dirty="0" err="1"/>
              <a:t>future_sales</a:t>
            </a:r>
            <a:r>
              <a:rPr lang="en-IN" dirty="0"/>
              <a:t> = </a:t>
            </a:r>
            <a:r>
              <a:rPr lang="en-IN" dirty="0" err="1"/>
              <a:t>model.predict</a:t>
            </a:r>
            <a:r>
              <a:rPr lang="en-IN" dirty="0"/>
              <a:t>(</a:t>
            </a:r>
            <a:r>
              <a:rPr lang="en-IN" dirty="0" err="1"/>
              <a:t>future_data</a:t>
            </a:r>
            <a:r>
              <a:rPr lang="en-IN" dirty="0"/>
              <a:t>)
print(</a:t>
            </a:r>
            <a:r>
              <a:rPr lang="en-IN" dirty="0" err="1"/>
              <a:t>f”Predicted</a:t>
            </a:r>
            <a:r>
              <a:rPr lang="en-IN" dirty="0"/>
              <a:t> Future Sales: {</a:t>
            </a:r>
            <a:r>
              <a:rPr lang="en-IN" dirty="0" err="1"/>
              <a:t>future_sales</a:t>
            </a:r>
            <a:r>
              <a:rPr lang="en-IN" dirty="0"/>
              <a:t>[0]}”)</a:t>
            </a:r>
            <a:endParaRPr lang="en-US" dirty="0"/>
          </a:p>
        </p:txBody>
      </p:sp>
    </p:spTree>
    <p:extLst>
      <p:ext uri="{BB962C8B-B14F-4D97-AF65-F5344CB8AC3E}">
        <p14:creationId xmlns:p14="http://schemas.microsoft.com/office/powerpoint/2010/main" val="8302183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  </vt:lpstr>
      <vt:lpstr>Introduction </vt:lpstr>
      <vt:lpstr>Data preparation </vt:lpstr>
      <vt:lpstr>Implementing future sales prediction</vt:lpstr>
      <vt:lpstr>Data Source </vt:lpstr>
      <vt:lpstr>Program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Guest User</dc:creator>
  <cp:lastModifiedBy>Guest User</cp:lastModifiedBy>
  <cp:revision>1</cp:revision>
  <dcterms:created xsi:type="dcterms:W3CDTF">2023-10-11T09:58:53Z</dcterms:created>
  <dcterms:modified xsi:type="dcterms:W3CDTF">2023-10-11T10:42:57Z</dcterms:modified>
</cp:coreProperties>
</file>