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A1887F"/>
    <a:srgbClr val="0A1887"/>
    <a:srgbClr val="E91E63"/>
    <a:srgbClr val="CDDC39"/>
    <a:srgbClr val="AFB42B"/>
    <a:srgbClr val="F2F2F2"/>
    <a:srgbClr val="DCE775"/>
    <a:srgbClr val="669900"/>
    <a:srgbClr val="F06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19/12/15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  <a:endParaRPr lang="en-US" sz="120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 smtClean="0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009688</a:t>
            </a:r>
          </a:p>
          <a:p>
            <a:r>
              <a:rPr lang="en-US" dirty="0" smtClean="0"/>
              <a:t>4db6ac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Brown – </a:t>
            </a:r>
          </a:p>
          <a:p>
            <a:r>
              <a:rPr lang="en-US" dirty="0" smtClean="0"/>
              <a:t>500 – 795548</a:t>
            </a:r>
          </a:p>
          <a:p>
            <a:r>
              <a:rPr lang="en-US" dirty="0" smtClean="0"/>
              <a:t>300 – A1887F</a:t>
            </a:r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21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Lemuel Cantos</cp:lastModifiedBy>
  <cp:revision>49</cp:revision>
  <dcterms:created xsi:type="dcterms:W3CDTF">2013-08-14T01:50:02Z</dcterms:created>
  <dcterms:modified xsi:type="dcterms:W3CDTF">2015-12-19T08:25:41Z</dcterms:modified>
</cp:coreProperties>
</file>