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B5"/>
    <a:srgbClr val="7986CB"/>
    <a:srgbClr val="795548"/>
    <a:srgbClr val="A1887F"/>
    <a:srgbClr val="0A1887"/>
    <a:srgbClr val="E91E63"/>
    <a:srgbClr val="CDDC39"/>
    <a:srgbClr val="AFB42B"/>
    <a:srgbClr val="F2F2F2"/>
    <a:srgbClr val="DCE7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2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3B45-EB55-46BF-8EE7-F9125785460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B3B45-EB55-46BF-8EE7-F9125785460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01AF0-56A2-4491-893A-D9F9F176D0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>
            <a:spLocks/>
          </p:cNvSpPr>
          <p:nvPr/>
        </p:nvSpPr>
        <p:spPr>
          <a:xfrm>
            <a:off x="3048000" y="1752600"/>
            <a:ext cx="2057400" cy="20574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91200" y="1828800"/>
            <a:ext cx="2057400" cy="2057400"/>
          </a:xfrm>
          <a:prstGeom prst="roundRect">
            <a:avLst/>
          </a:prstGeom>
          <a:solidFill>
            <a:srgbClr val="AA78CC"/>
          </a:solidFill>
          <a:ln w="76200">
            <a:solidFill>
              <a:srgbClr val="9933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CS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" y="1905000"/>
            <a:ext cx="2057400" cy="2057400"/>
          </a:xfrm>
          <a:prstGeom prst="roundRect">
            <a:avLst/>
          </a:prstGeom>
          <a:solidFill>
            <a:srgbClr val="33B5E5"/>
          </a:solidFill>
          <a:ln w="76200">
            <a:solidFill>
              <a:srgbClr val="0099CC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BF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3048000" y="4114800"/>
            <a:ext cx="2057400" cy="2057400"/>
          </a:xfrm>
          <a:prstGeom prst="roundRect">
            <a:avLst/>
          </a:prstGeom>
          <a:solidFill>
            <a:srgbClr val="99BB33"/>
          </a:solidFill>
          <a:ln w="76200">
            <a:solidFill>
              <a:srgbClr val="6699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67400" y="4267200"/>
            <a:ext cx="2057400" cy="2057400"/>
          </a:xfrm>
          <a:prstGeom prst="roundRect">
            <a:avLst/>
          </a:prstGeom>
          <a:solidFill>
            <a:srgbClr val="FF4444"/>
          </a:solidFill>
          <a:ln w="76200">
            <a:solidFill>
              <a:srgbClr val="CC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NS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  <p:sp>
        <p:nvSpPr>
          <p:cNvPr id="10" name="Rounded Rectangle 9"/>
          <p:cNvSpPr>
            <a:spLocks/>
          </p:cNvSpPr>
          <p:nvPr/>
        </p:nvSpPr>
        <p:spPr>
          <a:xfrm>
            <a:off x="609600" y="4267200"/>
            <a:ext cx="2057400" cy="2057400"/>
          </a:xfrm>
          <a:prstGeom prst="roundRect">
            <a:avLst/>
          </a:prstGeom>
          <a:solidFill>
            <a:srgbClr val="FFBB33"/>
          </a:solidFill>
          <a:ln w="76200">
            <a:solidFill>
              <a:srgbClr val="FF88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 smtClean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B</a:t>
            </a:r>
            <a:endParaRPr lang="en-US" sz="120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/>
          </p:cNvSpPr>
          <p:nvPr/>
        </p:nvSpPr>
        <p:spPr>
          <a:xfrm>
            <a:off x="5105400" y="2819400"/>
            <a:ext cx="2057400" cy="2057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85000"/>
                  </a:schemeClr>
                </a:solidFill>
                <a:latin typeface="Century" pitchFamily="18" charset="0"/>
              </a:rPr>
              <a:t>H</a:t>
            </a:r>
          </a:p>
        </p:txBody>
      </p:sp>
      <p:sp>
        <p:nvSpPr>
          <p:cNvPr id="5" name="Rounded Rectangle 4"/>
          <p:cNvSpPr>
            <a:spLocks/>
          </p:cNvSpPr>
          <p:nvPr/>
        </p:nvSpPr>
        <p:spPr>
          <a:xfrm>
            <a:off x="1295400" y="2514600"/>
            <a:ext cx="2057400" cy="2057400"/>
          </a:xfrm>
          <a:prstGeom prst="roundRect">
            <a:avLst/>
          </a:prstGeom>
          <a:solidFill>
            <a:srgbClr val="CDDC39"/>
          </a:solidFill>
          <a:ln w="76200">
            <a:solidFill>
              <a:srgbClr val="AFB42B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fontScale="77500" lnSpcReduction="20000"/>
          </a:bodyPr>
          <a:lstStyle/>
          <a:p>
            <a:pPr algn="ctr"/>
            <a:r>
              <a:rPr lang="en-US" sz="12000" dirty="0" err="1" smtClean="0">
                <a:solidFill>
                  <a:srgbClr val="F2F2F2"/>
                </a:solidFill>
                <a:latin typeface="Century" pitchFamily="18" charset="0"/>
              </a:rPr>
              <a:t>Ch</a:t>
            </a:r>
            <a:endParaRPr lang="en-US" sz="12000" dirty="0">
              <a:solidFill>
                <a:srgbClr val="F2F2F2"/>
              </a:solidFill>
              <a:latin typeface="Century" pitchFamily="18" charset="0"/>
            </a:endParaRPr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3733800" y="304800"/>
            <a:ext cx="2057400" cy="2057400"/>
          </a:xfrm>
          <a:prstGeom prst="roundRect">
            <a:avLst/>
          </a:prstGeom>
          <a:solidFill>
            <a:srgbClr val="6FC1B7"/>
          </a:solidFill>
          <a:ln w="76200">
            <a:solidFill>
              <a:srgbClr val="11867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rtlCol="0" anchor="ctr">
            <a:normAutofit lnSpcReduction="10000"/>
          </a:bodyPr>
          <a:lstStyle/>
          <a:p>
            <a:pPr algn="ctr"/>
            <a:r>
              <a:rPr lang="en-US" sz="120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00" y="5334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009688</a:t>
            </a:r>
          </a:p>
          <a:p>
            <a:r>
              <a:rPr lang="en-US" dirty="0" smtClean="0"/>
              <a:t>4db6ac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38400" y="4648200"/>
            <a:ext cx="2057400" cy="2057400"/>
          </a:xfrm>
          <a:prstGeom prst="roundRect">
            <a:avLst/>
          </a:prstGeom>
          <a:solidFill>
            <a:srgbClr val="F06292"/>
          </a:solidFill>
          <a:ln w="76200">
            <a:solidFill>
              <a:srgbClr val="E91E63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FR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6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3000" y="609600"/>
            <a:ext cx="2057400" cy="2057400"/>
          </a:xfrm>
          <a:prstGeom prst="roundRect">
            <a:avLst/>
          </a:prstGeom>
          <a:solidFill>
            <a:srgbClr val="A1887F"/>
          </a:solidFill>
          <a:ln w="76200">
            <a:solidFill>
              <a:srgbClr val="795548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914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Brown – </a:t>
            </a:r>
          </a:p>
          <a:p>
            <a:r>
              <a:rPr lang="en-US" dirty="0" smtClean="0"/>
              <a:t>500 – 795548</a:t>
            </a:r>
          </a:p>
          <a:p>
            <a:r>
              <a:rPr lang="en-US" dirty="0" smtClean="0"/>
              <a:t>300 – A1887F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55551" y="3352800"/>
            <a:ext cx="2057400" cy="2057400"/>
          </a:xfrm>
          <a:prstGeom prst="roundRect">
            <a:avLst/>
          </a:prstGeom>
          <a:solidFill>
            <a:srgbClr val="7986CB"/>
          </a:solidFill>
          <a:ln w="76200">
            <a:solidFill>
              <a:srgbClr val="3F51B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S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Century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3733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Indigo – </a:t>
            </a:r>
            <a:endParaRPr lang="en-US" dirty="0" smtClean="0"/>
          </a:p>
          <a:p>
            <a:r>
              <a:rPr lang="en-US" dirty="0" smtClean="0"/>
              <a:t>500 – </a:t>
            </a:r>
            <a:r>
              <a:rPr lang="en-SG" dirty="0" smtClean="0"/>
              <a:t>3f51b5 – 63 81 181</a:t>
            </a:r>
            <a:endParaRPr lang="en-US" dirty="0" smtClean="0"/>
          </a:p>
          <a:p>
            <a:r>
              <a:rPr lang="en-US" dirty="0" smtClean="0"/>
              <a:t>300 – </a:t>
            </a:r>
            <a:r>
              <a:rPr lang="en-SG" dirty="0" smtClean="0"/>
              <a:t>7986cb – 121 134 203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971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4361</TotalTime>
  <Words>38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</vt:lpstr>
      <vt:lpstr>Office Theme</vt:lpstr>
      <vt:lpstr>PowerPoint Presentation</vt:lpstr>
      <vt:lpstr>PowerPoint Presentation</vt:lpstr>
      <vt:lpstr>PowerPoint Presentation</vt:lpstr>
    </vt:vector>
  </TitlesOfParts>
  <Company>Gemalto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lcantos</dc:creator>
  <cp:lastModifiedBy>Cantos Lemuel</cp:lastModifiedBy>
  <cp:revision>50</cp:revision>
  <dcterms:created xsi:type="dcterms:W3CDTF">2013-08-14T01:50:02Z</dcterms:created>
  <dcterms:modified xsi:type="dcterms:W3CDTF">2016-08-01T06:33:54Z</dcterms:modified>
</cp:coreProperties>
</file>