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E57373"/>
    <a:srgbClr val="CDDC39"/>
    <a:srgbClr val="DCE775"/>
    <a:srgbClr val="FFC107"/>
    <a:srgbClr val="FFD54F"/>
    <a:srgbClr val="03A9F4"/>
    <a:srgbClr val="4FC3F7"/>
    <a:srgbClr val="9C27B0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D902-8637-1048-BDEB-F124F7F641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8371-9F96-AB47-AA4D-AE9A8A24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8371-9F96-AB47-AA4D-AE9A8A24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009688</a:t>
            </a:r>
          </a:p>
          <a:p>
            <a:r>
              <a:rPr lang="en-US" dirty="0"/>
              <a:t>4db6ac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76F08-A7F0-774E-AD0E-17939ACD0BD3}"/>
              </a:ext>
            </a:extLst>
          </p:cNvPr>
          <p:cNvSpPr txBox="1"/>
          <p:nvPr/>
        </p:nvSpPr>
        <p:spPr>
          <a:xfrm>
            <a:off x="4953000" y="5638800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dirty="0"/>
              <a:t>300 - </a:t>
            </a:r>
            <a:r>
              <a:rPr lang="en-SG" cap="all" dirty="0"/>
              <a:t>F06292</a:t>
            </a:r>
            <a:endParaRPr lang="en-US" dirty="0"/>
          </a:p>
          <a:p>
            <a:r>
              <a:rPr lang="en-US" dirty="0"/>
              <a:t>500 - </a:t>
            </a:r>
            <a:r>
              <a:rPr lang="en-SG" cap="all" dirty="0"/>
              <a:t>E91E63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– </a:t>
            </a:r>
          </a:p>
          <a:p>
            <a:r>
              <a:rPr lang="en-US" dirty="0"/>
              <a:t>500 – 795548</a:t>
            </a:r>
          </a:p>
          <a:p>
            <a:r>
              <a:rPr lang="en-US" dirty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Indigo – </a:t>
            </a:r>
          </a:p>
          <a:p>
            <a:r>
              <a:rPr lang="en-US" dirty="0"/>
              <a:t>500 – </a:t>
            </a:r>
            <a:r>
              <a:rPr lang="en-SG" dirty="0"/>
              <a:t>3f51b5 – 63 81 181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7986cb – 121 134 203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FF8A65"/>
          </a:solidFill>
          <a:ln w="76200">
            <a:solidFill>
              <a:srgbClr val="FF572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orange– </a:t>
            </a:r>
          </a:p>
          <a:p>
            <a:r>
              <a:rPr lang="en-US" dirty="0"/>
              <a:t>500 </a:t>
            </a:r>
            <a:r>
              <a:rPr lang="x-none" dirty="0"/>
              <a:t> - ff5722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ff8a65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535DFF-95FD-8843-80E8-00FAF470CACD}"/>
              </a:ext>
            </a:extLst>
          </p:cNvPr>
          <p:cNvSpPr/>
          <p:nvPr/>
        </p:nvSpPr>
        <p:spPr>
          <a:xfrm>
            <a:off x="1155551" y="304800"/>
            <a:ext cx="2057400" cy="2057400"/>
          </a:xfrm>
          <a:prstGeom prst="roundRect">
            <a:avLst/>
          </a:prstGeom>
          <a:solidFill>
            <a:srgbClr val="AED581"/>
          </a:solidFill>
          <a:ln w="76200">
            <a:solidFill>
              <a:srgbClr val="8BC34A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251B-2E7E-8A4D-A447-7F6C2983F903}"/>
              </a:ext>
            </a:extLst>
          </p:cNvPr>
          <p:cNvSpPr txBox="1"/>
          <p:nvPr/>
        </p:nvSpPr>
        <p:spPr>
          <a:xfrm>
            <a:off x="3886200" y="8382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Green</a:t>
            </a:r>
          </a:p>
          <a:p>
            <a:r>
              <a:rPr lang="en-US" sz="1400" dirty="0"/>
              <a:t>300 - AED581 </a:t>
            </a:r>
          </a:p>
          <a:p>
            <a:r>
              <a:rPr lang="en-US" sz="1400" dirty="0"/>
              <a:t>500 - 8BC34A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D818A2-96F5-A04B-897D-6A4FF16297DF}"/>
              </a:ext>
            </a:extLst>
          </p:cNvPr>
          <p:cNvSpPr/>
          <p:nvPr/>
        </p:nvSpPr>
        <p:spPr>
          <a:xfrm>
            <a:off x="5931049" y="597932"/>
            <a:ext cx="2057400" cy="2057400"/>
          </a:xfrm>
          <a:prstGeom prst="roundRect">
            <a:avLst/>
          </a:prstGeom>
          <a:solidFill>
            <a:srgbClr val="4DD0E1"/>
          </a:solidFill>
          <a:ln w="76200">
            <a:solidFill>
              <a:srgbClr val="00BCD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1F6C8-265B-ED4E-99E3-2399732D72B6}"/>
              </a:ext>
            </a:extLst>
          </p:cNvPr>
          <p:cNvSpPr txBox="1"/>
          <p:nvPr/>
        </p:nvSpPr>
        <p:spPr>
          <a:xfrm>
            <a:off x="7543800" y="3276600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Cyan</a:t>
            </a:r>
          </a:p>
          <a:p>
            <a:r>
              <a:rPr lang="en-US" dirty="0"/>
              <a:t>300 - 4DD0E1</a:t>
            </a:r>
          </a:p>
          <a:p>
            <a:r>
              <a:rPr lang="en-US" dirty="0"/>
              <a:t>500 - 00BCD4</a:t>
            </a:r>
          </a:p>
        </p:txBody>
      </p:sp>
    </p:spTree>
    <p:extLst>
      <p:ext uri="{BB962C8B-B14F-4D97-AF65-F5344CB8AC3E}">
        <p14:creationId xmlns:p14="http://schemas.microsoft.com/office/powerpoint/2010/main" val="2855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9575CD"/>
          </a:solidFill>
          <a:ln w="76200">
            <a:solidFill>
              <a:srgbClr val="673AB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19B17-8665-D043-8214-B4B4ED2C3B16}"/>
              </a:ext>
            </a:extLst>
          </p:cNvPr>
          <p:cNvSpPr txBox="1"/>
          <p:nvPr/>
        </p:nvSpPr>
        <p:spPr>
          <a:xfrm>
            <a:off x="3962400" y="39624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purple</a:t>
            </a:r>
          </a:p>
          <a:p>
            <a:r>
              <a:rPr lang="en-US" dirty="0"/>
              <a:t>300 - 9575CD</a:t>
            </a:r>
          </a:p>
          <a:p>
            <a:r>
              <a:rPr lang="en-US" dirty="0"/>
              <a:t>500 - 673AB7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D63F8-EAC9-C54C-9B5B-572CF0B468AD}"/>
              </a:ext>
            </a:extLst>
          </p:cNvPr>
          <p:cNvSpPr txBox="1"/>
          <p:nvPr/>
        </p:nvSpPr>
        <p:spPr>
          <a:xfrm>
            <a:off x="4419600" y="1219200"/>
            <a:ext cx="14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</a:t>
            </a:r>
          </a:p>
          <a:p>
            <a:r>
              <a:rPr lang="en-US" dirty="0"/>
              <a:t>300 - BA68C8</a:t>
            </a:r>
          </a:p>
          <a:p>
            <a:r>
              <a:rPr lang="en-US" dirty="0"/>
              <a:t>500 - 9C27B0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BA68C8"/>
          </a:solidFill>
          <a:ln w="76200">
            <a:solidFill>
              <a:srgbClr val="9C27B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FD0E1-1CD1-BA45-8E55-A06E3FF74436}"/>
              </a:ext>
            </a:extLst>
          </p:cNvPr>
          <p:cNvSpPr txBox="1"/>
          <p:nvPr/>
        </p:nvSpPr>
        <p:spPr>
          <a:xfrm>
            <a:off x="7467600" y="381000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blue</a:t>
            </a:r>
          </a:p>
          <a:p>
            <a:r>
              <a:rPr lang="en-US" dirty="0"/>
              <a:t>300 - 4FC3F7</a:t>
            </a:r>
          </a:p>
          <a:p>
            <a:r>
              <a:rPr lang="en-US" dirty="0"/>
              <a:t>500 - 03A9F4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F43FC9-1CF3-274A-9CC0-493A1C0611EF}"/>
              </a:ext>
            </a:extLst>
          </p:cNvPr>
          <p:cNvSpPr/>
          <p:nvPr/>
        </p:nvSpPr>
        <p:spPr>
          <a:xfrm>
            <a:off x="6705600" y="990600"/>
            <a:ext cx="2057400" cy="2057400"/>
          </a:xfrm>
          <a:prstGeom prst="roundRect">
            <a:avLst/>
          </a:prstGeom>
          <a:solidFill>
            <a:srgbClr val="4FC3F7"/>
          </a:solidFill>
          <a:ln w="76200">
            <a:solidFill>
              <a:srgbClr val="03A9F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99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FFD54F"/>
          </a:solidFill>
          <a:ln w="76200">
            <a:solidFill>
              <a:srgbClr val="FFC10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075F3-DF9B-5747-8A63-AE237CCABB47}"/>
              </a:ext>
            </a:extLst>
          </p:cNvPr>
          <p:cNvSpPr txBox="1"/>
          <p:nvPr/>
        </p:nvSpPr>
        <p:spPr>
          <a:xfrm>
            <a:off x="3733800" y="121920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amber</a:t>
            </a:r>
          </a:p>
          <a:p>
            <a:r>
              <a:rPr lang="en-US" dirty="0"/>
              <a:t>300 - FFD54F</a:t>
            </a:r>
          </a:p>
          <a:p>
            <a:r>
              <a:rPr lang="en-US" dirty="0"/>
              <a:t>500 - FFC107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B5262-64F2-CF41-9BEB-C0B666939ECE}"/>
              </a:ext>
            </a:extLst>
          </p:cNvPr>
          <p:cNvSpPr txBox="1"/>
          <p:nvPr/>
        </p:nvSpPr>
        <p:spPr>
          <a:xfrm>
            <a:off x="4114800" y="3733800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lime</a:t>
            </a:r>
          </a:p>
          <a:p>
            <a:r>
              <a:rPr lang="en-US" dirty="0"/>
              <a:t>300 - DCE775</a:t>
            </a:r>
          </a:p>
          <a:p>
            <a:r>
              <a:rPr lang="en-US" dirty="0"/>
              <a:t>500 - CDDC39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E24A7-7C41-3248-9527-247A57C7AA2F}"/>
              </a:ext>
            </a:extLst>
          </p:cNvPr>
          <p:cNvSpPr/>
          <p:nvPr/>
        </p:nvSpPr>
        <p:spPr>
          <a:xfrm>
            <a:off x="1192337" y="3434255"/>
            <a:ext cx="2057400" cy="2057400"/>
          </a:xfrm>
          <a:prstGeom prst="roundRect">
            <a:avLst/>
          </a:prstGeom>
          <a:solidFill>
            <a:srgbClr val="DCE775"/>
          </a:solidFill>
          <a:ln w="76200">
            <a:solidFill>
              <a:srgbClr val="CDDC39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DED-BE5A-A34F-8E15-0960EB0F95C9}"/>
              </a:ext>
            </a:extLst>
          </p:cNvPr>
          <p:cNvSpPr txBox="1"/>
          <p:nvPr/>
        </p:nvSpPr>
        <p:spPr>
          <a:xfrm>
            <a:off x="7467600" y="4114800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300 - E57373</a:t>
            </a:r>
          </a:p>
          <a:p>
            <a:r>
              <a:rPr lang="en-US" dirty="0"/>
              <a:t>500 - F44336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73B41F-E2CB-9644-9675-5507E32AF538}"/>
              </a:ext>
            </a:extLst>
          </p:cNvPr>
          <p:cNvSpPr/>
          <p:nvPr/>
        </p:nvSpPr>
        <p:spPr>
          <a:xfrm>
            <a:off x="6324600" y="1524000"/>
            <a:ext cx="2057400" cy="2057400"/>
          </a:xfrm>
          <a:prstGeom prst="roundRect">
            <a:avLst/>
          </a:prstGeom>
          <a:solidFill>
            <a:srgbClr val="E57373"/>
          </a:solidFill>
          <a:ln w="76200">
            <a:solidFill>
              <a:srgbClr val="F4433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55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123</Words>
  <Application>Microsoft Macintosh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Cantos, Lemuel(AWF)</cp:lastModifiedBy>
  <cp:revision>56</cp:revision>
  <dcterms:created xsi:type="dcterms:W3CDTF">2013-08-14T01:50:02Z</dcterms:created>
  <dcterms:modified xsi:type="dcterms:W3CDTF">2019-06-18T10:30:00Z</dcterms:modified>
</cp:coreProperties>
</file>