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336"/>
    <a:srgbClr val="E57373"/>
    <a:srgbClr val="CDDC39"/>
    <a:srgbClr val="DCE775"/>
    <a:srgbClr val="FFC107"/>
    <a:srgbClr val="FFD54F"/>
    <a:srgbClr val="03A9F4"/>
    <a:srgbClr val="4FC3F7"/>
    <a:srgbClr val="9C27B0"/>
    <a:srgbClr val="BA6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48" d="100"/>
          <a:sy n="48" d="100"/>
        </p:scale>
        <p:origin x="1337" y="5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CD902-8637-1048-BDEB-F124F7F6411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A8371-9F96-AB47-AA4D-AE9A8A24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48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A8371-9F96-AB47-AA4D-AE9A8A24CE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23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B3B45-EB55-46BF-8EE7-F9125785460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>
            <a:spLocks/>
          </p:cNvSpPr>
          <p:nvPr/>
        </p:nvSpPr>
        <p:spPr>
          <a:xfrm>
            <a:off x="3048000" y="1752600"/>
            <a:ext cx="2057400" cy="20574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lnSpcReduction="10000"/>
          </a:bodyPr>
          <a:lstStyle/>
          <a:p>
            <a:pPr algn="ctr"/>
            <a:r>
              <a:rPr lang="en-US" sz="1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H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791200" y="1828800"/>
            <a:ext cx="2057400" cy="2057400"/>
          </a:xfrm>
          <a:prstGeom prst="roundRect">
            <a:avLst/>
          </a:prstGeom>
          <a:solidFill>
            <a:srgbClr val="AA78CC"/>
          </a:solidFill>
          <a:ln w="76200">
            <a:solidFill>
              <a:srgbClr val="9933CC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CS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3400" y="1905000"/>
            <a:ext cx="2057400" cy="2057400"/>
          </a:xfrm>
          <a:prstGeom prst="roundRect">
            <a:avLst/>
          </a:prstGeom>
          <a:solidFill>
            <a:srgbClr val="33B5E5"/>
          </a:solidFill>
          <a:ln w="76200">
            <a:solidFill>
              <a:srgbClr val="0099CC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BF</a:t>
            </a:r>
          </a:p>
        </p:txBody>
      </p:sp>
      <p:sp>
        <p:nvSpPr>
          <p:cNvPr id="8" name="Rounded Rectangle 7"/>
          <p:cNvSpPr>
            <a:spLocks/>
          </p:cNvSpPr>
          <p:nvPr/>
        </p:nvSpPr>
        <p:spPr>
          <a:xfrm>
            <a:off x="3048000" y="4114800"/>
            <a:ext cx="2057400" cy="2057400"/>
          </a:xfrm>
          <a:prstGeom prst="roundRect">
            <a:avLst/>
          </a:prstGeom>
          <a:solidFill>
            <a:srgbClr val="99BB33"/>
          </a:solidFill>
          <a:ln w="76200">
            <a:solidFill>
              <a:srgbClr val="6699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lnSpcReduction="10000"/>
          </a:bodyPr>
          <a:lstStyle/>
          <a:p>
            <a:pPr algn="ctr"/>
            <a:r>
              <a:rPr lang="en-US" sz="120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867400" y="4267200"/>
            <a:ext cx="2057400" cy="2057400"/>
          </a:xfrm>
          <a:prstGeom prst="roundRect">
            <a:avLst/>
          </a:prstGeom>
          <a:solidFill>
            <a:srgbClr val="FF4444"/>
          </a:solidFill>
          <a:ln w="76200">
            <a:solidFill>
              <a:srgbClr val="CC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NS</a:t>
            </a:r>
          </a:p>
        </p:txBody>
      </p:sp>
      <p:sp>
        <p:nvSpPr>
          <p:cNvPr id="10" name="Rounded Rectangle 9"/>
          <p:cNvSpPr>
            <a:spLocks/>
          </p:cNvSpPr>
          <p:nvPr/>
        </p:nvSpPr>
        <p:spPr>
          <a:xfrm>
            <a:off x="609600" y="4267200"/>
            <a:ext cx="2057400" cy="2057400"/>
          </a:xfrm>
          <a:prstGeom prst="roundRect">
            <a:avLst/>
          </a:prstGeom>
          <a:solidFill>
            <a:srgbClr val="FFBB33"/>
          </a:solidFill>
          <a:ln w="76200">
            <a:solidFill>
              <a:srgbClr val="FF88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lnSpcReduction="10000"/>
          </a:bodyPr>
          <a:lstStyle/>
          <a:p>
            <a:pPr algn="ctr"/>
            <a:r>
              <a:rPr lang="en-US" sz="120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>
            <a:spLocks/>
          </p:cNvSpPr>
          <p:nvPr/>
        </p:nvSpPr>
        <p:spPr>
          <a:xfrm>
            <a:off x="5105400" y="2819400"/>
            <a:ext cx="2057400" cy="20574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lnSpcReduction="10000"/>
          </a:bodyPr>
          <a:lstStyle/>
          <a:p>
            <a:pPr algn="ctr"/>
            <a:r>
              <a:rPr lang="en-US" sz="12000" dirty="0">
                <a:solidFill>
                  <a:schemeClr val="bg1">
                    <a:lumMod val="85000"/>
                  </a:schemeClr>
                </a:solidFill>
                <a:latin typeface="Century" pitchFamily="18" charset="0"/>
              </a:rPr>
              <a:t>H</a:t>
            </a:r>
          </a:p>
        </p:txBody>
      </p:sp>
      <p:sp>
        <p:nvSpPr>
          <p:cNvPr id="5" name="Rounded Rectangle 4"/>
          <p:cNvSpPr>
            <a:spLocks/>
          </p:cNvSpPr>
          <p:nvPr/>
        </p:nvSpPr>
        <p:spPr>
          <a:xfrm>
            <a:off x="1295400" y="2514600"/>
            <a:ext cx="2057400" cy="2057400"/>
          </a:xfrm>
          <a:prstGeom prst="roundRect">
            <a:avLst/>
          </a:prstGeom>
          <a:solidFill>
            <a:srgbClr val="CDDC39"/>
          </a:solidFill>
          <a:ln w="76200">
            <a:solidFill>
              <a:srgbClr val="AFB42B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fontScale="77500" lnSpcReduction="20000"/>
          </a:bodyPr>
          <a:lstStyle/>
          <a:p>
            <a:pPr algn="ctr"/>
            <a:r>
              <a:rPr lang="en-US" sz="12000" dirty="0" err="1">
                <a:solidFill>
                  <a:srgbClr val="F2F2F2"/>
                </a:solidFill>
                <a:latin typeface="Century" pitchFamily="18" charset="0"/>
              </a:rPr>
              <a:t>Ch</a:t>
            </a:r>
            <a:endParaRPr lang="en-US" sz="12000" dirty="0">
              <a:solidFill>
                <a:srgbClr val="F2F2F2"/>
              </a:solidFill>
              <a:latin typeface="Century" pitchFamily="18" charset="0"/>
            </a:endParaRPr>
          </a:p>
        </p:txBody>
      </p:sp>
      <p:sp>
        <p:nvSpPr>
          <p:cNvPr id="6" name="Rounded Rectangle 5"/>
          <p:cNvSpPr>
            <a:spLocks/>
          </p:cNvSpPr>
          <p:nvPr/>
        </p:nvSpPr>
        <p:spPr>
          <a:xfrm>
            <a:off x="3733800" y="304800"/>
            <a:ext cx="2057400" cy="2057400"/>
          </a:xfrm>
          <a:prstGeom prst="roundRect">
            <a:avLst/>
          </a:prstGeom>
          <a:solidFill>
            <a:srgbClr val="6FC1B7"/>
          </a:solidFill>
          <a:ln w="76200">
            <a:solidFill>
              <a:srgbClr val="118675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lnSpcReduction="10000"/>
          </a:bodyPr>
          <a:lstStyle/>
          <a:p>
            <a:pPr algn="ctr"/>
            <a:r>
              <a:rPr lang="en-US" sz="120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72200" y="5334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009688</a:t>
            </a:r>
          </a:p>
          <a:p>
            <a:r>
              <a:rPr lang="en-US" dirty="0"/>
              <a:t>4db6ac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438400" y="4648200"/>
            <a:ext cx="2057400" cy="2057400"/>
          </a:xfrm>
          <a:prstGeom prst="roundRect">
            <a:avLst/>
          </a:prstGeom>
          <a:solidFill>
            <a:srgbClr val="F06292"/>
          </a:solidFill>
          <a:ln w="76200">
            <a:solidFill>
              <a:srgbClr val="E91E63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FR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76F08-A7F0-774E-AD0E-17939ACD0BD3}"/>
              </a:ext>
            </a:extLst>
          </p:cNvPr>
          <p:cNvSpPr txBox="1"/>
          <p:nvPr/>
        </p:nvSpPr>
        <p:spPr>
          <a:xfrm>
            <a:off x="4953000" y="5638800"/>
            <a:ext cx="1404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Pink</a:t>
            </a:r>
          </a:p>
          <a:p>
            <a:r>
              <a:rPr lang="en-US" dirty="0"/>
              <a:t>300 - </a:t>
            </a:r>
            <a:r>
              <a:rPr lang="en-SG" cap="all" dirty="0"/>
              <a:t>F06292</a:t>
            </a:r>
            <a:endParaRPr lang="en-US" dirty="0"/>
          </a:p>
          <a:p>
            <a:r>
              <a:rPr lang="en-US" dirty="0"/>
              <a:t>500 - </a:t>
            </a:r>
            <a:r>
              <a:rPr lang="en-SG" cap="all" dirty="0"/>
              <a:t>E91E63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56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3000" y="609600"/>
            <a:ext cx="2057400" cy="2057400"/>
          </a:xfrm>
          <a:prstGeom prst="roundRect">
            <a:avLst/>
          </a:prstGeom>
          <a:solidFill>
            <a:srgbClr val="A1887F"/>
          </a:solidFill>
          <a:ln w="76200">
            <a:solidFill>
              <a:srgbClr val="795548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2400" y="9144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Brown – </a:t>
            </a:r>
          </a:p>
          <a:p>
            <a:r>
              <a:rPr lang="en-US" dirty="0"/>
              <a:t>500 – 795548</a:t>
            </a:r>
          </a:p>
          <a:p>
            <a:r>
              <a:rPr lang="en-US" dirty="0"/>
              <a:t>300 – A1887F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55551" y="3352800"/>
            <a:ext cx="2057400" cy="2057400"/>
          </a:xfrm>
          <a:prstGeom prst="roundRect">
            <a:avLst/>
          </a:prstGeom>
          <a:solidFill>
            <a:srgbClr val="7986CB"/>
          </a:solidFill>
          <a:ln w="76200">
            <a:solidFill>
              <a:srgbClr val="3F51B5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62400" y="37338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Indigo – </a:t>
            </a:r>
          </a:p>
          <a:p>
            <a:r>
              <a:rPr lang="en-US" dirty="0"/>
              <a:t>500 – </a:t>
            </a:r>
            <a:r>
              <a:rPr lang="en-SG" dirty="0"/>
              <a:t>3f51b5 – 63 81 181</a:t>
            </a:r>
            <a:endParaRPr lang="en-US" dirty="0"/>
          </a:p>
          <a:p>
            <a:r>
              <a:rPr lang="en-US" dirty="0"/>
              <a:t>300 – </a:t>
            </a:r>
            <a:r>
              <a:rPr lang="en-SG" dirty="0"/>
              <a:t>7986cb – 121 134 203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1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51" y="3352800"/>
            <a:ext cx="2057400" cy="2057400"/>
          </a:xfrm>
          <a:prstGeom prst="roundRect">
            <a:avLst/>
          </a:prstGeom>
          <a:solidFill>
            <a:srgbClr val="FF8A65"/>
          </a:solidFill>
          <a:ln w="76200">
            <a:solidFill>
              <a:srgbClr val="FF572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2400" y="37338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 orange– </a:t>
            </a:r>
          </a:p>
          <a:p>
            <a:r>
              <a:rPr lang="en-US" dirty="0"/>
              <a:t>500 </a:t>
            </a:r>
            <a:r>
              <a:rPr lang="x-none" dirty="0"/>
              <a:t> - ff5722</a:t>
            </a:r>
            <a:endParaRPr lang="en-US" dirty="0"/>
          </a:p>
          <a:p>
            <a:r>
              <a:rPr lang="en-US" dirty="0"/>
              <a:t>300 – </a:t>
            </a:r>
            <a:r>
              <a:rPr lang="en-SG" dirty="0"/>
              <a:t>ff8a65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2535DFF-95FD-8843-80E8-00FAF470CACD}"/>
              </a:ext>
            </a:extLst>
          </p:cNvPr>
          <p:cNvSpPr/>
          <p:nvPr/>
        </p:nvSpPr>
        <p:spPr>
          <a:xfrm>
            <a:off x="1155551" y="304800"/>
            <a:ext cx="2057400" cy="2057400"/>
          </a:xfrm>
          <a:prstGeom prst="roundRect">
            <a:avLst/>
          </a:prstGeom>
          <a:solidFill>
            <a:srgbClr val="AED581"/>
          </a:solidFill>
          <a:ln w="76200">
            <a:solidFill>
              <a:srgbClr val="8BC34A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59251B-2E7E-8A4D-A447-7F6C2983F903}"/>
              </a:ext>
            </a:extLst>
          </p:cNvPr>
          <p:cNvSpPr txBox="1"/>
          <p:nvPr/>
        </p:nvSpPr>
        <p:spPr>
          <a:xfrm>
            <a:off x="3886200" y="8382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Light Green</a:t>
            </a:r>
          </a:p>
          <a:p>
            <a:r>
              <a:rPr lang="en-US" sz="1400" dirty="0"/>
              <a:t>300 - AED581 </a:t>
            </a:r>
          </a:p>
          <a:p>
            <a:r>
              <a:rPr lang="en-US" sz="1400" dirty="0"/>
              <a:t>500 - 8BC34A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0D818A2-96F5-A04B-897D-6A4FF16297DF}"/>
              </a:ext>
            </a:extLst>
          </p:cNvPr>
          <p:cNvSpPr/>
          <p:nvPr/>
        </p:nvSpPr>
        <p:spPr>
          <a:xfrm>
            <a:off x="5931049" y="597932"/>
            <a:ext cx="2057400" cy="2057400"/>
          </a:xfrm>
          <a:prstGeom prst="roundRect">
            <a:avLst/>
          </a:prstGeom>
          <a:solidFill>
            <a:srgbClr val="4DD0E1"/>
          </a:solidFill>
          <a:ln w="76200">
            <a:solidFill>
              <a:srgbClr val="00BCD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A1F6C8-265B-ED4E-99E3-2399732D72B6}"/>
              </a:ext>
            </a:extLst>
          </p:cNvPr>
          <p:cNvSpPr txBox="1"/>
          <p:nvPr/>
        </p:nvSpPr>
        <p:spPr>
          <a:xfrm>
            <a:off x="7543800" y="3276600"/>
            <a:ext cx="1460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Cyan</a:t>
            </a:r>
          </a:p>
          <a:p>
            <a:r>
              <a:rPr lang="en-US" dirty="0"/>
              <a:t>300 - 4DD0E1</a:t>
            </a:r>
          </a:p>
          <a:p>
            <a:r>
              <a:rPr lang="en-US" dirty="0"/>
              <a:t>500 - 00BCD4</a:t>
            </a:r>
          </a:p>
        </p:txBody>
      </p:sp>
    </p:spTree>
    <p:extLst>
      <p:ext uri="{BB962C8B-B14F-4D97-AF65-F5344CB8AC3E}">
        <p14:creationId xmlns:p14="http://schemas.microsoft.com/office/powerpoint/2010/main" val="28557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51" y="3352800"/>
            <a:ext cx="2057400" cy="2057400"/>
          </a:xfrm>
          <a:prstGeom prst="roundRect">
            <a:avLst/>
          </a:prstGeom>
          <a:solidFill>
            <a:srgbClr val="9575CD"/>
          </a:solidFill>
          <a:ln w="76200">
            <a:solidFill>
              <a:srgbClr val="673AB7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619B17-8665-D043-8214-B4B4ED2C3B16}"/>
              </a:ext>
            </a:extLst>
          </p:cNvPr>
          <p:cNvSpPr txBox="1"/>
          <p:nvPr/>
        </p:nvSpPr>
        <p:spPr>
          <a:xfrm>
            <a:off x="3962400" y="3962400"/>
            <a:ext cx="1446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 purple</a:t>
            </a:r>
          </a:p>
          <a:p>
            <a:r>
              <a:rPr lang="en-US" dirty="0"/>
              <a:t>300 - 9575CD</a:t>
            </a:r>
          </a:p>
          <a:p>
            <a:r>
              <a:rPr lang="en-US" dirty="0"/>
              <a:t>500 - 673AB7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0D63F8-EAC9-C54C-9B5B-572CF0B468AD}"/>
              </a:ext>
            </a:extLst>
          </p:cNvPr>
          <p:cNvSpPr txBox="1"/>
          <p:nvPr/>
        </p:nvSpPr>
        <p:spPr>
          <a:xfrm>
            <a:off x="4419600" y="1219200"/>
            <a:ext cx="1442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purple</a:t>
            </a:r>
          </a:p>
          <a:p>
            <a:r>
              <a:rPr lang="en-US" dirty="0"/>
              <a:t>300 - BA68C8</a:t>
            </a:r>
          </a:p>
          <a:p>
            <a:r>
              <a:rPr lang="en-US" dirty="0"/>
              <a:t>500 - 9C27B0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BEE1C4B-A411-3743-9D69-2CB963730485}"/>
              </a:ext>
            </a:extLst>
          </p:cNvPr>
          <p:cNvSpPr/>
          <p:nvPr/>
        </p:nvSpPr>
        <p:spPr>
          <a:xfrm>
            <a:off x="1155551" y="762000"/>
            <a:ext cx="2057400" cy="2057400"/>
          </a:xfrm>
          <a:prstGeom prst="roundRect">
            <a:avLst/>
          </a:prstGeom>
          <a:solidFill>
            <a:srgbClr val="BA68C8"/>
          </a:solidFill>
          <a:ln w="76200">
            <a:solidFill>
              <a:srgbClr val="9C27B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4FD0E1-1CD1-BA45-8E55-A06E3FF74436}"/>
              </a:ext>
            </a:extLst>
          </p:cNvPr>
          <p:cNvSpPr txBox="1"/>
          <p:nvPr/>
        </p:nvSpPr>
        <p:spPr>
          <a:xfrm>
            <a:off x="7467600" y="3810000"/>
            <a:ext cx="1418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 blue</a:t>
            </a:r>
          </a:p>
          <a:p>
            <a:r>
              <a:rPr lang="en-US" dirty="0"/>
              <a:t>300 - 4FC3F7</a:t>
            </a:r>
          </a:p>
          <a:p>
            <a:r>
              <a:rPr lang="en-US" dirty="0"/>
              <a:t>500 - 03A9F4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0F43FC9-1CF3-274A-9CC0-493A1C0611EF}"/>
              </a:ext>
            </a:extLst>
          </p:cNvPr>
          <p:cNvSpPr/>
          <p:nvPr/>
        </p:nvSpPr>
        <p:spPr>
          <a:xfrm>
            <a:off x="6705600" y="990600"/>
            <a:ext cx="2057400" cy="2057400"/>
          </a:xfrm>
          <a:prstGeom prst="roundRect">
            <a:avLst/>
          </a:prstGeom>
          <a:solidFill>
            <a:srgbClr val="4FC3F7"/>
          </a:solidFill>
          <a:ln w="76200">
            <a:solidFill>
              <a:srgbClr val="03A9F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2991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BEE1C4B-A411-3743-9D69-2CB963730485}"/>
              </a:ext>
            </a:extLst>
          </p:cNvPr>
          <p:cNvSpPr/>
          <p:nvPr/>
        </p:nvSpPr>
        <p:spPr>
          <a:xfrm>
            <a:off x="1155551" y="762000"/>
            <a:ext cx="2057400" cy="2057400"/>
          </a:xfrm>
          <a:prstGeom prst="roundRect">
            <a:avLst/>
          </a:prstGeom>
          <a:solidFill>
            <a:srgbClr val="FFD54F"/>
          </a:solidFill>
          <a:ln w="76200">
            <a:solidFill>
              <a:srgbClr val="FFC107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B075F3-DF9B-5747-8A63-AE237CCABB47}"/>
              </a:ext>
            </a:extLst>
          </p:cNvPr>
          <p:cNvSpPr txBox="1"/>
          <p:nvPr/>
        </p:nvSpPr>
        <p:spPr>
          <a:xfrm>
            <a:off x="3733800" y="1219200"/>
            <a:ext cx="1406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amber</a:t>
            </a:r>
          </a:p>
          <a:p>
            <a:r>
              <a:rPr lang="en-US" dirty="0"/>
              <a:t>300 - FFD54F</a:t>
            </a:r>
          </a:p>
          <a:p>
            <a:r>
              <a:rPr lang="en-US" dirty="0"/>
              <a:t>500 - FFC107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6B5262-64F2-CF41-9BEB-C0B666939ECE}"/>
              </a:ext>
            </a:extLst>
          </p:cNvPr>
          <p:cNvSpPr txBox="1"/>
          <p:nvPr/>
        </p:nvSpPr>
        <p:spPr>
          <a:xfrm>
            <a:off x="4114800" y="3733800"/>
            <a:ext cx="1478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lime</a:t>
            </a:r>
          </a:p>
          <a:p>
            <a:r>
              <a:rPr lang="en-US" dirty="0"/>
              <a:t>300 - DCE775</a:t>
            </a:r>
          </a:p>
          <a:p>
            <a:r>
              <a:rPr lang="en-US" dirty="0"/>
              <a:t>500 - CDDC39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99E24A7-7C41-3248-9527-247A57C7AA2F}"/>
              </a:ext>
            </a:extLst>
          </p:cNvPr>
          <p:cNvSpPr/>
          <p:nvPr/>
        </p:nvSpPr>
        <p:spPr>
          <a:xfrm>
            <a:off x="1192337" y="3434255"/>
            <a:ext cx="2057400" cy="2057400"/>
          </a:xfrm>
          <a:prstGeom prst="roundRect">
            <a:avLst/>
          </a:prstGeom>
          <a:solidFill>
            <a:srgbClr val="DCE775"/>
          </a:solidFill>
          <a:ln w="76200">
            <a:solidFill>
              <a:srgbClr val="CDDC39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03DED-BE5A-A34F-8E15-0960EB0F95C9}"/>
              </a:ext>
            </a:extLst>
          </p:cNvPr>
          <p:cNvSpPr txBox="1"/>
          <p:nvPr/>
        </p:nvSpPr>
        <p:spPr>
          <a:xfrm>
            <a:off x="7467600" y="4114800"/>
            <a:ext cx="1409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  <a:p>
            <a:r>
              <a:rPr lang="en-US" dirty="0"/>
              <a:t>300 - E57373</a:t>
            </a:r>
          </a:p>
          <a:p>
            <a:r>
              <a:rPr lang="en-US" dirty="0"/>
              <a:t>500 - F44336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D73B41F-E2CB-9644-9675-5507E32AF538}"/>
              </a:ext>
            </a:extLst>
          </p:cNvPr>
          <p:cNvSpPr/>
          <p:nvPr/>
        </p:nvSpPr>
        <p:spPr>
          <a:xfrm>
            <a:off x="6324600" y="1524000"/>
            <a:ext cx="2057400" cy="2057400"/>
          </a:xfrm>
          <a:prstGeom prst="roundRect">
            <a:avLst/>
          </a:prstGeom>
          <a:solidFill>
            <a:srgbClr val="E57373"/>
          </a:solidFill>
          <a:ln w="76200">
            <a:solidFill>
              <a:srgbClr val="F4433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65545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CCAEA925-729D-4EFC-AA83-849DA81E7F9F}"/>
              </a:ext>
            </a:extLst>
          </p:cNvPr>
          <p:cNvSpPr/>
          <p:nvPr/>
        </p:nvSpPr>
        <p:spPr>
          <a:xfrm>
            <a:off x="3810000" y="800100"/>
            <a:ext cx="2057400" cy="2057400"/>
          </a:xfrm>
          <a:prstGeom prst="roundRect">
            <a:avLst/>
          </a:prstGeom>
          <a:solidFill>
            <a:srgbClr val="AA78CC"/>
          </a:solidFill>
          <a:ln w="76200">
            <a:solidFill>
              <a:srgbClr val="9933CC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ZS</a:t>
            </a:r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3844E2A3-CAB1-4DCF-A73C-2677FB58283D}"/>
              </a:ext>
            </a:extLst>
          </p:cNvPr>
          <p:cNvSpPr>
            <a:spLocks/>
          </p:cNvSpPr>
          <p:nvPr/>
        </p:nvSpPr>
        <p:spPr>
          <a:xfrm>
            <a:off x="914400" y="800100"/>
            <a:ext cx="2057400" cy="2057400"/>
          </a:xfrm>
          <a:prstGeom prst="roundRect">
            <a:avLst/>
          </a:prstGeom>
          <a:solidFill>
            <a:srgbClr val="99BB33"/>
          </a:solidFill>
          <a:ln w="76200">
            <a:solidFill>
              <a:srgbClr val="6699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lnSpcReduction="10000"/>
          </a:bodyPr>
          <a:lstStyle/>
          <a:p>
            <a:pPr algn="ctr"/>
            <a:r>
              <a:rPr lang="en-US" sz="120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4278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4501</TotalTime>
  <Words>125</Words>
  <Application>Microsoft Office PowerPoint</Application>
  <PresentationFormat>On-screen Show (4:3)</PresentationFormat>
  <Paragraphs>62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Gemalto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lcantos</dc:creator>
  <cp:lastModifiedBy>Lemuel Cantos</cp:lastModifiedBy>
  <cp:revision>58</cp:revision>
  <dcterms:created xsi:type="dcterms:W3CDTF">2013-08-14T01:50:02Z</dcterms:created>
  <dcterms:modified xsi:type="dcterms:W3CDTF">2020-03-14T15:03:20Z</dcterms:modified>
</cp:coreProperties>
</file>