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65"/>
    <a:srgbClr val="FF5722"/>
    <a:srgbClr val="FFD54F"/>
    <a:srgbClr val="FFC107"/>
    <a:srgbClr val="3F51B5"/>
    <a:srgbClr val="7986CB"/>
    <a:srgbClr val="795548"/>
    <a:srgbClr val="A1887F"/>
    <a:srgbClr val="0A1887"/>
    <a:srgbClr val="E9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19/4/17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  <a:endParaRPr lang="en-US" sz="120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5105400" y="2819400"/>
            <a:ext cx="2057400" cy="2057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8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 smtClean="0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009688</a:t>
            </a:r>
          </a:p>
          <a:p>
            <a:r>
              <a:rPr lang="en-US" dirty="0" smtClean="0"/>
              <a:t>4db6ac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Brown – </a:t>
            </a:r>
          </a:p>
          <a:p>
            <a:r>
              <a:rPr lang="en-US" dirty="0" smtClean="0"/>
              <a:t>500 – 795548</a:t>
            </a:r>
          </a:p>
          <a:p>
            <a:r>
              <a:rPr lang="en-US" dirty="0" smtClean="0"/>
              <a:t>300 – A1887F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7986CB"/>
          </a:solidFill>
          <a:ln w="76200">
            <a:solidFill>
              <a:srgbClr val="3F51B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Indigo – </a:t>
            </a:r>
          </a:p>
          <a:p>
            <a:r>
              <a:rPr lang="en-US" dirty="0" smtClean="0"/>
              <a:t>500 – </a:t>
            </a:r>
            <a:r>
              <a:rPr lang="en-SG" dirty="0" smtClean="0"/>
              <a:t>3f51b5 – 63 81 181</a:t>
            </a:r>
            <a:endParaRPr lang="en-US" dirty="0" smtClean="0"/>
          </a:p>
          <a:p>
            <a:r>
              <a:rPr lang="en-US" dirty="0" smtClean="0"/>
              <a:t>300 – </a:t>
            </a:r>
            <a:r>
              <a:rPr lang="en-SG" dirty="0" smtClean="0"/>
              <a:t>7986cb – 121 134 203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FF8A65"/>
          </a:solidFill>
          <a:ln w="76200">
            <a:solidFill>
              <a:srgbClr val="FF572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G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Deep orange</a:t>
            </a:r>
            <a:r>
              <a:rPr lang="en-US" dirty="0" smtClean="0"/>
              <a:t>– </a:t>
            </a:r>
            <a:endParaRPr lang="en-US" dirty="0" smtClean="0"/>
          </a:p>
          <a:p>
            <a:r>
              <a:rPr lang="en-US" dirty="0" smtClean="0"/>
              <a:t>500 </a:t>
            </a:r>
            <a:r>
              <a:rPr lang="x-none" dirty="0" smtClean="0"/>
              <a:t> - ff5722</a:t>
            </a:r>
            <a:endParaRPr lang="en-US" dirty="0" smtClean="0"/>
          </a:p>
          <a:p>
            <a:r>
              <a:rPr lang="en-US" dirty="0" smtClean="0"/>
              <a:t>300 – </a:t>
            </a:r>
            <a:r>
              <a:rPr lang="en-SG" dirty="0" smtClean="0"/>
              <a:t>ff8a65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7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48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Tsz Shan Lam</cp:lastModifiedBy>
  <cp:revision>52</cp:revision>
  <dcterms:created xsi:type="dcterms:W3CDTF">2013-08-14T01:50:02Z</dcterms:created>
  <dcterms:modified xsi:type="dcterms:W3CDTF">2017-04-19T09:45:28Z</dcterms:modified>
</cp:coreProperties>
</file>