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>
        <p:scale>
          <a:sx n="50" d="100"/>
          <a:sy n="50" d="100"/>
        </p:scale>
        <p:origin x="-2386" y="-7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BB87-A432-43C7-AD94-85E239080D33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4CB22-6DA6-4D4E-9BC7-D980E7D2C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7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4CB22-6DA6-4D4E-9BC7-D980E7D2CA7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9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4CB22-6DA6-4D4E-9BC7-D980E7D2CA7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6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E7FF6C-22B5-45DA-A565-CFAC9A84361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4B9169-2128-47A1-8731-927471C3E73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39552" y="2348879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Rockwell Extra Bold" pitchFamily="18" charset="0"/>
              </a:rPr>
              <a:t>MILK STATION</a:t>
            </a:r>
            <a:endParaRPr lang="en-IN" sz="4400" dirty="0">
              <a:latin typeface="Rockwell Extra Bol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4437112"/>
            <a:ext cx="2873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Submitted By,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Rejitha Ramesh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S3 MCA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Roll No : 17</a:t>
            </a:r>
          </a:p>
          <a:p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Under the guidance of,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Prof. Elizabeth Paulose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836712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Sequence Diagram For Purchase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C:\Users\Lenovo\Downloads\Sequence 3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93570"/>
            <a:ext cx="5256584" cy="4271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9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1760" y="476672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Sequence Diagram For Payment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C:\Users\Lenovo\Downloads\Sequence 4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56792"/>
            <a:ext cx="5958036" cy="4623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1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904" y="40466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Class Diagram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Lenovo\Downloads\Class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7884"/>
            <a:ext cx="6624736" cy="58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63328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Database Design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38300" y="222185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1640" y="2060848"/>
            <a:ext cx="936104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89816"/>
              </p:ext>
            </p:extLst>
          </p:nvPr>
        </p:nvGraphicFramePr>
        <p:xfrm>
          <a:off x="323528" y="1844824"/>
          <a:ext cx="7056784" cy="997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3623"/>
                <a:gridCol w="1565884"/>
                <a:gridCol w="2272860"/>
                <a:gridCol w="1454417"/>
              </a:tblGrid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Field 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admin_id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admin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Username for admin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Password for admin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81401" y="1211882"/>
            <a:ext cx="87550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name:- Admin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admin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89341"/>
              </p:ext>
            </p:extLst>
          </p:nvPr>
        </p:nvGraphicFramePr>
        <p:xfrm>
          <a:off x="395536" y="3640448"/>
          <a:ext cx="6984776" cy="2134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0618"/>
                <a:gridCol w="1391820"/>
                <a:gridCol w="2573696"/>
                <a:gridCol w="1438642"/>
              </a:tblGrid>
              <a:tr h="3117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Cust_id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customer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 for customer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contact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Contact number of customer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gender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Gender of customer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Proof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Blob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Proof  of  customer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Username for customer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Password for  customer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place_id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Place id  of customer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Foreign key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92994" y="3140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name:-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Customer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customer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2060848"/>
            <a:ext cx="936104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26650"/>
              </p:ext>
            </p:extLst>
          </p:nvPr>
        </p:nvGraphicFramePr>
        <p:xfrm>
          <a:off x="467544" y="2025448"/>
          <a:ext cx="7128792" cy="2590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3208"/>
                <a:gridCol w="1420517"/>
                <a:gridCol w="2626762"/>
                <a:gridCol w="1468305"/>
              </a:tblGrid>
              <a:tr h="3117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vendor_id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 for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contact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Contact number of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gender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Gender of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Proof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Blob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Proof  of 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photo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Blob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Photo of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location_id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Location id of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username for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password for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License no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(20)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License number of vendor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9338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name:- Vendor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vendor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38300" y="246633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92007"/>
              </p:ext>
            </p:extLst>
          </p:nvPr>
        </p:nvGraphicFramePr>
        <p:xfrm>
          <a:off x="611560" y="2276872"/>
          <a:ext cx="7200800" cy="227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9503"/>
                <a:gridCol w="1434866"/>
                <a:gridCol w="2653295"/>
                <a:gridCol w="148313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farmer_id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farmer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 for farmer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contact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Contact number of farmer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gender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Gender of farmer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Proof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Blob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Proof  of  farmer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photo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Blob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Photo of  farmer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location_id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Location id of  farmer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username for farmer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password for farmer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name:- Farmer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farmer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53320"/>
              </p:ext>
            </p:extLst>
          </p:nvPr>
        </p:nvGraphicFramePr>
        <p:xfrm>
          <a:off x="539552" y="1196752"/>
          <a:ext cx="6408713" cy="16788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258"/>
                <a:gridCol w="1277031"/>
                <a:gridCol w="2361433"/>
                <a:gridCol w="1319991"/>
              </a:tblGrid>
              <a:tr h="3117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Field 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product_id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Product type_id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Product type Id for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 of 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 of 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image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Blob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image  of 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Amount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double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Amount of 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4046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name:- Product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product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66311"/>
              </p:ext>
            </p:extLst>
          </p:nvPr>
        </p:nvGraphicFramePr>
        <p:xfrm>
          <a:off x="587576" y="4509120"/>
          <a:ext cx="6552729" cy="995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4079"/>
                <a:gridCol w="1194497"/>
                <a:gridCol w="2414499"/>
                <a:gridCol w="1349654"/>
              </a:tblGrid>
              <a:tr h="3117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Product type_id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product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Primary key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Product type 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 for product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7888" y="37890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name:- Product type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product  type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4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74535"/>
              </p:ext>
            </p:extLst>
          </p:nvPr>
        </p:nvGraphicFramePr>
        <p:xfrm>
          <a:off x="395536" y="1052736"/>
          <a:ext cx="6840760" cy="767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4149"/>
                <a:gridCol w="1247002"/>
                <a:gridCol w="2520630"/>
                <a:gridCol w="1408979"/>
              </a:tblGrid>
              <a:tr h="3117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Place_id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place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Place_name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 for place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4046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name:- Place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place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36157"/>
              </p:ext>
            </p:extLst>
          </p:nvPr>
        </p:nvGraphicFramePr>
        <p:xfrm>
          <a:off x="357872" y="2780928"/>
          <a:ext cx="6984777" cy="767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184"/>
                <a:gridCol w="1273255"/>
                <a:gridCol w="2573696"/>
                <a:gridCol w="1438642"/>
              </a:tblGrid>
              <a:tr h="3117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location_id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location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Primary key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Location_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 for location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22048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name:- Location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location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32"/>
              </p:ext>
            </p:extLst>
          </p:nvPr>
        </p:nvGraphicFramePr>
        <p:xfrm>
          <a:off x="340712" y="4653136"/>
          <a:ext cx="7039598" cy="1450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024"/>
                <a:gridCol w="1402744"/>
                <a:gridCol w="2593897"/>
                <a:gridCol w="1449933"/>
              </a:tblGrid>
              <a:tr h="3117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dc_id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dairy collection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dc_milk amount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Double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Amount of dairy collection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Contact_id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 of  contact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dc_date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date for dairy collection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dc_time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Time for dairy collection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40050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name:- Dairy collection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dairy collection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2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4496" y="188640"/>
            <a:ext cx="26418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:- </a:t>
            </a:r>
            <a:r>
              <a:rPr lang="en-US" sz="13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9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contact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1696" y="2924943"/>
            <a:ext cx="27347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:- </a:t>
            </a:r>
            <a:r>
              <a:rPr lang="en-US" sz="13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payment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99902"/>
              </p:ext>
            </p:extLst>
          </p:nvPr>
        </p:nvGraphicFramePr>
        <p:xfrm>
          <a:off x="611560" y="3664665"/>
          <a:ext cx="7560840" cy="2967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056"/>
                <a:gridCol w="1393884"/>
                <a:gridCol w="2316596"/>
                <a:gridCol w="1558304"/>
              </a:tblGrid>
              <a:tr h="248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payment_id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payment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payment_date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Date 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Date  for payment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payment_time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Time  for payment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dc_id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dairy collection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65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dc_milk quantity status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Double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Quantity of milk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65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purchase_id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purchase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purchase_amount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Double 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Amount of  milk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vendor_id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farmer_id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farmer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customer_id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customer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Foreign key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0390"/>
              </p:ext>
            </p:extLst>
          </p:nvPr>
        </p:nvGraphicFramePr>
        <p:xfrm>
          <a:off x="611560" y="836713"/>
          <a:ext cx="7488833" cy="2077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5177"/>
                <a:gridCol w="1263128"/>
                <a:gridCol w="2527065"/>
                <a:gridCol w="1543463"/>
              </a:tblGrid>
              <a:tr h="254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purchase_id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purchase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purchase_qty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Double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Quantity of milk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purchase_date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Date for purchase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purchase_time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Time for purchase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purchase_amount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Double 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Amount of  milk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product_id 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 for 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product type_id 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 for  product 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customer_id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 for  customer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Foreign key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72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1880" y="924840"/>
            <a:ext cx="256006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47800" algn="l"/>
              </a:tabLst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:- </a:t>
            </a:r>
            <a:r>
              <a:rPr lang="en-US" sz="13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47800" algn="l"/>
              </a:tabLst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Description:- To store report details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47800" algn="l"/>
              </a:tabLst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19721"/>
              </p:ext>
            </p:extLst>
          </p:nvPr>
        </p:nvGraphicFramePr>
        <p:xfrm>
          <a:off x="611560" y="1988844"/>
          <a:ext cx="7704857" cy="2936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568"/>
                <a:gridCol w="1535307"/>
                <a:gridCol w="2839026"/>
                <a:gridCol w="1586956"/>
              </a:tblGrid>
              <a:tr h="387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Constrains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report_id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Id for report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report_date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Date for report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report_time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Time  for report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Varchar</a:t>
                      </a:r>
                      <a:r>
                        <a:rPr lang="en-US" sz="1300" dirty="0">
                          <a:effectLst/>
                        </a:rPr>
                        <a:t>(100)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Description of  report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vendor_id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vendor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admin_id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(20)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Id for admin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purchase_id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Int(20)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purchase product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payment_id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(20)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 for payment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2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dc_id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(20)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Id for dairy collection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Foreign key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6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2960" y="69269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itchFamily="18" charset="0"/>
              </a:rPr>
              <a:t>Introduction</a:t>
            </a:r>
            <a:endParaRPr lang="en-IN" sz="2800" b="1" dirty="0">
              <a:solidFill>
                <a:schemeClr val="bg2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556792"/>
            <a:ext cx="7704856" cy="33239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kern="0" dirty="0" smtClean="0"/>
              <a:t>The </a:t>
            </a:r>
            <a:r>
              <a:rPr lang="en-US" sz="2000" kern="0" dirty="0"/>
              <a:t>main objective </a:t>
            </a:r>
            <a:r>
              <a:rPr lang="en-US" sz="2000" kern="0" dirty="0" smtClean="0"/>
              <a:t>is </a:t>
            </a:r>
            <a:r>
              <a:rPr lang="en-US" sz="2000" kern="0" dirty="0"/>
              <a:t>to encourage dairy </a:t>
            </a:r>
            <a:r>
              <a:rPr lang="en-US" sz="2000" kern="0" dirty="0" smtClean="0"/>
              <a:t>industries.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kern="0" dirty="0" smtClean="0"/>
              <a:t>It is </a:t>
            </a:r>
            <a:r>
              <a:rPr lang="en-US" sz="2000" kern="0" dirty="0"/>
              <a:t>an application designed to manage activities related to people, their daily work such as collecting milk from members, sales to the customer and all the related </a:t>
            </a:r>
            <a:r>
              <a:rPr lang="en-US" sz="2000" kern="0" dirty="0" smtClean="0"/>
              <a:t>processes.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Milk software also assists in reporting, and accounting.</a:t>
            </a:r>
            <a:endParaRPr lang="en-IN" sz="2000" dirty="0"/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59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668270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THANK YOU…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795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83671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Existing Syste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m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2132856"/>
            <a:ext cx="6624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The manual system requires more time for processing</a:t>
            </a:r>
            <a:r>
              <a:rPr lang="en-US" sz="20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The manual system is more error prone</a:t>
            </a:r>
            <a:r>
              <a:rPr lang="en-US" sz="20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It is </a:t>
            </a:r>
            <a:r>
              <a:rPr lang="en-US" sz="2000" dirty="0" smtClean="0"/>
              <a:t>costly.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More men power needed. </a:t>
            </a:r>
            <a:endParaRPr lang="en-US" sz="2000" dirty="0" smtClean="0"/>
          </a:p>
          <a:p>
            <a:pPr marL="285750" indent="-285750" algn="just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12474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Proposed System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276872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This </a:t>
            </a:r>
            <a:r>
              <a:rPr lang="en-US" sz="2000" dirty="0"/>
              <a:t>system required less time for completion of any </a:t>
            </a:r>
            <a:r>
              <a:rPr lang="en-US" sz="2000" dirty="0" smtClean="0"/>
              <a:t>work.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This </a:t>
            </a:r>
            <a:r>
              <a:rPr lang="en-US" sz="2000" dirty="0" smtClean="0"/>
              <a:t>system has reduced chances </a:t>
            </a:r>
            <a:r>
              <a:rPr lang="en-US" sz="2000" dirty="0"/>
              <a:t>of error</a:t>
            </a:r>
            <a:endParaRPr lang="en-US" sz="2000" dirty="0" smtClean="0"/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This system </a:t>
            </a:r>
            <a:r>
              <a:rPr lang="en-US" sz="2000" dirty="0" smtClean="0"/>
              <a:t>will work </a:t>
            </a:r>
            <a:r>
              <a:rPr lang="en-US" sz="2000" dirty="0"/>
              <a:t>smoothly and very fast</a:t>
            </a:r>
            <a:r>
              <a:rPr lang="en-US" sz="20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This </a:t>
            </a:r>
            <a:r>
              <a:rPr lang="en-US" sz="2000" dirty="0"/>
              <a:t>system </a:t>
            </a:r>
            <a:r>
              <a:rPr lang="en-US" sz="2000" dirty="0" smtClean="0"/>
              <a:t>will save </a:t>
            </a:r>
            <a:r>
              <a:rPr lang="en-US" sz="2000" dirty="0"/>
              <a:t>time and manpower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99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3688" y="76470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Module Description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2060848"/>
            <a:ext cx="6768752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Login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Milk Collection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Milk Sale &amp; Milk Products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Payments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70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5012" y="541824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Use Case Model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Lenovo\Downloads\Use Case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65044"/>
            <a:ext cx="4191000" cy="535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54868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Activity Diagram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Lenovo\Downloads\Activity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1071900"/>
            <a:ext cx="6635750" cy="53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620688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Sequence Diagram For Registration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C:\Users\Lenovo\Downloads\Sequence 1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40" y="1574794"/>
            <a:ext cx="5684520" cy="4878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0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692696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Sequence Diagram For Collection Details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C:\Users\Lenovo\Downloads\Sequence 2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5688632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0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980</Words>
  <Application>Microsoft Office PowerPoint</Application>
  <PresentationFormat>On-screen Show (4:3)</PresentationFormat>
  <Paragraphs>408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38</cp:revision>
  <dcterms:created xsi:type="dcterms:W3CDTF">2022-01-08T17:25:12Z</dcterms:created>
  <dcterms:modified xsi:type="dcterms:W3CDTF">2022-03-01T10:42:05Z</dcterms:modified>
</cp:coreProperties>
</file>