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handoutMasterIdLst>
    <p:handoutMasterId r:id="rId19"/>
  </p:handoutMasterIdLst>
  <p:sldIdLst>
    <p:sldId id="256" r:id="rId5"/>
    <p:sldId id="293" r:id="rId6"/>
    <p:sldId id="282" r:id="rId7"/>
    <p:sldId id="294" r:id="rId8"/>
    <p:sldId id="279" r:id="rId9"/>
    <p:sldId id="295" r:id="rId10"/>
    <p:sldId id="276" r:id="rId11"/>
    <p:sldId id="263" r:id="rId12"/>
    <p:sldId id="296" r:id="rId13"/>
    <p:sldId id="289" r:id="rId14"/>
    <p:sldId id="265" r:id="rId15"/>
    <p:sldId id="266" r:id="rId16"/>
    <p:sldId id="271" r:id="rId17"/>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US ABRAHAM ROJAS  URZULO" initials="JARU" lastIdx="1" clrIdx="0">
    <p:extLst>
      <p:ext uri="{19B8F6BF-5375-455C-9EA6-DF929625EA0E}">
        <p15:presenceInfo xmlns:p15="http://schemas.microsoft.com/office/powerpoint/2012/main" userId="JESUS ABRAHAM ROJAS  URZUL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D1434"/>
    <a:srgbClr val="808000"/>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B9B92-239B-40CF-A170-52B331BDFB6C}" v="11" dt="2024-01-08T21:29:10.45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109" autoAdjust="0"/>
    <p:restoredTop sz="94757" autoAdjust="0"/>
  </p:normalViewPr>
  <p:slideViewPr>
    <p:cSldViewPr snapToGrid="0">
      <p:cViewPr varScale="1">
        <p:scale>
          <a:sx n="103" d="100"/>
          <a:sy n="103" d="100"/>
        </p:scale>
        <p:origin x="114" y="204"/>
      </p:cViewPr>
      <p:guideLst>
        <p:guide orient="horz" pos="2115"/>
        <p:guide pos="381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r Eduardo Cruz Acevedo" userId="S::ever.eca_hotmail.com#ext#@correoipn.onmicrosoft.com::96e2f56c-d431-405b-b102-78f87203ba93" providerId="AD" clId="Web-{B5F6C9B1-FA55-4000-9B41-3CB4B5426F93}"/>
    <pc:docChg chg="modSld">
      <pc:chgData name="Ever Eduardo Cruz Acevedo" userId="S::ever.eca_hotmail.com#ext#@correoipn.onmicrosoft.com::96e2f56c-d431-405b-b102-78f87203ba93" providerId="AD" clId="Web-{B5F6C9B1-FA55-4000-9B41-3CB4B5426F93}" dt="2022-03-15T19:44:31.234" v="1"/>
      <pc:docMkLst>
        <pc:docMk/>
      </pc:docMkLst>
      <pc:sldChg chg="modSp">
        <pc:chgData name="Ever Eduardo Cruz Acevedo" userId="S::ever.eca_hotmail.com#ext#@correoipn.onmicrosoft.com::96e2f56c-d431-405b-b102-78f87203ba93" providerId="AD" clId="Web-{B5F6C9B1-FA55-4000-9B41-3CB4B5426F93}" dt="2022-03-15T19:44:31.234" v="1"/>
        <pc:sldMkLst>
          <pc:docMk/>
          <pc:sldMk cId="3336910789" sldId="291"/>
        </pc:sldMkLst>
        <pc:graphicFrameChg chg="mod modGraphic">
          <ac:chgData name="Ever Eduardo Cruz Acevedo" userId="S::ever.eca_hotmail.com#ext#@correoipn.onmicrosoft.com::96e2f56c-d431-405b-b102-78f87203ba93" providerId="AD" clId="Web-{B5F6C9B1-FA55-4000-9B41-3CB4B5426F93}" dt="2022-03-15T19:44:31.234" v="1"/>
          <ac:graphicFrameMkLst>
            <pc:docMk/>
            <pc:sldMk cId="3336910789" sldId="291"/>
            <ac:graphicFrameMk id="5" creationId="{0E4F0E5F-DB2F-4A21-AFB0-AFEA66E890B5}"/>
          </ac:graphicFrameMkLst>
        </pc:graphicFrameChg>
      </pc:sldChg>
    </pc:docChg>
  </pc:docChgLst>
  <pc:docChgLst>
    <pc:chgData name="Juan Ramon Terven Salinas" userId="3c3c0fbb-c469-486c-bb37-4a50fabd4015" providerId="ADAL" clId="{58DB9B92-239B-40CF-A170-52B331BDFB6C}"/>
    <pc:docChg chg="custSel delSld modSld sldOrd">
      <pc:chgData name="Juan Ramon Terven Salinas" userId="3c3c0fbb-c469-486c-bb37-4a50fabd4015" providerId="ADAL" clId="{58DB9B92-239B-40CF-A170-52B331BDFB6C}" dt="2024-01-08T21:29:44.816" v="172" actId="47"/>
      <pc:docMkLst>
        <pc:docMk/>
      </pc:docMkLst>
      <pc:sldChg chg="modSp mod">
        <pc:chgData name="Juan Ramon Terven Salinas" userId="3c3c0fbb-c469-486c-bb37-4a50fabd4015" providerId="ADAL" clId="{58DB9B92-239B-40CF-A170-52B331BDFB6C}" dt="2024-01-08T21:26:52.589" v="78" actId="6549"/>
        <pc:sldMkLst>
          <pc:docMk/>
          <pc:sldMk cId="3229196798" sldId="256"/>
        </pc:sldMkLst>
        <pc:spChg chg="mod">
          <ac:chgData name="Juan Ramon Terven Salinas" userId="3c3c0fbb-c469-486c-bb37-4a50fabd4015" providerId="ADAL" clId="{58DB9B92-239B-40CF-A170-52B331BDFB6C}" dt="2024-01-08T21:26:15.811" v="5" actId="20577"/>
          <ac:spMkLst>
            <pc:docMk/>
            <pc:sldMk cId="3229196798" sldId="256"/>
            <ac:spMk id="3" creationId="{00000000-0000-0000-0000-000000000000}"/>
          </ac:spMkLst>
        </pc:spChg>
        <pc:spChg chg="mod">
          <ac:chgData name="Juan Ramon Terven Salinas" userId="3c3c0fbb-c469-486c-bb37-4a50fabd4015" providerId="ADAL" clId="{58DB9B92-239B-40CF-A170-52B331BDFB6C}" dt="2024-01-08T21:26:26.512" v="33" actId="20577"/>
          <ac:spMkLst>
            <pc:docMk/>
            <pc:sldMk cId="3229196798" sldId="256"/>
            <ac:spMk id="12" creationId="{A52ED2BA-FA9E-478B-B291-2F8B56FED5CD}"/>
          </ac:spMkLst>
        </pc:spChg>
        <pc:spChg chg="mod">
          <ac:chgData name="Juan Ramon Terven Salinas" userId="3c3c0fbb-c469-486c-bb37-4a50fabd4015" providerId="ADAL" clId="{58DB9B92-239B-40CF-A170-52B331BDFB6C}" dt="2024-01-08T21:26:52.589" v="78" actId="6549"/>
          <ac:spMkLst>
            <pc:docMk/>
            <pc:sldMk cId="3229196798" sldId="256"/>
            <ac:spMk id="13" creationId="{63DE5538-B7E2-42C0-8097-8D0E7A77005B}"/>
          </ac:spMkLst>
        </pc:spChg>
      </pc:sldChg>
      <pc:sldChg chg="del">
        <pc:chgData name="Juan Ramon Terven Salinas" userId="3c3c0fbb-c469-486c-bb37-4a50fabd4015" providerId="ADAL" clId="{58DB9B92-239B-40CF-A170-52B331BDFB6C}" dt="2024-01-08T21:28:21.599" v="128" actId="47"/>
        <pc:sldMkLst>
          <pc:docMk/>
          <pc:sldMk cId="767326649" sldId="257"/>
        </pc:sldMkLst>
      </pc:sldChg>
      <pc:sldChg chg="del">
        <pc:chgData name="Juan Ramon Terven Salinas" userId="3c3c0fbb-c469-486c-bb37-4a50fabd4015" providerId="ADAL" clId="{58DB9B92-239B-40CF-A170-52B331BDFB6C}" dt="2024-01-08T21:28:26.537" v="130" actId="47"/>
        <pc:sldMkLst>
          <pc:docMk/>
          <pc:sldMk cId="4196936449" sldId="259"/>
        </pc:sldMkLst>
      </pc:sldChg>
      <pc:sldChg chg="del">
        <pc:chgData name="Juan Ramon Terven Salinas" userId="3c3c0fbb-c469-486c-bb37-4a50fabd4015" providerId="ADAL" clId="{58DB9B92-239B-40CF-A170-52B331BDFB6C}" dt="2024-01-08T21:27:33.735" v="91" actId="47"/>
        <pc:sldMkLst>
          <pc:docMk/>
          <pc:sldMk cId="1489809126" sldId="260"/>
        </pc:sldMkLst>
      </pc:sldChg>
      <pc:sldChg chg="del">
        <pc:chgData name="Juan Ramon Terven Salinas" userId="3c3c0fbb-c469-486c-bb37-4a50fabd4015" providerId="ADAL" clId="{58DB9B92-239B-40CF-A170-52B331BDFB6C}" dt="2024-01-08T21:28:24.538" v="129" actId="47"/>
        <pc:sldMkLst>
          <pc:docMk/>
          <pc:sldMk cId="3854699065" sldId="261"/>
        </pc:sldMkLst>
      </pc:sldChg>
      <pc:sldChg chg="del">
        <pc:chgData name="Juan Ramon Terven Salinas" userId="3c3c0fbb-c469-486c-bb37-4a50fabd4015" providerId="ADAL" clId="{58DB9B92-239B-40CF-A170-52B331BDFB6C}" dt="2024-01-08T21:28:28.485" v="131" actId="47"/>
        <pc:sldMkLst>
          <pc:docMk/>
          <pc:sldMk cId="1837958561" sldId="262"/>
        </pc:sldMkLst>
      </pc:sldChg>
      <pc:sldChg chg="modSp mod">
        <pc:chgData name="Juan Ramon Terven Salinas" userId="3c3c0fbb-c469-486c-bb37-4a50fabd4015" providerId="ADAL" clId="{58DB9B92-239B-40CF-A170-52B331BDFB6C}" dt="2024-01-08T21:29:10.457" v="170" actId="20577"/>
        <pc:sldMkLst>
          <pc:docMk/>
          <pc:sldMk cId="546001493" sldId="263"/>
        </pc:sldMkLst>
        <pc:spChg chg="mod">
          <ac:chgData name="Juan Ramon Terven Salinas" userId="3c3c0fbb-c469-486c-bb37-4a50fabd4015" providerId="ADAL" clId="{58DB9B92-239B-40CF-A170-52B331BDFB6C}" dt="2024-01-08T21:28:53.279" v="159" actId="20577"/>
          <ac:spMkLst>
            <pc:docMk/>
            <pc:sldMk cId="546001493" sldId="263"/>
            <ac:spMk id="2" creationId="{B1C64877-D2C3-4061-8623-D527DC649668}"/>
          </ac:spMkLst>
        </pc:spChg>
        <pc:graphicFrameChg chg="mod">
          <ac:chgData name="Juan Ramon Terven Salinas" userId="3c3c0fbb-c469-486c-bb37-4a50fabd4015" providerId="ADAL" clId="{58DB9B92-239B-40CF-A170-52B331BDFB6C}" dt="2024-01-08T21:29:10.457" v="170" actId="20577"/>
          <ac:graphicFrameMkLst>
            <pc:docMk/>
            <pc:sldMk cId="546001493" sldId="263"/>
            <ac:graphicFrameMk id="14" creationId="{91250EF5-7AB2-44ED-AC33-51ADD9B8D71B}"/>
          </ac:graphicFrameMkLst>
        </pc:graphicFrameChg>
      </pc:sldChg>
      <pc:sldChg chg="del">
        <pc:chgData name="Juan Ramon Terven Salinas" userId="3c3c0fbb-c469-486c-bb37-4a50fabd4015" providerId="ADAL" clId="{58DB9B92-239B-40CF-A170-52B331BDFB6C}" dt="2024-01-08T21:28:20.209" v="127" actId="47"/>
        <pc:sldMkLst>
          <pc:docMk/>
          <pc:sldMk cId="506064922" sldId="272"/>
        </pc:sldMkLst>
      </pc:sldChg>
      <pc:sldChg chg="del">
        <pc:chgData name="Juan Ramon Terven Salinas" userId="3c3c0fbb-c469-486c-bb37-4a50fabd4015" providerId="ADAL" clId="{58DB9B92-239B-40CF-A170-52B331BDFB6C}" dt="2024-01-08T21:27:28.258" v="88" actId="47"/>
        <pc:sldMkLst>
          <pc:docMk/>
          <pc:sldMk cId="2162140613" sldId="273"/>
        </pc:sldMkLst>
      </pc:sldChg>
      <pc:sldChg chg="del">
        <pc:chgData name="Juan Ramon Terven Salinas" userId="3c3c0fbb-c469-486c-bb37-4a50fabd4015" providerId="ADAL" clId="{58DB9B92-239B-40CF-A170-52B331BDFB6C}" dt="2024-01-08T21:27:32.511" v="90" actId="47"/>
        <pc:sldMkLst>
          <pc:docMk/>
          <pc:sldMk cId="1266158605" sldId="275"/>
        </pc:sldMkLst>
      </pc:sldChg>
      <pc:sldChg chg="modSp mod">
        <pc:chgData name="Juan Ramon Terven Salinas" userId="3c3c0fbb-c469-486c-bb37-4a50fabd4015" providerId="ADAL" clId="{58DB9B92-239B-40CF-A170-52B331BDFB6C}" dt="2024-01-08T21:28:37.047" v="136" actId="27636"/>
        <pc:sldMkLst>
          <pc:docMk/>
          <pc:sldMk cId="2926505005" sldId="276"/>
        </pc:sldMkLst>
        <pc:spChg chg="mod">
          <ac:chgData name="Juan Ramon Terven Salinas" userId="3c3c0fbb-c469-486c-bb37-4a50fabd4015" providerId="ADAL" clId="{58DB9B92-239B-40CF-A170-52B331BDFB6C}" dt="2024-01-08T21:28:37.047" v="136" actId="27636"/>
          <ac:spMkLst>
            <pc:docMk/>
            <pc:sldMk cId="2926505005" sldId="276"/>
            <ac:spMk id="11" creationId="{D36ECAC4-5DED-492E-B948-C0C1659A56D0}"/>
          </ac:spMkLst>
        </pc:spChg>
      </pc:sldChg>
      <pc:sldChg chg="del">
        <pc:chgData name="Juan Ramon Terven Salinas" userId="3c3c0fbb-c469-486c-bb37-4a50fabd4015" providerId="ADAL" clId="{58DB9B92-239B-40CF-A170-52B331BDFB6C}" dt="2024-01-08T21:27:25.963" v="87" actId="47"/>
        <pc:sldMkLst>
          <pc:docMk/>
          <pc:sldMk cId="2986263827" sldId="277"/>
        </pc:sldMkLst>
      </pc:sldChg>
      <pc:sldChg chg="del">
        <pc:chgData name="Juan Ramon Terven Salinas" userId="3c3c0fbb-c469-486c-bb37-4a50fabd4015" providerId="ADAL" clId="{58DB9B92-239B-40CF-A170-52B331BDFB6C}" dt="2024-01-08T21:27:36.072" v="92" actId="47"/>
        <pc:sldMkLst>
          <pc:docMk/>
          <pc:sldMk cId="2776881241" sldId="278"/>
        </pc:sldMkLst>
      </pc:sldChg>
      <pc:sldChg chg="delSp mod delAnim">
        <pc:chgData name="Juan Ramon Terven Salinas" userId="3c3c0fbb-c469-486c-bb37-4a50fabd4015" providerId="ADAL" clId="{58DB9B92-239B-40CF-A170-52B331BDFB6C}" dt="2024-01-08T21:27:23.565" v="86" actId="478"/>
        <pc:sldMkLst>
          <pc:docMk/>
          <pc:sldMk cId="3064537086" sldId="282"/>
        </pc:sldMkLst>
        <pc:spChg chg="del">
          <ac:chgData name="Juan Ramon Terven Salinas" userId="3c3c0fbb-c469-486c-bb37-4a50fabd4015" providerId="ADAL" clId="{58DB9B92-239B-40CF-A170-52B331BDFB6C}" dt="2024-01-08T21:27:21.012" v="83" actId="478"/>
          <ac:spMkLst>
            <pc:docMk/>
            <pc:sldMk cId="3064537086" sldId="282"/>
            <ac:spMk id="3" creationId="{339CCA78-50AE-4555-94D6-1BAD19A25FE7}"/>
          </ac:spMkLst>
        </pc:spChg>
        <pc:spChg chg="del">
          <ac:chgData name="Juan Ramon Terven Salinas" userId="3c3c0fbb-c469-486c-bb37-4a50fabd4015" providerId="ADAL" clId="{58DB9B92-239B-40CF-A170-52B331BDFB6C}" dt="2024-01-08T21:27:19.645" v="81" actId="478"/>
          <ac:spMkLst>
            <pc:docMk/>
            <pc:sldMk cId="3064537086" sldId="282"/>
            <ac:spMk id="13" creationId="{B45036CB-F200-4BC2-AE87-72DE6BCF2A26}"/>
          </ac:spMkLst>
        </pc:spChg>
        <pc:spChg chg="del">
          <ac:chgData name="Juan Ramon Terven Salinas" userId="3c3c0fbb-c469-486c-bb37-4a50fabd4015" providerId="ADAL" clId="{58DB9B92-239B-40CF-A170-52B331BDFB6C}" dt="2024-01-08T21:27:17.164" v="80" actId="478"/>
          <ac:spMkLst>
            <pc:docMk/>
            <pc:sldMk cId="3064537086" sldId="282"/>
            <ac:spMk id="14" creationId="{3AFF491B-EA5A-4EC7-B8A5-EA1069D57A23}"/>
          </ac:spMkLst>
        </pc:spChg>
        <pc:spChg chg="del">
          <ac:chgData name="Juan Ramon Terven Salinas" userId="3c3c0fbb-c469-486c-bb37-4a50fabd4015" providerId="ADAL" clId="{58DB9B92-239B-40CF-A170-52B331BDFB6C}" dt="2024-01-08T21:27:23.565" v="86" actId="478"/>
          <ac:spMkLst>
            <pc:docMk/>
            <pc:sldMk cId="3064537086" sldId="282"/>
            <ac:spMk id="15" creationId="{2ECDBBFC-BFB2-40DA-B937-56C92E18D162}"/>
          </ac:spMkLst>
        </pc:spChg>
        <pc:spChg chg="del">
          <ac:chgData name="Juan Ramon Terven Salinas" userId="3c3c0fbb-c469-486c-bb37-4a50fabd4015" providerId="ADAL" clId="{58DB9B92-239B-40CF-A170-52B331BDFB6C}" dt="2024-01-08T21:27:20.431" v="82" actId="478"/>
          <ac:spMkLst>
            <pc:docMk/>
            <pc:sldMk cId="3064537086" sldId="282"/>
            <ac:spMk id="16" creationId="{0CCA00E9-ED2C-4E0E-ACD0-99F10CF1C92A}"/>
          </ac:spMkLst>
        </pc:spChg>
        <pc:picChg chg="del">
          <ac:chgData name="Juan Ramon Terven Salinas" userId="3c3c0fbb-c469-486c-bb37-4a50fabd4015" providerId="ADAL" clId="{58DB9B92-239B-40CF-A170-52B331BDFB6C}" dt="2024-01-08T21:27:22.831" v="85" actId="478"/>
          <ac:picMkLst>
            <pc:docMk/>
            <pc:sldMk cId="3064537086" sldId="282"/>
            <ac:picMk id="17" creationId="{1B1F7BE8-8ECF-4776-8602-1FF435F9797C}"/>
          </ac:picMkLst>
        </pc:picChg>
        <pc:picChg chg="del">
          <ac:chgData name="Juan Ramon Terven Salinas" userId="3c3c0fbb-c469-486c-bb37-4a50fabd4015" providerId="ADAL" clId="{58DB9B92-239B-40CF-A170-52B331BDFB6C}" dt="2024-01-08T21:27:22.049" v="84" actId="478"/>
          <ac:picMkLst>
            <pc:docMk/>
            <pc:sldMk cId="3064537086" sldId="282"/>
            <ac:picMk id="18" creationId="{D5A30CA5-F760-40D7-8C2F-D972FEDEC787}"/>
          </ac:picMkLst>
        </pc:picChg>
      </pc:sldChg>
      <pc:sldChg chg="del">
        <pc:chgData name="Juan Ramon Terven Salinas" userId="3c3c0fbb-c469-486c-bb37-4a50fabd4015" providerId="ADAL" clId="{58DB9B92-239B-40CF-A170-52B331BDFB6C}" dt="2024-01-08T21:29:27.994" v="171" actId="47"/>
        <pc:sldMkLst>
          <pc:docMk/>
          <pc:sldMk cId="3336464284" sldId="283"/>
        </pc:sldMkLst>
      </pc:sldChg>
      <pc:sldChg chg="del">
        <pc:chgData name="Juan Ramon Terven Salinas" userId="3c3c0fbb-c469-486c-bb37-4a50fabd4015" providerId="ADAL" clId="{58DB9B92-239B-40CF-A170-52B331BDFB6C}" dt="2024-01-08T21:26:57.651" v="79" actId="47"/>
        <pc:sldMkLst>
          <pc:docMk/>
          <pc:sldMk cId="1808676900" sldId="284"/>
        </pc:sldMkLst>
      </pc:sldChg>
      <pc:sldChg chg="del">
        <pc:chgData name="Juan Ramon Terven Salinas" userId="3c3c0fbb-c469-486c-bb37-4a50fabd4015" providerId="ADAL" clId="{58DB9B92-239B-40CF-A170-52B331BDFB6C}" dt="2024-01-08T21:27:30.243" v="89" actId="47"/>
        <pc:sldMkLst>
          <pc:docMk/>
          <pc:sldMk cId="3321650925" sldId="286"/>
        </pc:sldMkLst>
      </pc:sldChg>
      <pc:sldChg chg="del">
        <pc:chgData name="Juan Ramon Terven Salinas" userId="3c3c0fbb-c469-486c-bb37-4a50fabd4015" providerId="ADAL" clId="{58DB9B92-239B-40CF-A170-52B331BDFB6C}" dt="2024-01-08T21:29:44.816" v="172" actId="47"/>
        <pc:sldMkLst>
          <pc:docMk/>
          <pc:sldMk cId="3336910789" sldId="291"/>
        </pc:sldMkLst>
      </pc:sldChg>
      <pc:sldChg chg="modSp mod ord">
        <pc:chgData name="Juan Ramon Terven Salinas" userId="3c3c0fbb-c469-486c-bb37-4a50fabd4015" providerId="ADAL" clId="{58DB9B92-239B-40CF-A170-52B331BDFB6C}" dt="2024-01-08T21:28:14.368" v="126"/>
        <pc:sldMkLst>
          <pc:docMk/>
          <pc:sldMk cId="1018967649" sldId="292"/>
        </pc:sldMkLst>
        <pc:spChg chg="mod">
          <ac:chgData name="Juan Ramon Terven Salinas" userId="3c3c0fbb-c469-486c-bb37-4a50fabd4015" providerId="ADAL" clId="{58DB9B92-239B-40CF-A170-52B331BDFB6C}" dt="2024-01-08T21:28:07.909" v="124" actId="20577"/>
          <ac:spMkLst>
            <pc:docMk/>
            <pc:sldMk cId="1018967649" sldId="292"/>
            <ac:spMk id="2" creationId="{BF5F32A7-CEDD-B1C2-FABB-CAD4B1B30D51}"/>
          </ac:spMkLst>
        </pc:spChg>
      </pc:sldChg>
    </pc:docChg>
  </pc:docChgLst>
  <pc:docChgLst>
    <pc:chgData name="Ilse Cervantes Camacho" userId="S::icervantesc@ipn.mx::ada09462-eb9a-481d-a393-bb1894945bee" providerId="AD" clId="Web-{9B6D7123-B2CC-4001-9B5C-9C8B977F316C}"/>
    <pc:docChg chg="modSld">
      <pc:chgData name="Ilse Cervantes Camacho" userId="S::icervantesc@ipn.mx::ada09462-eb9a-481d-a393-bb1894945bee" providerId="AD" clId="Web-{9B6D7123-B2CC-4001-9B5C-9C8B977F316C}" dt="2022-06-20T18:18:41.989" v="0" actId="1076"/>
      <pc:docMkLst>
        <pc:docMk/>
      </pc:docMkLst>
      <pc:sldChg chg="modSp">
        <pc:chgData name="Ilse Cervantes Camacho" userId="S::icervantesc@ipn.mx::ada09462-eb9a-481d-a393-bb1894945bee" providerId="AD" clId="Web-{9B6D7123-B2CC-4001-9B5C-9C8B977F316C}" dt="2022-06-20T18:18:41.989" v="0" actId="1076"/>
        <pc:sldMkLst>
          <pc:docMk/>
          <pc:sldMk cId="3277464970" sldId="258"/>
        </pc:sldMkLst>
        <pc:picChg chg="mod">
          <ac:chgData name="Ilse Cervantes Camacho" userId="S::icervantesc@ipn.mx::ada09462-eb9a-481d-a393-bb1894945bee" providerId="AD" clId="Web-{9B6D7123-B2CC-4001-9B5C-9C8B977F316C}" dt="2022-06-20T18:18:41.989" v="0" actId="1076"/>
          <ac:picMkLst>
            <pc:docMk/>
            <pc:sldMk cId="3277464970" sldId="258"/>
            <ac:picMk id="10" creationId="{0433A966-C7C6-4026-B097-7305E40F3231}"/>
          </ac:picMkLst>
        </pc:picChg>
      </pc:sldChg>
    </pc:docChg>
  </pc:docChgLst>
  <pc:docChgLst>
    <pc:chgData name="Ilse Cervantes Camacho" userId="S::icervantesc@ipn.mx::ada09462-eb9a-481d-a393-bb1894945bee" providerId="AD" clId="Web-{8D2651C6-6930-4B20-9600-F708D708ACB1}"/>
    <pc:docChg chg="addSld modSld">
      <pc:chgData name="Ilse Cervantes Camacho" userId="S::icervantesc@ipn.mx::ada09462-eb9a-481d-a393-bb1894945bee" providerId="AD" clId="Web-{8D2651C6-6930-4B20-9600-F708D708ACB1}" dt="2023-06-07T17:25:55.912" v="129"/>
      <pc:docMkLst>
        <pc:docMk/>
      </pc:docMkLst>
      <pc:sldChg chg="addSp delSp modSp new">
        <pc:chgData name="Ilse Cervantes Camacho" userId="S::icervantesc@ipn.mx::ada09462-eb9a-481d-a393-bb1894945bee" providerId="AD" clId="Web-{8D2651C6-6930-4B20-9600-F708D708ACB1}" dt="2023-06-07T17:25:55.912" v="129"/>
        <pc:sldMkLst>
          <pc:docMk/>
          <pc:sldMk cId="1018967649" sldId="292"/>
        </pc:sldMkLst>
        <pc:spChg chg="del">
          <ac:chgData name="Ilse Cervantes Camacho" userId="S::icervantesc@ipn.mx::ada09462-eb9a-481d-a393-bb1894945bee" providerId="AD" clId="Web-{8D2651C6-6930-4B20-9600-F708D708ACB1}" dt="2023-06-07T17:25:15.348" v="1"/>
          <ac:spMkLst>
            <pc:docMk/>
            <pc:sldMk cId="1018967649" sldId="292"/>
            <ac:spMk id="3" creationId="{942298F3-95CF-C784-A3CA-49D66D1A9609}"/>
          </ac:spMkLst>
        </pc:spChg>
        <pc:graphicFrameChg chg="add mod ord modGraphic">
          <ac:chgData name="Ilse Cervantes Camacho" userId="S::icervantesc@ipn.mx::ada09462-eb9a-481d-a393-bb1894945bee" providerId="AD" clId="Web-{8D2651C6-6930-4B20-9600-F708D708ACB1}" dt="2023-06-07T17:25:55.912" v="129"/>
          <ac:graphicFrameMkLst>
            <pc:docMk/>
            <pc:sldMk cId="1018967649" sldId="292"/>
            <ac:graphicFrameMk id="5" creationId="{FBD8AF9B-8608-D9BF-723D-6FD2EB8E4BAA}"/>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DA08A7-7CBD-4685-BD53-C2EDBA98147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MX"/>
        </a:p>
      </dgm:t>
    </dgm:pt>
    <dgm:pt modelId="{A8D0AC9B-0787-47FF-803E-E6B1BC18D714}">
      <dgm:prSet custT="1"/>
      <dgm:spPr>
        <a:solidFill>
          <a:srgbClr val="76B800"/>
        </a:solidFill>
      </dgm:spPr>
      <dgm:t>
        <a:bodyPr/>
        <a:lstStyle/>
        <a:p>
          <a:endParaRPr lang="es-MX" sz="1800" strike="sngStrike" dirty="0">
            <a:latin typeface="Trebuchet MS" panose="020B0603020202020204" pitchFamily="34" charset="0"/>
            <a:ea typeface="Open Sans" panose="020B0606030504020204" pitchFamily="34" charset="0"/>
            <a:cs typeface="Open Sans" panose="020B0606030504020204" pitchFamily="34" charset="0"/>
          </a:endParaRPr>
        </a:p>
      </dgm:t>
    </dgm:pt>
    <dgm:pt modelId="{BCF402B3-5BAF-485E-82A3-251A76F6670E}" type="parTrans" cxnId="{2AF7E3A0-5C56-47BC-82BB-D4CF70BC3FD8}">
      <dgm:prSet/>
      <dgm:spPr/>
      <dgm:t>
        <a:bodyPr/>
        <a:lstStyle/>
        <a:p>
          <a:endParaRPr lang="es-MX"/>
        </a:p>
      </dgm:t>
    </dgm:pt>
    <dgm:pt modelId="{FF48EAA4-D949-4997-A9D0-D2F9CB3C0779}" type="sibTrans" cxnId="{2AF7E3A0-5C56-47BC-82BB-D4CF70BC3FD8}">
      <dgm:prSet/>
      <dgm:spPr/>
      <dgm:t>
        <a:bodyPr/>
        <a:lstStyle/>
        <a:p>
          <a:endParaRPr lang="es-MX"/>
        </a:p>
      </dgm:t>
    </dgm:pt>
    <dgm:pt modelId="{1AA070D2-C69B-4E91-9CDA-462F9EF856B3}">
      <dgm:prSet custT="1"/>
      <dgm:spPr>
        <a:solidFill>
          <a:srgbClr val="E1EDD7">
            <a:alpha val="90000"/>
          </a:srgbClr>
        </a:solidFill>
      </dgm:spPr>
      <dgm:t>
        <a:bodyPr/>
        <a:lstStyle/>
        <a:p>
          <a:pPr>
            <a:buFont typeface="Arial" panose="020B0604020202020204" pitchFamily="34" charset="0"/>
            <a:buChar char="•"/>
          </a:pP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2656A7AB-EF17-43D1-952C-ACFB44174304}" type="sibTrans" cxnId="{11CD435F-2BC0-40BA-9C1B-591FB80276FA}">
      <dgm:prSet/>
      <dgm:spPr/>
      <dgm:t>
        <a:bodyPr/>
        <a:lstStyle/>
        <a:p>
          <a:endParaRPr lang="es-MX"/>
        </a:p>
      </dgm:t>
    </dgm:pt>
    <dgm:pt modelId="{A9E7D641-2EA9-4671-B3C0-87FB4C1C319C}" type="parTrans" cxnId="{11CD435F-2BC0-40BA-9C1B-591FB80276FA}">
      <dgm:prSet/>
      <dgm:spPr/>
      <dgm:t>
        <a:bodyPr/>
        <a:lstStyle/>
        <a:p>
          <a:endParaRPr lang="es-MX"/>
        </a:p>
      </dgm:t>
    </dgm:pt>
    <dgm:pt modelId="{21FEE03A-5237-4AF3-B195-1ECED6C37D44}">
      <dgm:prSet custT="1"/>
      <dgm:spPr>
        <a:solidFill>
          <a:srgbClr val="C00000"/>
        </a:solidFill>
      </dgm:spPr>
      <dgm:t>
        <a:bodyPr/>
        <a:lstStyle/>
        <a:p>
          <a:endParaRPr lang="es-MX" sz="1800" dirty="0">
            <a:latin typeface="Trebuchet MS" panose="020B0603020202020204" pitchFamily="34" charset="0"/>
          </a:endParaRPr>
        </a:p>
      </dgm:t>
    </dgm:pt>
    <dgm:pt modelId="{AECFE432-0C82-4B8A-8A08-AD48028C88CF}" type="sibTrans" cxnId="{F7A44300-5F3E-4762-9572-9AC24C1C23B7}">
      <dgm:prSet/>
      <dgm:spPr/>
      <dgm:t>
        <a:bodyPr/>
        <a:lstStyle/>
        <a:p>
          <a:endParaRPr lang="es-MX"/>
        </a:p>
      </dgm:t>
    </dgm:pt>
    <dgm:pt modelId="{E429AD07-B966-420E-BF10-9085816ED53E}" type="parTrans" cxnId="{F7A44300-5F3E-4762-9572-9AC24C1C23B7}">
      <dgm:prSet/>
      <dgm:spPr/>
      <dgm:t>
        <a:bodyPr/>
        <a:lstStyle/>
        <a:p>
          <a:endParaRPr lang="es-MX"/>
        </a:p>
      </dgm:t>
    </dgm:pt>
    <dgm:pt modelId="{5B2B2CC6-5EFD-43D8-B2A4-DAF36AAC0047}">
      <dgm:prSet custT="1"/>
      <dgm:spPr>
        <a:solidFill>
          <a:schemeClr val="accent2">
            <a:lumMod val="20000"/>
            <a:lumOff val="80000"/>
            <a:alpha val="90000"/>
          </a:schemeClr>
        </a:solidFill>
      </dgm:spPr>
      <dgm:t>
        <a:bodyPr/>
        <a:lstStyle/>
        <a:p>
          <a:pPr>
            <a:buFont typeface="Arial" panose="020B0604020202020204" pitchFamily="34" charset="0"/>
            <a:buChar char="•"/>
          </a:pPr>
          <a:endParaRPr lang="es-MX" sz="1400" dirty="0">
            <a:latin typeface="Trebuchet MS" panose="020B0603020202020204" pitchFamily="34" charset="0"/>
          </a:endParaRPr>
        </a:p>
      </dgm:t>
    </dgm:pt>
    <dgm:pt modelId="{352E8B21-5182-4C11-A4E6-A2C5A7208542}" type="sibTrans" cxnId="{28B66946-A4C7-45DE-B88C-56C5F2FE156D}">
      <dgm:prSet/>
      <dgm:spPr/>
      <dgm:t>
        <a:bodyPr/>
        <a:lstStyle/>
        <a:p>
          <a:endParaRPr lang="es-MX"/>
        </a:p>
      </dgm:t>
    </dgm:pt>
    <dgm:pt modelId="{93DA495A-9892-4928-8AA6-57B41F5E7B0B}" type="parTrans" cxnId="{28B66946-A4C7-45DE-B88C-56C5F2FE156D}">
      <dgm:prSet/>
      <dgm:spPr/>
      <dgm:t>
        <a:bodyPr/>
        <a:lstStyle/>
        <a:p>
          <a:endParaRPr lang="es-MX"/>
        </a:p>
      </dgm:t>
    </dgm:pt>
    <dgm:pt modelId="{9F986BEE-256B-4040-9895-CCEE7F264464}">
      <dgm:prSet custT="1"/>
      <dgm:spPr>
        <a:solidFill>
          <a:schemeClr val="accent6"/>
        </a:solidFill>
      </dgm:spPr>
      <dgm:t>
        <a:bodyPr/>
        <a:lstStyle/>
        <a:p>
          <a:pPr>
            <a:buFont typeface="Arial" panose="020B0604020202020204" pitchFamily="34" charset="0"/>
            <a:buChar char="•"/>
          </a:pPr>
          <a:endParaRPr lang="es-MX" sz="1800" dirty="0">
            <a:latin typeface="Trebuchet MS" panose="020B0603020202020204" pitchFamily="34" charset="0"/>
          </a:endParaRPr>
        </a:p>
      </dgm:t>
    </dgm:pt>
    <dgm:pt modelId="{024869AC-84D2-4345-BE16-461C5705DFC9}" type="sibTrans" cxnId="{08DCBD67-7B94-4EFB-837F-F37154577E14}">
      <dgm:prSet/>
      <dgm:spPr/>
      <dgm:t>
        <a:bodyPr/>
        <a:lstStyle/>
        <a:p>
          <a:endParaRPr lang="es-MX"/>
        </a:p>
      </dgm:t>
    </dgm:pt>
    <dgm:pt modelId="{C3039A31-1653-42BC-A16F-91321C29C1E8}" type="parTrans" cxnId="{08DCBD67-7B94-4EFB-837F-F37154577E14}">
      <dgm:prSet/>
      <dgm:spPr/>
      <dgm:t>
        <a:bodyPr/>
        <a:lstStyle/>
        <a:p>
          <a:endParaRPr lang="es-MX"/>
        </a:p>
      </dgm:t>
    </dgm:pt>
    <dgm:pt modelId="{A99F2728-206D-4CFA-947D-96173891DBDB}">
      <dgm:prSet custT="1"/>
      <dgm:spPr>
        <a:solidFill>
          <a:schemeClr val="accent6">
            <a:lumMod val="40000"/>
            <a:lumOff val="60000"/>
            <a:alpha val="90000"/>
          </a:schemeClr>
        </a:solidFill>
      </dgm:spPr>
      <dgm:t>
        <a:bodyPr/>
        <a:lstStyle/>
        <a:p>
          <a:pPr>
            <a:buFont typeface="Arial" panose="020B0604020202020204" pitchFamily="34" charset="0"/>
            <a:buChar char="•"/>
          </a:pPr>
          <a:endParaRPr lang="es-MX" sz="1400" dirty="0">
            <a:latin typeface="Trebuchet MS" panose="020B0603020202020204" pitchFamily="34" charset="0"/>
          </a:endParaRPr>
        </a:p>
      </dgm:t>
    </dgm:pt>
    <dgm:pt modelId="{1CB829E7-704A-4933-812A-86B0F4A4C091}" type="sibTrans" cxnId="{1E530236-9E1E-411B-B37A-7EC1FB992940}">
      <dgm:prSet/>
      <dgm:spPr/>
      <dgm:t>
        <a:bodyPr/>
        <a:lstStyle/>
        <a:p>
          <a:endParaRPr lang="es-MX"/>
        </a:p>
      </dgm:t>
    </dgm:pt>
    <dgm:pt modelId="{8B79D936-B958-4696-A0CE-8C10356F8FF3}" type="parTrans" cxnId="{1E530236-9E1E-411B-B37A-7EC1FB992940}">
      <dgm:prSet/>
      <dgm:spPr/>
      <dgm:t>
        <a:bodyPr/>
        <a:lstStyle/>
        <a:p>
          <a:endParaRPr lang="es-MX"/>
        </a:p>
      </dgm:t>
    </dgm:pt>
    <dgm:pt modelId="{6D6BB7BB-AB51-48DF-8F33-70AFFB07BE84}">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Metodología para el Desarrollo de Sistemas Avanzados de Detección y Advertencia para la Seguridad Vial</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2DE04104-0F0F-409A-A0E6-9E08C7AC0B50}" type="parTrans" cxnId="{A914F503-E056-42AA-9005-184CEAF7119C}">
      <dgm:prSet/>
      <dgm:spPr/>
      <dgm:t>
        <a:bodyPr/>
        <a:lstStyle/>
        <a:p>
          <a:endParaRPr lang="es-MX"/>
        </a:p>
      </dgm:t>
    </dgm:pt>
    <dgm:pt modelId="{2B6E12CE-E948-4CEA-94FA-B1EF3617F057}" type="sibTrans" cxnId="{A914F503-E056-42AA-9005-184CEAF7119C}">
      <dgm:prSet/>
      <dgm:spPr/>
      <dgm:t>
        <a:bodyPr/>
        <a:lstStyle/>
        <a:p>
          <a:endParaRPr lang="es-MX"/>
        </a:p>
      </dgm:t>
    </dgm:pt>
    <dgm:pt modelId="{5FEF6856-01FE-41BB-B0CF-3A294DAFA692}">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1. Análisis de Requisitos y Definición del Alcance</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9E477D95-61AA-44E4-80A7-B519C92F8C31}" type="parTrans" cxnId="{35D36218-14A3-46E1-A898-F709F35F22E7}">
      <dgm:prSet/>
      <dgm:spPr/>
      <dgm:t>
        <a:bodyPr/>
        <a:lstStyle/>
        <a:p>
          <a:endParaRPr lang="es-MX"/>
        </a:p>
      </dgm:t>
    </dgm:pt>
    <dgm:pt modelId="{9972469C-F7BE-4F1E-A175-21DB623C433C}" type="sibTrans" cxnId="{35D36218-14A3-46E1-A898-F709F35F22E7}">
      <dgm:prSet/>
      <dgm:spPr/>
      <dgm:t>
        <a:bodyPr/>
        <a:lstStyle/>
        <a:p>
          <a:endParaRPr lang="es-MX"/>
        </a:p>
      </dgm:t>
    </dgm:pt>
    <dgm:pt modelId="{77AFC305-A67B-4F14-9E14-F15DE499CC74}">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Realizar un análisis exhaustivo de los requisitos del sistema, incluyendo las características específicas de detección y advertencia requeridas para abordar la distracción del conductor, la detección de objetos y colisiones, y el desarrollo de la alarma sonora.</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DB4D6869-14EA-435A-97B4-87E3982F3AFF}" type="parTrans" cxnId="{4235B2BD-CD70-4377-AA55-9AEF4898D3E6}">
      <dgm:prSet/>
      <dgm:spPr/>
      <dgm:t>
        <a:bodyPr/>
        <a:lstStyle/>
        <a:p>
          <a:endParaRPr lang="es-MX"/>
        </a:p>
      </dgm:t>
    </dgm:pt>
    <dgm:pt modelId="{975326FF-2116-40F8-B1E7-B36935D0DE62}" type="sibTrans" cxnId="{4235B2BD-CD70-4377-AA55-9AEF4898D3E6}">
      <dgm:prSet/>
      <dgm:spPr/>
      <dgm:t>
        <a:bodyPr/>
        <a:lstStyle/>
        <a:p>
          <a:endParaRPr lang="es-MX"/>
        </a:p>
      </dgm:t>
    </dgm:pt>
    <dgm:pt modelId="{5AB9B233-B8E8-476C-BF4B-834B4061157E}">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Definir claramente el alcance del proyecto, estableciendo los objetivos, los entregables y los plazos de ejecución.</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4F37C88C-C707-4748-8666-5BD4D7904373}" type="parTrans" cxnId="{95606267-3202-4227-8581-1263DE8FAA43}">
      <dgm:prSet/>
      <dgm:spPr/>
      <dgm:t>
        <a:bodyPr/>
        <a:lstStyle/>
        <a:p>
          <a:endParaRPr lang="es-MX"/>
        </a:p>
      </dgm:t>
    </dgm:pt>
    <dgm:pt modelId="{2253717D-6619-4CAE-8883-649659CFD996}" type="sibTrans" cxnId="{95606267-3202-4227-8581-1263DE8FAA43}">
      <dgm:prSet/>
      <dgm:spPr/>
      <dgm:t>
        <a:bodyPr/>
        <a:lstStyle/>
        <a:p>
          <a:endParaRPr lang="es-MX"/>
        </a:p>
      </dgm:t>
    </dgm:pt>
    <dgm:pt modelId="{9654B1D4-4F2E-4904-86FD-07DDFA80D129}">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2. Investigación y Desarrollo Tecnológico</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DC58AFF9-ECD7-4C0D-B80C-D3AF4669ACBD}" type="parTrans" cxnId="{D9B38915-5B18-4D3C-990B-1C3F4CDF8F08}">
      <dgm:prSet/>
      <dgm:spPr/>
      <dgm:t>
        <a:bodyPr/>
        <a:lstStyle/>
        <a:p>
          <a:endParaRPr lang="es-MX"/>
        </a:p>
      </dgm:t>
    </dgm:pt>
    <dgm:pt modelId="{E2619E1C-EDEA-41A1-A002-639E80698DA5}" type="sibTrans" cxnId="{D9B38915-5B18-4D3C-990B-1C3F4CDF8F08}">
      <dgm:prSet/>
      <dgm:spPr/>
      <dgm:t>
        <a:bodyPr/>
        <a:lstStyle/>
        <a:p>
          <a:endParaRPr lang="es-MX"/>
        </a:p>
      </dgm:t>
    </dgm:pt>
    <dgm:pt modelId="{5CAF7A0E-BAB2-4CDC-8E6A-E74C3B4E44C6}">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Realizar una revisión exhaustiva de las tecnologías existentes en el campo de la visión por computadora, el aprendizaje automático y la detección de colisiones para identificar las soluciones más adecuadas para cada aspecto del proyecto.</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9B1EB633-275C-4995-AFD5-4D4CE5D1ED7A}" type="parTrans" cxnId="{BF44084A-1607-4F70-A0FF-E82664E8EED9}">
      <dgm:prSet/>
      <dgm:spPr/>
      <dgm:t>
        <a:bodyPr/>
        <a:lstStyle/>
        <a:p>
          <a:endParaRPr lang="es-MX"/>
        </a:p>
      </dgm:t>
    </dgm:pt>
    <dgm:pt modelId="{AF4E72C8-2570-48AF-94AC-0563AAA8EBA0}" type="sibTrans" cxnId="{BF44084A-1607-4F70-A0FF-E82664E8EED9}">
      <dgm:prSet/>
      <dgm:spPr/>
      <dgm:t>
        <a:bodyPr/>
        <a:lstStyle/>
        <a:p>
          <a:endParaRPr lang="es-MX"/>
        </a:p>
      </dgm:t>
    </dgm:pt>
    <dgm:pt modelId="{F0E19A0E-8FB5-4D2B-AC6B-DEB607BFF030}">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Desarrollar prototipos y realizar pruebas de concepto para validar la viabilidad técnica de las soluciones propuestas.</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56229C52-B526-4A33-A69A-91BEBADB4336}" type="parTrans" cxnId="{A758E67C-3972-48EB-8893-866FDBB806D2}">
      <dgm:prSet/>
      <dgm:spPr/>
      <dgm:t>
        <a:bodyPr/>
        <a:lstStyle/>
        <a:p>
          <a:endParaRPr lang="es-MX"/>
        </a:p>
      </dgm:t>
    </dgm:pt>
    <dgm:pt modelId="{EE8E5596-3D8E-49CB-B30C-FE4B5BA49E73}" type="sibTrans" cxnId="{A758E67C-3972-48EB-8893-866FDBB806D2}">
      <dgm:prSet/>
      <dgm:spPr/>
      <dgm:t>
        <a:bodyPr/>
        <a:lstStyle/>
        <a:p>
          <a:endParaRPr lang="es-MX"/>
        </a:p>
      </dgm:t>
    </dgm:pt>
    <dgm:pt modelId="{962BCAB7-F986-4F90-B1E8-9CF73A6701FD}">
      <dgm:prSet custT="1"/>
      <dgm:spPr/>
      <dgm:t>
        <a:bodyPr/>
        <a:lstStyle/>
        <a:p>
          <a:pPr>
            <a:buFont typeface="Arial" panose="020B0604020202020204" pitchFamily="34" charset="0"/>
            <a:buChar char="•"/>
          </a:pPr>
          <a:r>
            <a:rPr lang="es-MX" sz="1400" dirty="0">
              <a:latin typeface="Trebuchet MS" panose="020B0603020202020204" pitchFamily="34" charset="0"/>
              <a:ea typeface="Open Sans" panose="020B0606030504020204" pitchFamily="34" charset="0"/>
              <a:cs typeface="Open Sans" panose="020B0606030504020204" pitchFamily="34" charset="0"/>
            </a:rPr>
            <a:t>3. Diseño del Sistema</a:t>
          </a:r>
        </a:p>
      </dgm:t>
    </dgm:pt>
    <dgm:pt modelId="{FA0A7A23-3B63-4E12-AF8E-65740515E9EC}" type="parTrans" cxnId="{F1F56759-2C40-4D5B-AFF5-6E3484F28346}">
      <dgm:prSet/>
      <dgm:spPr/>
      <dgm:t>
        <a:bodyPr/>
        <a:lstStyle/>
        <a:p>
          <a:endParaRPr lang="es-MX"/>
        </a:p>
      </dgm:t>
    </dgm:pt>
    <dgm:pt modelId="{C058930C-AE44-4844-9192-0B0C79578A1E}" type="sibTrans" cxnId="{F1F56759-2C40-4D5B-AFF5-6E3484F28346}">
      <dgm:prSet/>
      <dgm:spPr/>
      <dgm:t>
        <a:bodyPr/>
        <a:lstStyle/>
        <a:p>
          <a:endParaRPr lang="es-MX"/>
        </a:p>
      </dgm:t>
    </dgm:pt>
    <dgm:pt modelId="{C8C38572-BAF4-44FC-BA45-E2B9C8EFD85B}">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Diseñar la arquitectura del sistema, incluyendo la integración de los diferentes componentes de detección y advertencia, así como la interfaz de usuario para la interacción con el conductor.</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FE4D8F93-B3DC-4763-824A-727CCF5E1309}" type="parTrans" cxnId="{43E14299-3E91-4827-9376-FA9EE9825269}">
      <dgm:prSet/>
      <dgm:spPr/>
      <dgm:t>
        <a:bodyPr/>
        <a:lstStyle/>
        <a:p>
          <a:endParaRPr lang="es-MX"/>
        </a:p>
      </dgm:t>
    </dgm:pt>
    <dgm:pt modelId="{89F3AD14-25DE-4393-9E5F-A0D91C131306}" type="sibTrans" cxnId="{43E14299-3E91-4827-9376-FA9EE9825269}">
      <dgm:prSet/>
      <dgm:spPr/>
      <dgm:t>
        <a:bodyPr/>
        <a:lstStyle/>
        <a:p>
          <a:endParaRPr lang="es-MX"/>
        </a:p>
      </dgm:t>
    </dgm:pt>
    <dgm:pt modelId="{B36B90E6-1EB8-4812-9C37-9F71C6B29345}">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Establecer los requisitos de hardware y software necesarios para la implementación del sistema en vehículos reales.</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5D66E41F-AFA5-466C-BF6C-066DF63A22B1}" type="parTrans" cxnId="{D562AC91-BF98-4D7F-A427-6526920B9940}">
      <dgm:prSet/>
      <dgm:spPr/>
      <dgm:t>
        <a:bodyPr/>
        <a:lstStyle/>
        <a:p>
          <a:endParaRPr lang="es-MX"/>
        </a:p>
      </dgm:t>
    </dgm:pt>
    <dgm:pt modelId="{4654856A-C976-4D47-8F55-DEEC28F32D8B}" type="sibTrans" cxnId="{D562AC91-BF98-4D7F-A427-6526920B9940}">
      <dgm:prSet/>
      <dgm:spPr/>
      <dgm:t>
        <a:bodyPr/>
        <a:lstStyle/>
        <a:p>
          <a:endParaRPr lang="es-MX"/>
        </a:p>
      </dgm:t>
    </dgm:pt>
    <dgm:pt modelId="{EEE615CD-DCF1-4865-9D97-989EA9BBD8B3}">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4. Implementación y Pruebas Piloto</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90FB3EF4-5411-4637-94B7-36D9A12B0CDF}" type="parTrans" cxnId="{CC8399D5-DFF3-45CA-98B5-1E77CDC7D23A}">
      <dgm:prSet/>
      <dgm:spPr/>
      <dgm:t>
        <a:bodyPr/>
        <a:lstStyle/>
        <a:p>
          <a:endParaRPr lang="es-MX"/>
        </a:p>
      </dgm:t>
    </dgm:pt>
    <dgm:pt modelId="{E8BAC8B4-1A98-468B-AB9A-1E30C1405157}" type="sibTrans" cxnId="{CC8399D5-DFF3-45CA-98B5-1E77CDC7D23A}">
      <dgm:prSet/>
      <dgm:spPr/>
      <dgm:t>
        <a:bodyPr/>
        <a:lstStyle/>
        <a:p>
          <a:endParaRPr lang="es-MX"/>
        </a:p>
      </dgm:t>
    </dgm:pt>
    <dgm:pt modelId="{FB2B8ABD-729D-4EB8-8894-C88083C32D7E}">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Desarrollar e implementar el sistema en entornos de prueba controlados, como laboratorios de investigación y pistas de pruebas automotrices.</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A68D5825-D0CF-46E3-9DED-5440E3BCBD93}" type="parTrans" cxnId="{E81E7C9E-9745-4B30-894E-66792B44D171}">
      <dgm:prSet/>
      <dgm:spPr/>
      <dgm:t>
        <a:bodyPr/>
        <a:lstStyle/>
        <a:p>
          <a:endParaRPr lang="es-MX"/>
        </a:p>
      </dgm:t>
    </dgm:pt>
    <dgm:pt modelId="{3B8806E9-9B37-4403-9DB1-AE21F5AFDCE3}" type="sibTrans" cxnId="{E81E7C9E-9745-4B30-894E-66792B44D171}">
      <dgm:prSet/>
      <dgm:spPr/>
      <dgm:t>
        <a:bodyPr/>
        <a:lstStyle/>
        <a:p>
          <a:endParaRPr lang="es-MX"/>
        </a:p>
      </dgm:t>
    </dgm:pt>
    <dgm:pt modelId="{80C04FD3-FA66-4688-B5A3-27E3C15E66B9}">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Realizar pruebas piloto en condiciones de conducción reales para evaluar el rendimiento del sistema en situaciones variadas y garantizar su eficacia y fiabilidad.</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B9C17F51-E135-443F-A235-2653ABB585D1}" type="parTrans" cxnId="{65B0D9B7-A0D5-4D6B-92F1-6519FFD73071}">
      <dgm:prSet/>
      <dgm:spPr/>
      <dgm:t>
        <a:bodyPr/>
        <a:lstStyle/>
        <a:p>
          <a:endParaRPr lang="es-MX"/>
        </a:p>
      </dgm:t>
    </dgm:pt>
    <dgm:pt modelId="{FAC113A3-7F4F-4609-89BA-D9F2E695ACE6}" type="sibTrans" cxnId="{65B0D9B7-A0D5-4D6B-92F1-6519FFD73071}">
      <dgm:prSet/>
      <dgm:spPr/>
      <dgm:t>
        <a:bodyPr/>
        <a:lstStyle/>
        <a:p>
          <a:endParaRPr lang="es-MX"/>
        </a:p>
      </dgm:t>
    </dgm:pt>
    <dgm:pt modelId="{640B8129-2EFB-4E71-8CF6-695A43C843D7}">
      <dgm:prSet custT="1"/>
      <dgm:spPr/>
      <dgm:t>
        <a:bodyPr/>
        <a:lstStyle/>
        <a:p>
          <a:pPr>
            <a:buFont typeface="Arial" panose="020B0604020202020204" pitchFamily="34" charset="0"/>
            <a:buChar char="•"/>
          </a:pPr>
          <a:r>
            <a:rPr lang="es-MX" sz="1400" dirty="0">
              <a:latin typeface="Trebuchet MS" panose="020B0603020202020204" pitchFamily="34" charset="0"/>
              <a:ea typeface="Open Sans" panose="020B0606030504020204" pitchFamily="34" charset="0"/>
              <a:cs typeface="Open Sans" panose="020B0606030504020204" pitchFamily="34" charset="0"/>
            </a:rPr>
            <a:t>5. Evaluación y Optimización</a:t>
          </a:r>
        </a:p>
      </dgm:t>
    </dgm:pt>
    <dgm:pt modelId="{F00EEA63-A1C4-465A-872C-38A880493E1E}" type="parTrans" cxnId="{7B6598B6-CDE2-4C46-828E-C65E7BBE300A}">
      <dgm:prSet/>
      <dgm:spPr/>
      <dgm:t>
        <a:bodyPr/>
        <a:lstStyle/>
        <a:p>
          <a:endParaRPr lang="es-MX"/>
        </a:p>
      </dgm:t>
    </dgm:pt>
    <dgm:pt modelId="{7A05BF25-8C28-41CA-9EFD-FE44EBD87624}" type="sibTrans" cxnId="{7B6598B6-CDE2-4C46-828E-C65E7BBE300A}">
      <dgm:prSet/>
      <dgm:spPr/>
      <dgm:t>
        <a:bodyPr/>
        <a:lstStyle/>
        <a:p>
          <a:endParaRPr lang="es-MX"/>
        </a:p>
      </dgm:t>
    </dgm:pt>
    <dgm:pt modelId="{DD1032B5-80AC-46E0-AFA5-6577C1664740}">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Evaluar los resultados de las pruebas piloto y recopilar comentarios de los usuarios y expertos en seguridad vial para identificar áreas de mejora.</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80FEB49F-F8B2-4B3D-8EAD-023150D709A3}" type="parTrans" cxnId="{6D717DEF-60BE-4C81-9FED-1CA8E71027CB}">
      <dgm:prSet/>
      <dgm:spPr/>
      <dgm:t>
        <a:bodyPr/>
        <a:lstStyle/>
        <a:p>
          <a:endParaRPr lang="es-MX"/>
        </a:p>
      </dgm:t>
    </dgm:pt>
    <dgm:pt modelId="{55CC5A93-C59F-4E4D-9448-EBB6FB2FE106}" type="sibTrans" cxnId="{6D717DEF-60BE-4C81-9FED-1CA8E71027CB}">
      <dgm:prSet/>
      <dgm:spPr/>
      <dgm:t>
        <a:bodyPr/>
        <a:lstStyle/>
        <a:p>
          <a:endParaRPr lang="es-MX"/>
        </a:p>
      </dgm:t>
    </dgm:pt>
    <dgm:pt modelId="{EA279293-2E5B-4C8F-AA43-858CEE7BCDC4}">
      <dgm:prSet custT="1"/>
      <dgm:spPr/>
      <dgm:t>
        <a:bodyPr/>
        <a:lstStyle/>
        <a:p>
          <a:pPr>
            <a:buFont typeface="Arial" panose="020B0604020202020204" pitchFamily="34" charset="0"/>
            <a:buChar char="•"/>
          </a:pPr>
          <a:r>
            <a:rPr lang="es-ES" sz="1400" dirty="0">
              <a:latin typeface="Trebuchet MS" panose="020B0603020202020204" pitchFamily="34" charset="0"/>
              <a:ea typeface="Open Sans" panose="020B0606030504020204" pitchFamily="34" charset="0"/>
              <a:cs typeface="Open Sans" panose="020B0606030504020204" pitchFamily="34" charset="0"/>
            </a:rPr>
            <a:t>Realizar ajustes y optimizaciones en el sistema para mejorar su precisión, confiabilidad y facilidad de uso.</a:t>
          </a:r>
          <a:endParaRPr lang="es-MX" sz="1400" dirty="0">
            <a:latin typeface="Trebuchet MS" panose="020B0603020202020204" pitchFamily="34" charset="0"/>
            <a:ea typeface="Open Sans" panose="020B0606030504020204" pitchFamily="34" charset="0"/>
            <a:cs typeface="Open Sans" panose="020B0606030504020204" pitchFamily="34" charset="0"/>
          </a:endParaRPr>
        </a:p>
      </dgm:t>
    </dgm:pt>
    <dgm:pt modelId="{2F32DA81-1142-45C6-9589-7F1AD9F4806A}" type="parTrans" cxnId="{578504B4-093A-4D32-BF06-AC47CB6E023F}">
      <dgm:prSet/>
      <dgm:spPr/>
      <dgm:t>
        <a:bodyPr/>
        <a:lstStyle/>
        <a:p>
          <a:endParaRPr lang="es-MX"/>
        </a:p>
      </dgm:t>
    </dgm:pt>
    <dgm:pt modelId="{EFD8E2C7-558E-4024-B910-A66EE9AF12E3}" type="sibTrans" cxnId="{578504B4-093A-4D32-BF06-AC47CB6E023F}">
      <dgm:prSet/>
      <dgm:spPr/>
      <dgm:t>
        <a:bodyPr/>
        <a:lstStyle/>
        <a:p>
          <a:endParaRPr lang="es-MX"/>
        </a:p>
      </dgm:t>
    </dgm:pt>
    <dgm:pt modelId="{B7C1349D-C4CE-44A7-BF8E-E1F5E970998D}">
      <dgm:prSet custT="1"/>
      <dgm:spPr/>
      <dgm:t>
        <a:bodyPr/>
        <a:lstStyle/>
        <a:p>
          <a:pPr>
            <a:buFont typeface="Arial" panose="020B0604020202020204" pitchFamily="34" charset="0"/>
            <a:buChar char="•"/>
          </a:pPr>
          <a:r>
            <a:rPr lang="es-MX" sz="1400" dirty="0">
              <a:latin typeface="Trebuchet MS" panose="020B0603020202020204" pitchFamily="34" charset="0"/>
            </a:rPr>
            <a:t>6. Monitoreo y Mantenimiento</a:t>
          </a:r>
        </a:p>
      </dgm:t>
    </dgm:pt>
    <dgm:pt modelId="{A0E4E69B-501E-4F41-8672-CB940B9F8D65}" type="parTrans" cxnId="{386EAFFE-677E-4765-B211-CC2652F73BF7}">
      <dgm:prSet/>
      <dgm:spPr/>
      <dgm:t>
        <a:bodyPr/>
        <a:lstStyle/>
        <a:p>
          <a:endParaRPr lang="es-MX"/>
        </a:p>
      </dgm:t>
    </dgm:pt>
    <dgm:pt modelId="{AB559B36-E4CA-4FCF-B0D1-A42B5EB7ADA4}" type="sibTrans" cxnId="{386EAFFE-677E-4765-B211-CC2652F73BF7}">
      <dgm:prSet/>
      <dgm:spPr/>
      <dgm:t>
        <a:bodyPr/>
        <a:lstStyle/>
        <a:p>
          <a:endParaRPr lang="es-MX"/>
        </a:p>
      </dgm:t>
    </dgm:pt>
    <dgm:pt modelId="{8287DAC5-7C68-4DE9-9739-76C85F1139F6}">
      <dgm:prSet custT="1"/>
      <dgm:spPr/>
      <dgm:t>
        <a:bodyPr/>
        <a:lstStyle/>
        <a:p>
          <a:pPr>
            <a:buFont typeface="Arial" panose="020B0604020202020204" pitchFamily="34" charset="0"/>
            <a:buChar char="•"/>
          </a:pPr>
          <a:r>
            <a:rPr lang="es-ES" sz="1400" dirty="0">
              <a:latin typeface="Trebuchet MS" panose="020B0603020202020204" pitchFamily="34" charset="0"/>
            </a:rPr>
            <a:t>Establecer un sistema de monitoreo continuo para supervisar el rendimiento del sistema en tiempo real y detectar posibles problemas o fallos.</a:t>
          </a:r>
          <a:endParaRPr lang="es-MX" sz="1400" dirty="0">
            <a:latin typeface="Trebuchet MS" panose="020B0603020202020204" pitchFamily="34" charset="0"/>
          </a:endParaRPr>
        </a:p>
      </dgm:t>
    </dgm:pt>
    <dgm:pt modelId="{E4830FD4-E936-4688-B238-55EB050B6856}" type="parTrans" cxnId="{F0E2046E-E2AA-48CD-9078-6257E293DB6E}">
      <dgm:prSet/>
      <dgm:spPr/>
      <dgm:t>
        <a:bodyPr/>
        <a:lstStyle/>
        <a:p>
          <a:endParaRPr lang="es-MX"/>
        </a:p>
      </dgm:t>
    </dgm:pt>
    <dgm:pt modelId="{8D76A312-6212-4C20-BFC5-F2128561C8CF}" type="sibTrans" cxnId="{F0E2046E-E2AA-48CD-9078-6257E293DB6E}">
      <dgm:prSet/>
      <dgm:spPr/>
      <dgm:t>
        <a:bodyPr/>
        <a:lstStyle/>
        <a:p>
          <a:endParaRPr lang="es-MX"/>
        </a:p>
      </dgm:t>
    </dgm:pt>
    <dgm:pt modelId="{AD4BD957-4DF9-4E68-B939-010B63F3A48D}">
      <dgm:prSet custT="1"/>
      <dgm:spPr/>
      <dgm:t>
        <a:bodyPr/>
        <a:lstStyle/>
        <a:p>
          <a:pPr>
            <a:buFont typeface="Arial" panose="020B0604020202020204" pitchFamily="34" charset="0"/>
            <a:buChar char="•"/>
          </a:pPr>
          <a:r>
            <a:rPr lang="es-MX" sz="1400" dirty="0">
              <a:latin typeface="Trebuchet MS" panose="020B0603020202020204" pitchFamily="34" charset="0"/>
            </a:rPr>
            <a:t>INSTITUTO POLITÉCNICO NACIONAL</a:t>
          </a:r>
        </a:p>
      </dgm:t>
    </dgm:pt>
    <dgm:pt modelId="{765351A6-980A-4B27-A014-2969AC293966}" type="parTrans" cxnId="{016BE0DD-556F-4C46-B29A-F69D912FA776}">
      <dgm:prSet/>
      <dgm:spPr/>
      <dgm:t>
        <a:bodyPr/>
        <a:lstStyle/>
        <a:p>
          <a:endParaRPr lang="es-MX"/>
        </a:p>
      </dgm:t>
    </dgm:pt>
    <dgm:pt modelId="{0A760E36-871B-4EED-9FF6-C6B86F1B1749}" type="sibTrans" cxnId="{016BE0DD-556F-4C46-B29A-F69D912FA776}">
      <dgm:prSet/>
      <dgm:spPr/>
      <dgm:t>
        <a:bodyPr/>
        <a:lstStyle/>
        <a:p>
          <a:endParaRPr lang="es-MX"/>
        </a:p>
      </dgm:t>
    </dgm:pt>
    <dgm:pt modelId="{4D560D79-5667-41A0-B817-725C16263F9E}">
      <dgm:prSet custT="1"/>
      <dgm:spPr/>
      <dgm:t>
        <a:bodyPr/>
        <a:lstStyle/>
        <a:p>
          <a:pPr>
            <a:buFont typeface="Arial" panose="020B0604020202020204" pitchFamily="34" charset="0"/>
            <a:buChar char="•"/>
          </a:pPr>
          <a:r>
            <a:rPr lang="es-ES" sz="1400" dirty="0">
              <a:latin typeface="Trebuchet MS" panose="020B0603020202020204" pitchFamily="34" charset="0"/>
            </a:rPr>
            <a:t>Proporcionar soporte técnico y realizar actualizaciones periódicas para mantener el sistema actualizado y funcionando de manera óptima a lo largo del tiempo.</a:t>
          </a:r>
          <a:endParaRPr lang="es-MX" sz="1400" dirty="0">
            <a:latin typeface="Trebuchet MS" panose="020B0603020202020204" pitchFamily="34" charset="0"/>
          </a:endParaRPr>
        </a:p>
      </dgm:t>
    </dgm:pt>
    <dgm:pt modelId="{C7DDE0B1-9629-4C43-9FC7-9F7736436C69}" type="parTrans" cxnId="{D2B58E6D-5EF5-42F6-BF73-2A8004395B30}">
      <dgm:prSet/>
      <dgm:spPr/>
      <dgm:t>
        <a:bodyPr/>
        <a:lstStyle/>
        <a:p>
          <a:endParaRPr lang="es-MX"/>
        </a:p>
      </dgm:t>
    </dgm:pt>
    <dgm:pt modelId="{4667E987-9182-49C2-80C7-C5489107F051}" type="sibTrans" cxnId="{D2B58E6D-5EF5-42F6-BF73-2A8004395B30}">
      <dgm:prSet/>
      <dgm:spPr/>
      <dgm:t>
        <a:bodyPr/>
        <a:lstStyle/>
        <a:p>
          <a:endParaRPr lang="es-MX"/>
        </a:p>
      </dgm:t>
    </dgm:pt>
    <dgm:pt modelId="{A9C403A4-2F05-4B3A-8C5C-5D623B112C18}" type="pres">
      <dgm:prSet presAssocID="{39DA08A7-7CBD-4685-BD53-C2EDBA981477}" presName="Name0" presStyleCnt="0">
        <dgm:presLayoutVars>
          <dgm:dir/>
          <dgm:animLvl val="lvl"/>
          <dgm:resizeHandles val="exact"/>
        </dgm:presLayoutVars>
      </dgm:prSet>
      <dgm:spPr/>
    </dgm:pt>
    <dgm:pt modelId="{8D456BEE-FEBA-40BC-87F5-73DC3147CBA8}" type="pres">
      <dgm:prSet presAssocID="{A8D0AC9B-0787-47FF-803E-E6B1BC18D714}" presName="linNode" presStyleCnt="0"/>
      <dgm:spPr/>
    </dgm:pt>
    <dgm:pt modelId="{16EC1651-EAEF-406C-A9CD-97DAEB0F5086}" type="pres">
      <dgm:prSet presAssocID="{A8D0AC9B-0787-47FF-803E-E6B1BC18D714}" presName="parentText" presStyleLbl="node1" presStyleIdx="0" presStyleCnt="3">
        <dgm:presLayoutVars>
          <dgm:chMax val="1"/>
          <dgm:bulletEnabled val="1"/>
        </dgm:presLayoutVars>
      </dgm:prSet>
      <dgm:spPr/>
    </dgm:pt>
    <dgm:pt modelId="{FD950258-87FC-4761-9049-845017F1F0BE}" type="pres">
      <dgm:prSet presAssocID="{A8D0AC9B-0787-47FF-803E-E6B1BC18D714}" presName="descendantText" presStyleLbl="alignAccFollowNode1" presStyleIdx="0" presStyleCnt="3">
        <dgm:presLayoutVars>
          <dgm:bulletEnabled val="1"/>
        </dgm:presLayoutVars>
      </dgm:prSet>
      <dgm:spPr/>
    </dgm:pt>
    <dgm:pt modelId="{666AE04D-34AC-4716-8DC1-CBD63595A47A}" type="pres">
      <dgm:prSet presAssocID="{FF48EAA4-D949-4997-A9D0-D2F9CB3C0779}" presName="sp" presStyleCnt="0"/>
      <dgm:spPr/>
    </dgm:pt>
    <dgm:pt modelId="{331FD950-9B98-4C87-9B13-3570B8BB4B0F}" type="pres">
      <dgm:prSet presAssocID="{21FEE03A-5237-4AF3-B195-1ECED6C37D44}" presName="linNode" presStyleCnt="0"/>
      <dgm:spPr/>
    </dgm:pt>
    <dgm:pt modelId="{C2E2D40B-5799-4C9A-BE1A-C547A5B41827}" type="pres">
      <dgm:prSet presAssocID="{21FEE03A-5237-4AF3-B195-1ECED6C37D44}" presName="parentText" presStyleLbl="node1" presStyleIdx="1" presStyleCnt="3">
        <dgm:presLayoutVars>
          <dgm:chMax val="1"/>
          <dgm:bulletEnabled val="1"/>
        </dgm:presLayoutVars>
      </dgm:prSet>
      <dgm:spPr/>
    </dgm:pt>
    <dgm:pt modelId="{8E2E6D4F-299B-4C35-A642-BA5718906D25}" type="pres">
      <dgm:prSet presAssocID="{21FEE03A-5237-4AF3-B195-1ECED6C37D44}" presName="descendantText" presStyleLbl="alignAccFollowNode1" presStyleIdx="1" presStyleCnt="3">
        <dgm:presLayoutVars>
          <dgm:bulletEnabled val="1"/>
        </dgm:presLayoutVars>
      </dgm:prSet>
      <dgm:spPr/>
    </dgm:pt>
    <dgm:pt modelId="{ED5CB026-165D-4351-A82C-8658192BB4E9}" type="pres">
      <dgm:prSet presAssocID="{AECFE432-0C82-4B8A-8A08-AD48028C88CF}" presName="sp" presStyleCnt="0"/>
      <dgm:spPr/>
    </dgm:pt>
    <dgm:pt modelId="{D9263663-2CC8-471A-A06E-FDB62D7AE644}" type="pres">
      <dgm:prSet presAssocID="{9F986BEE-256B-4040-9895-CCEE7F264464}" presName="linNode" presStyleCnt="0"/>
      <dgm:spPr/>
    </dgm:pt>
    <dgm:pt modelId="{FBD60BDA-E04D-4898-B29B-047328339721}" type="pres">
      <dgm:prSet presAssocID="{9F986BEE-256B-4040-9895-CCEE7F264464}" presName="parentText" presStyleLbl="node1" presStyleIdx="2" presStyleCnt="3">
        <dgm:presLayoutVars>
          <dgm:chMax val="1"/>
          <dgm:bulletEnabled val="1"/>
        </dgm:presLayoutVars>
      </dgm:prSet>
      <dgm:spPr/>
    </dgm:pt>
    <dgm:pt modelId="{F76373FF-CD98-449D-B0DE-B7CBF394C8B3}" type="pres">
      <dgm:prSet presAssocID="{9F986BEE-256B-4040-9895-CCEE7F264464}" presName="descendantText" presStyleLbl="alignAccFollowNode1" presStyleIdx="2" presStyleCnt="3">
        <dgm:presLayoutVars>
          <dgm:bulletEnabled val="1"/>
        </dgm:presLayoutVars>
      </dgm:prSet>
      <dgm:spPr/>
    </dgm:pt>
  </dgm:ptLst>
  <dgm:cxnLst>
    <dgm:cxn modelId="{F7A44300-5F3E-4762-9572-9AC24C1C23B7}" srcId="{39DA08A7-7CBD-4685-BD53-C2EDBA981477}" destId="{21FEE03A-5237-4AF3-B195-1ECED6C37D44}" srcOrd="1" destOrd="0" parTransId="{E429AD07-B966-420E-BF10-9085816ED53E}" sibTransId="{AECFE432-0C82-4B8A-8A08-AD48028C88CF}"/>
    <dgm:cxn modelId="{37F81202-0EC8-4256-9D07-DE570C519968}" type="presOf" srcId="{21FEE03A-5237-4AF3-B195-1ECED6C37D44}" destId="{C2E2D40B-5799-4C9A-BE1A-C547A5B41827}" srcOrd="0" destOrd="0" presId="urn:microsoft.com/office/officeart/2005/8/layout/vList5"/>
    <dgm:cxn modelId="{A914F503-E056-42AA-9005-184CEAF7119C}" srcId="{A8D0AC9B-0787-47FF-803E-E6B1BC18D714}" destId="{6D6BB7BB-AB51-48DF-8F33-70AFFB07BE84}" srcOrd="1" destOrd="0" parTransId="{2DE04104-0F0F-409A-A0E6-9E08C7AC0B50}" sibTransId="{2B6E12CE-E948-4CEA-94FA-B1EF3617F057}"/>
    <dgm:cxn modelId="{E5A82109-C434-453A-B4DE-577CE46ECF83}" type="presOf" srcId="{9F986BEE-256B-4040-9895-CCEE7F264464}" destId="{FBD60BDA-E04D-4898-B29B-047328339721}" srcOrd="0" destOrd="0" presId="urn:microsoft.com/office/officeart/2005/8/layout/vList5"/>
    <dgm:cxn modelId="{1924DC0E-697A-44A1-8683-1B9385D29C68}" type="presOf" srcId="{640B8129-2EFB-4E71-8CF6-695A43C843D7}" destId="{FD950258-87FC-4761-9049-845017F1F0BE}" srcOrd="0" destOrd="14" presId="urn:microsoft.com/office/officeart/2005/8/layout/vList5"/>
    <dgm:cxn modelId="{B8DCDF13-E0FE-4CE5-A61E-FE687C90C10C}" type="presOf" srcId="{5CAF7A0E-BAB2-4CDC-8E6A-E74C3B4E44C6}" destId="{FD950258-87FC-4761-9049-845017F1F0BE}" srcOrd="0" destOrd="6" presId="urn:microsoft.com/office/officeart/2005/8/layout/vList5"/>
    <dgm:cxn modelId="{D9B38915-5B18-4D3C-990B-1C3F4CDF8F08}" srcId="{A8D0AC9B-0787-47FF-803E-E6B1BC18D714}" destId="{9654B1D4-4F2E-4904-86FD-07DDFA80D129}" srcOrd="5" destOrd="0" parTransId="{DC58AFF9-ECD7-4C0D-B80C-D3AF4669ACBD}" sibTransId="{E2619E1C-EDEA-41A1-A002-639E80698DA5}"/>
    <dgm:cxn modelId="{35D36218-14A3-46E1-A898-F709F35F22E7}" srcId="{A8D0AC9B-0787-47FF-803E-E6B1BC18D714}" destId="{5FEF6856-01FE-41BB-B0CF-3A294DAFA692}" srcOrd="2" destOrd="0" parTransId="{9E477D95-61AA-44E4-80A7-B519C92F8C31}" sibTransId="{9972469C-F7BE-4F1E-A175-21DB623C433C}"/>
    <dgm:cxn modelId="{60F7171F-FCEF-411D-8867-31440C3D0887}" type="presOf" srcId="{5FEF6856-01FE-41BB-B0CF-3A294DAFA692}" destId="{FD950258-87FC-4761-9049-845017F1F0BE}" srcOrd="0" destOrd="2" presId="urn:microsoft.com/office/officeart/2005/8/layout/vList5"/>
    <dgm:cxn modelId="{1E530236-9E1E-411B-B37A-7EC1FB992940}" srcId="{9F986BEE-256B-4040-9895-CCEE7F264464}" destId="{A99F2728-206D-4CFA-947D-96173891DBDB}" srcOrd="0" destOrd="0" parTransId="{8B79D936-B958-4696-A0CE-8C10356F8FF3}" sibTransId="{1CB829E7-704A-4933-812A-86B0F4A4C091}"/>
    <dgm:cxn modelId="{11CD435F-2BC0-40BA-9C1B-591FB80276FA}" srcId="{A8D0AC9B-0787-47FF-803E-E6B1BC18D714}" destId="{1AA070D2-C69B-4E91-9CDA-462F9EF856B3}" srcOrd="0" destOrd="0" parTransId="{A9E7D641-2EA9-4671-B3C0-87FB4C1C319C}" sibTransId="{2656A7AB-EF17-43D1-952C-ACFB44174304}"/>
    <dgm:cxn modelId="{28B66946-A4C7-45DE-B88C-56C5F2FE156D}" srcId="{21FEE03A-5237-4AF3-B195-1ECED6C37D44}" destId="{5B2B2CC6-5EFD-43D8-B2A4-DAF36AAC0047}" srcOrd="0" destOrd="0" parTransId="{93DA495A-9892-4928-8AA6-57B41F5E7B0B}" sibTransId="{352E8B21-5182-4C11-A4E6-A2C5A7208542}"/>
    <dgm:cxn modelId="{95606267-3202-4227-8581-1263DE8FAA43}" srcId="{A8D0AC9B-0787-47FF-803E-E6B1BC18D714}" destId="{5AB9B233-B8E8-476C-BF4B-834B4061157E}" srcOrd="4" destOrd="0" parTransId="{4F37C88C-C707-4748-8666-5BD4D7904373}" sibTransId="{2253717D-6619-4CAE-8883-649659CFD996}"/>
    <dgm:cxn modelId="{08DCBD67-7B94-4EFB-837F-F37154577E14}" srcId="{39DA08A7-7CBD-4685-BD53-C2EDBA981477}" destId="{9F986BEE-256B-4040-9895-CCEE7F264464}" srcOrd="2" destOrd="0" parTransId="{C3039A31-1653-42BC-A16F-91321C29C1E8}" sibTransId="{024869AC-84D2-4345-BE16-461C5705DFC9}"/>
    <dgm:cxn modelId="{BF44084A-1607-4F70-A0FF-E82664E8EED9}" srcId="{A8D0AC9B-0787-47FF-803E-E6B1BC18D714}" destId="{5CAF7A0E-BAB2-4CDC-8E6A-E74C3B4E44C6}" srcOrd="6" destOrd="0" parTransId="{9B1EB633-275C-4995-AFD5-4D4CE5D1ED7A}" sibTransId="{AF4E72C8-2570-48AF-94AC-0563AAA8EBA0}"/>
    <dgm:cxn modelId="{7498276A-37F5-4FC0-A3AB-382141B70753}" type="presOf" srcId="{80C04FD3-FA66-4688-B5A3-27E3C15E66B9}" destId="{FD950258-87FC-4761-9049-845017F1F0BE}" srcOrd="0" destOrd="13" presId="urn:microsoft.com/office/officeart/2005/8/layout/vList5"/>
    <dgm:cxn modelId="{D2B58E6D-5EF5-42F6-BF73-2A8004395B30}" srcId="{9F986BEE-256B-4040-9895-CCEE7F264464}" destId="{4D560D79-5667-41A0-B817-725C16263F9E}" srcOrd="4" destOrd="0" parTransId="{C7DDE0B1-9629-4C43-9FC7-9F7736436C69}" sibTransId="{4667E987-9182-49C2-80C7-C5489107F051}"/>
    <dgm:cxn modelId="{F0E2046E-E2AA-48CD-9078-6257E293DB6E}" srcId="{9F986BEE-256B-4040-9895-CCEE7F264464}" destId="{8287DAC5-7C68-4DE9-9739-76C85F1139F6}" srcOrd="2" destOrd="0" parTransId="{E4830FD4-E936-4688-B238-55EB050B6856}" sibTransId="{8D76A312-6212-4C20-BFC5-F2128561C8CF}"/>
    <dgm:cxn modelId="{6372344E-F451-4C43-87EB-D8AFDC7CD3D2}" type="presOf" srcId="{B36B90E6-1EB8-4812-9C37-9F71C6B29345}" destId="{FD950258-87FC-4761-9049-845017F1F0BE}" srcOrd="0" destOrd="10" presId="urn:microsoft.com/office/officeart/2005/8/layout/vList5"/>
    <dgm:cxn modelId="{303E5B75-A1B2-48C2-9F68-270B80D16154}" type="presOf" srcId="{4D560D79-5667-41A0-B817-725C16263F9E}" destId="{F76373FF-CD98-449D-B0DE-B7CBF394C8B3}" srcOrd="0" destOrd="4" presId="urn:microsoft.com/office/officeart/2005/8/layout/vList5"/>
    <dgm:cxn modelId="{F1F56759-2C40-4D5B-AFF5-6E3484F28346}" srcId="{A8D0AC9B-0787-47FF-803E-E6B1BC18D714}" destId="{962BCAB7-F986-4F90-B1E8-9CF73A6701FD}" srcOrd="8" destOrd="0" parTransId="{FA0A7A23-3B63-4E12-AF8E-65740515E9EC}" sibTransId="{C058930C-AE44-4844-9192-0B0C79578A1E}"/>
    <dgm:cxn modelId="{A758E67C-3972-48EB-8893-866FDBB806D2}" srcId="{A8D0AC9B-0787-47FF-803E-E6B1BC18D714}" destId="{F0E19A0E-8FB5-4D2B-AC6B-DEB607BFF030}" srcOrd="7" destOrd="0" parTransId="{56229C52-B526-4A33-A69A-91BEBADB4336}" sibTransId="{EE8E5596-3D8E-49CB-B30C-FE4B5BA49E73}"/>
    <dgm:cxn modelId="{4DB92C8E-3025-4819-B6EF-26D24516681E}" type="presOf" srcId="{9654B1D4-4F2E-4904-86FD-07DDFA80D129}" destId="{FD950258-87FC-4761-9049-845017F1F0BE}" srcOrd="0" destOrd="5" presId="urn:microsoft.com/office/officeart/2005/8/layout/vList5"/>
    <dgm:cxn modelId="{D562AC91-BF98-4D7F-A427-6526920B9940}" srcId="{A8D0AC9B-0787-47FF-803E-E6B1BC18D714}" destId="{B36B90E6-1EB8-4812-9C37-9F71C6B29345}" srcOrd="10" destOrd="0" parTransId="{5D66E41F-AFA5-466C-BF6C-066DF63A22B1}" sibTransId="{4654856A-C976-4D47-8F55-DEEC28F32D8B}"/>
    <dgm:cxn modelId="{924DCD98-EFA4-4C88-B884-E5E693F31883}" type="presOf" srcId="{A8D0AC9B-0787-47FF-803E-E6B1BC18D714}" destId="{16EC1651-EAEF-406C-A9CD-97DAEB0F5086}" srcOrd="0" destOrd="0" presId="urn:microsoft.com/office/officeart/2005/8/layout/vList5"/>
    <dgm:cxn modelId="{43E14299-3E91-4827-9376-FA9EE9825269}" srcId="{A8D0AC9B-0787-47FF-803E-E6B1BC18D714}" destId="{C8C38572-BAF4-44FC-BA45-E2B9C8EFD85B}" srcOrd="9" destOrd="0" parTransId="{FE4D8F93-B3DC-4763-824A-727CCF5E1309}" sibTransId="{89F3AD14-25DE-4393-9E5F-A0D91C131306}"/>
    <dgm:cxn modelId="{E182EA9B-7284-41C7-BF49-7DF9ADDFEA41}" type="presOf" srcId="{F0E19A0E-8FB5-4D2B-AC6B-DEB607BFF030}" destId="{FD950258-87FC-4761-9049-845017F1F0BE}" srcOrd="0" destOrd="7" presId="urn:microsoft.com/office/officeart/2005/8/layout/vList5"/>
    <dgm:cxn modelId="{E81E7C9E-9745-4B30-894E-66792B44D171}" srcId="{A8D0AC9B-0787-47FF-803E-E6B1BC18D714}" destId="{FB2B8ABD-729D-4EB8-8894-C88083C32D7E}" srcOrd="12" destOrd="0" parTransId="{A68D5825-D0CF-46E3-9DED-5440E3BCBD93}" sibTransId="{3B8806E9-9B37-4403-9DB1-AE21F5AFDCE3}"/>
    <dgm:cxn modelId="{2AF7E3A0-5C56-47BC-82BB-D4CF70BC3FD8}" srcId="{39DA08A7-7CBD-4685-BD53-C2EDBA981477}" destId="{A8D0AC9B-0787-47FF-803E-E6B1BC18D714}" srcOrd="0" destOrd="0" parTransId="{BCF402B3-5BAF-485E-82A3-251A76F6670E}" sibTransId="{FF48EAA4-D949-4997-A9D0-D2F9CB3C0779}"/>
    <dgm:cxn modelId="{E2B0B3A3-330E-485E-B3BA-0690BE9A244E}" type="presOf" srcId="{DD1032B5-80AC-46E0-AFA5-6577C1664740}" destId="{FD950258-87FC-4761-9049-845017F1F0BE}" srcOrd="0" destOrd="15" presId="urn:microsoft.com/office/officeart/2005/8/layout/vList5"/>
    <dgm:cxn modelId="{7289A6A8-8904-47CD-A52F-FE0B564B4694}" type="presOf" srcId="{AD4BD957-4DF9-4E68-B939-010B63F3A48D}" destId="{F76373FF-CD98-449D-B0DE-B7CBF394C8B3}" srcOrd="0" destOrd="3" presId="urn:microsoft.com/office/officeart/2005/8/layout/vList5"/>
    <dgm:cxn modelId="{B0B3CBA8-71AC-4ED1-BD4C-360F7A82998E}" type="presOf" srcId="{5AB9B233-B8E8-476C-BF4B-834B4061157E}" destId="{FD950258-87FC-4761-9049-845017F1F0BE}" srcOrd="0" destOrd="4" presId="urn:microsoft.com/office/officeart/2005/8/layout/vList5"/>
    <dgm:cxn modelId="{7B9801B2-DACF-470A-812C-73BFED78DB45}" type="presOf" srcId="{39DA08A7-7CBD-4685-BD53-C2EDBA981477}" destId="{A9C403A4-2F05-4B3A-8C5C-5D623B112C18}" srcOrd="0" destOrd="0" presId="urn:microsoft.com/office/officeart/2005/8/layout/vList5"/>
    <dgm:cxn modelId="{578504B4-093A-4D32-BF06-AC47CB6E023F}" srcId="{A8D0AC9B-0787-47FF-803E-E6B1BC18D714}" destId="{EA279293-2E5B-4C8F-AA43-858CEE7BCDC4}" srcOrd="16" destOrd="0" parTransId="{2F32DA81-1142-45C6-9589-7F1AD9F4806A}" sibTransId="{EFD8E2C7-558E-4024-B910-A66EE9AF12E3}"/>
    <dgm:cxn modelId="{7B6598B6-CDE2-4C46-828E-C65E7BBE300A}" srcId="{A8D0AC9B-0787-47FF-803E-E6B1BC18D714}" destId="{640B8129-2EFB-4E71-8CF6-695A43C843D7}" srcOrd="14" destOrd="0" parTransId="{F00EEA63-A1C4-465A-872C-38A880493E1E}" sibTransId="{7A05BF25-8C28-41CA-9EFD-FE44EBD87624}"/>
    <dgm:cxn modelId="{65B0D9B7-A0D5-4D6B-92F1-6519FFD73071}" srcId="{A8D0AC9B-0787-47FF-803E-E6B1BC18D714}" destId="{80C04FD3-FA66-4688-B5A3-27E3C15E66B9}" srcOrd="13" destOrd="0" parTransId="{B9C17F51-E135-443F-A235-2653ABB585D1}" sibTransId="{FAC113A3-7F4F-4609-89BA-D9F2E695ACE6}"/>
    <dgm:cxn modelId="{7B7D3AB9-4354-4C34-9DCF-CF45DDAD3313}" type="presOf" srcId="{5B2B2CC6-5EFD-43D8-B2A4-DAF36AAC0047}" destId="{8E2E6D4F-299B-4C35-A642-BA5718906D25}" srcOrd="0" destOrd="0" presId="urn:microsoft.com/office/officeart/2005/8/layout/vList5"/>
    <dgm:cxn modelId="{9AEB4DBA-33EB-4276-919F-248CAF3870FF}" type="presOf" srcId="{77AFC305-A67B-4F14-9E14-F15DE499CC74}" destId="{FD950258-87FC-4761-9049-845017F1F0BE}" srcOrd="0" destOrd="3" presId="urn:microsoft.com/office/officeart/2005/8/layout/vList5"/>
    <dgm:cxn modelId="{4235B2BD-CD70-4377-AA55-9AEF4898D3E6}" srcId="{A8D0AC9B-0787-47FF-803E-E6B1BC18D714}" destId="{77AFC305-A67B-4F14-9E14-F15DE499CC74}" srcOrd="3" destOrd="0" parTransId="{DB4D6869-14EA-435A-97B4-87E3982F3AFF}" sibTransId="{975326FF-2116-40F8-B1E7-B36935D0DE62}"/>
    <dgm:cxn modelId="{4B2AEACE-CAF0-486B-BB25-DF1248B0C595}" type="presOf" srcId="{EA279293-2E5B-4C8F-AA43-858CEE7BCDC4}" destId="{FD950258-87FC-4761-9049-845017F1F0BE}" srcOrd="0" destOrd="16" presId="urn:microsoft.com/office/officeart/2005/8/layout/vList5"/>
    <dgm:cxn modelId="{E0DE7ED3-1F4D-4251-877D-F482699566D7}" type="presOf" srcId="{8287DAC5-7C68-4DE9-9739-76C85F1139F6}" destId="{F76373FF-CD98-449D-B0DE-B7CBF394C8B3}" srcOrd="0" destOrd="2" presId="urn:microsoft.com/office/officeart/2005/8/layout/vList5"/>
    <dgm:cxn modelId="{CC8399D5-DFF3-45CA-98B5-1E77CDC7D23A}" srcId="{A8D0AC9B-0787-47FF-803E-E6B1BC18D714}" destId="{EEE615CD-DCF1-4865-9D97-989EA9BBD8B3}" srcOrd="11" destOrd="0" parTransId="{90FB3EF4-5411-4637-94B7-36D9A12B0CDF}" sibTransId="{E8BAC8B4-1A98-468B-AB9A-1E30C1405157}"/>
    <dgm:cxn modelId="{9A02D4D7-3D70-4D3F-9D11-1D38FECADFD5}" type="presOf" srcId="{1AA070D2-C69B-4E91-9CDA-462F9EF856B3}" destId="{FD950258-87FC-4761-9049-845017F1F0BE}" srcOrd="0" destOrd="0" presId="urn:microsoft.com/office/officeart/2005/8/layout/vList5"/>
    <dgm:cxn modelId="{EE98B4DC-7350-4D79-B9BA-E2D364573005}" type="presOf" srcId="{6D6BB7BB-AB51-48DF-8F33-70AFFB07BE84}" destId="{FD950258-87FC-4761-9049-845017F1F0BE}" srcOrd="0" destOrd="1" presId="urn:microsoft.com/office/officeart/2005/8/layout/vList5"/>
    <dgm:cxn modelId="{4D24BFDC-6433-4CF6-8329-D52972369162}" type="presOf" srcId="{FB2B8ABD-729D-4EB8-8894-C88083C32D7E}" destId="{FD950258-87FC-4761-9049-845017F1F0BE}" srcOrd="0" destOrd="12" presId="urn:microsoft.com/office/officeart/2005/8/layout/vList5"/>
    <dgm:cxn modelId="{016BE0DD-556F-4C46-B29A-F69D912FA776}" srcId="{9F986BEE-256B-4040-9895-CCEE7F264464}" destId="{AD4BD957-4DF9-4E68-B939-010B63F3A48D}" srcOrd="3" destOrd="0" parTransId="{765351A6-980A-4B27-A014-2969AC293966}" sibTransId="{0A760E36-871B-4EED-9FF6-C6B86F1B1749}"/>
    <dgm:cxn modelId="{C0D3C6DF-476A-4322-83FA-919068A8A4F7}" type="presOf" srcId="{B7C1349D-C4CE-44A7-BF8E-E1F5E970998D}" destId="{F76373FF-CD98-449D-B0DE-B7CBF394C8B3}" srcOrd="0" destOrd="1" presId="urn:microsoft.com/office/officeart/2005/8/layout/vList5"/>
    <dgm:cxn modelId="{C53219E3-FD5E-42B2-9CB7-DB6DCB55C0AF}" type="presOf" srcId="{EEE615CD-DCF1-4865-9D97-989EA9BBD8B3}" destId="{FD950258-87FC-4761-9049-845017F1F0BE}" srcOrd="0" destOrd="11" presId="urn:microsoft.com/office/officeart/2005/8/layout/vList5"/>
    <dgm:cxn modelId="{6D717DEF-60BE-4C81-9FED-1CA8E71027CB}" srcId="{A8D0AC9B-0787-47FF-803E-E6B1BC18D714}" destId="{DD1032B5-80AC-46E0-AFA5-6577C1664740}" srcOrd="15" destOrd="0" parTransId="{80FEB49F-F8B2-4B3D-8EAD-023150D709A3}" sibTransId="{55CC5A93-C59F-4E4D-9448-EBB6FB2FE106}"/>
    <dgm:cxn modelId="{A6DD54F1-83D8-4862-B5A8-E730EECBAA1D}" type="presOf" srcId="{962BCAB7-F986-4F90-B1E8-9CF73A6701FD}" destId="{FD950258-87FC-4761-9049-845017F1F0BE}" srcOrd="0" destOrd="8" presId="urn:microsoft.com/office/officeart/2005/8/layout/vList5"/>
    <dgm:cxn modelId="{581CEBF4-ACD6-4D0F-BEAB-06ABFD24B6E5}" type="presOf" srcId="{C8C38572-BAF4-44FC-BA45-E2B9C8EFD85B}" destId="{FD950258-87FC-4761-9049-845017F1F0BE}" srcOrd="0" destOrd="9" presId="urn:microsoft.com/office/officeart/2005/8/layout/vList5"/>
    <dgm:cxn modelId="{FDC81AF5-6889-4F17-B1C3-1B2995CCFA7D}" type="presOf" srcId="{A99F2728-206D-4CFA-947D-96173891DBDB}" destId="{F76373FF-CD98-449D-B0DE-B7CBF394C8B3}" srcOrd="0" destOrd="0" presId="urn:microsoft.com/office/officeart/2005/8/layout/vList5"/>
    <dgm:cxn modelId="{386EAFFE-677E-4765-B211-CC2652F73BF7}" srcId="{9F986BEE-256B-4040-9895-CCEE7F264464}" destId="{B7C1349D-C4CE-44A7-BF8E-E1F5E970998D}" srcOrd="1" destOrd="0" parTransId="{A0E4E69B-501E-4F41-8672-CB940B9F8D65}" sibTransId="{AB559B36-E4CA-4FCF-B0D1-A42B5EB7ADA4}"/>
    <dgm:cxn modelId="{7C0000E3-FEA9-4BFE-BBDD-DC7A275BC421}" type="presParOf" srcId="{A9C403A4-2F05-4B3A-8C5C-5D623B112C18}" destId="{8D456BEE-FEBA-40BC-87F5-73DC3147CBA8}" srcOrd="0" destOrd="0" presId="urn:microsoft.com/office/officeart/2005/8/layout/vList5"/>
    <dgm:cxn modelId="{E6B381BA-F194-4C91-98A8-2DBEA8F42D45}" type="presParOf" srcId="{8D456BEE-FEBA-40BC-87F5-73DC3147CBA8}" destId="{16EC1651-EAEF-406C-A9CD-97DAEB0F5086}" srcOrd="0" destOrd="0" presId="urn:microsoft.com/office/officeart/2005/8/layout/vList5"/>
    <dgm:cxn modelId="{A3B4D524-BFA2-4034-9620-45710FF74673}" type="presParOf" srcId="{8D456BEE-FEBA-40BC-87F5-73DC3147CBA8}" destId="{FD950258-87FC-4761-9049-845017F1F0BE}" srcOrd="1" destOrd="0" presId="urn:microsoft.com/office/officeart/2005/8/layout/vList5"/>
    <dgm:cxn modelId="{5150FF47-D9DF-4396-BE79-8EAB35F93B9D}" type="presParOf" srcId="{A9C403A4-2F05-4B3A-8C5C-5D623B112C18}" destId="{666AE04D-34AC-4716-8DC1-CBD63595A47A}" srcOrd="1" destOrd="0" presId="urn:microsoft.com/office/officeart/2005/8/layout/vList5"/>
    <dgm:cxn modelId="{6F42CB8D-FEB0-4F6A-9691-6B86D38B68A1}" type="presParOf" srcId="{A9C403A4-2F05-4B3A-8C5C-5D623B112C18}" destId="{331FD950-9B98-4C87-9B13-3570B8BB4B0F}" srcOrd="2" destOrd="0" presId="urn:microsoft.com/office/officeart/2005/8/layout/vList5"/>
    <dgm:cxn modelId="{DD1EE519-9BA0-4F6A-A3E3-E0D471018E45}" type="presParOf" srcId="{331FD950-9B98-4C87-9B13-3570B8BB4B0F}" destId="{C2E2D40B-5799-4C9A-BE1A-C547A5B41827}" srcOrd="0" destOrd="0" presId="urn:microsoft.com/office/officeart/2005/8/layout/vList5"/>
    <dgm:cxn modelId="{565D939D-BE4F-4018-96A6-F03CC3472B6B}" type="presParOf" srcId="{331FD950-9B98-4C87-9B13-3570B8BB4B0F}" destId="{8E2E6D4F-299B-4C35-A642-BA5718906D25}" srcOrd="1" destOrd="0" presId="urn:microsoft.com/office/officeart/2005/8/layout/vList5"/>
    <dgm:cxn modelId="{A6368279-E57D-47FC-A143-24005C6A2D0B}" type="presParOf" srcId="{A9C403A4-2F05-4B3A-8C5C-5D623B112C18}" destId="{ED5CB026-165D-4351-A82C-8658192BB4E9}" srcOrd="3" destOrd="0" presId="urn:microsoft.com/office/officeart/2005/8/layout/vList5"/>
    <dgm:cxn modelId="{ED6A4D2C-EB54-457D-9946-ACDC527A69E2}" type="presParOf" srcId="{A9C403A4-2F05-4B3A-8C5C-5D623B112C18}" destId="{D9263663-2CC8-471A-A06E-FDB62D7AE644}" srcOrd="4" destOrd="0" presId="urn:microsoft.com/office/officeart/2005/8/layout/vList5"/>
    <dgm:cxn modelId="{A6CAB1F5-E9B9-4B49-B937-83811AF93FF7}" type="presParOf" srcId="{D9263663-2CC8-471A-A06E-FDB62D7AE644}" destId="{FBD60BDA-E04D-4898-B29B-047328339721}" srcOrd="0" destOrd="0" presId="urn:microsoft.com/office/officeart/2005/8/layout/vList5"/>
    <dgm:cxn modelId="{0FAE6630-D2DF-47CE-8881-51D1B110A52A}" type="presParOf" srcId="{D9263663-2CC8-471A-A06E-FDB62D7AE644}" destId="{F76373FF-CD98-449D-B0DE-B7CBF394C8B3}"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196B06-867B-4A6C-8A4E-F9BC5B08AD73}" type="doc">
      <dgm:prSet loTypeId="urn:microsoft.com/office/officeart/2005/8/layout/radial1" loCatId="cycle" qsTypeId="urn:microsoft.com/office/officeart/2005/8/quickstyle/simple5" qsCatId="simple" csTypeId="urn:microsoft.com/office/officeart/2005/8/colors/colorful5" csCatId="colorful" phldr="1"/>
      <dgm:spPr/>
      <dgm:t>
        <a:bodyPr/>
        <a:lstStyle/>
        <a:p>
          <a:endParaRPr lang="es-MX"/>
        </a:p>
      </dgm:t>
    </dgm:pt>
    <dgm:pt modelId="{23DD4512-723E-4EA7-A172-02164517B7CB}">
      <dgm:prSet phldrT="[Texto]" custT="1"/>
      <dgm:spPr/>
      <dgm:t>
        <a:bodyPr/>
        <a:lstStyle/>
        <a:p>
          <a:r>
            <a:rPr lang="es-MX" sz="1400" dirty="0">
              <a:latin typeface="Trebuchet MS" panose="020B0603020202020204" pitchFamily="34" charset="0"/>
              <a:ea typeface="Open Sans Light" panose="020B0306030504020204" pitchFamily="34" charset="0"/>
              <a:cs typeface="Open Sans Light" panose="020B0306030504020204" pitchFamily="34" charset="0"/>
            </a:rPr>
            <a:t>Resultados esperados </a:t>
          </a:r>
          <a:endParaRPr lang="es-MX" sz="1400" dirty="0">
            <a:latin typeface="Trebuchet MS" panose="020B0603020202020204" pitchFamily="34" charset="0"/>
          </a:endParaRPr>
        </a:p>
      </dgm:t>
    </dgm:pt>
    <dgm:pt modelId="{4116AB17-49A1-4BEA-B9B4-B2EDFA2D0B5E}" type="parTrans" cxnId="{241DB58B-BF21-425A-8C25-C6D965FF3A1C}">
      <dgm:prSet/>
      <dgm:spPr/>
      <dgm:t>
        <a:bodyPr/>
        <a:lstStyle/>
        <a:p>
          <a:endParaRPr lang="es-MX"/>
        </a:p>
      </dgm:t>
    </dgm:pt>
    <dgm:pt modelId="{1796EFA7-1B70-4A31-B14B-80E585FFC0A9}" type="sibTrans" cxnId="{241DB58B-BF21-425A-8C25-C6D965FF3A1C}">
      <dgm:prSet/>
      <dgm:spPr/>
      <dgm:t>
        <a:bodyPr/>
        <a:lstStyle/>
        <a:p>
          <a:endParaRPr lang="es-MX"/>
        </a:p>
      </dgm:t>
    </dgm:pt>
    <dgm:pt modelId="{1A61A498-0D84-4A05-A263-C73D7FA5BCE6}">
      <dgm:prSet phldrT="[Texto]" custT="1"/>
      <dgm:spPr/>
      <dgm:t>
        <a:bodyPr/>
        <a:lstStyle/>
        <a:p>
          <a:pPr>
            <a:buFont typeface="Wingdings" panose="05000000000000000000" pitchFamily="2" charset="2"/>
            <a:buChar char="§"/>
          </a:pPr>
          <a:r>
            <a:rPr lang="es-MX" sz="1200" dirty="0">
              <a:latin typeface="Trebuchet MS" panose="020B0603020202020204" pitchFamily="34" charset="0"/>
            </a:rPr>
            <a:t>Diseño de la EME</a:t>
          </a:r>
        </a:p>
      </dgm:t>
    </dgm:pt>
    <dgm:pt modelId="{A726A715-FA15-4D6E-83D8-F8B2EF0726A3}" type="parTrans" cxnId="{E445E911-FB81-4E85-8799-40EFA66BB347}">
      <dgm:prSet/>
      <dgm:spPr/>
      <dgm:t>
        <a:bodyPr/>
        <a:lstStyle/>
        <a:p>
          <a:endParaRPr lang="es-MX"/>
        </a:p>
      </dgm:t>
    </dgm:pt>
    <dgm:pt modelId="{69650F39-0F08-4F84-BE3E-C6EA3F7FB04B}" type="sibTrans" cxnId="{E445E911-FB81-4E85-8799-40EFA66BB347}">
      <dgm:prSet/>
      <dgm:spPr/>
      <dgm:t>
        <a:bodyPr/>
        <a:lstStyle/>
        <a:p>
          <a:endParaRPr lang="es-MX"/>
        </a:p>
      </dgm:t>
    </dgm:pt>
    <dgm:pt modelId="{5B477958-ACCC-49DD-8B93-8EEAE6B8E63C}">
      <dgm:prSet custT="1"/>
      <dgm:spPr/>
      <dgm:t>
        <a:bodyPr/>
        <a:lstStyle/>
        <a:p>
          <a:r>
            <a:rPr lang="es-MX" sz="1200" dirty="0">
              <a:latin typeface="Trebuchet MS" panose="020B0603020202020204" pitchFamily="34" charset="0"/>
            </a:rPr>
            <a:t>Pruebas de EME</a:t>
          </a:r>
        </a:p>
      </dgm:t>
    </dgm:pt>
    <dgm:pt modelId="{D0256A53-A045-40F5-8318-AEF0167D4D3E}" type="parTrans" cxnId="{0DAB5051-0AC4-4422-8C3A-EAF020E56904}">
      <dgm:prSet/>
      <dgm:spPr/>
      <dgm:t>
        <a:bodyPr/>
        <a:lstStyle/>
        <a:p>
          <a:endParaRPr lang="es-MX"/>
        </a:p>
      </dgm:t>
    </dgm:pt>
    <dgm:pt modelId="{0C37A763-6395-41E8-B710-59BB9BA75600}" type="sibTrans" cxnId="{0DAB5051-0AC4-4422-8C3A-EAF020E56904}">
      <dgm:prSet/>
      <dgm:spPr/>
      <dgm:t>
        <a:bodyPr/>
        <a:lstStyle/>
        <a:p>
          <a:endParaRPr lang="es-MX"/>
        </a:p>
      </dgm:t>
    </dgm:pt>
    <dgm:pt modelId="{368B9E6C-7BA3-4A2E-A6B6-E574B8E5BE0E}">
      <dgm:prSet custT="1"/>
      <dgm:spPr/>
      <dgm:t>
        <a:bodyPr/>
        <a:lstStyle/>
        <a:p>
          <a:r>
            <a:rPr lang="es-MX" sz="1200" dirty="0">
              <a:latin typeface="Trebuchet MS" panose="020B0603020202020204" pitchFamily="34" charset="0"/>
            </a:rPr>
            <a:t>Prototipo HIL para prueba de EME</a:t>
          </a:r>
        </a:p>
      </dgm:t>
    </dgm:pt>
    <dgm:pt modelId="{9D06C525-F662-4CCC-A877-0C6753A17BC7}" type="parTrans" cxnId="{3B549327-E9CD-46EA-8133-29FA27746E05}">
      <dgm:prSet/>
      <dgm:spPr/>
      <dgm:t>
        <a:bodyPr/>
        <a:lstStyle/>
        <a:p>
          <a:endParaRPr lang="es-MX"/>
        </a:p>
      </dgm:t>
    </dgm:pt>
    <dgm:pt modelId="{ABCD5915-0ED2-4A47-81EE-AE8668EE20B7}" type="sibTrans" cxnId="{3B549327-E9CD-46EA-8133-29FA27746E05}">
      <dgm:prSet/>
      <dgm:spPr/>
      <dgm:t>
        <a:bodyPr/>
        <a:lstStyle/>
        <a:p>
          <a:endParaRPr lang="es-MX"/>
        </a:p>
      </dgm:t>
    </dgm:pt>
    <dgm:pt modelId="{621B956F-0352-48E3-AD95-1639D2415FE1}">
      <dgm:prSet custT="1"/>
      <dgm:spPr/>
      <dgm:t>
        <a:bodyPr/>
        <a:lstStyle/>
        <a:p>
          <a:r>
            <a:rPr lang="es-MX" sz="1200" dirty="0">
              <a:latin typeface="Trebuchet MS" panose="020B0603020202020204" pitchFamily="34" charset="0"/>
            </a:rPr>
            <a:t>Tesis</a:t>
          </a:r>
          <a:endParaRPr lang="es-MX" sz="1400" dirty="0">
            <a:latin typeface="Trebuchet MS" panose="020B0603020202020204" pitchFamily="34" charset="0"/>
          </a:endParaRPr>
        </a:p>
      </dgm:t>
    </dgm:pt>
    <dgm:pt modelId="{8DDE6AB2-8BBF-4566-B0EC-DECF90870ABB}" type="parTrans" cxnId="{295CB201-425D-4470-A50B-ECE0232BC6C2}">
      <dgm:prSet/>
      <dgm:spPr/>
      <dgm:t>
        <a:bodyPr/>
        <a:lstStyle/>
        <a:p>
          <a:endParaRPr lang="es-MX"/>
        </a:p>
      </dgm:t>
    </dgm:pt>
    <dgm:pt modelId="{27FA6631-EDAC-4771-BE9A-0C9E1540783F}" type="sibTrans" cxnId="{295CB201-425D-4470-A50B-ECE0232BC6C2}">
      <dgm:prSet/>
      <dgm:spPr/>
      <dgm:t>
        <a:bodyPr/>
        <a:lstStyle/>
        <a:p>
          <a:endParaRPr lang="es-MX"/>
        </a:p>
      </dgm:t>
    </dgm:pt>
    <dgm:pt modelId="{901E771F-9A21-44FA-9589-4DF39139CE76}">
      <dgm:prSet custT="1"/>
      <dgm:spPr/>
      <dgm:t>
        <a:bodyPr/>
        <a:lstStyle/>
        <a:p>
          <a:r>
            <a:rPr lang="es-MX" sz="1200" dirty="0">
              <a:latin typeface="Trebuchet MS" panose="020B0603020202020204" pitchFamily="34" charset="0"/>
            </a:rPr>
            <a:t>Articulo de investigación</a:t>
          </a:r>
        </a:p>
      </dgm:t>
    </dgm:pt>
    <dgm:pt modelId="{3974464D-FDFC-40B2-BB8B-E41F91D40135}" type="parTrans" cxnId="{2DECF130-3FE8-4859-B7C6-7604CA10A8CA}">
      <dgm:prSet/>
      <dgm:spPr/>
      <dgm:t>
        <a:bodyPr/>
        <a:lstStyle/>
        <a:p>
          <a:endParaRPr lang="es-MX"/>
        </a:p>
      </dgm:t>
    </dgm:pt>
    <dgm:pt modelId="{19AF6802-C89D-419F-B951-EC1079352DB5}" type="sibTrans" cxnId="{2DECF130-3FE8-4859-B7C6-7604CA10A8CA}">
      <dgm:prSet/>
      <dgm:spPr/>
      <dgm:t>
        <a:bodyPr/>
        <a:lstStyle/>
        <a:p>
          <a:endParaRPr lang="es-MX"/>
        </a:p>
      </dgm:t>
    </dgm:pt>
    <dgm:pt modelId="{6E291EF7-5D7B-414B-BE62-52D24A864C80}">
      <dgm:prSet custT="1"/>
      <dgm:spPr/>
      <dgm:t>
        <a:bodyPr/>
        <a:lstStyle/>
        <a:p>
          <a:r>
            <a:rPr lang="es-MX" sz="1200" dirty="0">
              <a:latin typeface="Trebuchet MS" panose="020B0603020202020204" pitchFamily="34" charset="0"/>
            </a:rPr>
            <a:t>Protocolo de carga  intermitente de batería</a:t>
          </a:r>
        </a:p>
      </dgm:t>
    </dgm:pt>
    <dgm:pt modelId="{9162D2BB-4468-4148-B388-CA3FF7F73D27}" type="parTrans" cxnId="{7433383F-1458-42F7-9765-E1E155704058}">
      <dgm:prSet/>
      <dgm:spPr/>
      <dgm:t>
        <a:bodyPr/>
        <a:lstStyle/>
        <a:p>
          <a:endParaRPr lang="es-MX"/>
        </a:p>
      </dgm:t>
    </dgm:pt>
    <dgm:pt modelId="{21549A51-AC18-4639-8371-ED50C09D6854}" type="sibTrans" cxnId="{7433383F-1458-42F7-9765-E1E155704058}">
      <dgm:prSet/>
      <dgm:spPr/>
      <dgm:t>
        <a:bodyPr/>
        <a:lstStyle/>
        <a:p>
          <a:endParaRPr lang="es-MX"/>
        </a:p>
      </dgm:t>
    </dgm:pt>
    <dgm:pt modelId="{A303F642-E776-40FB-B57A-F35E0D8B6DB5}" type="pres">
      <dgm:prSet presAssocID="{44196B06-867B-4A6C-8A4E-F9BC5B08AD73}" presName="cycle" presStyleCnt="0">
        <dgm:presLayoutVars>
          <dgm:chMax val="1"/>
          <dgm:dir/>
          <dgm:animLvl val="ctr"/>
          <dgm:resizeHandles val="exact"/>
        </dgm:presLayoutVars>
      </dgm:prSet>
      <dgm:spPr/>
    </dgm:pt>
    <dgm:pt modelId="{B5C451A9-63AE-4605-9831-61AF1ECEDC84}" type="pres">
      <dgm:prSet presAssocID="{23DD4512-723E-4EA7-A172-02164517B7CB}" presName="centerShape" presStyleLbl="node0" presStyleIdx="0" presStyleCnt="1"/>
      <dgm:spPr/>
    </dgm:pt>
    <dgm:pt modelId="{863D541F-F793-4612-8A9A-25A844B92CA9}" type="pres">
      <dgm:prSet presAssocID="{A726A715-FA15-4D6E-83D8-F8B2EF0726A3}" presName="Name9" presStyleLbl="parChTrans1D2" presStyleIdx="0" presStyleCnt="6"/>
      <dgm:spPr/>
    </dgm:pt>
    <dgm:pt modelId="{26127B24-5FEE-40D4-B4F6-6CFA4C44E3FB}" type="pres">
      <dgm:prSet presAssocID="{A726A715-FA15-4D6E-83D8-F8B2EF0726A3}" presName="connTx" presStyleLbl="parChTrans1D2" presStyleIdx="0" presStyleCnt="6"/>
      <dgm:spPr/>
    </dgm:pt>
    <dgm:pt modelId="{6DAAE822-F22C-4976-B674-BE5BBF202D75}" type="pres">
      <dgm:prSet presAssocID="{1A61A498-0D84-4A05-A263-C73D7FA5BCE6}" presName="node" presStyleLbl="node1" presStyleIdx="0" presStyleCnt="6">
        <dgm:presLayoutVars>
          <dgm:bulletEnabled val="1"/>
        </dgm:presLayoutVars>
      </dgm:prSet>
      <dgm:spPr/>
    </dgm:pt>
    <dgm:pt modelId="{3D6A1D58-F38D-456C-8E81-956B707896C5}" type="pres">
      <dgm:prSet presAssocID="{D0256A53-A045-40F5-8318-AEF0167D4D3E}" presName="Name9" presStyleLbl="parChTrans1D2" presStyleIdx="1" presStyleCnt="6"/>
      <dgm:spPr/>
    </dgm:pt>
    <dgm:pt modelId="{DF9BDD21-CDCA-4BB8-AE9F-D0F10D623224}" type="pres">
      <dgm:prSet presAssocID="{D0256A53-A045-40F5-8318-AEF0167D4D3E}" presName="connTx" presStyleLbl="parChTrans1D2" presStyleIdx="1" presStyleCnt="6"/>
      <dgm:spPr/>
    </dgm:pt>
    <dgm:pt modelId="{A5BC93DD-C3DF-4D55-867D-EF6CF4A43232}" type="pres">
      <dgm:prSet presAssocID="{5B477958-ACCC-49DD-8B93-8EEAE6B8E63C}" presName="node" presStyleLbl="node1" presStyleIdx="1" presStyleCnt="6">
        <dgm:presLayoutVars>
          <dgm:bulletEnabled val="1"/>
        </dgm:presLayoutVars>
      </dgm:prSet>
      <dgm:spPr/>
    </dgm:pt>
    <dgm:pt modelId="{3C43BB67-E47C-452C-BC82-77E1F658A0ED}" type="pres">
      <dgm:prSet presAssocID="{9D06C525-F662-4CCC-A877-0C6753A17BC7}" presName="Name9" presStyleLbl="parChTrans1D2" presStyleIdx="2" presStyleCnt="6"/>
      <dgm:spPr/>
    </dgm:pt>
    <dgm:pt modelId="{5DD85B61-3A53-478A-A3B8-AA08565E2561}" type="pres">
      <dgm:prSet presAssocID="{9D06C525-F662-4CCC-A877-0C6753A17BC7}" presName="connTx" presStyleLbl="parChTrans1D2" presStyleIdx="2" presStyleCnt="6"/>
      <dgm:spPr/>
    </dgm:pt>
    <dgm:pt modelId="{65DB39FE-82A7-4E17-8DAD-D6556662B87F}" type="pres">
      <dgm:prSet presAssocID="{368B9E6C-7BA3-4A2E-A6B6-E574B8E5BE0E}" presName="node" presStyleLbl="node1" presStyleIdx="2" presStyleCnt="6">
        <dgm:presLayoutVars>
          <dgm:bulletEnabled val="1"/>
        </dgm:presLayoutVars>
      </dgm:prSet>
      <dgm:spPr/>
    </dgm:pt>
    <dgm:pt modelId="{3FBBE7A1-3839-429F-A1D5-DCD003D606A7}" type="pres">
      <dgm:prSet presAssocID="{8DDE6AB2-8BBF-4566-B0EC-DECF90870ABB}" presName="Name9" presStyleLbl="parChTrans1D2" presStyleIdx="3" presStyleCnt="6"/>
      <dgm:spPr/>
    </dgm:pt>
    <dgm:pt modelId="{78945CEF-9F5D-4FBE-AF48-8B3173C02B8B}" type="pres">
      <dgm:prSet presAssocID="{8DDE6AB2-8BBF-4566-B0EC-DECF90870ABB}" presName="connTx" presStyleLbl="parChTrans1D2" presStyleIdx="3" presStyleCnt="6"/>
      <dgm:spPr/>
    </dgm:pt>
    <dgm:pt modelId="{C9349E7D-1635-4A14-803A-51071590AF7E}" type="pres">
      <dgm:prSet presAssocID="{621B956F-0352-48E3-AD95-1639D2415FE1}" presName="node" presStyleLbl="node1" presStyleIdx="3" presStyleCnt="6">
        <dgm:presLayoutVars>
          <dgm:bulletEnabled val="1"/>
        </dgm:presLayoutVars>
      </dgm:prSet>
      <dgm:spPr/>
    </dgm:pt>
    <dgm:pt modelId="{8CA15DC5-4C2B-4D08-B9BD-C309CE641486}" type="pres">
      <dgm:prSet presAssocID="{3974464D-FDFC-40B2-BB8B-E41F91D40135}" presName="Name9" presStyleLbl="parChTrans1D2" presStyleIdx="4" presStyleCnt="6"/>
      <dgm:spPr/>
    </dgm:pt>
    <dgm:pt modelId="{E7FAB566-2085-4BBF-800E-BFBB86DD410C}" type="pres">
      <dgm:prSet presAssocID="{3974464D-FDFC-40B2-BB8B-E41F91D40135}" presName="connTx" presStyleLbl="parChTrans1D2" presStyleIdx="4" presStyleCnt="6"/>
      <dgm:spPr/>
    </dgm:pt>
    <dgm:pt modelId="{12B785CD-1A36-4A01-86BD-6B6153EBB8A7}" type="pres">
      <dgm:prSet presAssocID="{901E771F-9A21-44FA-9589-4DF39139CE76}" presName="node" presStyleLbl="node1" presStyleIdx="4" presStyleCnt="6">
        <dgm:presLayoutVars>
          <dgm:bulletEnabled val="1"/>
        </dgm:presLayoutVars>
      </dgm:prSet>
      <dgm:spPr/>
    </dgm:pt>
    <dgm:pt modelId="{277CF8D3-5B2D-4334-A914-E562043E90E4}" type="pres">
      <dgm:prSet presAssocID="{9162D2BB-4468-4148-B388-CA3FF7F73D27}" presName="Name9" presStyleLbl="parChTrans1D2" presStyleIdx="5" presStyleCnt="6"/>
      <dgm:spPr/>
    </dgm:pt>
    <dgm:pt modelId="{E651410A-4B7F-4F28-AE04-FDB5CA5EDB4D}" type="pres">
      <dgm:prSet presAssocID="{9162D2BB-4468-4148-B388-CA3FF7F73D27}" presName="connTx" presStyleLbl="parChTrans1D2" presStyleIdx="5" presStyleCnt="6"/>
      <dgm:spPr/>
    </dgm:pt>
    <dgm:pt modelId="{3D5C47FA-C574-464B-B728-A2BBE56A20AF}" type="pres">
      <dgm:prSet presAssocID="{6E291EF7-5D7B-414B-BE62-52D24A864C80}" presName="node" presStyleLbl="node1" presStyleIdx="5" presStyleCnt="6">
        <dgm:presLayoutVars>
          <dgm:bulletEnabled val="1"/>
        </dgm:presLayoutVars>
      </dgm:prSet>
      <dgm:spPr/>
    </dgm:pt>
  </dgm:ptLst>
  <dgm:cxnLst>
    <dgm:cxn modelId="{295CB201-425D-4470-A50B-ECE0232BC6C2}" srcId="{23DD4512-723E-4EA7-A172-02164517B7CB}" destId="{621B956F-0352-48E3-AD95-1639D2415FE1}" srcOrd="3" destOrd="0" parTransId="{8DDE6AB2-8BBF-4566-B0EC-DECF90870ABB}" sibTransId="{27FA6631-EDAC-4771-BE9A-0C9E1540783F}"/>
    <dgm:cxn modelId="{304C5004-FD82-415B-9694-207D7FE0F2C6}" type="presOf" srcId="{5B477958-ACCC-49DD-8B93-8EEAE6B8E63C}" destId="{A5BC93DD-C3DF-4D55-867D-EF6CF4A43232}" srcOrd="0" destOrd="0" presId="urn:microsoft.com/office/officeart/2005/8/layout/radial1"/>
    <dgm:cxn modelId="{A7020C07-C4A8-4E80-9895-516B1C354983}" type="presOf" srcId="{1A61A498-0D84-4A05-A263-C73D7FA5BCE6}" destId="{6DAAE822-F22C-4976-B674-BE5BBF202D75}" srcOrd="0" destOrd="0" presId="urn:microsoft.com/office/officeart/2005/8/layout/radial1"/>
    <dgm:cxn modelId="{2B54600A-4451-4AB5-8F49-8F09B05AD881}" type="presOf" srcId="{8DDE6AB2-8BBF-4566-B0EC-DECF90870ABB}" destId="{78945CEF-9F5D-4FBE-AF48-8B3173C02B8B}" srcOrd="1" destOrd="0" presId="urn:microsoft.com/office/officeart/2005/8/layout/radial1"/>
    <dgm:cxn modelId="{E445E911-FB81-4E85-8799-40EFA66BB347}" srcId="{23DD4512-723E-4EA7-A172-02164517B7CB}" destId="{1A61A498-0D84-4A05-A263-C73D7FA5BCE6}" srcOrd="0" destOrd="0" parTransId="{A726A715-FA15-4D6E-83D8-F8B2EF0726A3}" sibTransId="{69650F39-0F08-4F84-BE3E-C6EA3F7FB04B}"/>
    <dgm:cxn modelId="{3B549327-E9CD-46EA-8133-29FA27746E05}" srcId="{23DD4512-723E-4EA7-A172-02164517B7CB}" destId="{368B9E6C-7BA3-4A2E-A6B6-E574B8E5BE0E}" srcOrd="2" destOrd="0" parTransId="{9D06C525-F662-4CCC-A877-0C6753A17BC7}" sibTransId="{ABCD5915-0ED2-4A47-81EE-AE8668EE20B7}"/>
    <dgm:cxn modelId="{46D3BF2F-A5CB-4A91-BE4B-A92F0D672EB7}" type="presOf" srcId="{A726A715-FA15-4D6E-83D8-F8B2EF0726A3}" destId="{26127B24-5FEE-40D4-B4F6-6CFA4C44E3FB}" srcOrd="1" destOrd="0" presId="urn:microsoft.com/office/officeart/2005/8/layout/radial1"/>
    <dgm:cxn modelId="{2DECF130-3FE8-4859-B7C6-7604CA10A8CA}" srcId="{23DD4512-723E-4EA7-A172-02164517B7CB}" destId="{901E771F-9A21-44FA-9589-4DF39139CE76}" srcOrd="4" destOrd="0" parTransId="{3974464D-FDFC-40B2-BB8B-E41F91D40135}" sibTransId="{19AF6802-C89D-419F-B951-EC1079352DB5}"/>
    <dgm:cxn modelId="{45EA9C3B-28E7-4201-9C68-F92A04E09305}" type="presOf" srcId="{44196B06-867B-4A6C-8A4E-F9BC5B08AD73}" destId="{A303F642-E776-40FB-B57A-F35E0D8B6DB5}" srcOrd="0" destOrd="0" presId="urn:microsoft.com/office/officeart/2005/8/layout/radial1"/>
    <dgm:cxn modelId="{7433383F-1458-42F7-9765-E1E155704058}" srcId="{23DD4512-723E-4EA7-A172-02164517B7CB}" destId="{6E291EF7-5D7B-414B-BE62-52D24A864C80}" srcOrd="5" destOrd="0" parTransId="{9162D2BB-4468-4148-B388-CA3FF7F73D27}" sibTransId="{21549A51-AC18-4639-8371-ED50C09D6854}"/>
    <dgm:cxn modelId="{4C701041-9A72-4D48-9395-B9D512A5D498}" type="presOf" srcId="{A726A715-FA15-4D6E-83D8-F8B2EF0726A3}" destId="{863D541F-F793-4612-8A9A-25A844B92CA9}" srcOrd="0" destOrd="0" presId="urn:microsoft.com/office/officeart/2005/8/layout/radial1"/>
    <dgm:cxn modelId="{69C11963-9B73-41A0-A3FA-4F1DEDB9B308}" type="presOf" srcId="{23DD4512-723E-4EA7-A172-02164517B7CB}" destId="{B5C451A9-63AE-4605-9831-61AF1ECEDC84}" srcOrd="0" destOrd="0" presId="urn:microsoft.com/office/officeart/2005/8/layout/radial1"/>
    <dgm:cxn modelId="{610E0764-8803-4C06-BE36-FACA2D6C77A5}" type="presOf" srcId="{D0256A53-A045-40F5-8318-AEF0167D4D3E}" destId="{3D6A1D58-F38D-456C-8E81-956B707896C5}" srcOrd="0" destOrd="0" presId="urn:microsoft.com/office/officeart/2005/8/layout/radial1"/>
    <dgm:cxn modelId="{0DAB5051-0AC4-4422-8C3A-EAF020E56904}" srcId="{23DD4512-723E-4EA7-A172-02164517B7CB}" destId="{5B477958-ACCC-49DD-8B93-8EEAE6B8E63C}" srcOrd="1" destOrd="0" parTransId="{D0256A53-A045-40F5-8318-AEF0167D4D3E}" sibTransId="{0C37A763-6395-41E8-B710-59BB9BA75600}"/>
    <dgm:cxn modelId="{BA762C5A-F9A9-4D26-A4A2-099522C9EC67}" type="presOf" srcId="{D0256A53-A045-40F5-8318-AEF0167D4D3E}" destId="{DF9BDD21-CDCA-4BB8-AE9F-D0F10D623224}" srcOrd="1" destOrd="0" presId="urn:microsoft.com/office/officeart/2005/8/layout/radial1"/>
    <dgm:cxn modelId="{9963157C-90CC-455A-96F9-4FCBECDA2F5A}" type="presOf" srcId="{9162D2BB-4468-4148-B388-CA3FF7F73D27}" destId="{277CF8D3-5B2D-4334-A914-E562043E90E4}" srcOrd="0" destOrd="0" presId="urn:microsoft.com/office/officeart/2005/8/layout/radial1"/>
    <dgm:cxn modelId="{11ABBB80-13ED-4CF0-AF5E-E456AB1D8454}" type="presOf" srcId="{6E291EF7-5D7B-414B-BE62-52D24A864C80}" destId="{3D5C47FA-C574-464B-B728-A2BBE56A20AF}" srcOrd="0" destOrd="0" presId="urn:microsoft.com/office/officeart/2005/8/layout/radial1"/>
    <dgm:cxn modelId="{08940A8A-2B85-4A7A-B94E-85B439436909}" type="presOf" srcId="{9D06C525-F662-4CCC-A877-0C6753A17BC7}" destId="{5DD85B61-3A53-478A-A3B8-AA08565E2561}" srcOrd="1" destOrd="0" presId="urn:microsoft.com/office/officeart/2005/8/layout/radial1"/>
    <dgm:cxn modelId="{241DB58B-BF21-425A-8C25-C6D965FF3A1C}" srcId="{44196B06-867B-4A6C-8A4E-F9BC5B08AD73}" destId="{23DD4512-723E-4EA7-A172-02164517B7CB}" srcOrd="0" destOrd="0" parTransId="{4116AB17-49A1-4BEA-B9B4-B2EDFA2D0B5E}" sibTransId="{1796EFA7-1B70-4A31-B14B-80E585FFC0A9}"/>
    <dgm:cxn modelId="{4FA06CA0-505F-499A-B495-2D4674539F7E}" type="presOf" srcId="{8DDE6AB2-8BBF-4566-B0EC-DECF90870ABB}" destId="{3FBBE7A1-3839-429F-A1D5-DCD003D606A7}" srcOrd="0" destOrd="0" presId="urn:microsoft.com/office/officeart/2005/8/layout/radial1"/>
    <dgm:cxn modelId="{FBD264AD-FE1B-4C80-B55F-A21AA2695DD3}" type="presOf" srcId="{3974464D-FDFC-40B2-BB8B-E41F91D40135}" destId="{E7FAB566-2085-4BBF-800E-BFBB86DD410C}" srcOrd="1" destOrd="0" presId="urn:microsoft.com/office/officeart/2005/8/layout/radial1"/>
    <dgm:cxn modelId="{13B1FDBC-21A6-4688-91CF-4F1FA03E29E0}" type="presOf" srcId="{368B9E6C-7BA3-4A2E-A6B6-E574B8E5BE0E}" destId="{65DB39FE-82A7-4E17-8DAD-D6556662B87F}" srcOrd="0" destOrd="0" presId="urn:microsoft.com/office/officeart/2005/8/layout/radial1"/>
    <dgm:cxn modelId="{D3BB93C8-FCC2-43B0-98FC-55BD437ECC5F}" type="presOf" srcId="{3974464D-FDFC-40B2-BB8B-E41F91D40135}" destId="{8CA15DC5-4C2B-4D08-B9BD-C309CE641486}" srcOrd="0" destOrd="0" presId="urn:microsoft.com/office/officeart/2005/8/layout/radial1"/>
    <dgm:cxn modelId="{123C5DC9-DD6D-4A6F-90B5-776176029854}" type="presOf" srcId="{9D06C525-F662-4CCC-A877-0C6753A17BC7}" destId="{3C43BB67-E47C-452C-BC82-77E1F658A0ED}" srcOrd="0" destOrd="0" presId="urn:microsoft.com/office/officeart/2005/8/layout/radial1"/>
    <dgm:cxn modelId="{452D66E6-7D65-4FF4-930E-3BBEF799311B}" type="presOf" srcId="{621B956F-0352-48E3-AD95-1639D2415FE1}" destId="{C9349E7D-1635-4A14-803A-51071590AF7E}" srcOrd="0" destOrd="0" presId="urn:microsoft.com/office/officeart/2005/8/layout/radial1"/>
    <dgm:cxn modelId="{90D864EA-9397-4426-95B5-2800EB8AEEA7}" type="presOf" srcId="{9162D2BB-4468-4148-B388-CA3FF7F73D27}" destId="{E651410A-4B7F-4F28-AE04-FDB5CA5EDB4D}" srcOrd="1" destOrd="0" presId="urn:microsoft.com/office/officeart/2005/8/layout/radial1"/>
    <dgm:cxn modelId="{365934FD-C236-4956-82AD-90414FAB43E8}" type="presOf" srcId="{901E771F-9A21-44FA-9589-4DF39139CE76}" destId="{12B785CD-1A36-4A01-86BD-6B6153EBB8A7}" srcOrd="0" destOrd="0" presId="urn:microsoft.com/office/officeart/2005/8/layout/radial1"/>
    <dgm:cxn modelId="{E3B7F6D6-3F27-4780-BF49-66A9CFD50FDD}" type="presParOf" srcId="{A303F642-E776-40FB-B57A-F35E0D8B6DB5}" destId="{B5C451A9-63AE-4605-9831-61AF1ECEDC84}" srcOrd="0" destOrd="0" presId="urn:microsoft.com/office/officeart/2005/8/layout/radial1"/>
    <dgm:cxn modelId="{6D156152-BAD0-4CC2-B725-E61EBC757304}" type="presParOf" srcId="{A303F642-E776-40FB-B57A-F35E0D8B6DB5}" destId="{863D541F-F793-4612-8A9A-25A844B92CA9}" srcOrd="1" destOrd="0" presId="urn:microsoft.com/office/officeart/2005/8/layout/radial1"/>
    <dgm:cxn modelId="{7105BF41-6F76-4BA8-BE50-BA551B76E835}" type="presParOf" srcId="{863D541F-F793-4612-8A9A-25A844B92CA9}" destId="{26127B24-5FEE-40D4-B4F6-6CFA4C44E3FB}" srcOrd="0" destOrd="0" presId="urn:microsoft.com/office/officeart/2005/8/layout/radial1"/>
    <dgm:cxn modelId="{E03D603A-621F-402E-9D08-455E6949BA74}" type="presParOf" srcId="{A303F642-E776-40FB-B57A-F35E0D8B6DB5}" destId="{6DAAE822-F22C-4976-B674-BE5BBF202D75}" srcOrd="2" destOrd="0" presId="urn:microsoft.com/office/officeart/2005/8/layout/radial1"/>
    <dgm:cxn modelId="{FB7CB3DC-D2FB-4BD0-AB2D-8EF0900C33B7}" type="presParOf" srcId="{A303F642-E776-40FB-B57A-F35E0D8B6DB5}" destId="{3D6A1D58-F38D-456C-8E81-956B707896C5}" srcOrd="3" destOrd="0" presId="urn:microsoft.com/office/officeart/2005/8/layout/radial1"/>
    <dgm:cxn modelId="{92438887-7886-42DA-A9A3-DD34C304A76C}" type="presParOf" srcId="{3D6A1D58-F38D-456C-8E81-956B707896C5}" destId="{DF9BDD21-CDCA-4BB8-AE9F-D0F10D623224}" srcOrd="0" destOrd="0" presId="urn:microsoft.com/office/officeart/2005/8/layout/radial1"/>
    <dgm:cxn modelId="{50AEE9F6-6025-4829-B41A-FE205B0B0506}" type="presParOf" srcId="{A303F642-E776-40FB-B57A-F35E0D8B6DB5}" destId="{A5BC93DD-C3DF-4D55-867D-EF6CF4A43232}" srcOrd="4" destOrd="0" presId="urn:microsoft.com/office/officeart/2005/8/layout/radial1"/>
    <dgm:cxn modelId="{A40654D3-9F42-44DD-8931-9110E1461C61}" type="presParOf" srcId="{A303F642-E776-40FB-B57A-F35E0D8B6DB5}" destId="{3C43BB67-E47C-452C-BC82-77E1F658A0ED}" srcOrd="5" destOrd="0" presId="urn:microsoft.com/office/officeart/2005/8/layout/radial1"/>
    <dgm:cxn modelId="{20044AA1-9E4C-4212-BDD5-BE9F9C3A8510}" type="presParOf" srcId="{3C43BB67-E47C-452C-BC82-77E1F658A0ED}" destId="{5DD85B61-3A53-478A-A3B8-AA08565E2561}" srcOrd="0" destOrd="0" presId="urn:microsoft.com/office/officeart/2005/8/layout/radial1"/>
    <dgm:cxn modelId="{BED99AA8-3CC8-4FC0-B2BB-048148089A19}" type="presParOf" srcId="{A303F642-E776-40FB-B57A-F35E0D8B6DB5}" destId="{65DB39FE-82A7-4E17-8DAD-D6556662B87F}" srcOrd="6" destOrd="0" presId="urn:microsoft.com/office/officeart/2005/8/layout/radial1"/>
    <dgm:cxn modelId="{5A700D5C-27CA-4C8D-BCEF-FC9D8D554DE4}" type="presParOf" srcId="{A303F642-E776-40FB-B57A-F35E0D8B6DB5}" destId="{3FBBE7A1-3839-429F-A1D5-DCD003D606A7}" srcOrd="7" destOrd="0" presId="urn:microsoft.com/office/officeart/2005/8/layout/radial1"/>
    <dgm:cxn modelId="{C28D4648-809F-4739-9EA9-59D17BC646E0}" type="presParOf" srcId="{3FBBE7A1-3839-429F-A1D5-DCD003D606A7}" destId="{78945CEF-9F5D-4FBE-AF48-8B3173C02B8B}" srcOrd="0" destOrd="0" presId="urn:microsoft.com/office/officeart/2005/8/layout/radial1"/>
    <dgm:cxn modelId="{184B03EA-1CB8-4627-910D-C79AC048F2B4}" type="presParOf" srcId="{A303F642-E776-40FB-B57A-F35E0D8B6DB5}" destId="{C9349E7D-1635-4A14-803A-51071590AF7E}" srcOrd="8" destOrd="0" presId="urn:microsoft.com/office/officeart/2005/8/layout/radial1"/>
    <dgm:cxn modelId="{194CB00C-AFC6-48EF-8A3F-0CCFA55DE32D}" type="presParOf" srcId="{A303F642-E776-40FB-B57A-F35E0D8B6DB5}" destId="{8CA15DC5-4C2B-4D08-B9BD-C309CE641486}" srcOrd="9" destOrd="0" presId="urn:microsoft.com/office/officeart/2005/8/layout/radial1"/>
    <dgm:cxn modelId="{D99216D8-2415-46FD-8076-9AB7B47B2235}" type="presParOf" srcId="{8CA15DC5-4C2B-4D08-B9BD-C309CE641486}" destId="{E7FAB566-2085-4BBF-800E-BFBB86DD410C}" srcOrd="0" destOrd="0" presId="urn:microsoft.com/office/officeart/2005/8/layout/radial1"/>
    <dgm:cxn modelId="{DDE828AF-FD33-402E-9158-2C95A7F5EA05}" type="presParOf" srcId="{A303F642-E776-40FB-B57A-F35E0D8B6DB5}" destId="{12B785CD-1A36-4A01-86BD-6B6153EBB8A7}" srcOrd="10" destOrd="0" presId="urn:microsoft.com/office/officeart/2005/8/layout/radial1"/>
    <dgm:cxn modelId="{FBCD4B99-284B-423F-93D4-4E2948F651E4}" type="presParOf" srcId="{A303F642-E776-40FB-B57A-F35E0D8B6DB5}" destId="{277CF8D3-5B2D-4334-A914-E562043E90E4}" srcOrd="11" destOrd="0" presId="urn:microsoft.com/office/officeart/2005/8/layout/radial1"/>
    <dgm:cxn modelId="{C0F5FA08-7B7E-4C20-BFAB-BB9E4A630AEA}" type="presParOf" srcId="{277CF8D3-5B2D-4334-A914-E562043E90E4}" destId="{E651410A-4B7F-4F28-AE04-FDB5CA5EDB4D}" srcOrd="0" destOrd="0" presId="urn:microsoft.com/office/officeart/2005/8/layout/radial1"/>
    <dgm:cxn modelId="{0E4659CF-7E83-409F-B8AE-0D961B441A0C}" type="presParOf" srcId="{A303F642-E776-40FB-B57A-F35E0D8B6DB5}" destId="{3D5C47FA-C574-464B-B728-A2BBE56A20AF}" srcOrd="12"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50258-87FC-4761-9049-845017F1F0BE}">
      <dsp:nvSpPr>
        <dsp:cNvPr id="0" name=""/>
        <dsp:cNvSpPr/>
      </dsp:nvSpPr>
      <dsp:spPr>
        <a:xfrm rot="5400000">
          <a:off x="6589693" y="-2661723"/>
          <a:ext cx="1121829" cy="6729984"/>
        </a:xfrm>
        <a:prstGeom prst="round2SameRect">
          <a:avLst/>
        </a:prstGeom>
        <a:solidFill>
          <a:srgbClr val="E1EDD7">
            <a:alpha val="90000"/>
          </a:srgb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Metodología para el Desarrollo de Sistemas Avanzados de Detección y Advertencia para la Seguridad Vial</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1. Análisis de Requisitos y Definición del Alcance</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Realizar un análisis exhaustivo de los requisitos del sistema, incluyendo las características específicas de detección y advertencia requeridas para abordar la distracción del conductor, la detección de objetos y colisiones, y el desarrollo de la alarma sonora.</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Definir claramente el alcance del proyecto, estableciendo los objetivos, los entregables y los plazos de ejecución.</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2. Investigación y Desarrollo Tecnológico</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Realizar una revisión exhaustiva de las tecnologías existentes en el campo de la visión por computadora, el aprendizaje automático y la detección de colisiones para identificar las soluciones más adecuadas para cada aspecto del proyecto.</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Desarrollar prototipos y realizar pruebas de concepto para validar la viabilidad técnica de las soluciones propuestas.</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MX" sz="1400" kern="1200" dirty="0">
              <a:latin typeface="Trebuchet MS" panose="020B0603020202020204" pitchFamily="34" charset="0"/>
              <a:ea typeface="Open Sans" panose="020B0606030504020204" pitchFamily="34" charset="0"/>
              <a:cs typeface="Open Sans" panose="020B0606030504020204" pitchFamily="34" charset="0"/>
            </a:rPr>
            <a:t>3. Diseño del Sistema</a:t>
          </a: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Diseñar la arquitectura del sistema, incluyendo la integración de los diferentes componentes de detección y advertencia, así como la interfaz de usuario para la interacción con el conductor.</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Establecer los requisitos de hardware y software necesarios para la implementación del sistema en vehículos reales.</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4. Implementación y Pruebas Piloto</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Desarrollar e implementar el sistema en entornos de prueba controlados, como laboratorios de investigación y pistas de pruebas automotrices.</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Realizar pruebas piloto en condiciones de conducción reales para evaluar el rendimiento del sistema en situaciones variadas y garantizar su eficacia y fiabilidad.</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MX" sz="1400" kern="1200" dirty="0">
              <a:latin typeface="Trebuchet MS" panose="020B0603020202020204" pitchFamily="34" charset="0"/>
              <a:ea typeface="Open Sans" panose="020B0606030504020204" pitchFamily="34" charset="0"/>
              <a:cs typeface="Open Sans" panose="020B0606030504020204" pitchFamily="34" charset="0"/>
            </a:rPr>
            <a:t>5. Evaluación y Optimización</a:t>
          </a: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Evaluar los resultados de las pruebas piloto y recopilar comentarios de los usuarios y expertos en seguridad vial para identificar áreas de mejora.</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ea typeface="Open Sans" panose="020B0606030504020204" pitchFamily="34" charset="0"/>
              <a:cs typeface="Open Sans" panose="020B0606030504020204" pitchFamily="34" charset="0"/>
            </a:rPr>
            <a:t>Realizar ajustes y optimizaciones en el sistema para mejorar su precisión, confiabilidad y facilidad de uso.</a:t>
          </a:r>
          <a:endParaRPr lang="es-MX" sz="1400" kern="1200" dirty="0">
            <a:latin typeface="Trebuchet MS" panose="020B0603020202020204" pitchFamily="34" charset="0"/>
            <a:ea typeface="Open Sans" panose="020B0606030504020204" pitchFamily="34" charset="0"/>
            <a:cs typeface="Open Sans" panose="020B0606030504020204" pitchFamily="34" charset="0"/>
          </a:endParaRPr>
        </a:p>
      </dsp:txBody>
      <dsp:txXfrm rot="-5400000">
        <a:off x="3785616" y="197117"/>
        <a:ext cx="6675221" cy="1012303"/>
      </dsp:txXfrm>
    </dsp:sp>
    <dsp:sp modelId="{16EC1651-EAEF-406C-A9CD-97DAEB0F5086}">
      <dsp:nvSpPr>
        <dsp:cNvPr id="0" name=""/>
        <dsp:cNvSpPr/>
      </dsp:nvSpPr>
      <dsp:spPr>
        <a:xfrm>
          <a:off x="0" y="2124"/>
          <a:ext cx="3785616" cy="1402286"/>
        </a:xfrm>
        <a:prstGeom prst="roundRect">
          <a:avLst/>
        </a:prstGeom>
        <a:solidFill>
          <a:srgbClr val="76B8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endParaRPr lang="es-MX" sz="1800" strike="sngStrike" kern="1200" dirty="0">
            <a:latin typeface="Trebuchet MS" panose="020B0603020202020204" pitchFamily="34" charset="0"/>
            <a:ea typeface="Open Sans" panose="020B0606030504020204" pitchFamily="34" charset="0"/>
            <a:cs typeface="Open Sans" panose="020B0606030504020204" pitchFamily="34" charset="0"/>
          </a:endParaRPr>
        </a:p>
      </dsp:txBody>
      <dsp:txXfrm>
        <a:off x="68454" y="70578"/>
        <a:ext cx="3648708" cy="1265378"/>
      </dsp:txXfrm>
    </dsp:sp>
    <dsp:sp modelId="{8E2E6D4F-299B-4C35-A642-BA5718906D25}">
      <dsp:nvSpPr>
        <dsp:cNvPr id="0" name=""/>
        <dsp:cNvSpPr/>
      </dsp:nvSpPr>
      <dsp:spPr>
        <a:xfrm rot="5400000">
          <a:off x="6589693" y="-1189323"/>
          <a:ext cx="1121829" cy="6729984"/>
        </a:xfrm>
        <a:prstGeom prst="round2SameRect">
          <a:avLst/>
        </a:prstGeom>
        <a:solidFill>
          <a:schemeClr val="accent2">
            <a:lumMod val="20000"/>
            <a:lumOff val="80000"/>
            <a:alpha val="9000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endParaRPr lang="es-MX" sz="1400" kern="1200" dirty="0">
            <a:latin typeface="Trebuchet MS" panose="020B0603020202020204" pitchFamily="34" charset="0"/>
          </a:endParaRPr>
        </a:p>
      </dsp:txBody>
      <dsp:txXfrm rot="-5400000">
        <a:off x="3785616" y="1669517"/>
        <a:ext cx="6675221" cy="1012303"/>
      </dsp:txXfrm>
    </dsp:sp>
    <dsp:sp modelId="{C2E2D40B-5799-4C9A-BE1A-C547A5B41827}">
      <dsp:nvSpPr>
        <dsp:cNvPr id="0" name=""/>
        <dsp:cNvSpPr/>
      </dsp:nvSpPr>
      <dsp:spPr>
        <a:xfrm>
          <a:off x="0" y="1474525"/>
          <a:ext cx="3785616" cy="1402286"/>
        </a:xfrm>
        <a:prstGeom prst="roundRect">
          <a:avLst/>
        </a:prstGeom>
        <a:solidFill>
          <a:srgbClr val="C00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endParaRPr lang="es-MX" sz="1800" kern="1200" dirty="0">
            <a:latin typeface="Trebuchet MS" panose="020B0603020202020204" pitchFamily="34" charset="0"/>
          </a:endParaRPr>
        </a:p>
      </dsp:txBody>
      <dsp:txXfrm>
        <a:off x="68454" y="1542979"/>
        <a:ext cx="3648708" cy="1265378"/>
      </dsp:txXfrm>
    </dsp:sp>
    <dsp:sp modelId="{F76373FF-CD98-449D-B0DE-B7CBF394C8B3}">
      <dsp:nvSpPr>
        <dsp:cNvPr id="0" name=""/>
        <dsp:cNvSpPr/>
      </dsp:nvSpPr>
      <dsp:spPr>
        <a:xfrm rot="5400000">
          <a:off x="6589693" y="283077"/>
          <a:ext cx="1121829" cy="6729984"/>
        </a:xfrm>
        <a:prstGeom prst="round2SameRect">
          <a:avLst/>
        </a:prstGeom>
        <a:solidFill>
          <a:schemeClr val="accent6">
            <a:lumMod val="40000"/>
            <a:lumOff val="60000"/>
            <a:alpha val="9000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endParaRPr lang="es-MX" sz="1400" kern="1200" dirty="0">
            <a:latin typeface="Trebuchet MS" panose="020B0603020202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MX" sz="1400" kern="1200" dirty="0">
              <a:latin typeface="Trebuchet MS" panose="020B0603020202020204" pitchFamily="34" charset="0"/>
            </a:rPr>
            <a:t>6. Monitoreo y Mantenimiento</a:t>
          </a: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rPr>
            <a:t>Establecer un sistema de monitoreo continuo para supervisar el rendimiento del sistema en tiempo real y detectar posibles problemas o fallos.</a:t>
          </a:r>
          <a:endParaRPr lang="es-MX" sz="1400" kern="1200" dirty="0">
            <a:latin typeface="Trebuchet MS" panose="020B0603020202020204"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s-MX" sz="1400" kern="1200" dirty="0">
              <a:latin typeface="Trebuchet MS" panose="020B0603020202020204" pitchFamily="34" charset="0"/>
            </a:rPr>
            <a:t>INSTITUTO POLITÉCNICO NACIONAL</a:t>
          </a:r>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latin typeface="Trebuchet MS" panose="020B0603020202020204" pitchFamily="34" charset="0"/>
            </a:rPr>
            <a:t>Proporcionar soporte técnico y realizar actualizaciones periódicas para mantener el sistema actualizado y funcionando de manera óptima a lo largo del tiempo.</a:t>
          </a:r>
          <a:endParaRPr lang="es-MX" sz="1400" kern="1200" dirty="0">
            <a:latin typeface="Trebuchet MS" panose="020B0603020202020204" pitchFamily="34" charset="0"/>
          </a:endParaRPr>
        </a:p>
      </dsp:txBody>
      <dsp:txXfrm rot="-5400000">
        <a:off x="3785616" y="3141918"/>
        <a:ext cx="6675221" cy="1012303"/>
      </dsp:txXfrm>
    </dsp:sp>
    <dsp:sp modelId="{FBD60BDA-E04D-4898-B29B-047328339721}">
      <dsp:nvSpPr>
        <dsp:cNvPr id="0" name=""/>
        <dsp:cNvSpPr/>
      </dsp:nvSpPr>
      <dsp:spPr>
        <a:xfrm>
          <a:off x="0" y="2946926"/>
          <a:ext cx="3785616" cy="1402286"/>
        </a:xfrm>
        <a:prstGeom prst="roundRect">
          <a:avLst/>
        </a:prstGeom>
        <a:solidFill>
          <a:schemeClr val="accent6"/>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endParaRPr lang="es-MX" sz="1800" kern="1200" dirty="0">
            <a:latin typeface="Trebuchet MS" panose="020B0603020202020204" pitchFamily="34" charset="0"/>
          </a:endParaRPr>
        </a:p>
      </dsp:txBody>
      <dsp:txXfrm>
        <a:off x="68454" y="3015380"/>
        <a:ext cx="3648708"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451A9-63AE-4605-9831-61AF1ECEDC84}">
      <dsp:nvSpPr>
        <dsp:cNvPr id="0" name=""/>
        <dsp:cNvSpPr/>
      </dsp:nvSpPr>
      <dsp:spPr>
        <a:xfrm>
          <a:off x="3006131" y="1702479"/>
          <a:ext cx="1293681" cy="1293681"/>
        </a:xfrm>
        <a:prstGeom prst="ellips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rebuchet MS" panose="020B0603020202020204" pitchFamily="34" charset="0"/>
              <a:ea typeface="Open Sans Light" panose="020B0306030504020204" pitchFamily="34" charset="0"/>
              <a:cs typeface="Open Sans Light" panose="020B0306030504020204" pitchFamily="34" charset="0"/>
            </a:rPr>
            <a:t>Resultados esperados </a:t>
          </a:r>
          <a:endParaRPr lang="es-MX" sz="1400" kern="1200" dirty="0">
            <a:latin typeface="Trebuchet MS" panose="020B0603020202020204" pitchFamily="34" charset="0"/>
          </a:endParaRPr>
        </a:p>
      </dsp:txBody>
      <dsp:txXfrm>
        <a:off x="3195586" y="1891934"/>
        <a:ext cx="914771" cy="914771"/>
      </dsp:txXfrm>
    </dsp:sp>
    <dsp:sp modelId="{863D541F-F793-4612-8A9A-25A844B92CA9}">
      <dsp:nvSpPr>
        <dsp:cNvPr id="0" name=""/>
        <dsp:cNvSpPr/>
      </dsp:nvSpPr>
      <dsp:spPr>
        <a:xfrm rot="16200000">
          <a:off x="3457858" y="1491429"/>
          <a:ext cx="390227" cy="31873"/>
        </a:xfrm>
        <a:custGeom>
          <a:avLst/>
          <a:gdLst/>
          <a:ahLst/>
          <a:cxnLst/>
          <a:rect l="0" t="0" r="0" b="0"/>
          <a:pathLst>
            <a:path>
              <a:moveTo>
                <a:pt x="0" y="15936"/>
              </a:moveTo>
              <a:lnTo>
                <a:pt x="390227" y="15936"/>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643216" y="1497610"/>
        <a:ext cx="19511" cy="19511"/>
      </dsp:txXfrm>
    </dsp:sp>
    <dsp:sp modelId="{6DAAE822-F22C-4976-B674-BE5BBF202D75}">
      <dsp:nvSpPr>
        <dsp:cNvPr id="0" name=""/>
        <dsp:cNvSpPr/>
      </dsp:nvSpPr>
      <dsp:spPr>
        <a:xfrm>
          <a:off x="3006131" y="18570"/>
          <a:ext cx="1293681" cy="1293681"/>
        </a:xfrm>
        <a:prstGeom prst="ellips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s-MX" sz="1200" kern="1200" dirty="0">
              <a:latin typeface="Trebuchet MS" panose="020B0603020202020204" pitchFamily="34" charset="0"/>
            </a:rPr>
            <a:t>Diseño de la EME</a:t>
          </a:r>
        </a:p>
      </dsp:txBody>
      <dsp:txXfrm>
        <a:off x="3195586" y="208025"/>
        <a:ext cx="914771" cy="914771"/>
      </dsp:txXfrm>
    </dsp:sp>
    <dsp:sp modelId="{3D6A1D58-F38D-456C-8E81-956B707896C5}">
      <dsp:nvSpPr>
        <dsp:cNvPr id="0" name=""/>
        <dsp:cNvSpPr/>
      </dsp:nvSpPr>
      <dsp:spPr>
        <a:xfrm rot="19800000">
          <a:off x="4187012" y="1912406"/>
          <a:ext cx="390227" cy="31873"/>
        </a:xfrm>
        <a:custGeom>
          <a:avLst/>
          <a:gdLst/>
          <a:ahLst/>
          <a:cxnLst/>
          <a:rect l="0" t="0" r="0" b="0"/>
          <a:pathLst>
            <a:path>
              <a:moveTo>
                <a:pt x="0" y="15936"/>
              </a:moveTo>
              <a:lnTo>
                <a:pt x="390227" y="15936"/>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372370" y="1918587"/>
        <a:ext cx="19511" cy="19511"/>
      </dsp:txXfrm>
    </dsp:sp>
    <dsp:sp modelId="{A5BC93DD-C3DF-4D55-867D-EF6CF4A43232}">
      <dsp:nvSpPr>
        <dsp:cNvPr id="0" name=""/>
        <dsp:cNvSpPr/>
      </dsp:nvSpPr>
      <dsp:spPr>
        <a:xfrm>
          <a:off x="4464439" y="860525"/>
          <a:ext cx="1293681" cy="1293681"/>
        </a:xfrm>
        <a:prstGeom prst="ellipse">
          <a:avLst/>
        </a:prstGeom>
        <a:gradFill rotWithShape="0">
          <a:gsLst>
            <a:gs pos="0">
              <a:schemeClr val="accent5">
                <a:hueOff val="263742"/>
                <a:satOff val="-1881"/>
                <a:lumOff val="-3412"/>
                <a:alphaOff val="0"/>
                <a:tint val="98000"/>
                <a:lumMod val="110000"/>
              </a:schemeClr>
            </a:gs>
            <a:gs pos="84000">
              <a:schemeClr val="accent5">
                <a:hueOff val="263742"/>
                <a:satOff val="-1881"/>
                <a:lumOff val="-3412"/>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Trebuchet MS" panose="020B0603020202020204" pitchFamily="34" charset="0"/>
            </a:rPr>
            <a:t>Pruebas de EME</a:t>
          </a:r>
        </a:p>
      </dsp:txBody>
      <dsp:txXfrm>
        <a:off x="4653894" y="1049980"/>
        <a:ext cx="914771" cy="914771"/>
      </dsp:txXfrm>
    </dsp:sp>
    <dsp:sp modelId="{3C43BB67-E47C-452C-BC82-77E1F658A0ED}">
      <dsp:nvSpPr>
        <dsp:cNvPr id="0" name=""/>
        <dsp:cNvSpPr/>
      </dsp:nvSpPr>
      <dsp:spPr>
        <a:xfrm rot="1800000">
          <a:off x="4187012" y="2754361"/>
          <a:ext cx="390227" cy="31873"/>
        </a:xfrm>
        <a:custGeom>
          <a:avLst/>
          <a:gdLst/>
          <a:ahLst/>
          <a:cxnLst/>
          <a:rect l="0" t="0" r="0" b="0"/>
          <a:pathLst>
            <a:path>
              <a:moveTo>
                <a:pt x="0" y="15936"/>
              </a:moveTo>
              <a:lnTo>
                <a:pt x="390227" y="15936"/>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372370" y="2760542"/>
        <a:ext cx="19511" cy="19511"/>
      </dsp:txXfrm>
    </dsp:sp>
    <dsp:sp modelId="{65DB39FE-82A7-4E17-8DAD-D6556662B87F}">
      <dsp:nvSpPr>
        <dsp:cNvPr id="0" name=""/>
        <dsp:cNvSpPr/>
      </dsp:nvSpPr>
      <dsp:spPr>
        <a:xfrm>
          <a:off x="4464439" y="2544434"/>
          <a:ext cx="1293681" cy="1293681"/>
        </a:xfrm>
        <a:prstGeom prst="ellipse">
          <a:avLst/>
        </a:prstGeom>
        <a:gradFill rotWithShape="0">
          <a:gsLst>
            <a:gs pos="0">
              <a:schemeClr val="accent5">
                <a:hueOff val="527484"/>
                <a:satOff val="-3762"/>
                <a:lumOff val="-6824"/>
                <a:alphaOff val="0"/>
                <a:tint val="98000"/>
                <a:lumMod val="110000"/>
              </a:schemeClr>
            </a:gs>
            <a:gs pos="84000">
              <a:schemeClr val="accent5">
                <a:hueOff val="527484"/>
                <a:satOff val="-3762"/>
                <a:lumOff val="-6824"/>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Trebuchet MS" panose="020B0603020202020204" pitchFamily="34" charset="0"/>
            </a:rPr>
            <a:t>Prototipo HIL para prueba de EME</a:t>
          </a:r>
        </a:p>
      </dsp:txBody>
      <dsp:txXfrm>
        <a:off x="4653894" y="2733889"/>
        <a:ext cx="914771" cy="914771"/>
      </dsp:txXfrm>
    </dsp:sp>
    <dsp:sp modelId="{3FBBE7A1-3839-429F-A1D5-DCD003D606A7}">
      <dsp:nvSpPr>
        <dsp:cNvPr id="0" name=""/>
        <dsp:cNvSpPr/>
      </dsp:nvSpPr>
      <dsp:spPr>
        <a:xfrm rot="5400000">
          <a:off x="3457858" y="3175338"/>
          <a:ext cx="390227" cy="31873"/>
        </a:xfrm>
        <a:custGeom>
          <a:avLst/>
          <a:gdLst/>
          <a:ahLst/>
          <a:cxnLst/>
          <a:rect l="0" t="0" r="0" b="0"/>
          <a:pathLst>
            <a:path>
              <a:moveTo>
                <a:pt x="0" y="15936"/>
              </a:moveTo>
              <a:lnTo>
                <a:pt x="390227" y="15936"/>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643216" y="3181519"/>
        <a:ext cx="19511" cy="19511"/>
      </dsp:txXfrm>
    </dsp:sp>
    <dsp:sp modelId="{C9349E7D-1635-4A14-803A-51071590AF7E}">
      <dsp:nvSpPr>
        <dsp:cNvPr id="0" name=""/>
        <dsp:cNvSpPr/>
      </dsp:nvSpPr>
      <dsp:spPr>
        <a:xfrm>
          <a:off x="3006131" y="3386388"/>
          <a:ext cx="1293681" cy="1293681"/>
        </a:xfrm>
        <a:prstGeom prst="ellipse">
          <a:avLst/>
        </a:prstGeom>
        <a:gradFill rotWithShape="0">
          <a:gsLst>
            <a:gs pos="0">
              <a:schemeClr val="accent5">
                <a:hueOff val="791226"/>
                <a:satOff val="-5642"/>
                <a:lumOff val="-10235"/>
                <a:alphaOff val="0"/>
                <a:tint val="98000"/>
                <a:lumMod val="110000"/>
              </a:schemeClr>
            </a:gs>
            <a:gs pos="84000">
              <a:schemeClr val="accent5">
                <a:hueOff val="791226"/>
                <a:satOff val="-5642"/>
                <a:lumOff val="-10235"/>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Trebuchet MS" panose="020B0603020202020204" pitchFamily="34" charset="0"/>
            </a:rPr>
            <a:t>Tesis</a:t>
          </a:r>
          <a:endParaRPr lang="es-MX" sz="1400" kern="1200" dirty="0">
            <a:latin typeface="Trebuchet MS" panose="020B0603020202020204" pitchFamily="34" charset="0"/>
          </a:endParaRPr>
        </a:p>
      </dsp:txBody>
      <dsp:txXfrm>
        <a:off x="3195586" y="3575843"/>
        <a:ext cx="914771" cy="914771"/>
      </dsp:txXfrm>
    </dsp:sp>
    <dsp:sp modelId="{8CA15DC5-4C2B-4D08-B9BD-C309CE641486}">
      <dsp:nvSpPr>
        <dsp:cNvPr id="0" name=""/>
        <dsp:cNvSpPr/>
      </dsp:nvSpPr>
      <dsp:spPr>
        <a:xfrm rot="9000000">
          <a:off x="2728704" y="2754361"/>
          <a:ext cx="390227" cy="31873"/>
        </a:xfrm>
        <a:custGeom>
          <a:avLst/>
          <a:gdLst/>
          <a:ahLst/>
          <a:cxnLst/>
          <a:rect l="0" t="0" r="0" b="0"/>
          <a:pathLst>
            <a:path>
              <a:moveTo>
                <a:pt x="0" y="15936"/>
              </a:moveTo>
              <a:lnTo>
                <a:pt x="390227" y="15936"/>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rot="10800000">
        <a:off x="2914062" y="2760542"/>
        <a:ext cx="19511" cy="19511"/>
      </dsp:txXfrm>
    </dsp:sp>
    <dsp:sp modelId="{12B785CD-1A36-4A01-86BD-6B6153EBB8A7}">
      <dsp:nvSpPr>
        <dsp:cNvPr id="0" name=""/>
        <dsp:cNvSpPr/>
      </dsp:nvSpPr>
      <dsp:spPr>
        <a:xfrm>
          <a:off x="1547823" y="2544434"/>
          <a:ext cx="1293681" cy="1293681"/>
        </a:xfrm>
        <a:prstGeom prst="ellipse">
          <a:avLst/>
        </a:prstGeom>
        <a:gradFill rotWithShape="0">
          <a:gsLst>
            <a:gs pos="0">
              <a:schemeClr val="accent5">
                <a:hueOff val="1054967"/>
                <a:satOff val="-7523"/>
                <a:lumOff val="-13647"/>
                <a:alphaOff val="0"/>
                <a:tint val="98000"/>
                <a:lumMod val="110000"/>
              </a:schemeClr>
            </a:gs>
            <a:gs pos="84000">
              <a:schemeClr val="accent5">
                <a:hueOff val="1054967"/>
                <a:satOff val="-7523"/>
                <a:lumOff val="-13647"/>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Trebuchet MS" panose="020B0603020202020204" pitchFamily="34" charset="0"/>
            </a:rPr>
            <a:t>Articulo de investigación</a:t>
          </a:r>
        </a:p>
      </dsp:txBody>
      <dsp:txXfrm>
        <a:off x="1737278" y="2733889"/>
        <a:ext cx="914771" cy="914771"/>
      </dsp:txXfrm>
    </dsp:sp>
    <dsp:sp modelId="{277CF8D3-5B2D-4334-A914-E562043E90E4}">
      <dsp:nvSpPr>
        <dsp:cNvPr id="0" name=""/>
        <dsp:cNvSpPr/>
      </dsp:nvSpPr>
      <dsp:spPr>
        <a:xfrm rot="12600000">
          <a:off x="2728704" y="1912406"/>
          <a:ext cx="390227" cy="31873"/>
        </a:xfrm>
        <a:custGeom>
          <a:avLst/>
          <a:gdLst/>
          <a:ahLst/>
          <a:cxnLst/>
          <a:rect l="0" t="0" r="0" b="0"/>
          <a:pathLst>
            <a:path>
              <a:moveTo>
                <a:pt x="0" y="15936"/>
              </a:moveTo>
              <a:lnTo>
                <a:pt x="390227" y="15936"/>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rot="10800000">
        <a:off x="2914062" y="1918587"/>
        <a:ext cx="19511" cy="19511"/>
      </dsp:txXfrm>
    </dsp:sp>
    <dsp:sp modelId="{3D5C47FA-C574-464B-B728-A2BBE56A20AF}">
      <dsp:nvSpPr>
        <dsp:cNvPr id="0" name=""/>
        <dsp:cNvSpPr/>
      </dsp:nvSpPr>
      <dsp:spPr>
        <a:xfrm>
          <a:off x="1547823" y="860525"/>
          <a:ext cx="1293681" cy="1293681"/>
        </a:xfrm>
        <a:prstGeom prst="ellipse">
          <a:avLst/>
        </a:prstGeom>
        <a:gradFill rotWithShape="0">
          <a:gsLst>
            <a:gs pos="0">
              <a:schemeClr val="accent5">
                <a:hueOff val="1318709"/>
                <a:satOff val="-9404"/>
                <a:lumOff val="-17059"/>
                <a:alphaOff val="0"/>
                <a:tint val="98000"/>
                <a:lumMod val="110000"/>
              </a:schemeClr>
            </a:gs>
            <a:gs pos="84000">
              <a:schemeClr val="accent5">
                <a:hueOff val="1318709"/>
                <a:satOff val="-9404"/>
                <a:lumOff val="-17059"/>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Trebuchet MS" panose="020B0603020202020204" pitchFamily="34" charset="0"/>
            </a:rPr>
            <a:t>Protocolo de carga  intermitente de batería</a:t>
          </a:r>
        </a:p>
      </dsp:txBody>
      <dsp:txXfrm>
        <a:off x="1737278" y="1049980"/>
        <a:ext cx="914771" cy="9147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r>
              <a:rPr lang="es-MX"/>
              <a:t>Seminario Departamental I</a:t>
            </a:r>
          </a:p>
        </p:txBody>
      </p:sp>
      <p:sp>
        <p:nvSpPr>
          <p:cNvPr id="3" name="Marcador de fecha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76B5575F-BBD7-4EE7-9298-775185B645D0}" type="datetimeFigureOut">
              <a:rPr lang="es-MX" smtClean="0"/>
              <a:t>19/06/2024</a:t>
            </a:fld>
            <a:endParaRPr lang="es-MX"/>
          </a:p>
        </p:txBody>
      </p:sp>
      <p:sp>
        <p:nvSpPr>
          <p:cNvPr id="4" name="Marcador de pie de página 3"/>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D4EED8A3-7678-4D61-8831-80491DD1431E}" type="slidenum">
              <a:rPr lang="es-MX" smtClean="0"/>
              <a:t>‹Nº›</a:t>
            </a:fld>
            <a:endParaRPr lang="es-MX"/>
          </a:p>
        </p:txBody>
      </p:sp>
    </p:spTree>
    <p:extLst>
      <p:ext uri="{BB962C8B-B14F-4D97-AF65-F5344CB8AC3E}">
        <p14:creationId xmlns:p14="http://schemas.microsoft.com/office/powerpoint/2010/main" val="3347157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r>
              <a:rPr lang="es-MX"/>
              <a:t>Seminario Departamental I</a:t>
            </a:r>
          </a:p>
        </p:txBody>
      </p:sp>
      <p:sp>
        <p:nvSpPr>
          <p:cNvPr id="3" name="Marcador de fecha 2"/>
          <p:cNvSpPr>
            <a:spLocks noGrp="1"/>
          </p:cNvSpPr>
          <p:nvPr>
            <p:ph type="dt" idx="1"/>
          </p:nvPr>
        </p:nvSpPr>
        <p:spPr>
          <a:xfrm>
            <a:off x="3970338" y="0"/>
            <a:ext cx="3038475" cy="463550"/>
          </a:xfrm>
          <a:prstGeom prst="rect">
            <a:avLst/>
          </a:prstGeom>
        </p:spPr>
        <p:txBody>
          <a:bodyPr vert="horz" lIns="91440" tIns="45720" rIns="91440" bIns="45720" rtlCol="0"/>
          <a:lstStyle>
            <a:lvl1pPr algn="r">
              <a:defRPr sz="1200"/>
            </a:lvl1pPr>
          </a:lstStyle>
          <a:p>
            <a:fld id="{9844D026-4BDA-44F5-9C7E-E0D3B247384C}" type="datetimeFigureOut">
              <a:rPr lang="es-MX" smtClean="0"/>
              <a:t>19/06/2024</a:t>
            </a:fld>
            <a:endParaRPr lang="es-MX"/>
          </a:p>
        </p:txBody>
      </p:sp>
      <p:sp>
        <p:nvSpPr>
          <p:cNvPr id="4" name="Marcador de imagen de diapositiva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01675" y="4445000"/>
            <a:ext cx="5607050" cy="3636963"/>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772525"/>
            <a:ext cx="3038475" cy="463550"/>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970338" y="8772525"/>
            <a:ext cx="3038475" cy="463550"/>
          </a:xfrm>
          <a:prstGeom prst="rect">
            <a:avLst/>
          </a:prstGeom>
        </p:spPr>
        <p:txBody>
          <a:bodyPr vert="horz" lIns="91440" tIns="45720" rIns="91440" bIns="45720" rtlCol="0" anchor="b"/>
          <a:lstStyle>
            <a:lvl1pPr algn="r">
              <a:defRPr sz="1200"/>
            </a:lvl1pPr>
          </a:lstStyle>
          <a:p>
            <a:fld id="{1E945CF4-48B1-478A-8908-1D9E028C0B3A}" type="slidenum">
              <a:rPr lang="es-MX" smtClean="0"/>
              <a:t>‹Nº›</a:t>
            </a:fld>
            <a:endParaRPr lang="es-MX"/>
          </a:p>
        </p:txBody>
      </p:sp>
    </p:spTree>
    <p:extLst>
      <p:ext uri="{BB962C8B-B14F-4D97-AF65-F5344CB8AC3E}">
        <p14:creationId xmlns:p14="http://schemas.microsoft.com/office/powerpoint/2010/main" val="29312706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E945CF4-48B1-478A-8908-1D9E028C0B3A}" type="slidenum">
              <a:rPr lang="es-MX" smtClean="0"/>
              <a:t>1</a:t>
            </a:fld>
            <a:endParaRPr lang="es-MX"/>
          </a:p>
        </p:txBody>
      </p:sp>
    </p:spTree>
    <p:extLst>
      <p:ext uri="{BB962C8B-B14F-4D97-AF65-F5344CB8AC3E}">
        <p14:creationId xmlns:p14="http://schemas.microsoft.com/office/powerpoint/2010/main" val="182607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1E945CF4-48B1-478A-8908-1D9E028C0B3A}" type="slidenum">
              <a:rPr lang="es-MX" smtClean="0"/>
              <a:t>3</a:t>
            </a:fld>
            <a:endParaRPr lang="es-MX"/>
          </a:p>
        </p:txBody>
      </p:sp>
    </p:spTree>
    <p:extLst>
      <p:ext uri="{BB962C8B-B14F-4D97-AF65-F5344CB8AC3E}">
        <p14:creationId xmlns:p14="http://schemas.microsoft.com/office/powerpoint/2010/main" val="379887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EC4D078-84B0-42FC-91E6-81778DD0F7F5}" type="datetime1">
              <a:rPr lang="en-US" smtClean="0"/>
              <a:t>6/19/2024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CEF653-3B2D-475B-859E-73E7CA748081}" type="datetime1">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60EB338-2083-4636-A00A-205B5E41FE5F}" type="datetime1">
              <a:rPr lang="en-US" smtClean="0"/>
              <a:t>6/19/2024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30FB9F-DC3A-4E82-A130-5634AC725460}" type="datetime1">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8CEFE8B-D816-478D-9985-8DF4C63A2EFF}" type="datetime1">
              <a:rPr lang="en-US" smtClean="0"/>
              <a:t>6/19/2024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CBA57A2-AC59-4AFE-ACF4-8D0BC432F8E8}" type="datetime1">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A945036-DCC2-4175-81E0-18991C6B7CD8}" type="datetime1">
              <a:rPr lang="en-US" smtClean="0"/>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D20F57C-2F63-4358-B7D8-69E401F34E2C}" type="datetime1">
              <a:rPr lang="en-US" smtClean="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1D075-4DCB-4B36-A5C8-A1CE2733EA9C}" type="datetime1">
              <a:rPr lang="en-US" smtClean="0"/>
              <a:t>6/19/2024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F1DC6C-C444-4928-9718-5B61AC14F1FE}" type="datetime1">
              <a:rPr lang="en-US" smtClean="0"/>
              <a:t>6/19/2024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3B939A4-6B6A-4CC0-9773-CB21A774D467}" type="datetime1">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538CB18-9CAB-4574-B064-AB31384E8709}" type="datetime1">
              <a:rPr lang="en-US" smtClean="0"/>
              <a:t>6/19/2024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5343803"/>
            <a:ext cx="10993549" cy="1475013"/>
          </a:xfrm>
        </p:spPr>
        <p:txBody>
          <a:bodyPr>
            <a:normAutofit/>
          </a:bodyPr>
          <a:lstStyle/>
          <a:p>
            <a:pPr algn="ctr"/>
            <a:br>
              <a:rPr lang="es-MX" b="1" dirty="0">
                <a:solidFill>
                  <a:schemeClr val="bg2"/>
                </a:solidFill>
              </a:rPr>
            </a:br>
            <a:endParaRPr lang="es-ES" b="1" dirty="0">
              <a:solidFill>
                <a:schemeClr val="bg2"/>
              </a:solidFill>
            </a:endParaRPr>
          </a:p>
        </p:txBody>
      </p:sp>
      <p:pic>
        <p:nvPicPr>
          <p:cNvPr id="5"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38" y="809754"/>
            <a:ext cx="1370918" cy="1889431"/>
          </a:xfrm>
          <a:prstGeom prst="rect">
            <a:avLst/>
          </a:prstGeom>
        </p:spPr>
      </p:pic>
      <p:sp>
        <p:nvSpPr>
          <p:cNvPr id="7" name="CuadroTexto 6"/>
          <p:cNvSpPr txBox="1"/>
          <p:nvPr/>
        </p:nvSpPr>
        <p:spPr>
          <a:xfrm>
            <a:off x="2216569" y="1088563"/>
            <a:ext cx="6264022" cy="646331"/>
          </a:xfrm>
          <a:prstGeom prst="rect">
            <a:avLst/>
          </a:prstGeom>
          <a:noFill/>
        </p:spPr>
        <p:txBody>
          <a:bodyPr wrap="none" rtlCol="0">
            <a:spAutoFit/>
          </a:bodyPr>
          <a:lstStyle/>
          <a:p>
            <a:r>
              <a:rPr lang="es-MX" sz="3600" dirty="0">
                <a:latin typeface="+mj-lt"/>
              </a:rPr>
              <a:t>Instituto Politécnico Nacional</a:t>
            </a:r>
            <a:endParaRPr lang="es-ES" sz="3600" dirty="0">
              <a:latin typeface="+mj-lt"/>
            </a:endParaRPr>
          </a:p>
        </p:txBody>
      </p:sp>
      <p:sp>
        <p:nvSpPr>
          <p:cNvPr id="8" name="CuadroTexto 7"/>
          <p:cNvSpPr txBox="1"/>
          <p:nvPr/>
        </p:nvSpPr>
        <p:spPr>
          <a:xfrm>
            <a:off x="2150911" y="1890194"/>
            <a:ext cx="7899663" cy="707886"/>
          </a:xfrm>
          <a:prstGeom prst="rect">
            <a:avLst/>
          </a:prstGeom>
          <a:noFill/>
        </p:spPr>
        <p:txBody>
          <a:bodyPr wrap="square" rtlCol="0">
            <a:spAutoFit/>
          </a:bodyPr>
          <a:lstStyle/>
          <a:p>
            <a:r>
              <a:rPr lang="es-MX" sz="2000" dirty="0"/>
              <a:t>Centro de Investigación en Ciencia Aplicada y Tecnología Avanzada</a:t>
            </a:r>
          </a:p>
          <a:p>
            <a:r>
              <a:rPr lang="es-MX" sz="2000" dirty="0"/>
              <a:t>Unidad Querétaro</a:t>
            </a:r>
            <a:endParaRPr lang="es-ES" sz="2000" dirty="0"/>
          </a:p>
        </p:txBody>
      </p:sp>
      <p:cxnSp>
        <p:nvCxnSpPr>
          <p:cNvPr id="10" name="Conector recto 9"/>
          <p:cNvCxnSpPr/>
          <p:nvPr/>
        </p:nvCxnSpPr>
        <p:spPr>
          <a:xfrm flipH="1">
            <a:off x="1927243" y="693638"/>
            <a:ext cx="16476" cy="2082513"/>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8910" y="1346225"/>
            <a:ext cx="1283128" cy="1132736"/>
          </a:xfrm>
          <a:prstGeom prst="rect">
            <a:avLst/>
          </a:prstGeom>
        </p:spPr>
      </p:pic>
      <p:sp>
        <p:nvSpPr>
          <p:cNvPr id="3" name="Rectángulo 2"/>
          <p:cNvSpPr/>
          <p:nvPr/>
        </p:nvSpPr>
        <p:spPr>
          <a:xfrm>
            <a:off x="1971794" y="3567423"/>
            <a:ext cx="8212341" cy="523220"/>
          </a:xfrm>
          <a:prstGeom prst="rect">
            <a:avLst/>
          </a:prstGeom>
        </p:spPr>
        <p:txBody>
          <a:bodyPr wrap="square">
            <a:spAutoFit/>
          </a:bodyPr>
          <a:lstStyle/>
          <a:p>
            <a:pPr algn="ctr"/>
            <a:endParaRPr lang="es-MX" sz="2800" b="1" dirty="0">
              <a:solidFill>
                <a:schemeClr val="bg2"/>
              </a:solidFill>
              <a:latin typeface="+mj-lt"/>
            </a:endParaRPr>
          </a:p>
        </p:txBody>
      </p:sp>
      <p:sp>
        <p:nvSpPr>
          <p:cNvPr id="9" name="Marcador de número de diapositiva 8"/>
          <p:cNvSpPr>
            <a:spLocks noGrp="1"/>
          </p:cNvSpPr>
          <p:nvPr>
            <p:ph type="sldNum" sz="quarter" idx="12"/>
          </p:nvPr>
        </p:nvSpPr>
        <p:spPr/>
        <p:txBody>
          <a:bodyPr/>
          <a:lstStyle/>
          <a:p>
            <a:fld id="{D57F1E4F-1CFF-5643-939E-217C01CDF565}" type="slidenum">
              <a:rPr lang="en-US" smtClean="0"/>
              <a:pPr/>
              <a:t>1</a:t>
            </a:fld>
            <a:endParaRPr lang="en-US" dirty="0"/>
          </a:p>
        </p:txBody>
      </p:sp>
      <p:sp>
        <p:nvSpPr>
          <p:cNvPr id="12" name="CuadroTexto 11">
            <a:extLst>
              <a:ext uri="{FF2B5EF4-FFF2-40B4-BE49-F238E27FC236}">
                <a16:creationId xmlns:a16="http://schemas.microsoft.com/office/drawing/2014/main" id="{A52ED2BA-FA9E-478B-B291-2F8B56FED5CD}"/>
              </a:ext>
            </a:extLst>
          </p:cNvPr>
          <p:cNvSpPr txBox="1"/>
          <p:nvPr/>
        </p:nvSpPr>
        <p:spPr>
          <a:xfrm>
            <a:off x="1450661" y="5462922"/>
            <a:ext cx="3447910" cy="584775"/>
          </a:xfrm>
          <a:prstGeom prst="rect">
            <a:avLst/>
          </a:prstGeom>
          <a:noFill/>
        </p:spPr>
        <p:txBody>
          <a:bodyPr wrap="square" rtlCol="0">
            <a:spAutoFit/>
          </a:bodyPr>
          <a:lstStyle/>
          <a:p>
            <a:r>
              <a:rPr lang="es-MX" sz="1600" dirty="0">
                <a:solidFill>
                  <a:schemeClr val="bg1"/>
                </a:solidFill>
                <a:latin typeface="Trebuchet MS" panose="020B0603020202020204" pitchFamily="34" charset="0"/>
              </a:rPr>
              <a:t>Elaboro: </a:t>
            </a:r>
          </a:p>
          <a:p>
            <a:r>
              <a:rPr lang="es-MX" sz="1600" dirty="0">
                <a:solidFill>
                  <a:schemeClr val="bg1"/>
                </a:solidFill>
                <a:latin typeface="Trebuchet MS" panose="020B0603020202020204" pitchFamily="34" charset="0"/>
              </a:rPr>
              <a:t>Claudia Beatriz Resendiz Jurado</a:t>
            </a:r>
          </a:p>
        </p:txBody>
      </p:sp>
      <p:sp>
        <p:nvSpPr>
          <p:cNvPr id="13" name="CuadroTexto 12">
            <a:extLst>
              <a:ext uri="{FF2B5EF4-FFF2-40B4-BE49-F238E27FC236}">
                <a16:creationId xmlns:a16="http://schemas.microsoft.com/office/drawing/2014/main" id="{63DE5538-B7E2-42C0-8097-8D0E7A77005B}"/>
              </a:ext>
            </a:extLst>
          </p:cNvPr>
          <p:cNvSpPr txBox="1"/>
          <p:nvPr/>
        </p:nvSpPr>
        <p:spPr>
          <a:xfrm>
            <a:off x="6165753" y="5511775"/>
            <a:ext cx="6278457" cy="1138773"/>
          </a:xfrm>
          <a:prstGeom prst="rect">
            <a:avLst/>
          </a:prstGeom>
          <a:noFill/>
        </p:spPr>
        <p:txBody>
          <a:bodyPr wrap="square" rtlCol="0">
            <a:spAutoFit/>
          </a:bodyPr>
          <a:lstStyle/>
          <a:p>
            <a:r>
              <a:rPr lang="es-MX" sz="1400" dirty="0">
                <a:solidFill>
                  <a:schemeClr val="bg1"/>
                </a:solidFill>
                <a:latin typeface="Trebuchet MS" panose="020B0603020202020204" pitchFamily="34" charset="0"/>
              </a:rPr>
              <a:t>Asesores: </a:t>
            </a:r>
          </a:p>
          <a:p>
            <a:r>
              <a:rPr lang="es-MX" dirty="0">
                <a:solidFill>
                  <a:schemeClr val="bg1"/>
                </a:solidFill>
              </a:rPr>
              <a:t>Dr.</a:t>
            </a:r>
            <a:r>
              <a:rPr lang="es-MX" b="1" i="1" dirty="0">
                <a:solidFill>
                  <a:schemeClr val="bg1"/>
                </a:solidFill>
                <a:latin typeface="Calibri" panose="020F0502020204030204" pitchFamily="34" charset="0"/>
              </a:rPr>
              <a:t> Juan Ramon </a:t>
            </a:r>
            <a:r>
              <a:rPr lang="es-MX" b="1" i="1" dirty="0" err="1">
                <a:solidFill>
                  <a:schemeClr val="bg1"/>
                </a:solidFill>
                <a:latin typeface="Calibri" panose="020F0502020204030204" pitchFamily="34" charset="0"/>
              </a:rPr>
              <a:t>Terven</a:t>
            </a:r>
            <a:r>
              <a:rPr lang="es-MX" b="1" i="1" dirty="0">
                <a:solidFill>
                  <a:schemeClr val="bg1"/>
                </a:solidFill>
                <a:latin typeface="Calibri" panose="020F0502020204030204" pitchFamily="34" charset="0"/>
              </a:rPr>
              <a:t> Salinas </a:t>
            </a:r>
            <a:endParaRPr lang="es-MX" dirty="0">
              <a:solidFill>
                <a:schemeClr val="bg1"/>
              </a:solidFill>
            </a:endParaRPr>
          </a:p>
          <a:p>
            <a:pPr algn="l"/>
            <a:r>
              <a:rPr lang="es-MX" dirty="0">
                <a:solidFill>
                  <a:schemeClr val="bg1"/>
                </a:solidFill>
              </a:rPr>
              <a:t> </a:t>
            </a:r>
            <a:endParaRPr lang="es-MX" sz="1800" b="0" i="0" u="none" strike="noStrike" baseline="0" dirty="0">
              <a:solidFill>
                <a:srgbClr val="000000"/>
              </a:solidFill>
              <a:latin typeface="Calibri" panose="020F0502020204030204" pitchFamily="34" charset="0"/>
            </a:endParaRPr>
          </a:p>
          <a:p>
            <a:r>
              <a:rPr lang="es-MX" sz="1800" b="0" i="0" u="none" strike="noStrike" baseline="0" dirty="0">
                <a:solidFill>
                  <a:srgbClr val="000000"/>
                </a:solidFill>
                <a:latin typeface="Calibri" panose="020F0502020204030204" pitchFamily="34" charset="0"/>
              </a:rPr>
              <a:t> </a:t>
            </a:r>
            <a:endParaRPr lang="es-MX" dirty="0">
              <a:solidFill>
                <a:schemeClr val="bg1"/>
              </a:solidFill>
            </a:endParaRPr>
          </a:p>
        </p:txBody>
      </p:sp>
      <p:sp>
        <p:nvSpPr>
          <p:cNvPr id="6" name="CuadroTexto 5">
            <a:extLst>
              <a:ext uri="{FF2B5EF4-FFF2-40B4-BE49-F238E27FC236}">
                <a16:creationId xmlns:a16="http://schemas.microsoft.com/office/drawing/2014/main" id="{21D4A094-1272-4EE9-CFEB-24990CCB4FCA}"/>
              </a:ext>
            </a:extLst>
          </p:cNvPr>
          <p:cNvSpPr txBox="1"/>
          <p:nvPr/>
        </p:nvSpPr>
        <p:spPr>
          <a:xfrm>
            <a:off x="922564" y="3265051"/>
            <a:ext cx="10050235" cy="369332"/>
          </a:xfrm>
          <a:prstGeom prst="rect">
            <a:avLst/>
          </a:prstGeom>
          <a:noFill/>
        </p:spPr>
        <p:txBody>
          <a:bodyPr wrap="square">
            <a:spAutoFit/>
          </a:bodyPr>
          <a:lstStyle/>
          <a:p>
            <a:pPr algn="just"/>
            <a:r>
              <a:rPr lang="es-ES" dirty="0">
                <a:solidFill>
                  <a:schemeClr val="bg1"/>
                </a:solidFill>
              </a:rPr>
              <a:t>Conducción segura potenciada por IA: Identificando Amenazas y Distracciones en Tiempo Real"</a:t>
            </a:r>
            <a:endParaRPr lang="es-MX" dirty="0">
              <a:solidFill>
                <a:schemeClr val="bg1"/>
              </a:solidFill>
            </a:endParaRPr>
          </a:p>
        </p:txBody>
      </p:sp>
    </p:spTree>
    <p:extLst>
      <p:ext uri="{BB962C8B-B14F-4D97-AF65-F5344CB8AC3E}">
        <p14:creationId xmlns:p14="http://schemas.microsoft.com/office/powerpoint/2010/main" val="3229196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D136AA9A-C33D-45F3-A98B-2270056C8876}"/>
              </a:ext>
            </a:extLst>
          </p:cNvPr>
          <p:cNvSpPr>
            <a:spLocks noGrp="1"/>
          </p:cNvSpPr>
          <p:nvPr>
            <p:ph type="sldNum" sz="quarter" idx="12"/>
          </p:nvPr>
        </p:nvSpPr>
        <p:spPr/>
        <p:txBody>
          <a:bodyPr/>
          <a:lstStyle/>
          <a:p>
            <a:fld id="{D57F1E4F-1CFF-5643-939E-217C01CDF565}" type="slidenum">
              <a:rPr lang="en-US" sz="2000" smtClean="0"/>
              <a:pPr/>
              <a:t>10</a:t>
            </a:fld>
            <a:endParaRPr lang="en-US" sz="2000" dirty="0"/>
          </a:p>
        </p:txBody>
      </p:sp>
      <p:sp>
        <p:nvSpPr>
          <p:cNvPr id="5" name="CuadroTexto 4">
            <a:extLst>
              <a:ext uri="{FF2B5EF4-FFF2-40B4-BE49-F238E27FC236}">
                <a16:creationId xmlns:a16="http://schemas.microsoft.com/office/drawing/2014/main" id="{A1E5DDBF-653F-42B6-BEB7-BE05A9E7C046}"/>
              </a:ext>
            </a:extLst>
          </p:cNvPr>
          <p:cNvSpPr txBox="1"/>
          <p:nvPr/>
        </p:nvSpPr>
        <p:spPr>
          <a:xfrm>
            <a:off x="935611" y="824001"/>
            <a:ext cx="6094428" cy="369332"/>
          </a:xfrm>
          <a:prstGeom prst="rect">
            <a:avLst/>
          </a:prstGeom>
          <a:noFill/>
        </p:spPr>
        <p:txBody>
          <a:bodyPr wrap="square">
            <a:spAutoFit/>
          </a:bodyPr>
          <a:lstStyle/>
          <a:p>
            <a:r>
              <a:rPr lang="es-MX" sz="1800" b="1" dirty="0">
                <a:latin typeface="Trebuchet MS" panose="020B0603020202020204" pitchFamily="34" charset="0"/>
                <a:ea typeface="Open Sans Light" panose="020B0306030504020204" pitchFamily="34" charset="0"/>
                <a:cs typeface="Open Sans Light" panose="020B0306030504020204" pitchFamily="34" charset="0"/>
              </a:rPr>
              <a:t>CRONOGRAMA DE ACTIVIDADES</a:t>
            </a:r>
            <a:endParaRPr lang="en-US" dirty="0"/>
          </a:p>
        </p:txBody>
      </p:sp>
      <p:pic>
        <p:nvPicPr>
          <p:cNvPr id="7" name="Imagen 6">
            <a:extLst>
              <a:ext uri="{FF2B5EF4-FFF2-40B4-BE49-F238E27FC236}">
                <a16:creationId xmlns:a16="http://schemas.microsoft.com/office/drawing/2014/main" id="{1E2EC254-6CAD-1AB8-3B8A-B8C80E77FB30}"/>
              </a:ext>
            </a:extLst>
          </p:cNvPr>
          <p:cNvPicPr>
            <a:picLocks noChangeAspect="1"/>
          </p:cNvPicPr>
          <p:nvPr/>
        </p:nvPicPr>
        <p:blipFill>
          <a:blip r:embed="rId2"/>
          <a:stretch>
            <a:fillRect/>
          </a:stretch>
        </p:blipFill>
        <p:spPr>
          <a:xfrm>
            <a:off x="3466733" y="1347497"/>
            <a:ext cx="5258534" cy="4163006"/>
          </a:xfrm>
          <a:prstGeom prst="rect">
            <a:avLst/>
          </a:prstGeom>
        </p:spPr>
      </p:pic>
    </p:spTree>
    <p:extLst>
      <p:ext uri="{BB962C8B-B14F-4D97-AF65-F5344CB8AC3E}">
        <p14:creationId xmlns:p14="http://schemas.microsoft.com/office/powerpoint/2010/main" val="128743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64877-D2C3-4061-8623-D527DC649668}"/>
              </a:ext>
            </a:extLst>
          </p:cNvPr>
          <p:cNvSpPr>
            <a:spLocks noGrp="1"/>
          </p:cNvSpPr>
          <p:nvPr>
            <p:ph type="title"/>
          </p:nvPr>
        </p:nvSpPr>
        <p:spPr>
          <a:xfrm>
            <a:off x="1385455" y="775144"/>
            <a:ext cx="6751782" cy="849554"/>
          </a:xfrm>
        </p:spPr>
        <p:txBody>
          <a:bodyPr>
            <a:normAutofit/>
          </a:bodyPr>
          <a:lstStyle/>
          <a:p>
            <a:r>
              <a:rPr lang="es-MX" sz="4000" dirty="0">
                <a:latin typeface="Trebuchet MS" panose="020B0603020202020204" pitchFamily="34" charset="0"/>
                <a:ea typeface="Open Sans Light" panose="020B0306030504020204" pitchFamily="34" charset="0"/>
                <a:cs typeface="Open Sans Light" panose="020B0306030504020204" pitchFamily="34" charset="0"/>
              </a:rPr>
              <a:t>RESULTADOS ESPERADOS </a:t>
            </a:r>
            <a:endParaRPr lang="es-MX" sz="2400" dirty="0">
              <a:latin typeface="Arial Rounded MT Bold" panose="020F0704030504030204" pitchFamily="34" charset="0"/>
            </a:endParaRPr>
          </a:p>
        </p:txBody>
      </p:sp>
      <p:sp>
        <p:nvSpPr>
          <p:cNvPr id="3" name="Marcador de contenido 2">
            <a:extLst>
              <a:ext uri="{FF2B5EF4-FFF2-40B4-BE49-F238E27FC236}">
                <a16:creationId xmlns:a16="http://schemas.microsoft.com/office/drawing/2014/main" id="{1FCE9DB3-8112-4A9C-80D4-CE7FF2077F53}"/>
              </a:ext>
            </a:extLst>
          </p:cNvPr>
          <p:cNvSpPr>
            <a:spLocks noGrp="1"/>
          </p:cNvSpPr>
          <p:nvPr>
            <p:ph idx="1"/>
          </p:nvPr>
        </p:nvSpPr>
        <p:spPr>
          <a:xfrm>
            <a:off x="581192" y="1985818"/>
            <a:ext cx="11029615" cy="2598708"/>
          </a:xfrm>
        </p:spPr>
        <p:txBody>
          <a:bodyPr/>
          <a:lstStyle/>
          <a:p>
            <a:pPr marL="0" indent="0">
              <a:buNone/>
            </a:pPr>
            <a:endParaRPr lang="es-MX" dirty="0"/>
          </a:p>
          <a:p>
            <a:pPr marL="0" indent="0">
              <a:buNone/>
            </a:pPr>
            <a:endParaRPr lang="es-MX" dirty="0"/>
          </a:p>
        </p:txBody>
      </p:sp>
      <p:sp>
        <p:nvSpPr>
          <p:cNvPr id="4" name="Marcador de número de diapositiva 3">
            <a:extLst>
              <a:ext uri="{FF2B5EF4-FFF2-40B4-BE49-F238E27FC236}">
                <a16:creationId xmlns:a16="http://schemas.microsoft.com/office/drawing/2014/main" id="{C080CB1E-7CFE-45A0-9300-EE8FB484C4C0}"/>
              </a:ext>
            </a:extLst>
          </p:cNvPr>
          <p:cNvSpPr>
            <a:spLocks noGrp="1"/>
          </p:cNvSpPr>
          <p:nvPr>
            <p:ph type="sldNum" sz="quarter" idx="12"/>
          </p:nvPr>
        </p:nvSpPr>
        <p:spPr>
          <a:xfrm>
            <a:off x="10558299" y="6323339"/>
            <a:ext cx="1052508" cy="365125"/>
          </a:xfrm>
        </p:spPr>
        <p:txBody>
          <a:bodyPr/>
          <a:lstStyle/>
          <a:p>
            <a:fld id="{D57F1E4F-1CFF-5643-939E-217C01CDF565}" type="slidenum">
              <a:rPr lang="en-US" sz="2000"/>
              <a:pPr/>
              <a:t>11</a:t>
            </a:fld>
            <a:endParaRPr lang="en-US" sz="2000" dirty="0">
              <a:latin typeface="Arial Rounded MT Bold" panose="020F0704030504030204" pitchFamily="34" charset="0"/>
            </a:endParaRPr>
          </a:p>
        </p:txBody>
      </p:sp>
      <p:pic>
        <p:nvPicPr>
          <p:cNvPr id="5" name="Imagen 4">
            <a:extLst>
              <a:ext uri="{FF2B5EF4-FFF2-40B4-BE49-F238E27FC236}">
                <a16:creationId xmlns:a16="http://schemas.microsoft.com/office/drawing/2014/main" id="{133DB855-64FA-4B95-888D-4A5005FDE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058" y="702156"/>
            <a:ext cx="1148401" cy="1013800"/>
          </a:xfrm>
          <a:prstGeom prst="rect">
            <a:avLst/>
          </a:prstGeom>
        </p:spPr>
      </p:pic>
      <p:pic>
        <p:nvPicPr>
          <p:cNvPr id="6" name="Marcador de contenido 3">
            <a:extLst>
              <a:ext uri="{FF2B5EF4-FFF2-40B4-BE49-F238E27FC236}">
                <a16:creationId xmlns:a16="http://schemas.microsoft.com/office/drawing/2014/main" id="{2E94A681-1456-4F09-A41B-148711C4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41" y="683886"/>
            <a:ext cx="748841" cy="1032070"/>
          </a:xfrm>
          <a:prstGeom prst="rect">
            <a:avLst/>
          </a:prstGeom>
        </p:spPr>
      </p:pic>
      <p:graphicFrame>
        <p:nvGraphicFramePr>
          <p:cNvPr id="12" name="Diagrama 11">
            <a:extLst>
              <a:ext uri="{FF2B5EF4-FFF2-40B4-BE49-F238E27FC236}">
                <a16:creationId xmlns:a16="http://schemas.microsoft.com/office/drawing/2014/main" id="{701A3648-F65C-4C43-9801-E66045759F10}"/>
              </a:ext>
            </a:extLst>
          </p:cNvPr>
          <p:cNvGraphicFramePr/>
          <p:nvPr>
            <p:extLst>
              <p:ext uri="{D42A27DB-BD31-4B8C-83A1-F6EECF244321}">
                <p14:modId xmlns:p14="http://schemas.microsoft.com/office/powerpoint/2010/main" val="4194042215"/>
              </p:ext>
            </p:extLst>
          </p:nvPr>
        </p:nvGraphicFramePr>
        <p:xfrm>
          <a:off x="2231596" y="1985818"/>
          <a:ext cx="7305944" cy="46986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324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64877-D2C3-4061-8623-D527DC649668}"/>
              </a:ext>
            </a:extLst>
          </p:cNvPr>
          <p:cNvSpPr>
            <a:spLocks noGrp="1"/>
          </p:cNvSpPr>
          <p:nvPr>
            <p:ph type="title"/>
          </p:nvPr>
        </p:nvSpPr>
        <p:spPr>
          <a:xfrm>
            <a:off x="1385454" y="775144"/>
            <a:ext cx="8118763" cy="849554"/>
          </a:xfrm>
        </p:spPr>
        <p:txBody>
          <a:bodyPr>
            <a:normAutofit/>
          </a:bodyPr>
          <a:lstStyle/>
          <a:p>
            <a:r>
              <a:rPr lang="es-MX" sz="4000" dirty="0">
                <a:latin typeface="Trebuchet MS" panose="020B0603020202020204" pitchFamily="34" charset="0"/>
              </a:rPr>
              <a:t>REFERENCIAS</a:t>
            </a:r>
            <a:endParaRPr lang="es-MX" dirty="0">
              <a:latin typeface="Arial Rounded MT Bold" panose="020F0704030504030204" pitchFamily="34" charset="0"/>
            </a:endParaRPr>
          </a:p>
        </p:txBody>
      </p:sp>
      <p:sp>
        <p:nvSpPr>
          <p:cNvPr id="4" name="Marcador de número de diapositiva 3">
            <a:extLst>
              <a:ext uri="{FF2B5EF4-FFF2-40B4-BE49-F238E27FC236}">
                <a16:creationId xmlns:a16="http://schemas.microsoft.com/office/drawing/2014/main" id="{C080CB1E-7CFE-45A0-9300-EE8FB484C4C0}"/>
              </a:ext>
            </a:extLst>
          </p:cNvPr>
          <p:cNvSpPr>
            <a:spLocks noGrp="1"/>
          </p:cNvSpPr>
          <p:nvPr>
            <p:ph type="sldNum" sz="quarter" idx="12"/>
          </p:nvPr>
        </p:nvSpPr>
        <p:spPr>
          <a:xfrm>
            <a:off x="10558299" y="6323339"/>
            <a:ext cx="1052508" cy="365125"/>
          </a:xfrm>
        </p:spPr>
        <p:txBody>
          <a:bodyPr/>
          <a:lstStyle/>
          <a:p>
            <a:fld id="{D57F1E4F-1CFF-5643-939E-217C01CDF565}" type="slidenum">
              <a:rPr lang="en-US" sz="2000"/>
              <a:pPr/>
              <a:t>12</a:t>
            </a:fld>
            <a:endParaRPr lang="en-US" sz="2000" dirty="0">
              <a:latin typeface="Arial Rounded MT Bold" panose="020F0704030504030204" pitchFamily="34" charset="0"/>
            </a:endParaRPr>
          </a:p>
        </p:txBody>
      </p:sp>
      <p:pic>
        <p:nvPicPr>
          <p:cNvPr id="5" name="Imagen 4">
            <a:extLst>
              <a:ext uri="{FF2B5EF4-FFF2-40B4-BE49-F238E27FC236}">
                <a16:creationId xmlns:a16="http://schemas.microsoft.com/office/drawing/2014/main" id="{133DB855-64FA-4B95-888D-4A5005FDE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058" y="702156"/>
            <a:ext cx="1148401" cy="1013800"/>
          </a:xfrm>
          <a:prstGeom prst="rect">
            <a:avLst/>
          </a:prstGeom>
        </p:spPr>
      </p:pic>
      <p:pic>
        <p:nvPicPr>
          <p:cNvPr id="6" name="Marcador de contenido 3">
            <a:extLst>
              <a:ext uri="{FF2B5EF4-FFF2-40B4-BE49-F238E27FC236}">
                <a16:creationId xmlns:a16="http://schemas.microsoft.com/office/drawing/2014/main" id="{2E94A681-1456-4F09-A41B-148711C4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41" y="683886"/>
            <a:ext cx="748841" cy="1032070"/>
          </a:xfrm>
          <a:prstGeom prst="rect">
            <a:avLst/>
          </a:prstGeom>
        </p:spPr>
      </p:pic>
      <p:sp>
        <p:nvSpPr>
          <p:cNvPr id="8" name="Marcador de contenido 7">
            <a:extLst>
              <a:ext uri="{FF2B5EF4-FFF2-40B4-BE49-F238E27FC236}">
                <a16:creationId xmlns:a16="http://schemas.microsoft.com/office/drawing/2014/main" id="{8BEFCC72-840C-AE57-D4FB-924373819804}"/>
              </a:ext>
            </a:extLst>
          </p:cNvPr>
          <p:cNvSpPr>
            <a:spLocks noGrp="1"/>
          </p:cNvSpPr>
          <p:nvPr>
            <p:ph idx="1"/>
          </p:nvPr>
        </p:nvSpPr>
        <p:spPr/>
        <p:txBody>
          <a:bodyPr>
            <a:normAutofit fontScale="62500" lnSpcReduction="20000"/>
          </a:bodyPr>
          <a:lstStyle/>
          <a:p>
            <a:r>
              <a:rPr lang="es-MX" dirty="0"/>
              <a:t>Zhou, Z. et al. (2023) “RGB-</a:t>
            </a:r>
            <a:r>
              <a:rPr lang="es-MX" dirty="0" err="1"/>
              <a:t>event</a:t>
            </a:r>
            <a:r>
              <a:rPr lang="es-MX" dirty="0"/>
              <a:t> </a:t>
            </a:r>
            <a:r>
              <a:rPr lang="es-MX" dirty="0" err="1"/>
              <a:t>fusion</a:t>
            </a:r>
            <a:r>
              <a:rPr lang="es-MX" dirty="0"/>
              <a:t> </a:t>
            </a:r>
            <a:r>
              <a:rPr lang="es-MX" dirty="0" err="1"/>
              <a:t>for</a:t>
            </a:r>
            <a:r>
              <a:rPr lang="es-MX" dirty="0"/>
              <a:t> </a:t>
            </a:r>
            <a:r>
              <a:rPr lang="es-MX" dirty="0" err="1"/>
              <a:t>moving</a:t>
            </a:r>
            <a:r>
              <a:rPr lang="es-MX" dirty="0"/>
              <a:t> </a:t>
            </a:r>
            <a:r>
              <a:rPr lang="es-MX" dirty="0" err="1"/>
              <a:t>object</a:t>
            </a:r>
            <a:r>
              <a:rPr lang="es-MX" dirty="0"/>
              <a:t> </a:t>
            </a:r>
            <a:r>
              <a:rPr lang="es-MX" dirty="0" err="1"/>
              <a:t>detection</a:t>
            </a:r>
            <a:r>
              <a:rPr lang="es-MX" dirty="0"/>
              <a:t> in </a:t>
            </a:r>
            <a:r>
              <a:rPr lang="es-MX" dirty="0" err="1"/>
              <a:t>autonomous</a:t>
            </a:r>
            <a:r>
              <a:rPr lang="es-MX" dirty="0"/>
              <a:t> </a:t>
            </a:r>
            <a:r>
              <a:rPr lang="es-MX" dirty="0" err="1"/>
              <a:t>driving</a:t>
            </a:r>
            <a:r>
              <a:rPr lang="es-MX" dirty="0"/>
              <a:t>”, en 2023 IEEE International </a:t>
            </a:r>
            <a:r>
              <a:rPr lang="es-MX" dirty="0" err="1"/>
              <a:t>Conference</a:t>
            </a:r>
            <a:r>
              <a:rPr lang="es-MX" dirty="0"/>
              <a:t> </a:t>
            </a:r>
            <a:r>
              <a:rPr lang="es-MX" dirty="0" err="1"/>
              <a:t>on</a:t>
            </a:r>
            <a:r>
              <a:rPr lang="es-MX" dirty="0"/>
              <a:t> </a:t>
            </a:r>
            <a:r>
              <a:rPr lang="es-MX" dirty="0" err="1"/>
              <a:t>Robotics</a:t>
            </a:r>
            <a:r>
              <a:rPr lang="es-MX" dirty="0"/>
              <a:t> and </a:t>
            </a:r>
            <a:r>
              <a:rPr lang="es-MX" dirty="0" err="1"/>
              <a:t>Automation</a:t>
            </a:r>
            <a:r>
              <a:rPr lang="es-MX" dirty="0"/>
              <a:t> (ICRA). IEEE.</a:t>
            </a:r>
          </a:p>
          <a:p>
            <a:r>
              <a:rPr lang="es-MX" dirty="0" err="1"/>
              <a:t>Dhawan</a:t>
            </a:r>
            <a:r>
              <a:rPr lang="es-MX" dirty="0"/>
              <a:t>, K., R, S. P. y R K, N. (2023) “</a:t>
            </a:r>
            <a:r>
              <a:rPr lang="es-MX" dirty="0" err="1"/>
              <a:t>Identification</a:t>
            </a:r>
            <a:r>
              <a:rPr lang="es-MX" dirty="0"/>
              <a:t> </a:t>
            </a:r>
            <a:r>
              <a:rPr lang="es-MX" dirty="0" err="1"/>
              <a:t>of</a:t>
            </a:r>
            <a:r>
              <a:rPr lang="es-MX" dirty="0"/>
              <a:t> </a:t>
            </a:r>
            <a:r>
              <a:rPr lang="es-MX" dirty="0" err="1"/>
              <a:t>traffic</a:t>
            </a:r>
            <a:r>
              <a:rPr lang="es-MX" dirty="0"/>
              <a:t> </a:t>
            </a:r>
            <a:r>
              <a:rPr lang="es-MX" dirty="0" err="1"/>
              <a:t>signs</a:t>
            </a:r>
            <a:r>
              <a:rPr lang="es-MX" dirty="0"/>
              <a:t> </a:t>
            </a:r>
            <a:r>
              <a:rPr lang="es-MX" dirty="0" err="1"/>
              <a:t>for</a:t>
            </a:r>
            <a:r>
              <a:rPr lang="es-MX" dirty="0"/>
              <a:t> </a:t>
            </a:r>
            <a:r>
              <a:rPr lang="es-MX" dirty="0" err="1"/>
              <a:t>advanced</a:t>
            </a:r>
            <a:r>
              <a:rPr lang="es-MX" dirty="0"/>
              <a:t> </a:t>
            </a:r>
            <a:r>
              <a:rPr lang="es-MX" dirty="0" err="1"/>
              <a:t>driving</a:t>
            </a:r>
            <a:r>
              <a:rPr lang="es-MX" dirty="0"/>
              <a:t> </a:t>
            </a:r>
            <a:r>
              <a:rPr lang="es-MX" dirty="0" err="1"/>
              <a:t>assistance</a:t>
            </a:r>
            <a:r>
              <a:rPr lang="es-MX" dirty="0"/>
              <a:t> </a:t>
            </a:r>
            <a:r>
              <a:rPr lang="es-MX" dirty="0" err="1"/>
              <a:t>systems</a:t>
            </a:r>
            <a:r>
              <a:rPr lang="es-MX" dirty="0"/>
              <a:t> in </a:t>
            </a:r>
            <a:r>
              <a:rPr lang="es-MX" dirty="0" err="1"/>
              <a:t>smart</a:t>
            </a:r>
            <a:r>
              <a:rPr lang="es-MX" dirty="0"/>
              <a:t> </a:t>
            </a:r>
            <a:r>
              <a:rPr lang="es-MX" dirty="0" err="1"/>
              <a:t>cities</a:t>
            </a:r>
            <a:r>
              <a:rPr lang="es-MX" dirty="0"/>
              <a:t> </a:t>
            </a:r>
            <a:r>
              <a:rPr lang="es-MX" dirty="0" err="1"/>
              <a:t>using</a:t>
            </a:r>
            <a:r>
              <a:rPr lang="es-MX" dirty="0"/>
              <a:t> </a:t>
            </a:r>
            <a:r>
              <a:rPr lang="es-MX" dirty="0" err="1"/>
              <a:t>deep</a:t>
            </a:r>
            <a:r>
              <a:rPr lang="es-MX" dirty="0"/>
              <a:t> </a:t>
            </a:r>
            <a:r>
              <a:rPr lang="es-MX" dirty="0" err="1"/>
              <a:t>learning</a:t>
            </a:r>
            <a:r>
              <a:rPr lang="es-MX" dirty="0"/>
              <a:t>”, Multimedia </a:t>
            </a:r>
            <a:r>
              <a:rPr lang="es-MX" dirty="0" err="1"/>
              <a:t>tools</a:t>
            </a:r>
            <a:r>
              <a:rPr lang="es-MX" dirty="0"/>
              <a:t> and </a:t>
            </a:r>
            <a:r>
              <a:rPr lang="es-MX" dirty="0" err="1"/>
              <a:t>applications</a:t>
            </a:r>
            <a:r>
              <a:rPr lang="es-MX" dirty="0"/>
              <a:t>, pp. 1–16. </a:t>
            </a:r>
            <a:r>
              <a:rPr lang="es-MX" dirty="0" err="1"/>
              <a:t>doi</a:t>
            </a:r>
            <a:r>
              <a:rPr lang="es-MX" dirty="0"/>
              <a:t>: 10.1007/s11042-023-14823-1.</a:t>
            </a:r>
          </a:p>
          <a:p>
            <a:r>
              <a:rPr lang="es-MX" sz="1800" b="0" i="0" u="none" strike="noStrike" baseline="0" dirty="0">
                <a:solidFill>
                  <a:srgbClr val="000000"/>
                </a:solidFill>
                <a:latin typeface="Tahoma" panose="020B0604030504040204" pitchFamily="34" charset="0"/>
              </a:rPr>
              <a:t>R. K. M, R. V y R. G. Franklin. (2019) "</a:t>
            </a:r>
            <a:r>
              <a:rPr lang="es-MX" sz="1800" b="0" i="0" u="none" strike="noStrike" baseline="0" dirty="0" err="1">
                <a:solidFill>
                  <a:srgbClr val="000000"/>
                </a:solidFill>
                <a:latin typeface="Tahoma" panose="020B0604030504040204" pitchFamily="34" charset="0"/>
              </a:rPr>
              <a:t>Alert</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System</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for</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Driver’s</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Drowsiness</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Using</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Image</a:t>
            </a:r>
            <a:r>
              <a:rPr lang="es-MX" sz="1800" b="0" i="0" u="none" strike="noStrike" baseline="0" dirty="0">
                <a:solidFill>
                  <a:srgbClr val="000000"/>
                </a:solidFill>
                <a:latin typeface="Tahoma" panose="020B0604030504040204" pitchFamily="34" charset="0"/>
              </a:rPr>
              <a:t> Processing," en: 2019 International </a:t>
            </a:r>
            <a:r>
              <a:rPr lang="es-MX" sz="1800" b="0" i="0" u="none" strike="noStrike" baseline="0" dirty="0" err="1">
                <a:solidFill>
                  <a:srgbClr val="000000"/>
                </a:solidFill>
                <a:latin typeface="Tahoma" panose="020B0604030504040204" pitchFamily="34" charset="0"/>
              </a:rPr>
              <a:t>Conference</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Vision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Towards</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Emerging</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Trends</a:t>
            </a:r>
            <a:r>
              <a:rPr lang="es-MX" sz="1800" b="0" i="0" u="none" strike="noStrike" baseline="0" dirty="0">
                <a:solidFill>
                  <a:srgbClr val="000000"/>
                </a:solidFill>
                <a:latin typeface="Tahoma" panose="020B0604030504040204" pitchFamily="34" charset="0"/>
              </a:rPr>
              <a:t> in </a:t>
            </a:r>
            <a:r>
              <a:rPr lang="es-MX" sz="1800" b="0" i="0" u="none" strike="noStrike" baseline="0" dirty="0" err="1">
                <a:solidFill>
                  <a:srgbClr val="000000"/>
                </a:solidFill>
                <a:latin typeface="Tahoma" panose="020B0604030504040204" pitchFamily="34" charset="0"/>
              </a:rPr>
              <a:t>Communication</a:t>
            </a:r>
            <a:r>
              <a:rPr lang="es-MX" sz="1800" b="0" i="0" u="none" strike="noStrike" baseline="0" dirty="0">
                <a:solidFill>
                  <a:srgbClr val="000000"/>
                </a:solidFill>
                <a:latin typeface="Tahoma" panose="020B0604030504040204" pitchFamily="34" charset="0"/>
              </a:rPr>
              <a:t> and </a:t>
            </a:r>
            <a:r>
              <a:rPr lang="es-MX" sz="1800" b="0" i="0" u="none" strike="noStrike" baseline="0" dirty="0" err="1">
                <a:solidFill>
                  <a:srgbClr val="000000"/>
                </a:solidFill>
                <a:latin typeface="Tahoma" panose="020B0604030504040204" pitchFamily="34" charset="0"/>
              </a:rPr>
              <a:t>Networking</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ViTECoN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Vellore</a:t>
            </a:r>
            <a:r>
              <a:rPr lang="es-MX" sz="1800" b="0" i="0" u="none" strike="noStrike" baseline="0" dirty="0">
                <a:solidFill>
                  <a:srgbClr val="000000"/>
                </a:solidFill>
                <a:latin typeface="Tahoma" panose="020B0604030504040204" pitchFamily="34" charset="0"/>
              </a:rPr>
              <a:t>, India, pp. 1-5. DOI: 10.1109/ViTECoN.2019.8899627. </a:t>
            </a:r>
          </a:p>
          <a:p>
            <a:r>
              <a:rPr lang="es-MX" sz="1800" b="0" i="0" u="none" strike="noStrike" baseline="0" dirty="0">
                <a:solidFill>
                  <a:srgbClr val="000000"/>
                </a:solidFill>
                <a:latin typeface="Tahoma" panose="020B0604030504040204" pitchFamily="34" charset="0"/>
              </a:rPr>
              <a:t>G. B, N. V, K. G y S. C. (2023) "Real Time </a:t>
            </a:r>
            <a:r>
              <a:rPr lang="es-MX" sz="1800" b="0" i="0" u="none" strike="noStrike" baseline="0" dirty="0" err="1">
                <a:solidFill>
                  <a:srgbClr val="000000"/>
                </a:solidFill>
                <a:latin typeface="Tahoma" panose="020B0604030504040204" pitchFamily="34" charset="0"/>
              </a:rPr>
              <a:t>Alert</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System</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For</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Slumberous</a:t>
            </a:r>
            <a:r>
              <a:rPr lang="es-MX" sz="1800" b="0" i="0" u="none" strike="noStrike" baseline="0" dirty="0">
                <a:solidFill>
                  <a:srgbClr val="000000"/>
                </a:solidFill>
                <a:latin typeface="Tahoma" panose="020B0604030504040204" pitchFamily="34" charset="0"/>
              </a:rPr>
              <a:t> And Fatigue Driver </a:t>
            </a:r>
            <a:r>
              <a:rPr lang="es-MX" sz="1800" b="0" i="0" u="none" strike="noStrike" baseline="0" dirty="0" err="1">
                <a:solidFill>
                  <a:srgbClr val="000000"/>
                </a:solidFill>
                <a:latin typeface="Tahoma" panose="020B0604030504040204" pitchFamily="34" charset="0"/>
              </a:rPr>
              <a:t>Using</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Eye</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Blink</a:t>
            </a:r>
            <a:r>
              <a:rPr lang="es-MX" sz="1800" b="0" i="0" u="none" strike="noStrike" baseline="0" dirty="0">
                <a:solidFill>
                  <a:srgbClr val="000000"/>
                </a:solidFill>
                <a:latin typeface="Tahoma" panose="020B0604030504040204" pitchFamily="34" charset="0"/>
              </a:rPr>
              <a:t> Sensor," en: 2nd International </a:t>
            </a:r>
            <a:r>
              <a:rPr lang="es-MX" sz="1800" b="0" i="0" u="none" strike="noStrike" baseline="0" dirty="0" err="1">
                <a:solidFill>
                  <a:srgbClr val="000000"/>
                </a:solidFill>
                <a:latin typeface="Tahoma" panose="020B0604030504040204" pitchFamily="34" charset="0"/>
              </a:rPr>
              <a:t>Conference</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Vision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Towards</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Emerging</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Trends</a:t>
            </a:r>
            <a:r>
              <a:rPr lang="es-MX" sz="1800" b="0" i="0" u="none" strike="noStrike" baseline="0" dirty="0">
                <a:solidFill>
                  <a:srgbClr val="000000"/>
                </a:solidFill>
                <a:latin typeface="Tahoma" panose="020B0604030504040204" pitchFamily="34" charset="0"/>
              </a:rPr>
              <a:t> in </a:t>
            </a:r>
            <a:r>
              <a:rPr lang="es-MX" sz="1800" b="0" i="0" u="none" strike="noStrike" baseline="0" dirty="0" err="1">
                <a:solidFill>
                  <a:srgbClr val="000000"/>
                </a:solidFill>
                <a:latin typeface="Tahoma" panose="020B0604030504040204" pitchFamily="34" charset="0"/>
              </a:rPr>
              <a:t>Communication</a:t>
            </a:r>
            <a:r>
              <a:rPr lang="es-MX" sz="1800" b="0" i="0" u="none" strike="noStrike" baseline="0" dirty="0">
                <a:solidFill>
                  <a:srgbClr val="000000"/>
                </a:solidFill>
                <a:latin typeface="Tahoma" panose="020B0604030504040204" pitchFamily="34" charset="0"/>
              </a:rPr>
              <a:t> and </a:t>
            </a:r>
            <a:r>
              <a:rPr lang="es-MX" sz="1800" b="0" i="0" u="none" strike="noStrike" baseline="0" dirty="0" err="1">
                <a:solidFill>
                  <a:srgbClr val="000000"/>
                </a:solidFill>
                <a:latin typeface="Tahoma" panose="020B0604030504040204" pitchFamily="34" charset="0"/>
              </a:rPr>
              <a:t>Networking</a:t>
            </a:r>
            <a:r>
              <a:rPr lang="es-MX" sz="1800" b="0" i="0" u="none" strike="noStrike" baseline="0" dirty="0">
                <a:solidFill>
                  <a:srgbClr val="000000"/>
                </a:solidFill>
                <a:latin typeface="Tahoma" panose="020B0604030504040204" pitchFamily="34" charset="0"/>
              </a:rPr>
              <a:t> Technologies (</a:t>
            </a:r>
            <a:r>
              <a:rPr lang="es-MX" sz="1800" b="0" i="0" u="none" strike="noStrike" baseline="0" dirty="0" err="1">
                <a:solidFill>
                  <a:srgbClr val="000000"/>
                </a:solidFill>
                <a:latin typeface="Tahoma" panose="020B0604030504040204" pitchFamily="34" charset="0"/>
              </a:rPr>
              <a:t>ViTECoN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Vellore</a:t>
            </a:r>
            <a:r>
              <a:rPr lang="es-MX" sz="1800" b="0" i="0" u="none" strike="noStrike" baseline="0" dirty="0">
                <a:solidFill>
                  <a:srgbClr val="000000"/>
                </a:solidFill>
                <a:latin typeface="Tahoma" panose="020B0604030504040204" pitchFamily="34" charset="0"/>
              </a:rPr>
              <a:t>, India, pp. 1-5. DOI: 10.1109/ ViTECoN58111.2023.10157950. </a:t>
            </a:r>
          </a:p>
          <a:p>
            <a:r>
              <a:rPr lang="es-MX" sz="1800" b="0" i="0" u="none" strike="noStrike" baseline="0" dirty="0">
                <a:solidFill>
                  <a:srgbClr val="000000"/>
                </a:solidFill>
                <a:latin typeface="Tahoma" panose="020B0604030504040204" pitchFamily="34" charset="0"/>
              </a:rPr>
              <a:t>Deng, W. y Wu, R. (2019) "Real-Time Driver-</a:t>
            </a:r>
            <a:r>
              <a:rPr lang="es-MX" sz="1800" b="0" i="0" u="none" strike="noStrike" baseline="0" dirty="0" err="1">
                <a:solidFill>
                  <a:srgbClr val="000000"/>
                </a:solidFill>
                <a:latin typeface="Tahoma" panose="020B0604030504040204" pitchFamily="34" charset="0"/>
              </a:rPr>
              <a:t>Drowsiness</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Detection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System</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Using</a:t>
            </a:r>
            <a:r>
              <a:rPr lang="es-MX" sz="1800" b="0" i="0" u="none" strike="noStrike" baseline="0" dirty="0">
                <a:solidFill>
                  <a:srgbClr val="000000"/>
                </a:solidFill>
                <a:latin typeface="Tahoma" panose="020B0604030504040204" pitchFamily="34" charset="0"/>
              </a:rPr>
              <a:t> Facial </a:t>
            </a:r>
            <a:r>
              <a:rPr lang="es-MX" sz="1800" b="0" i="0" u="none" strike="noStrike" baseline="0" dirty="0" err="1">
                <a:solidFill>
                  <a:srgbClr val="000000"/>
                </a:solidFill>
                <a:latin typeface="Tahoma" panose="020B0604030504040204" pitchFamily="34" charset="0"/>
              </a:rPr>
              <a:t>Features</a:t>
            </a:r>
            <a:r>
              <a:rPr lang="es-MX" sz="1800" b="0" i="0" u="none" strike="noStrike" baseline="0" dirty="0">
                <a:solidFill>
                  <a:srgbClr val="000000"/>
                </a:solidFill>
                <a:latin typeface="Tahoma" panose="020B0604030504040204" pitchFamily="34" charset="0"/>
              </a:rPr>
              <a:t>," en: IEEE Access, vol. 7, pp. 118727-118738. DOI: 10.1109/ACCESS.2019.2936663. </a:t>
            </a:r>
          </a:p>
          <a:p>
            <a:r>
              <a:rPr lang="es-MX" sz="1800" b="0" i="0" u="none" strike="noStrike" baseline="0" dirty="0" err="1">
                <a:solidFill>
                  <a:srgbClr val="000000"/>
                </a:solidFill>
                <a:latin typeface="Tahoma" panose="020B0604030504040204" pitchFamily="34" charset="0"/>
              </a:rPr>
              <a:t>Adochiei</a:t>
            </a:r>
            <a:r>
              <a:rPr lang="es-MX" sz="1800" b="0" i="0" u="none" strike="noStrike" baseline="0" dirty="0">
                <a:solidFill>
                  <a:srgbClr val="000000"/>
                </a:solidFill>
                <a:latin typeface="Tahoma" panose="020B0604030504040204" pitchFamily="34" charset="0"/>
              </a:rPr>
              <a:t>, I.-R., </a:t>
            </a:r>
            <a:r>
              <a:rPr lang="es-MX" sz="1800" b="0" i="0" u="none" strike="noStrike" baseline="0" dirty="0" err="1">
                <a:solidFill>
                  <a:srgbClr val="000000"/>
                </a:solidFill>
                <a:latin typeface="Tahoma" panose="020B0604030504040204" pitchFamily="34" charset="0"/>
              </a:rPr>
              <a:t>Stirbu</a:t>
            </a:r>
            <a:r>
              <a:rPr lang="es-MX" sz="1800" b="0" i="0" u="none" strike="noStrike" baseline="0" dirty="0">
                <a:solidFill>
                  <a:srgbClr val="000000"/>
                </a:solidFill>
                <a:latin typeface="Tahoma" panose="020B0604030504040204" pitchFamily="34" charset="0"/>
              </a:rPr>
              <a:t>, O.-I., </a:t>
            </a:r>
            <a:r>
              <a:rPr lang="es-MX" sz="1800" b="0" i="0" u="none" strike="noStrike" baseline="0" dirty="0" err="1">
                <a:solidFill>
                  <a:srgbClr val="000000"/>
                </a:solidFill>
                <a:latin typeface="Tahoma" panose="020B0604030504040204" pitchFamily="34" charset="0"/>
              </a:rPr>
              <a:t>Adochiei</a:t>
            </a:r>
            <a:r>
              <a:rPr lang="es-MX" sz="1800" b="0" i="0" u="none" strike="noStrike" baseline="0" dirty="0">
                <a:solidFill>
                  <a:srgbClr val="000000"/>
                </a:solidFill>
                <a:latin typeface="Tahoma" panose="020B0604030504040204" pitchFamily="34" charset="0"/>
              </a:rPr>
              <a:t>, N.-I., </a:t>
            </a:r>
            <a:r>
              <a:rPr lang="es-MX" sz="1800" b="0" i="0" u="none" strike="noStrike" baseline="0" dirty="0" err="1">
                <a:solidFill>
                  <a:srgbClr val="000000"/>
                </a:solidFill>
                <a:latin typeface="Tahoma" panose="020B0604030504040204" pitchFamily="34" charset="0"/>
              </a:rPr>
              <a:t>Pericle</a:t>
            </a:r>
            <a:r>
              <a:rPr lang="es-MX" sz="1800" b="0" i="0" u="none" strike="noStrike" baseline="0" dirty="0">
                <a:solidFill>
                  <a:srgbClr val="000000"/>
                </a:solidFill>
                <a:latin typeface="Tahoma" panose="020B0604030504040204" pitchFamily="34" charset="0"/>
              </a:rPr>
              <a:t>-Gabriel, M., Larco, C.-M., </a:t>
            </a:r>
            <a:r>
              <a:rPr lang="es-MX" sz="1800" b="0" i="0" u="none" strike="noStrike" baseline="0" dirty="0" err="1">
                <a:solidFill>
                  <a:srgbClr val="000000"/>
                </a:solidFill>
                <a:latin typeface="Tahoma" panose="020B0604030504040204" pitchFamily="34" charset="0"/>
              </a:rPr>
              <a:t>Mustata</a:t>
            </a:r>
            <a:r>
              <a:rPr lang="es-MX" sz="1800" b="0" i="0" u="none" strike="noStrike" baseline="0" dirty="0">
                <a:solidFill>
                  <a:srgbClr val="000000"/>
                </a:solidFill>
                <a:latin typeface="Tahoma" panose="020B0604030504040204" pitchFamily="34" charset="0"/>
              </a:rPr>
              <a:t>, S.-M. y </a:t>
            </a:r>
            <a:r>
              <a:rPr lang="es-MX" sz="1800" b="0" i="0" u="none" strike="noStrike" baseline="0" dirty="0" err="1">
                <a:solidFill>
                  <a:srgbClr val="000000"/>
                </a:solidFill>
                <a:latin typeface="Tahoma" panose="020B0604030504040204" pitchFamily="34" charset="0"/>
              </a:rPr>
              <a:t>Costin</a:t>
            </a:r>
            <a:r>
              <a:rPr lang="es-MX" sz="1800" b="0" i="0" u="none" strike="noStrike" baseline="0" dirty="0">
                <a:solidFill>
                  <a:srgbClr val="000000"/>
                </a:solidFill>
                <a:latin typeface="Tahoma" panose="020B0604030504040204" pitchFamily="34" charset="0"/>
              </a:rPr>
              <a:t>, D. (2020) "Drivers’ </a:t>
            </a:r>
            <a:r>
              <a:rPr lang="es-MX" sz="1800" b="0" i="0" u="none" strike="noStrike" baseline="0" dirty="0" err="1">
                <a:solidFill>
                  <a:srgbClr val="000000"/>
                </a:solidFill>
                <a:latin typeface="Tahoma" panose="020B0604030504040204" pitchFamily="34" charset="0"/>
              </a:rPr>
              <a:t>Drowsiness</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Detection</a:t>
            </a:r>
            <a:r>
              <a:rPr lang="es-MX" sz="1800" b="0" i="0" u="none" strike="noStrike" baseline="0" dirty="0">
                <a:solidFill>
                  <a:srgbClr val="000000"/>
                </a:solidFill>
                <a:latin typeface="Tahoma" panose="020B0604030504040204" pitchFamily="34" charset="0"/>
              </a:rPr>
              <a:t> and </a:t>
            </a:r>
            <a:r>
              <a:rPr lang="es-MX" sz="1800" b="0" i="0" u="none" strike="noStrike" baseline="0" dirty="0" err="1">
                <a:solidFill>
                  <a:srgbClr val="000000"/>
                </a:solidFill>
                <a:latin typeface="Tahoma" panose="020B0604030504040204" pitchFamily="34" charset="0"/>
              </a:rPr>
              <a:t>Warning</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Systems</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for</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Critical</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Infrastructures</a:t>
            </a:r>
            <a:r>
              <a:rPr lang="es-MX" sz="1800" b="0" i="0" u="none" strike="noStrike" baseline="0" dirty="0">
                <a:solidFill>
                  <a:srgbClr val="000000"/>
                </a:solidFill>
                <a:latin typeface="Tahoma" panose="020B0604030504040204" pitchFamily="34" charset="0"/>
              </a:rPr>
              <a:t>," en: 2020 International </a:t>
            </a:r>
            <a:r>
              <a:rPr lang="es-MX" sz="1800" b="0" i="0" u="none" strike="noStrike" baseline="0" dirty="0" err="1">
                <a:solidFill>
                  <a:srgbClr val="000000"/>
                </a:solidFill>
                <a:latin typeface="Tahoma" panose="020B0604030504040204" pitchFamily="34" charset="0"/>
              </a:rPr>
              <a:t>Conference</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on</a:t>
            </a:r>
            <a:r>
              <a:rPr lang="es-MX" sz="1800" b="0" i="0" u="none" strike="noStrike" baseline="0" dirty="0">
                <a:solidFill>
                  <a:srgbClr val="000000"/>
                </a:solidFill>
                <a:latin typeface="Tahoma" panose="020B0604030504040204" pitchFamily="34" charset="0"/>
              </a:rPr>
              <a:t> e-</a:t>
            </a:r>
            <a:r>
              <a:rPr lang="es-MX" sz="1800" b="0" i="0" u="none" strike="noStrike" baseline="0" dirty="0" err="1">
                <a:solidFill>
                  <a:srgbClr val="000000"/>
                </a:solidFill>
                <a:latin typeface="Tahoma" panose="020B0604030504040204" pitchFamily="34" charset="0"/>
              </a:rPr>
              <a:t>Health</a:t>
            </a:r>
            <a:r>
              <a:rPr lang="es-MX" sz="1800" b="0" i="0" u="none" strike="noStrike" baseline="0" dirty="0">
                <a:solidFill>
                  <a:srgbClr val="000000"/>
                </a:solidFill>
                <a:latin typeface="Tahoma" panose="020B0604030504040204" pitchFamily="34" charset="0"/>
              </a:rPr>
              <a:t> and </a:t>
            </a:r>
            <a:r>
              <a:rPr lang="es-MX" sz="1800" b="0" i="0" u="none" strike="noStrike" baseline="0" dirty="0" err="1">
                <a:solidFill>
                  <a:srgbClr val="000000"/>
                </a:solidFill>
                <a:latin typeface="Tahoma" panose="020B0604030504040204" pitchFamily="34" charset="0"/>
              </a:rPr>
              <a:t>Bioengineering</a:t>
            </a:r>
            <a:r>
              <a:rPr lang="es-MX" sz="1800" b="0" i="0" u="none" strike="noStrike" baseline="0" dirty="0">
                <a:solidFill>
                  <a:srgbClr val="000000"/>
                </a:solidFill>
                <a:latin typeface="Tahoma" panose="020B0604030504040204" pitchFamily="34" charset="0"/>
              </a:rPr>
              <a:t> (EHB). DOI: 10.1109/ ehb50910.2020.9280165. </a:t>
            </a:r>
          </a:p>
          <a:p>
            <a:r>
              <a:rPr lang="es-MX" sz="1800" b="0" i="0" u="none" strike="noStrike" baseline="0" dirty="0" err="1">
                <a:solidFill>
                  <a:srgbClr val="000000"/>
                </a:solidFill>
                <a:latin typeface="Tahoma" panose="020B0604030504040204" pitchFamily="34" charset="0"/>
              </a:rPr>
              <a:t>Shaily</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Shubhi</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Krishnan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Srikaran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Natarajan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Saisriram</a:t>
            </a:r>
            <a:r>
              <a:rPr lang="es-MX" sz="1800" b="0" i="0" u="none" strike="noStrike" baseline="0" dirty="0">
                <a:solidFill>
                  <a:srgbClr val="000000"/>
                </a:solidFill>
                <a:latin typeface="Tahoma" panose="020B0604030504040204" pitchFamily="34" charset="0"/>
              </a:rPr>
              <a:t> y </a:t>
            </a:r>
            <a:r>
              <a:rPr lang="es-MX" sz="1800" b="0" i="0" u="none" strike="noStrike" baseline="0" dirty="0" err="1">
                <a:solidFill>
                  <a:srgbClr val="000000"/>
                </a:solidFill>
                <a:latin typeface="Tahoma" panose="020B0604030504040204" pitchFamily="34" charset="0"/>
              </a:rPr>
              <a:t>Periyasamy</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Sasikumar</a:t>
            </a:r>
            <a:r>
              <a:rPr lang="es-MX" sz="1800" b="0" i="0" u="none" strike="noStrike" baseline="0" dirty="0">
                <a:solidFill>
                  <a:srgbClr val="000000"/>
                </a:solidFill>
                <a:latin typeface="Tahoma" panose="020B0604030504040204" pitchFamily="34" charset="0"/>
              </a:rPr>
              <a:t>. (2021) "Smart driver </a:t>
            </a:r>
            <a:r>
              <a:rPr lang="es-MX" sz="1800" b="0" i="0" u="none" strike="noStrike" baseline="0" dirty="0" err="1">
                <a:solidFill>
                  <a:srgbClr val="000000"/>
                </a:solidFill>
                <a:latin typeface="Tahoma" panose="020B0604030504040204" pitchFamily="34" charset="0"/>
              </a:rPr>
              <a:t>monitoring</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system</a:t>
            </a:r>
            <a:r>
              <a:rPr lang="es-MX" sz="1800" b="0" i="0" u="none" strike="noStrike" baseline="0" dirty="0">
                <a:solidFill>
                  <a:srgbClr val="000000"/>
                </a:solidFill>
                <a:latin typeface="Tahoma" panose="020B0604030504040204" pitchFamily="34" charset="0"/>
              </a:rPr>
              <a:t>," en: Multimedia Tools and </a:t>
            </a:r>
            <a:r>
              <a:rPr lang="es-MX" sz="1800" b="0" i="0" u="none" strike="noStrike" baseline="0" dirty="0" err="1">
                <a:solidFill>
                  <a:srgbClr val="000000"/>
                </a:solidFill>
                <a:latin typeface="Tahoma" panose="020B0604030504040204" pitchFamily="34" charset="0"/>
              </a:rPr>
              <a:t>Applications</a:t>
            </a:r>
            <a:r>
              <a:rPr lang="es-MX" sz="1800" b="0" i="0" u="none" strike="noStrike" baseline="0" dirty="0">
                <a:solidFill>
                  <a:srgbClr val="000000"/>
                </a:solidFill>
                <a:latin typeface="Tahoma" panose="020B0604030504040204" pitchFamily="34" charset="0"/>
              </a:rPr>
              <a:t>, 80, páginas 1-16. DOI: 10.1007/ </a:t>
            </a:r>
          </a:p>
          <a:p>
            <a:r>
              <a:rPr lang="es-MX" sz="1800" b="0" i="0" u="none" strike="noStrike" baseline="0" dirty="0">
                <a:solidFill>
                  <a:srgbClr val="000000"/>
                </a:solidFill>
                <a:latin typeface="Tahoma" panose="020B0604030504040204" pitchFamily="34" charset="0"/>
              </a:rPr>
              <a:t>s11042-021-10877-1. </a:t>
            </a:r>
          </a:p>
          <a:p>
            <a:r>
              <a:rPr lang="es-MX" sz="1800" b="0" i="0" u="none" strike="noStrike" baseline="0" dirty="0" err="1">
                <a:solidFill>
                  <a:srgbClr val="000000"/>
                </a:solidFill>
                <a:latin typeface="Tahoma" panose="020B0604030504040204" pitchFamily="34" charset="0"/>
              </a:rPr>
              <a:t>Mandumula</a:t>
            </a:r>
            <a:r>
              <a:rPr lang="es-MX" sz="1800" b="0" i="0" u="none" strike="noStrike" baseline="0" dirty="0">
                <a:solidFill>
                  <a:srgbClr val="000000"/>
                </a:solidFill>
                <a:latin typeface="Tahoma" panose="020B0604030504040204" pitchFamily="34" charset="0"/>
              </a:rPr>
              <a:t>, S. R., Park, J., </a:t>
            </a:r>
            <a:r>
              <a:rPr lang="es-MX" sz="1800" b="0" i="0" u="none" strike="noStrike" baseline="0" dirty="0" err="1">
                <a:solidFill>
                  <a:srgbClr val="000000"/>
                </a:solidFill>
                <a:latin typeface="Tahoma" panose="020B0604030504040204" pitchFamily="34" charset="0"/>
              </a:rPr>
              <a:t>Asolkar</a:t>
            </a:r>
            <a:r>
              <a:rPr lang="es-MX" sz="1800" b="0" i="0" u="none" strike="noStrike" baseline="0" dirty="0">
                <a:solidFill>
                  <a:srgbClr val="000000"/>
                </a:solidFill>
                <a:latin typeface="Tahoma" panose="020B0604030504040204" pitchFamily="34" charset="0"/>
              </a:rPr>
              <a:t>, R. P., y </a:t>
            </a:r>
            <a:r>
              <a:rPr lang="es-MX" sz="1800" b="0" i="0" u="none" strike="noStrike" baseline="0" dirty="0" err="1">
                <a:solidFill>
                  <a:srgbClr val="000000"/>
                </a:solidFill>
                <a:latin typeface="Tahoma" panose="020B0604030504040204" pitchFamily="34" charset="0"/>
              </a:rPr>
              <a:t>Somashekar</a:t>
            </a:r>
            <a:r>
              <a:rPr lang="es-MX" sz="1800" b="0" i="0" u="none" strike="noStrike" baseline="0" dirty="0">
                <a:solidFill>
                  <a:srgbClr val="000000"/>
                </a:solidFill>
                <a:latin typeface="Tahoma" panose="020B0604030504040204" pitchFamily="34" charset="0"/>
              </a:rPr>
              <a:t>, K. (2023) "Multi-Sensor </a:t>
            </a:r>
            <a:r>
              <a:rPr lang="es-MX" sz="1800" b="0" i="0" u="none" strike="noStrike" baseline="0" dirty="0" err="1">
                <a:solidFill>
                  <a:srgbClr val="000000"/>
                </a:solidFill>
                <a:latin typeface="Tahoma" panose="020B0604030504040204" pitchFamily="34" charset="0"/>
              </a:rPr>
              <a:t>Object</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Detection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System</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for</a:t>
            </a:r>
            <a:r>
              <a:rPr lang="es-MX" sz="1800" b="0" i="0" u="none" strike="noStrike" baseline="0" dirty="0">
                <a:solidFill>
                  <a:srgbClr val="000000"/>
                </a:solidFill>
                <a:latin typeface="Tahoma" panose="020B0604030504040204" pitchFamily="34" charset="0"/>
              </a:rPr>
              <a:t> Real-Time </a:t>
            </a:r>
            <a:r>
              <a:rPr lang="es-MX" sz="1800" b="0" i="0" u="none" strike="noStrike" baseline="0" dirty="0" err="1">
                <a:solidFill>
                  <a:srgbClr val="000000"/>
                </a:solidFill>
                <a:latin typeface="Tahoma" panose="020B0604030504040204" pitchFamily="34" charset="0"/>
              </a:rPr>
              <a:t>Inferencing</a:t>
            </a:r>
            <a:r>
              <a:rPr lang="es-MX" sz="1800" b="0" i="0" u="none" strike="noStrike" baseline="0" dirty="0">
                <a:solidFill>
                  <a:srgbClr val="000000"/>
                </a:solidFill>
                <a:latin typeface="Tahoma" panose="020B0604030504040204" pitchFamily="34" charset="0"/>
              </a:rPr>
              <a:t> in ADAS," en: 2023 IEEE </a:t>
            </a:r>
            <a:r>
              <a:rPr lang="es-MX" sz="1800" b="0" i="0" u="none" strike="noStrike" baseline="0" dirty="0" err="1">
                <a:solidFill>
                  <a:srgbClr val="000000"/>
                </a:solidFill>
                <a:latin typeface="Tahoma" panose="020B0604030504040204" pitchFamily="34" charset="0"/>
              </a:rPr>
              <a:t>Symposium</a:t>
            </a:r>
            <a:r>
              <a:rPr lang="es-MX" sz="1800" b="0" i="0" u="none" strike="noStrike" baseline="0" dirty="0">
                <a:solidFill>
                  <a:srgbClr val="000000"/>
                </a:solidFill>
                <a:latin typeface="Tahoma" panose="020B0604030504040204" pitchFamily="34" charset="0"/>
              </a:rPr>
              <a:t> Series </a:t>
            </a:r>
            <a:r>
              <a:rPr lang="es-MX" sz="1800" b="0" i="0" u="none" strike="noStrike" baseline="0" dirty="0" err="1">
                <a:solidFill>
                  <a:srgbClr val="000000"/>
                </a:solidFill>
                <a:latin typeface="Tahoma" panose="020B0604030504040204" pitchFamily="34" charset="0"/>
              </a:rPr>
              <a:t>on</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Computational</a:t>
            </a:r>
            <a:r>
              <a:rPr lang="es-MX" sz="1800" b="0" i="0" u="none" strike="noStrike" baseline="0" dirty="0">
                <a:solidFill>
                  <a:srgbClr val="000000"/>
                </a:solidFill>
                <a:latin typeface="Tahoma" panose="020B0604030504040204" pitchFamily="34" charset="0"/>
              </a:rPr>
              <a:t> </a:t>
            </a:r>
            <a:r>
              <a:rPr lang="es-MX" sz="1800" b="0" i="0" u="none" strike="noStrike" baseline="0" dirty="0" err="1">
                <a:solidFill>
                  <a:srgbClr val="000000"/>
                </a:solidFill>
                <a:latin typeface="Tahoma" panose="020B0604030504040204" pitchFamily="34" charset="0"/>
              </a:rPr>
              <a:t>Intelligence</a:t>
            </a:r>
            <a:r>
              <a:rPr lang="es-MX" sz="1800" b="0" i="0" u="none" strike="noStrike" baseline="0" dirty="0">
                <a:solidFill>
                  <a:srgbClr val="000000"/>
                </a:solidFill>
                <a:latin typeface="Tahoma" panose="020B0604030504040204" pitchFamily="34" charset="0"/>
              </a:rPr>
              <a:t> (SSCI), </a:t>
            </a:r>
            <a:r>
              <a:rPr lang="es-MX" sz="1800" b="0" i="0" u="none" strike="noStrike" baseline="0" dirty="0" err="1">
                <a:solidFill>
                  <a:srgbClr val="000000"/>
                </a:solidFill>
                <a:latin typeface="Tahoma" panose="020B0604030504040204" pitchFamily="34" charset="0"/>
              </a:rPr>
              <a:t>Mexico</a:t>
            </a:r>
            <a:r>
              <a:rPr lang="es-MX" sz="1800" b="0" i="0" u="none" strike="noStrike" baseline="0" dirty="0">
                <a:solidFill>
                  <a:srgbClr val="000000"/>
                </a:solidFill>
                <a:latin typeface="Tahoma" panose="020B0604030504040204" pitchFamily="34" charset="0"/>
              </a:rPr>
              <a:t> City, </a:t>
            </a:r>
            <a:r>
              <a:rPr lang="es-MX" sz="1800" b="0" i="0" u="none" strike="noStrike" baseline="0" dirty="0" err="1">
                <a:solidFill>
                  <a:srgbClr val="000000"/>
                </a:solidFill>
                <a:latin typeface="Tahoma" panose="020B0604030504040204" pitchFamily="34" charset="0"/>
              </a:rPr>
              <a:t>Mexico</a:t>
            </a:r>
            <a:r>
              <a:rPr lang="es-MX" sz="1800" b="0" i="0" u="none" strike="noStrike" baseline="0" dirty="0">
                <a:solidFill>
                  <a:srgbClr val="000000"/>
                </a:solidFill>
                <a:latin typeface="Tahoma" panose="020B0604030504040204" pitchFamily="34" charset="0"/>
              </a:rPr>
              <a:t>, pp. 215-220. DOI: 10.1109/SSCI52147.2023.10371789. </a:t>
            </a:r>
          </a:p>
          <a:p>
            <a:r>
              <a:rPr lang="es-ES" sz="1800" b="0" i="0" u="none" strike="noStrike" baseline="0" dirty="0">
                <a:solidFill>
                  <a:srgbClr val="000000"/>
                </a:solidFill>
                <a:latin typeface="Tahoma" panose="020B0604030504040204" pitchFamily="34" charset="0"/>
              </a:rPr>
              <a:t>Vázquez, S. (2020, 10 de diciembre). 42% de los accidentes están relacionados con fatiga del conductor. Alianza </a:t>
            </a:r>
            <a:r>
              <a:rPr lang="es-ES" sz="1800" b="0" i="0" u="none" strike="noStrike" baseline="0" dirty="0" err="1">
                <a:solidFill>
                  <a:srgbClr val="000000"/>
                </a:solidFill>
                <a:latin typeface="Tahoma" panose="020B0604030504040204" pitchFamily="34" charset="0"/>
              </a:rPr>
              <a:t>Flotillera</a:t>
            </a:r>
            <a:r>
              <a:rPr lang="es-ES" sz="1800" b="0" i="0" u="none" strike="noStrike" baseline="0" dirty="0">
                <a:solidFill>
                  <a:srgbClr val="000000"/>
                </a:solidFill>
                <a:latin typeface="Tahoma" panose="020B0604030504040204" pitchFamily="34" charset="0"/>
              </a:rPr>
              <a:t>. https://alianzaflotillera.com/ (consultado el 30 de mayo de 2024) </a:t>
            </a:r>
            <a:endParaRPr lang="es-MX" dirty="0"/>
          </a:p>
        </p:txBody>
      </p:sp>
    </p:spTree>
    <p:extLst>
      <p:ext uri="{BB962C8B-B14F-4D97-AF65-F5344CB8AC3E}">
        <p14:creationId xmlns:p14="http://schemas.microsoft.com/office/powerpoint/2010/main" val="375021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64877-D2C3-4061-8623-D527DC649668}"/>
              </a:ext>
            </a:extLst>
          </p:cNvPr>
          <p:cNvSpPr>
            <a:spLocks noGrp="1"/>
          </p:cNvSpPr>
          <p:nvPr>
            <p:ph type="title"/>
          </p:nvPr>
        </p:nvSpPr>
        <p:spPr>
          <a:xfrm>
            <a:off x="1385454" y="775144"/>
            <a:ext cx="8118763" cy="849554"/>
          </a:xfrm>
        </p:spPr>
        <p:txBody>
          <a:bodyPr>
            <a:normAutofit/>
          </a:bodyPr>
          <a:lstStyle/>
          <a:p>
            <a:endParaRPr lang="es-MX" dirty="0">
              <a:latin typeface="Arial Rounded MT Bold" panose="020F0704030504030204" pitchFamily="34" charset="0"/>
            </a:endParaRPr>
          </a:p>
        </p:txBody>
      </p:sp>
      <p:sp>
        <p:nvSpPr>
          <p:cNvPr id="3" name="Marcador de contenido 2">
            <a:extLst>
              <a:ext uri="{FF2B5EF4-FFF2-40B4-BE49-F238E27FC236}">
                <a16:creationId xmlns:a16="http://schemas.microsoft.com/office/drawing/2014/main" id="{1FCE9DB3-8112-4A9C-80D4-CE7FF2077F53}"/>
              </a:ext>
            </a:extLst>
          </p:cNvPr>
          <p:cNvSpPr>
            <a:spLocks noGrp="1"/>
          </p:cNvSpPr>
          <p:nvPr>
            <p:ph idx="1"/>
          </p:nvPr>
        </p:nvSpPr>
        <p:spPr>
          <a:xfrm>
            <a:off x="581192" y="1985818"/>
            <a:ext cx="11029615" cy="2598708"/>
          </a:xfrm>
        </p:spPr>
        <p:txBody>
          <a:bodyPr/>
          <a:lstStyle/>
          <a:p>
            <a:pPr marL="0" indent="0">
              <a:buNone/>
            </a:pPr>
            <a:endParaRPr lang="es-MX" dirty="0"/>
          </a:p>
          <a:p>
            <a:pPr marL="0" indent="0">
              <a:buNone/>
            </a:pPr>
            <a:endParaRPr lang="es-MX" dirty="0"/>
          </a:p>
        </p:txBody>
      </p:sp>
      <p:sp>
        <p:nvSpPr>
          <p:cNvPr id="4" name="Marcador de número de diapositiva 3">
            <a:extLst>
              <a:ext uri="{FF2B5EF4-FFF2-40B4-BE49-F238E27FC236}">
                <a16:creationId xmlns:a16="http://schemas.microsoft.com/office/drawing/2014/main" id="{C080CB1E-7CFE-45A0-9300-EE8FB484C4C0}"/>
              </a:ext>
            </a:extLst>
          </p:cNvPr>
          <p:cNvSpPr>
            <a:spLocks noGrp="1"/>
          </p:cNvSpPr>
          <p:nvPr>
            <p:ph type="sldNum" sz="quarter" idx="12"/>
          </p:nvPr>
        </p:nvSpPr>
        <p:spPr>
          <a:xfrm>
            <a:off x="10558299" y="6323339"/>
            <a:ext cx="1052508" cy="365125"/>
          </a:xfrm>
        </p:spPr>
        <p:txBody>
          <a:bodyPr/>
          <a:lstStyle/>
          <a:p>
            <a:fld id="{D57F1E4F-1CFF-5643-939E-217C01CDF565}" type="slidenum">
              <a:rPr lang="en-US" sz="2000"/>
              <a:pPr/>
              <a:t>13</a:t>
            </a:fld>
            <a:endParaRPr lang="en-US" sz="2000" dirty="0">
              <a:latin typeface="Arial Rounded MT Bold" panose="020F0704030504030204" pitchFamily="34" charset="0"/>
            </a:endParaRPr>
          </a:p>
        </p:txBody>
      </p:sp>
      <p:pic>
        <p:nvPicPr>
          <p:cNvPr id="5" name="Imagen 4">
            <a:extLst>
              <a:ext uri="{FF2B5EF4-FFF2-40B4-BE49-F238E27FC236}">
                <a16:creationId xmlns:a16="http://schemas.microsoft.com/office/drawing/2014/main" id="{133DB855-64FA-4B95-888D-4A5005FDE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058" y="702156"/>
            <a:ext cx="1148401" cy="1013800"/>
          </a:xfrm>
          <a:prstGeom prst="rect">
            <a:avLst/>
          </a:prstGeom>
        </p:spPr>
      </p:pic>
      <p:pic>
        <p:nvPicPr>
          <p:cNvPr id="6" name="Marcador de contenido 3">
            <a:extLst>
              <a:ext uri="{FF2B5EF4-FFF2-40B4-BE49-F238E27FC236}">
                <a16:creationId xmlns:a16="http://schemas.microsoft.com/office/drawing/2014/main" id="{2E94A681-1456-4F09-A41B-148711C4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41" y="683886"/>
            <a:ext cx="748841" cy="1032070"/>
          </a:xfrm>
          <a:prstGeom prst="rect">
            <a:avLst/>
          </a:prstGeom>
        </p:spPr>
      </p:pic>
      <p:sp>
        <p:nvSpPr>
          <p:cNvPr id="9" name="Marcador de contenido 2">
            <a:extLst>
              <a:ext uri="{FF2B5EF4-FFF2-40B4-BE49-F238E27FC236}">
                <a16:creationId xmlns:a16="http://schemas.microsoft.com/office/drawing/2014/main" id="{7CBDE639-E64E-49F1-A510-E6541325F6BE}"/>
              </a:ext>
            </a:extLst>
          </p:cNvPr>
          <p:cNvSpPr txBox="1">
            <a:spLocks/>
          </p:cNvSpPr>
          <p:nvPr/>
        </p:nvSpPr>
        <p:spPr>
          <a:xfrm>
            <a:off x="890961" y="2321099"/>
            <a:ext cx="10515600" cy="295931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7200" dirty="0">
                <a:solidFill>
                  <a:schemeClr val="tx1"/>
                </a:solidFill>
                <a:latin typeface="TrebuchetMS"/>
              </a:rPr>
              <a:t>¡ Gracias </a:t>
            </a:r>
            <a:r>
              <a:rPr lang="en-US" sz="7200" dirty="0" err="1">
                <a:solidFill>
                  <a:schemeClr val="tx1"/>
                </a:solidFill>
                <a:latin typeface="TrebuchetMS"/>
              </a:rPr>
              <a:t>por</a:t>
            </a:r>
            <a:r>
              <a:rPr lang="en-US" sz="7200" dirty="0">
                <a:solidFill>
                  <a:schemeClr val="tx1"/>
                </a:solidFill>
                <a:latin typeface="TrebuchetMS"/>
              </a:rPr>
              <a:t> </a:t>
            </a:r>
            <a:r>
              <a:rPr lang="es-MX" sz="7200" dirty="0">
                <a:solidFill>
                  <a:schemeClr val="tx1"/>
                </a:solidFill>
                <a:latin typeface="TrebuchetMS"/>
              </a:rPr>
              <a:t>su</a:t>
            </a:r>
            <a:r>
              <a:rPr lang="en-US" sz="7200" dirty="0">
                <a:solidFill>
                  <a:schemeClr val="tx1"/>
                </a:solidFill>
                <a:latin typeface="TrebuchetMS"/>
              </a:rPr>
              <a:t> </a:t>
            </a:r>
            <a:r>
              <a:rPr lang="es-MX" sz="7200" dirty="0">
                <a:solidFill>
                  <a:schemeClr val="tx1"/>
                </a:solidFill>
                <a:latin typeface="TrebuchetMS"/>
              </a:rPr>
              <a:t>atención</a:t>
            </a:r>
            <a:r>
              <a:rPr lang="en-US" sz="7200" dirty="0">
                <a:solidFill>
                  <a:schemeClr val="tx1"/>
                </a:solidFill>
                <a:latin typeface="TrebuchetMS"/>
              </a:rPr>
              <a:t> !</a:t>
            </a:r>
            <a:endParaRPr lang="es-MX" sz="7200" dirty="0">
              <a:solidFill>
                <a:schemeClr val="tx1"/>
              </a:solidFill>
            </a:endParaRPr>
          </a:p>
        </p:txBody>
      </p:sp>
    </p:spTree>
    <p:extLst>
      <p:ext uri="{BB962C8B-B14F-4D97-AF65-F5344CB8AC3E}">
        <p14:creationId xmlns:p14="http://schemas.microsoft.com/office/powerpoint/2010/main" val="19445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8AB3F-78DD-53D4-DD43-B0D56BF08DB4}"/>
              </a:ext>
            </a:extLst>
          </p:cNvPr>
          <p:cNvSpPr>
            <a:spLocks noGrp="1"/>
          </p:cNvSpPr>
          <p:nvPr>
            <p:ph type="title"/>
          </p:nvPr>
        </p:nvSpPr>
        <p:spPr/>
        <p:txBody>
          <a:bodyPr>
            <a:normAutofit/>
          </a:bodyPr>
          <a:lstStyle/>
          <a:p>
            <a:r>
              <a:rPr lang="es-MX" sz="4400" dirty="0"/>
              <a:t>     Resumen</a:t>
            </a:r>
          </a:p>
        </p:txBody>
      </p:sp>
      <p:sp>
        <p:nvSpPr>
          <p:cNvPr id="3" name="Marcador de contenido 2">
            <a:extLst>
              <a:ext uri="{FF2B5EF4-FFF2-40B4-BE49-F238E27FC236}">
                <a16:creationId xmlns:a16="http://schemas.microsoft.com/office/drawing/2014/main" id="{C24A68A2-F175-AEC4-BE16-39F9AB48FD59}"/>
              </a:ext>
            </a:extLst>
          </p:cNvPr>
          <p:cNvSpPr>
            <a:spLocks noGrp="1"/>
          </p:cNvSpPr>
          <p:nvPr>
            <p:ph idx="1"/>
          </p:nvPr>
        </p:nvSpPr>
        <p:spPr/>
        <p:txBody>
          <a:bodyPr>
            <a:normAutofit fontScale="92500" lnSpcReduction="10000"/>
          </a:bodyPr>
          <a:lstStyle/>
          <a:p>
            <a:r>
              <a:rPr lang="es-ES" dirty="0"/>
              <a:t>El proyecto se enfoca en desarrollar un sistema de detección de situaciones que representen posibles peligros al conducir, utilizando un sistema de visión y técnicas de inteligencia artificial. Se buscará identificar la detección simultanea de distracción al volante y próximos obstáculos en el camino.</a:t>
            </a:r>
          </a:p>
          <a:p>
            <a:r>
              <a:rPr lang="es-ES" dirty="0"/>
              <a:t>Se espera que identificando estas situaciones de riesgo se pueda mandar alerta en la cabina del auto, visual, auditiva (similar a un copiloto alertando de un peligro).</a:t>
            </a:r>
          </a:p>
          <a:p>
            <a:r>
              <a:rPr lang="es-ES" dirty="0"/>
              <a:t>El prototipo consta de un sistema de visión dirigido hacia el camino para detectar posibles colisiones, objetos, personas o animales en la vía, generando alertas para detener el automóvil ante peligros inminentes y otro sistema de visión dirigido al conductor con el fin de detectar distracción en su mirada. También se detectará el cambio de estado de semáforos y la velocidad del vehículo circulante adelante, permitiendo ajustes de velocidad seguros.</a:t>
            </a:r>
          </a:p>
          <a:p>
            <a:r>
              <a:rPr lang="es-ES" dirty="0"/>
              <a:t>Todo esto se realizará con un presupuesto limitado para que pueda ser implementado en un carro común, asegurando así que esta tecnología esté al alcance de un amplio público y contribuya a mejorar la seguridad vial de manera accesible.</a:t>
            </a:r>
            <a:endParaRPr lang="es-MX" dirty="0"/>
          </a:p>
        </p:txBody>
      </p:sp>
      <p:sp>
        <p:nvSpPr>
          <p:cNvPr id="4" name="Marcador de número de diapositiva 3">
            <a:extLst>
              <a:ext uri="{FF2B5EF4-FFF2-40B4-BE49-F238E27FC236}">
                <a16:creationId xmlns:a16="http://schemas.microsoft.com/office/drawing/2014/main" id="{722ECE5B-4123-A96C-2857-511907CDD310}"/>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Imagen 4">
            <a:extLst>
              <a:ext uri="{FF2B5EF4-FFF2-40B4-BE49-F238E27FC236}">
                <a16:creationId xmlns:a16="http://schemas.microsoft.com/office/drawing/2014/main" id="{6FD0B36E-E71E-C26F-ECC0-1B4D6FE2AFB7}"/>
              </a:ext>
            </a:extLst>
          </p:cNvPr>
          <p:cNvPicPr>
            <a:picLocks noChangeAspect="1"/>
          </p:cNvPicPr>
          <p:nvPr/>
        </p:nvPicPr>
        <p:blipFill>
          <a:blip r:embed="rId2"/>
          <a:stretch>
            <a:fillRect/>
          </a:stretch>
        </p:blipFill>
        <p:spPr>
          <a:xfrm>
            <a:off x="581192" y="734813"/>
            <a:ext cx="749873" cy="1030313"/>
          </a:xfrm>
          <a:prstGeom prst="rect">
            <a:avLst/>
          </a:prstGeom>
        </p:spPr>
      </p:pic>
    </p:spTree>
    <p:extLst>
      <p:ext uri="{BB962C8B-B14F-4D97-AF65-F5344CB8AC3E}">
        <p14:creationId xmlns:p14="http://schemas.microsoft.com/office/powerpoint/2010/main" val="324897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64877-D2C3-4061-8623-D527DC649668}"/>
              </a:ext>
            </a:extLst>
          </p:cNvPr>
          <p:cNvSpPr>
            <a:spLocks noGrp="1"/>
          </p:cNvSpPr>
          <p:nvPr>
            <p:ph type="title"/>
          </p:nvPr>
        </p:nvSpPr>
        <p:spPr>
          <a:xfrm>
            <a:off x="1385453" y="775144"/>
            <a:ext cx="8724901" cy="849554"/>
          </a:xfrm>
        </p:spPr>
        <p:txBody>
          <a:bodyPr>
            <a:normAutofit/>
          </a:bodyPr>
          <a:lstStyle/>
          <a:p>
            <a:r>
              <a:rPr lang="es-MX" sz="4400" dirty="0"/>
              <a:t>Motivación</a:t>
            </a:r>
            <a:r>
              <a:rPr lang="es-MX" sz="4000" dirty="0"/>
              <a:t> </a:t>
            </a:r>
          </a:p>
        </p:txBody>
      </p:sp>
      <p:sp>
        <p:nvSpPr>
          <p:cNvPr id="4" name="Marcador de número de diapositiva 3">
            <a:extLst>
              <a:ext uri="{FF2B5EF4-FFF2-40B4-BE49-F238E27FC236}">
                <a16:creationId xmlns:a16="http://schemas.microsoft.com/office/drawing/2014/main" id="{C080CB1E-7CFE-45A0-9300-EE8FB484C4C0}"/>
              </a:ext>
            </a:extLst>
          </p:cNvPr>
          <p:cNvSpPr>
            <a:spLocks noGrp="1"/>
          </p:cNvSpPr>
          <p:nvPr>
            <p:ph type="sldNum" sz="quarter" idx="12"/>
          </p:nvPr>
        </p:nvSpPr>
        <p:spPr>
          <a:xfrm>
            <a:off x="10558299" y="6323339"/>
            <a:ext cx="1052508" cy="365125"/>
          </a:xfrm>
        </p:spPr>
        <p:txBody>
          <a:bodyPr/>
          <a:lstStyle/>
          <a:p>
            <a:fld id="{D57F1E4F-1CFF-5643-939E-217C01CDF565}" type="slidenum">
              <a:rPr lang="en-US" sz="2000"/>
              <a:pPr/>
              <a:t>3</a:t>
            </a:fld>
            <a:endParaRPr lang="en-US" sz="2000" dirty="0">
              <a:latin typeface="Arial Rounded MT Bold" panose="020F0704030504030204" pitchFamily="34" charset="0"/>
            </a:endParaRPr>
          </a:p>
        </p:txBody>
      </p:sp>
      <p:pic>
        <p:nvPicPr>
          <p:cNvPr id="5" name="Imagen 4">
            <a:extLst>
              <a:ext uri="{FF2B5EF4-FFF2-40B4-BE49-F238E27FC236}">
                <a16:creationId xmlns:a16="http://schemas.microsoft.com/office/drawing/2014/main" id="{133DB855-64FA-4B95-888D-4A5005FDE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058" y="702156"/>
            <a:ext cx="1148401" cy="1013800"/>
          </a:xfrm>
          <a:prstGeom prst="rect">
            <a:avLst/>
          </a:prstGeom>
        </p:spPr>
      </p:pic>
      <p:pic>
        <p:nvPicPr>
          <p:cNvPr id="6" name="Marcador de contenido 3">
            <a:extLst>
              <a:ext uri="{FF2B5EF4-FFF2-40B4-BE49-F238E27FC236}">
                <a16:creationId xmlns:a16="http://schemas.microsoft.com/office/drawing/2014/main" id="{2E94A681-1456-4F09-A41B-148711C45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541" y="683886"/>
            <a:ext cx="748841" cy="1032070"/>
          </a:xfrm>
          <a:prstGeom prst="rect">
            <a:avLst/>
          </a:prstGeom>
        </p:spPr>
      </p:pic>
      <p:sp>
        <p:nvSpPr>
          <p:cNvPr id="19" name="CuadroTexto 18">
            <a:extLst>
              <a:ext uri="{FF2B5EF4-FFF2-40B4-BE49-F238E27FC236}">
                <a16:creationId xmlns:a16="http://schemas.microsoft.com/office/drawing/2014/main" id="{FE2279BE-18D2-4909-87CC-255DEF687AE1}"/>
              </a:ext>
            </a:extLst>
          </p:cNvPr>
          <p:cNvSpPr txBox="1"/>
          <p:nvPr/>
        </p:nvSpPr>
        <p:spPr>
          <a:xfrm>
            <a:off x="1928504" y="3760934"/>
            <a:ext cx="2513759" cy="307777"/>
          </a:xfrm>
          <a:prstGeom prst="rect">
            <a:avLst/>
          </a:prstGeom>
          <a:noFill/>
        </p:spPr>
        <p:txBody>
          <a:bodyPr wrap="square">
            <a:spAutoFit/>
          </a:bodyPr>
          <a:lstStyle/>
          <a:p>
            <a:pPr algn="l"/>
            <a:r>
              <a:rPr lang="es-MX" sz="1400" b="1" i="0" dirty="0">
                <a:solidFill>
                  <a:schemeClr val="bg1"/>
                </a:solidFill>
                <a:effectLst/>
                <a:latin typeface="Trebuchet MS" panose="020B0603020202020204" pitchFamily="34" charset="0"/>
              </a:rPr>
              <a:t>Sistema de Energía Eólica</a:t>
            </a:r>
          </a:p>
        </p:txBody>
      </p:sp>
      <p:sp>
        <p:nvSpPr>
          <p:cNvPr id="20" name="CuadroTexto 19">
            <a:extLst>
              <a:ext uri="{FF2B5EF4-FFF2-40B4-BE49-F238E27FC236}">
                <a16:creationId xmlns:a16="http://schemas.microsoft.com/office/drawing/2014/main" id="{C9C336D4-EAEC-4F42-B618-ABB21A729FC9}"/>
              </a:ext>
            </a:extLst>
          </p:cNvPr>
          <p:cNvSpPr txBox="1"/>
          <p:nvPr/>
        </p:nvSpPr>
        <p:spPr>
          <a:xfrm>
            <a:off x="7236165" y="3730872"/>
            <a:ext cx="2513621" cy="523220"/>
          </a:xfrm>
          <a:prstGeom prst="rect">
            <a:avLst/>
          </a:prstGeom>
          <a:noFill/>
        </p:spPr>
        <p:txBody>
          <a:bodyPr wrap="square">
            <a:spAutoFit/>
          </a:bodyPr>
          <a:lstStyle/>
          <a:p>
            <a:pPr algn="l"/>
            <a:r>
              <a:rPr lang="es-MX" sz="1400" b="1" i="0" dirty="0">
                <a:solidFill>
                  <a:schemeClr val="bg1"/>
                </a:solidFill>
                <a:effectLst/>
                <a:latin typeface="Trebuchet MS" panose="020B0603020202020204" pitchFamily="34" charset="0"/>
              </a:rPr>
              <a:t>Sistema de Energía Solar </a:t>
            </a:r>
          </a:p>
          <a:p>
            <a:pPr algn="l"/>
            <a:r>
              <a:rPr lang="es-MX" sz="1400" b="1" i="0" dirty="0">
                <a:solidFill>
                  <a:schemeClr val="bg1"/>
                </a:solidFill>
                <a:effectLst/>
                <a:latin typeface="Trebuchet MS" panose="020B0603020202020204" pitchFamily="34" charset="0"/>
              </a:rPr>
              <a:t>Fotovoltaica</a:t>
            </a:r>
          </a:p>
        </p:txBody>
      </p:sp>
      <p:sp>
        <p:nvSpPr>
          <p:cNvPr id="3" name="CuadroTexto 2">
            <a:extLst>
              <a:ext uri="{FF2B5EF4-FFF2-40B4-BE49-F238E27FC236}">
                <a16:creationId xmlns:a16="http://schemas.microsoft.com/office/drawing/2014/main" id="{6626ECE1-3C90-557C-AB71-E58247E47CFB}"/>
              </a:ext>
            </a:extLst>
          </p:cNvPr>
          <p:cNvSpPr txBox="1"/>
          <p:nvPr/>
        </p:nvSpPr>
        <p:spPr>
          <a:xfrm>
            <a:off x="516541" y="2118049"/>
            <a:ext cx="10568226" cy="3970318"/>
          </a:xfrm>
          <a:prstGeom prst="rect">
            <a:avLst/>
          </a:prstGeom>
          <a:noFill/>
        </p:spPr>
        <p:txBody>
          <a:bodyPr wrap="square" rtlCol="0">
            <a:spAutoFit/>
          </a:bodyPr>
          <a:lstStyle/>
          <a:p>
            <a:r>
              <a:rPr lang="es-ES" dirty="0"/>
              <a:t>La implementación de tecnologías avanzadas en la detección de comportamientos peligrosos al volante se ha convertido en una prioridad ante la preocupante estadística revelada por Miguel Martínez, director general del Instituto Mexicano del Transporte (IMT), que señala que aproximadamente el 42% de los accidentes de tránsito están relacionados con la fatiga del conductor (Vázquez, 2020). Esta cifra alarmante subraya la necesidad urgente de medidas efectivas para abordar este problema.</a:t>
            </a:r>
          </a:p>
          <a:p>
            <a:endParaRPr lang="es-ES" dirty="0"/>
          </a:p>
          <a:p>
            <a:r>
              <a:rPr lang="es-ES" dirty="0"/>
              <a:t>Además, según datos recopilados por Vázquez (2020), las distracciones contribuyen a aproximadamente el 30% de los accidentes de tránsito. Este panorama subraya la importancia de implementar estrategias de seguridad vial que aborden tanto la fatiga del conductor como las distracciones al volante.</a:t>
            </a:r>
          </a:p>
          <a:p>
            <a:endParaRPr lang="es-ES" dirty="0"/>
          </a:p>
          <a:p>
            <a:r>
              <a:rPr lang="es-ES" dirty="0"/>
              <a:t>Por cual se busca una solución para mitigar o disminuir los accidentes automovilísticos causadas por distracciones</a:t>
            </a:r>
          </a:p>
        </p:txBody>
      </p:sp>
    </p:spTree>
    <p:extLst>
      <p:ext uri="{BB962C8B-B14F-4D97-AF65-F5344CB8AC3E}">
        <p14:creationId xmlns:p14="http://schemas.microsoft.com/office/powerpoint/2010/main" val="306453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ABD21-B92C-29E2-9D24-6389147E24DD}"/>
              </a:ext>
            </a:extLst>
          </p:cNvPr>
          <p:cNvSpPr>
            <a:spLocks noGrp="1"/>
          </p:cNvSpPr>
          <p:nvPr>
            <p:ph type="title"/>
          </p:nvPr>
        </p:nvSpPr>
        <p:spPr/>
        <p:txBody>
          <a:bodyPr/>
          <a:lstStyle/>
          <a:p>
            <a:r>
              <a:rPr lang="es-MX" dirty="0"/>
              <a:t>       </a:t>
            </a:r>
            <a:r>
              <a:rPr lang="es-MX" sz="4400" dirty="0"/>
              <a:t>Antecedentes</a:t>
            </a:r>
          </a:p>
        </p:txBody>
      </p:sp>
      <p:sp>
        <p:nvSpPr>
          <p:cNvPr id="3" name="Marcador de contenido 2">
            <a:extLst>
              <a:ext uri="{FF2B5EF4-FFF2-40B4-BE49-F238E27FC236}">
                <a16:creationId xmlns:a16="http://schemas.microsoft.com/office/drawing/2014/main" id="{CB39AEF8-F975-EBF4-C103-189E4BE28898}"/>
              </a:ext>
            </a:extLst>
          </p:cNvPr>
          <p:cNvSpPr>
            <a:spLocks noGrp="1"/>
          </p:cNvSpPr>
          <p:nvPr>
            <p:ph idx="1"/>
          </p:nvPr>
        </p:nvSpPr>
        <p:spPr/>
        <p:txBody>
          <a:bodyPr>
            <a:normAutofit fontScale="55000" lnSpcReduction="20000"/>
          </a:bodyPr>
          <a:lstStyle/>
          <a:p>
            <a:r>
              <a:rPr lang="es-ES" dirty="0"/>
              <a:t>En el prototipo propuesto se pretende abordar el desafío de la seguridad del conductor mediante el desarrollo de un proyecto que aproveche un sistema de visión combinando la detección de distracciones del conductor con la detección de posibles obstáculos en el camino. Este sistema estará diseñado para identificar y prevenir posibles riesgos en la carretera, permitiendo una conducción más segura y reduciendo la probabilidad de accidentes.</a:t>
            </a:r>
          </a:p>
          <a:p>
            <a:r>
              <a:rPr lang="es-ES" dirty="0"/>
              <a:t>En la investigación de trabajos relacionados se encontró el trabajo de (R. G. Franklin, 2019) menciona que con su algoritmo se detecta si los ojos están cerrados entonces se considera que el conductor está bajo somnolencia o sueño. Cuando se detecta que el ojo del conductor está cerrado, comienza el conteo. Si el conteo supera el límite, se emite un sonido de zumbido mediante un zumbador. Mientras que (S. C.,2023) sugiere emplear un sensor de parpadeo ocular para evitar accidentes relacionados con la somnolencia. El conductor debe usar unas gafas todo el tiempo mientras maneja. Cuando el sistema de alarma detecta que el conductor se está quedando dormido, sonará una alerta hasta que abran los ojos.</a:t>
            </a:r>
          </a:p>
          <a:p>
            <a:r>
              <a:rPr lang="es-ES" dirty="0" err="1"/>
              <a:t>Seguiendo</a:t>
            </a:r>
            <a:r>
              <a:rPr lang="es-ES" dirty="0"/>
              <a:t> con la investigación abarcando el comportamiento de las facciones de la cara , se encontró un sistema llamado </a:t>
            </a:r>
            <a:r>
              <a:rPr lang="es-ES" dirty="0" err="1"/>
              <a:t>DriCare</a:t>
            </a:r>
            <a:r>
              <a:rPr lang="es-ES" dirty="0"/>
              <a:t> (Deng, </a:t>
            </a:r>
            <a:r>
              <a:rPr lang="es-ES" dirty="0" err="1"/>
              <a:t>W.;Wu</a:t>
            </a:r>
            <a:r>
              <a:rPr lang="es-ES" dirty="0"/>
              <a:t>, R., 2019), que detecta el estado de fatiga de los conductores, como bostezos, parpadeos y la duración del cierre de los ojos, utilizando imágenes de video, método de detección para regiones faciales basado en 68 puntos clave. Estos puntos son seleccionados estratégicamente en áreas importantes de la cara, como los ojos, la nariz, la boca y las cejas Luego, se usan estas regiones faciales para evaluar el estado de los conductores. Al combinar las características de los ojos y la boca, </a:t>
            </a:r>
            <a:r>
              <a:rPr lang="es-ES" dirty="0" err="1"/>
              <a:t>DriCare</a:t>
            </a:r>
            <a:r>
              <a:rPr lang="es-ES" dirty="0"/>
              <a:t> puede alertar al conductor utilizando una advertencia de fatiga.</a:t>
            </a:r>
          </a:p>
          <a:p>
            <a:r>
              <a:rPr lang="es-ES" dirty="0"/>
              <a:t>Sin embargo se encuentran deficiencias con este método las cuales pueden ser si parte del rostro está cubierta por gafas, sombreros u otros objetos, los algoritmos pueden tener dificultades para detectar correctamente los puntos clave y, por lo tanto, pueden generar resultados inexactos, cambios en la iluminación pueden afectar la visibilidad de los puntos clave, lo que puede influir en la precisión de la detección facial. Por ejemplo, una iluminación demasiado intensa o insuficiente puede hacer que los algoritmos no detecten correctamente los rasgos faciales, los cambios en la orientación o inclinación de la cabeza pueden dificultar la detección precisa de los puntos clave, especialmente si el sistema no está diseñado para manejar diferentes poses faciales, algunos algoritmos pueden tener sesgos inherentes hacia ciertos tipos de rostros debido a la forma en que fueron entrenados, lo que puede llevar a una precisión reducida en la detección facial para personas de ciertos grupos étnicos o culturales.</a:t>
            </a:r>
          </a:p>
          <a:p>
            <a:r>
              <a:rPr lang="es-ES" dirty="0"/>
              <a:t>Siguiendo con la investigación se encuentra un método diferente para la detección de somnolencia (</a:t>
            </a:r>
            <a:r>
              <a:rPr lang="es-ES" dirty="0" err="1"/>
              <a:t>Adochiei</a:t>
            </a:r>
            <a:r>
              <a:rPr lang="es-ES" dirty="0"/>
              <a:t>, I.-R; </a:t>
            </a:r>
            <a:r>
              <a:rPr lang="es-ES" dirty="0" err="1"/>
              <a:t>Stirbu</a:t>
            </a:r>
            <a:r>
              <a:rPr lang="es-ES" dirty="0"/>
              <a:t>, O.-I; </a:t>
            </a:r>
            <a:r>
              <a:rPr lang="es-ES" dirty="0" err="1"/>
              <a:t>Adochiei</a:t>
            </a:r>
            <a:r>
              <a:rPr lang="es-ES" dirty="0"/>
              <a:t>, N.-I; </a:t>
            </a:r>
            <a:r>
              <a:rPr lang="es-ES" dirty="0" err="1"/>
              <a:t>Pericle</a:t>
            </a:r>
            <a:r>
              <a:rPr lang="es-ES" dirty="0"/>
              <a:t>-Gabriel, M; Larco, C.-M; </a:t>
            </a:r>
            <a:r>
              <a:rPr lang="es-ES" dirty="0" err="1"/>
              <a:t>Mustata</a:t>
            </a:r>
            <a:r>
              <a:rPr lang="es-ES" dirty="0"/>
              <a:t>; S.-M. y </a:t>
            </a:r>
            <a:r>
              <a:rPr lang="es-ES" dirty="0" err="1"/>
              <a:t>Costin</a:t>
            </a:r>
            <a:r>
              <a:rPr lang="es-ES" dirty="0"/>
              <a:t> D;2020) En este artículo se centra en la frecuencia cardíaca (HR) y la variabilidad de la frecuencia cardíaca (HRV) para la detección de la fibrilación auricular y la prevención de accidentes cerebrovasculares. El estado actual de la monitorización del conductor incluye el seguimiento de los ojos y la cara, así como los movimientos del volante, los pedales y el carril para detectar el cansancio en las primeras etapas.</a:t>
            </a:r>
            <a:endParaRPr lang="es-MX" dirty="0"/>
          </a:p>
        </p:txBody>
      </p:sp>
      <p:sp>
        <p:nvSpPr>
          <p:cNvPr id="4" name="Marcador de número de diapositiva 3">
            <a:extLst>
              <a:ext uri="{FF2B5EF4-FFF2-40B4-BE49-F238E27FC236}">
                <a16:creationId xmlns:a16="http://schemas.microsoft.com/office/drawing/2014/main" id="{DB8B8951-2E45-8DF0-7B13-22B1CEBBA1B3}"/>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Imagen 4">
            <a:extLst>
              <a:ext uri="{FF2B5EF4-FFF2-40B4-BE49-F238E27FC236}">
                <a16:creationId xmlns:a16="http://schemas.microsoft.com/office/drawing/2014/main" id="{369A942A-15B3-E851-C91A-3090FAC18D92}"/>
              </a:ext>
            </a:extLst>
          </p:cNvPr>
          <p:cNvPicPr>
            <a:picLocks noChangeAspect="1"/>
          </p:cNvPicPr>
          <p:nvPr/>
        </p:nvPicPr>
        <p:blipFill>
          <a:blip r:embed="rId2"/>
          <a:stretch>
            <a:fillRect/>
          </a:stretch>
        </p:blipFill>
        <p:spPr>
          <a:xfrm>
            <a:off x="581192" y="734813"/>
            <a:ext cx="749873" cy="1030313"/>
          </a:xfrm>
          <a:prstGeom prst="rect">
            <a:avLst/>
          </a:prstGeom>
        </p:spPr>
      </p:pic>
    </p:spTree>
    <p:extLst>
      <p:ext uri="{BB962C8B-B14F-4D97-AF65-F5344CB8AC3E}">
        <p14:creationId xmlns:p14="http://schemas.microsoft.com/office/powerpoint/2010/main" val="233878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64877-D2C3-4061-8623-D527DC649668}"/>
              </a:ext>
            </a:extLst>
          </p:cNvPr>
          <p:cNvSpPr>
            <a:spLocks noGrp="1"/>
          </p:cNvSpPr>
          <p:nvPr>
            <p:ph type="title"/>
          </p:nvPr>
        </p:nvSpPr>
        <p:spPr>
          <a:xfrm>
            <a:off x="1385453" y="775144"/>
            <a:ext cx="8724901" cy="849554"/>
          </a:xfrm>
        </p:spPr>
        <p:txBody>
          <a:bodyPr>
            <a:normAutofit/>
          </a:bodyPr>
          <a:lstStyle/>
          <a:p>
            <a:r>
              <a:rPr lang="es-MX" sz="4000" dirty="0"/>
              <a:t>Antecedentes </a:t>
            </a:r>
          </a:p>
        </p:txBody>
      </p:sp>
      <p:sp>
        <p:nvSpPr>
          <p:cNvPr id="3" name="Marcador de contenido 2">
            <a:extLst>
              <a:ext uri="{FF2B5EF4-FFF2-40B4-BE49-F238E27FC236}">
                <a16:creationId xmlns:a16="http://schemas.microsoft.com/office/drawing/2014/main" id="{1FCE9DB3-8112-4A9C-80D4-CE7FF2077F53}"/>
              </a:ext>
            </a:extLst>
          </p:cNvPr>
          <p:cNvSpPr>
            <a:spLocks noGrp="1"/>
          </p:cNvSpPr>
          <p:nvPr>
            <p:ph idx="1"/>
          </p:nvPr>
        </p:nvSpPr>
        <p:spPr>
          <a:xfrm>
            <a:off x="581192" y="1985818"/>
            <a:ext cx="11029615" cy="2598708"/>
          </a:xfrm>
        </p:spPr>
        <p:txBody>
          <a:bodyPr/>
          <a:lstStyle/>
          <a:p>
            <a:pPr marL="0" indent="0">
              <a:buNone/>
            </a:pPr>
            <a:endParaRPr lang="es-MX" dirty="0"/>
          </a:p>
          <a:p>
            <a:pPr marL="0" indent="0">
              <a:buNone/>
            </a:pPr>
            <a:endParaRPr lang="es-MX" dirty="0"/>
          </a:p>
        </p:txBody>
      </p:sp>
      <p:sp>
        <p:nvSpPr>
          <p:cNvPr id="4" name="Marcador de número de diapositiva 3">
            <a:extLst>
              <a:ext uri="{FF2B5EF4-FFF2-40B4-BE49-F238E27FC236}">
                <a16:creationId xmlns:a16="http://schemas.microsoft.com/office/drawing/2014/main" id="{C080CB1E-7CFE-45A0-9300-EE8FB484C4C0}"/>
              </a:ext>
            </a:extLst>
          </p:cNvPr>
          <p:cNvSpPr>
            <a:spLocks noGrp="1"/>
          </p:cNvSpPr>
          <p:nvPr>
            <p:ph type="sldNum" sz="quarter" idx="12"/>
          </p:nvPr>
        </p:nvSpPr>
        <p:spPr>
          <a:xfrm>
            <a:off x="10558299" y="6323339"/>
            <a:ext cx="1052508" cy="365125"/>
          </a:xfrm>
        </p:spPr>
        <p:txBody>
          <a:bodyPr/>
          <a:lstStyle/>
          <a:p>
            <a:fld id="{D57F1E4F-1CFF-5643-939E-217C01CDF565}" type="slidenum">
              <a:rPr lang="en-US" sz="2000"/>
              <a:pPr/>
              <a:t>5</a:t>
            </a:fld>
            <a:endParaRPr lang="en-US" sz="2000" dirty="0">
              <a:latin typeface="Arial Rounded MT Bold" panose="020F0704030504030204" pitchFamily="34" charset="0"/>
            </a:endParaRPr>
          </a:p>
        </p:txBody>
      </p:sp>
      <p:pic>
        <p:nvPicPr>
          <p:cNvPr id="5" name="Imagen 4">
            <a:extLst>
              <a:ext uri="{FF2B5EF4-FFF2-40B4-BE49-F238E27FC236}">
                <a16:creationId xmlns:a16="http://schemas.microsoft.com/office/drawing/2014/main" id="{133DB855-64FA-4B95-888D-4A5005FDE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058" y="702156"/>
            <a:ext cx="1148401" cy="1013800"/>
          </a:xfrm>
          <a:prstGeom prst="rect">
            <a:avLst/>
          </a:prstGeom>
        </p:spPr>
      </p:pic>
      <p:pic>
        <p:nvPicPr>
          <p:cNvPr id="6" name="Marcador de contenido 3">
            <a:extLst>
              <a:ext uri="{FF2B5EF4-FFF2-40B4-BE49-F238E27FC236}">
                <a16:creationId xmlns:a16="http://schemas.microsoft.com/office/drawing/2014/main" id="{2E94A681-1456-4F09-A41B-148711C4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41" y="683886"/>
            <a:ext cx="748841" cy="1032070"/>
          </a:xfrm>
          <a:prstGeom prst="rect">
            <a:avLst/>
          </a:prstGeom>
        </p:spPr>
      </p:pic>
      <p:sp>
        <p:nvSpPr>
          <p:cNvPr id="8" name="CuadroTexto 7">
            <a:extLst>
              <a:ext uri="{FF2B5EF4-FFF2-40B4-BE49-F238E27FC236}">
                <a16:creationId xmlns:a16="http://schemas.microsoft.com/office/drawing/2014/main" id="{912BF6D2-0BBA-6F92-83ED-60DBF4A948D8}"/>
              </a:ext>
            </a:extLst>
          </p:cNvPr>
          <p:cNvSpPr txBox="1"/>
          <p:nvPr/>
        </p:nvSpPr>
        <p:spPr>
          <a:xfrm>
            <a:off x="581192" y="1985818"/>
            <a:ext cx="10718179" cy="3231654"/>
          </a:xfrm>
          <a:prstGeom prst="rect">
            <a:avLst/>
          </a:prstGeom>
          <a:noFill/>
        </p:spPr>
        <p:txBody>
          <a:bodyPr wrap="square" rtlCol="0">
            <a:spAutoFit/>
          </a:bodyPr>
          <a:lstStyle/>
          <a:p>
            <a:r>
              <a:rPr lang="es-ES" sz="1200" dirty="0"/>
              <a:t>En la investigación actual sobre sistemas de detección de fatiga y distracción en el conductor , se ha prestado una atención significativa al desarrollo de nuevos algoritmos y tecnologías para la detección de el comportamiento y mejorar la asistencia del conductor sin distracción alguna. Siguiendo con la investigación abarcando el tema de detección de objetos se encuentra (Zhou, Z. , 2023) </a:t>
            </a:r>
            <a:r>
              <a:rPr lang="es-ES" sz="1200" dirty="0" err="1"/>
              <a:t>RENet</a:t>
            </a:r>
            <a:r>
              <a:rPr lang="es-ES" sz="1200" dirty="0"/>
              <a:t>, que fusiona datos de eventos y RGB para mejorar la detección de objetos en movimiento (MOD) en el contexto de la conducción autónoma. Se destaca que, aunque los métodos de aprendizaje profundo han mostrado resultados prometedores, la mayoría de los enfoques existentes se basan únicamente en imágenes individuales y pueden tener dificultades en escenarios con tráfico dinámico. Para abordar estas limitaciones, se emplea una cámara de eventos junto con la cámara convencional. El enfoque propuesto incorpora un módulo de agregación temporal </a:t>
            </a:r>
            <a:r>
              <a:rPr lang="es-ES" sz="1200" dirty="0" err="1"/>
              <a:t>multi-escala</a:t>
            </a:r>
            <a:r>
              <a:rPr lang="es-ES" sz="1200" dirty="0"/>
              <a:t> para aprovechar los eventos en diferentes intervalos de tiempo y un módulo de fusión bidireccional para combinar características de ambas modalidades de manera eficiente. (</a:t>
            </a:r>
            <a:r>
              <a:rPr lang="es-ES" sz="1200" dirty="0" err="1"/>
              <a:t>Dhawan</a:t>
            </a:r>
            <a:r>
              <a:rPr lang="es-ES" sz="1200" dirty="0"/>
              <a:t>, K., R, S. P. y R K, N. ,2023) Se destaca el uso de una cámara montada en el vehículo para reconocer y detectar señales de tráfico, alertando al conductor sobre diversas condiciones de la carretera, como la presencia de trabajos de construcción o cambios en los límites de velocidad. El objetivo principal es identificar las señales de tráfico y procesar la imagen en el menor tiempo posible. Para lograr esto, se emplea un modelo personalizado de red neuronal convolucional que clasifica las señales de tráfico con mayor precisión que los modelos existentes. Los algoritmos utilizados para detectar las señales de tráfico son YOLO v3 y YOLO v4-tiny.</a:t>
            </a:r>
          </a:p>
          <a:p>
            <a:r>
              <a:rPr lang="es-ES" sz="1200" dirty="0"/>
              <a:t>(T. J. </a:t>
            </a:r>
            <a:r>
              <a:rPr lang="es-ES" sz="1200" dirty="0" err="1"/>
              <a:t>Nandhini</a:t>
            </a:r>
            <a:r>
              <a:rPr lang="es-ES" sz="1200" dirty="0"/>
              <a:t> and K. </a:t>
            </a:r>
            <a:r>
              <a:rPr lang="es-ES" sz="1200" dirty="0" err="1"/>
              <a:t>Thinakaran</a:t>
            </a:r>
            <a:r>
              <a:rPr lang="es-ES" sz="1200" dirty="0"/>
              <a:t>, 2023) Se argumenta que las tecnologías prevalecientes nunca han reconocido efectivamente objetos pequeños y densos y a menudo han fallado en detectar objetos que han sufrido alteraciones geométricas aleatorias. Para abordar estas preocupaciones, se propone un análisis del estado del arte en la identificación de objetos y se propone una red convolucional deformable con profundidades ajustables.</a:t>
            </a:r>
          </a:p>
          <a:p>
            <a:r>
              <a:rPr lang="es-ES" sz="1200" dirty="0"/>
              <a:t>Los resultados de la investigación sugieren que esta propuesta es mejor que las prácticas actuales, ya que combina redes convolucionales profundas con estructuras convolucionales flexibles para tener en cuenta las variaciones geométricas y obtener características a múltiples escalas</a:t>
            </a:r>
            <a:endParaRPr lang="es-MX" sz="1200" dirty="0"/>
          </a:p>
        </p:txBody>
      </p:sp>
    </p:spTree>
    <p:extLst>
      <p:ext uri="{BB962C8B-B14F-4D97-AF65-F5344CB8AC3E}">
        <p14:creationId xmlns:p14="http://schemas.microsoft.com/office/powerpoint/2010/main" val="368413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3C0FC-9798-EFEB-46DC-164EFA8346A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E4C7735-CE19-2EA7-D32A-C76C9D1414E7}"/>
              </a:ext>
            </a:extLst>
          </p:cNvPr>
          <p:cNvSpPr>
            <a:spLocks noGrp="1"/>
          </p:cNvSpPr>
          <p:nvPr>
            <p:ph idx="1"/>
          </p:nvPr>
        </p:nvSpPr>
        <p:spPr/>
        <p:txBody>
          <a:bodyPr>
            <a:normAutofit fontScale="77500" lnSpcReduction="20000"/>
          </a:bodyPr>
          <a:lstStyle/>
          <a:p>
            <a:r>
              <a:rPr lang="es-ES" dirty="0"/>
              <a:t>Justificación</a:t>
            </a:r>
          </a:p>
          <a:p>
            <a:r>
              <a:rPr lang="es-ES" dirty="0"/>
              <a:t>La implementación de tecnologías avanzadas en la detección de comportamientos peligrosos al volante se ha convertido en una prioridad ante la preocupante estadística revelada por Miguel Martínez, director general del Instituto Mexicano del Transporte (IMT), que señala que aproximadamente el 42% de los accidentes de tránsito están relacionados con la fatiga del conductor (Vázquez, 2020). Esta cifra alarmante subraya la necesidad urgente de medidas efectivas para abordar este problema.</a:t>
            </a:r>
          </a:p>
          <a:p>
            <a:r>
              <a:rPr lang="es-ES" dirty="0"/>
              <a:t>Además, según datos recopilados por Vázquez (2020), las distracciones contribuyen a aproximadamente el 30% de los accidentes de tránsito. Este panorama subraya la importancia de implementar estrategias de seguridad vial que aborden tanto la fatiga del conductor como las distracciones al volante.</a:t>
            </a:r>
          </a:p>
          <a:p>
            <a:r>
              <a:rPr lang="es-ES" dirty="0"/>
              <a:t>La aplicación de tecnologías como la visión por computadora y el aprendizaje automático ofrece una solución prometedora para mitigar estos riesgos. Estas tecnologías permiten una detección rápida y precisa de comportamientos peligrosos, proporcionando una capa adicional de seguridad tanto para los conductores como para los pasajeros. Al detectar situaciones de riesgo en el entorno vial, estas tecnologías pueden alertar a los conductores y tomar medidas preventivas para evitar accidentes.</a:t>
            </a:r>
          </a:p>
          <a:p>
            <a:r>
              <a:rPr lang="es-ES" dirty="0"/>
              <a:t>La implementación de tecnologías avanzadas en la detección de comportamientos peligrosos al volante se fundamenta en la necesidad de abordar de manera efectiva las causas principales de los accidentes de tránsito, como la fatiga del conductor y las distracciones, con el objetivo de garantizar la seguridad de todos los usuarios de la carretera.</a:t>
            </a:r>
            <a:endParaRPr lang="es-MX" dirty="0"/>
          </a:p>
        </p:txBody>
      </p:sp>
      <p:sp>
        <p:nvSpPr>
          <p:cNvPr id="4" name="Marcador de número de diapositiva 3">
            <a:extLst>
              <a:ext uri="{FF2B5EF4-FFF2-40B4-BE49-F238E27FC236}">
                <a16:creationId xmlns:a16="http://schemas.microsoft.com/office/drawing/2014/main" id="{9666A241-9969-5417-2F0A-54249FB8FD7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01830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64877-D2C3-4061-8623-D527DC649668}"/>
              </a:ext>
            </a:extLst>
          </p:cNvPr>
          <p:cNvSpPr>
            <a:spLocks noGrp="1"/>
          </p:cNvSpPr>
          <p:nvPr>
            <p:ph type="title"/>
          </p:nvPr>
        </p:nvSpPr>
        <p:spPr>
          <a:xfrm>
            <a:off x="1385455" y="775144"/>
            <a:ext cx="6751782" cy="849554"/>
          </a:xfrm>
        </p:spPr>
        <p:txBody>
          <a:bodyPr>
            <a:normAutofit/>
          </a:bodyPr>
          <a:lstStyle/>
          <a:p>
            <a:r>
              <a:rPr lang="es-MX" sz="4000" dirty="0"/>
              <a:t>OBJETIVOS</a:t>
            </a:r>
            <a:r>
              <a:rPr lang="es-MX" dirty="0">
                <a:latin typeface="Arial Rounded MT Bold" panose="020F0704030504030204" pitchFamily="34" charset="0"/>
              </a:rPr>
              <a:t> </a:t>
            </a:r>
          </a:p>
        </p:txBody>
      </p:sp>
      <p:sp>
        <p:nvSpPr>
          <p:cNvPr id="3" name="Marcador de contenido 2">
            <a:extLst>
              <a:ext uri="{FF2B5EF4-FFF2-40B4-BE49-F238E27FC236}">
                <a16:creationId xmlns:a16="http://schemas.microsoft.com/office/drawing/2014/main" id="{1FCE9DB3-8112-4A9C-80D4-CE7FF2077F53}"/>
              </a:ext>
            </a:extLst>
          </p:cNvPr>
          <p:cNvSpPr>
            <a:spLocks noGrp="1"/>
          </p:cNvSpPr>
          <p:nvPr>
            <p:ph idx="1"/>
          </p:nvPr>
        </p:nvSpPr>
        <p:spPr>
          <a:xfrm>
            <a:off x="581192" y="1985818"/>
            <a:ext cx="11029615" cy="2598708"/>
          </a:xfrm>
        </p:spPr>
        <p:txBody>
          <a:bodyPr/>
          <a:lstStyle/>
          <a:p>
            <a:pPr marL="0" indent="0">
              <a:buNone/>
            </a:pPr>
            <a:endParaRPr lang="es-MX" dirty="0"/>
          </a:p>
          <a:p>
            <a:pPr marL="0" indent="0">
              <a:buNone/>
            </a:pPr>
            <a:endParaRPr lang="es-MX" dirty="0"/>
          </a:p>
        </p:txBody>
      </p:sp>
      <p:sp>
        <p:nvSpPr>
          <p:cNvPr id="4" name="Marcador de número de diapositiva 3">
            <a:extLst>
              <a:ext uri="{FF2B5EF4-FFF2-40B4-BE49-F238E27FC236}">
                <a16:creationId xmlns:a16="http://schemas.microsoft.com/office/drawing/2014/main" id="{C080CB1E-7CFE-45A0-9300-EE8FB484C4C0}"/>
              </a:ext>
            </a:extLst>
          </p:cNvPr>
          <p:cNvSpPr>
            <a:spLocks noGrp="1"/>
          </p:cNvSpPr>
          <p:nvPr>
            <p:ph type="sldNum" sz="quarter" idx="12"/>
          </p:nvPr>
        </p:nvSpPr>
        <p:spPr>
          <a:xfrm>
            <a:off x="10558299" y="6323339"/>
            <a:ext cx="1052508" cy="365125"/>
          </a:xfrm>
        </p:spPr>
        <p:txBody>
          <a:bodyPr/>
          <a:lstStyle/>
          <a:p>
            <a:fld id="{D57F1E4F-1CFF-5643-939E-217C01CDF565}" type="slidenum">
              <a:rPr lang="en-US" sz="2000"/>
              <a:pPr/>
              <a:t>7</a:t>
            </a:fld>
            <a:endParaRPr lang="en-US" sz="2000" dirty="0">
              <a:latin typeface="Arial Rounded MT Bold" panose="020F0704030504030204" pitchFamily="34" charset="0"/>
            </a:endParaRPr>
          </a:p>
        </p:txBody>
      </p:sp>
      <p:pic>
        <p:nvPicPr>
          <p:cNvPr id="5" name="Imagen 4">
            <a:extLst>
              <a:ext uri="{FF2B5EF4-FFF2-40B4-BE49-F238E27FC236}">
                <a16:creationId xmlns:a16="http://schemas.microsoft.com/office/drawing/2014/main" id="{133DB855-64FA-4B95-888D-4A5005FDE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058" y="702156"/>
            <a:ext cx="1148401" cy="1013800"/>
          </a:xfrm>
          <a:prstGeom prst="rect">
            <a:avLst/>
          </a:prstGeom>
        </p:spPr>
      </p:pic>
      <p:pic>
        <p:nvPicPr>
          <p:cNvPr id="6" name="Marcador de contenido 3">
            <a:extLst>
              <a:ext uri="{FF2B5EF4-FFF2-40B4-BE49-F238E27FC236}">
                <a16:creationId xmlns:a16="http://schemas.microsoft.com/office/drawing/2014/main" id="{2E94A681-1456-4F09-A41B-148711C4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41" y="683886"/>
            <a:ext cx="748841" cy="1032070"/>
          </a:xfrm>
          <a:prstGeom prst="rect">
            <a:avLst/>
          </a:prstGeom>
        </p:spPr>
      </p:pic>
      <p:sp>
        <p:nvSpPr>
          <p:cNvPr id="11" name="Marcador de contenido 2">
            <a:extLst>
              <a:ext uri="{FF2B5EF4-FFF2-40B4-BE49-F238E27FC236}">
                <a16:creationId xmlns:a16="http://schemas.microsoft.com/office/drawing/2014/main" id="{D36ECAC4-5DED-492E-B948-C0C1659A56D0}"/>
              </a:ext>
            </a:extLst>
          </p:cNvPr>
          <p:cNvSpPr txBox="1">
            <a:spLocks/>
          </p:cNvSpPr>
          <p:nvPr/>
        </p:nvSpPr>
        <p:spPr>
          <a:xfrm>
            <a:off x="801688" y="2077076"/>
            <a:ext cx="10515600" cy="4351338"/>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7000"/>
              </a:lnSpc>
              <a:spcAft>
                <a:spcPts val="35"/>
              </a:spcAft>
              <a:buFont typeface="Wingdings 2" panose="05020102010507070707" pitchFamily="18" charset="2"/>
              <a:buNone/>
            </a:pPr>
            <a:r>
              <a:rPr lang="es-MX" sz="2400" dirty="0">
                <a:solidFill>
                  <a:srgbClr val="000000"/>
                </a:solidFill>
                <a:latin typeface="Trebuchet MS" panose="020B0603020202020204" pitchFamily="34" charset="0"/>
                <a:ea typeface="Open Sans" panose="020B0606030504020204" pitchFamily="34" charset="0"/>
                <a:cs typeface="Open Sans" panose="020B0606030504020204" pitchFamily="34" charset="0"/>
              </a:rPr>
              <a:t>Objetivo general :</a:t>
            </a:r>
          </a:p>
          <a:p>
            <a:pPr algn="just">
              <a:lnSpc>
                <a:spcPct val="107000"/>
              </a:lnSpc>
              <a:spcAft>
                <a:spcPts val="35"/>
              </a:spcAft>
              <a:buFont typeface="Wingdings" panose="05000000000000000000" pitchFamily="2" charset="2"/>
              <a:buChar char="§"/>
            </a:pPr>
            <a:r>
              <a:rPr lang="es-ES" sz="1800" b="0" i="0" u="none" strike="noStrike" baseline="0" dirty="0">
                <a:solidFill>
                  <a:srgbClr val="000000"/>
                </a:solidFill>
                <a:latin typeface="Tahoma" panose="020B0604030504040204" pitchFamily="34" charset="0"/>
              </a:rPr>
              <a:t>Desarrollar un sistema de detección rápida y precisa de comportamientos peligrosos al volante mediante el análisis de imágenes en tiempo real para reducir los accidentes ocasionados por distracciones al volante. </a:t>
            </a:r>
            <a:endParaRPr lang="es-MX" sz="2400" dirty="0">
              <a:solidFill>
                <a:srgbClr val="000000"/>
              </a:solidFill>
              <a:latin typeface="Trebuchet MS" panose="020B0603020202020204" pitchFamily="34" charset="0"/>
              <a:ea typeface="Open Sans" panose="020B0606030504020204" pitchFamily="34" charset="0"/>
              <a:cs typeface="Open Sans" panose="020B0606030504020204" pitchFamily="34" charset="0"/>
            </a:endParaRPr>
          </a:p>
          <a:p>
            <a:pPr marL="342900" indent="-342900" algn="just">
              <a:lnSpc>
                <a:spcPct val="107000"/>
              </a:lnSpc>
              <a:spcAft>
                <a:spcPts val="35"/>
              </a:spcAft>
              <a:buFont typeface="Arial" panose="020B0604020202020204" pitchFamily="34" charset="0"/>
              <a:buChar char="●"/>
            </a:pPr>
            <a:endParaRPr lang="es-MX" sz="2400" dirty="0">
              <a:solidFill>
                <a:srgbClr val="000000"/>
              </a:solidFill>
              <a:latin typeface="Trebuchet MS" panose="020B0603020202020204" pitchFamily="34" charset="0"/>
              <a:ea typeface="Open Sans" panose="020B0606030504020204" pitchFamily="34" charset="0"/>
              <a:cs typeface="Open Sans" panose="020B0606030504020204" pitchFamily="34" charset="0"/>
            </a:endParaRPr>
          </a:p>
          <a:p>
            <a:pPr marL="0" indent="0" algn="just">
              <a:lnSpc>
                <a:spcPct val="107000"/>
              </a:lnSpc>
              <a:spcAft>
                <a:spcPts val="35"/>
              </a:spcAft>
              <a:buFont typeface="Wingdings 2" panose="05020102010507070707" pitchFamily="18" charset="2"/>
              <a:buNone/>
            </a:pPr>
            <a:endParaRPr lang="es-MX" sz="2400" dirty="0">
              <a:solidFill>
                <a:srgbClr val="000000"/>
              </a:solidFill>
              <a:latin typeface="Trebuchet MS" panose="020B0603020202020204" pitchFamily="34" charset="0"/>
              <a:ea typeface="Open Sans" panose="020B0606030504020204" pitchFamily="34" charset="0"/>
              <a:cs typeface="Open Sans" panose="020B0606030504020204" pitchFamily="34" charset="0"/>
            </a:endParaRPr>
          </a:p>
          <a:p>
            <a:pPr marL="0" indent="0">
              <a:buNone/>
            </a:pPr>
            <a:r>
              <a:rPr lang="es-MX" sz="2400" dirty="0">
                <a:solidFill>
                  <a:srgbClr val="000000"/>
                </a:solidFill>
                <a:latin typeface="Trebuchet MS" panose="020B0603020202020204" pitchFamily="34" charset="0"/>
                <a:ea typeface="Open Sans" panose="020B0606030504020204" pitchFamily="34" charset="0"/>
                <a:cs typeface="Open Sans" panose="020B0606030504020204" pitchFamily="34" charset="0"/>
              </a:rPr>
              <a:t>Objetivos específicos:</a:t>
            </a:r>
          </a:p>
          <a:p>
            <a:r>
              <a:rPr lang="es-ES" sz="1800" b="0" i="0" u="none" strike="noStrike" baseline="0" dirty="0">
                <a:solidFill>
                  <a:srgbClr val="000000"/>
                </a:solidFill>
                <a:latin typeface="Arial" panose="020B0604020202020204" pitchFamily="34" charset="0"/>
              </a:rPr>
              <a:t>Desarrollar sistemas de alerta avanzados que detecten signos de distracción del conductor, basados en la dirección de la mirada y proporcionar advertencias visuales y auditivas en tiempo real para reorientar la atención del conductor hacia la conducción segura. </a:t>
            </a:r>
          </a:p>
          <a:p>
            <a:r>
              <a:rPr lang="es-ES" sz="1800" b="0" i="0" u="none" strike="noStrike" baseline="0" dirty="0">
                <a:solidFill>
                  <a:srgbClr val="000000"/>
                </a:solidFill>
                <a:latin typeface="Arial" panose="020B0604020202020204" pitchFamily="34" charset="0"/>
              </a:rPr>
              <a:t>Implementar sistemas de visión artificial que monitoreen continuamente el entorno del vehículo para detectar peatones, vehículos, obstáculos y condiciones de la carretera que representen un riesgo de colisión. </a:t>
            </a:r>
          </a:p>
          <a:p>
            <a:r>
              <a:rPr lang="es-ES" sz="1800" b="0" i="0" u="none" strike="noStrike" baseline="0" dirty="0">
                <a:solidFill>
                  <a:srgbClr val="000000"/>
                </a:solidFill>
                <a:latin typeface="Arial" panose="020B0604020202020204" pitchFamily="34" charset="0"/>
              </a:rPr>
              <a:t>Diseñar y calibrar un sistema de alarma sonora altamente perceptible que alerte de manera efectiva al conductor sobre situaciones de riesgo, utilizando tonos y patrones de sonido distintivos que capturen la atención del conductor sin generar distracciones adicionales </a:t>
            </a:r>
            <a:endParaRPr lang="es-MX" sz="2400" dirty="0">
              <a:solidFill>
                <a:srgbClr val="000000"/>
              </a:solidFill>
              <a:latin typeface="Trebuchet MS" panose="020B0603020202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2650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64877-D2C3-4061-8623-D527DC649668}"/>
              </a:ext>
            </a:extLst>
          </p:cNvPr>
          <p:cNvSpPr>
            <a:spLocks noGrp="1"/>
          </p:cNvSpPr>
          <p:nvPr>
            <p:ph type="title"/>
          </p:nvPr>
        </p:nvSpPr>
        <p:spPr>
          <a:xfrm>
            <a:off x="1385455" y="775144"/>
            <a:ext cx="6751782" cy="849554"/>
          </a:xfrm>
        </p:spPr>
        <p:txBody>
          <a:bodyPr>
            <a:normAutofit/>
          </a:bodyPr>
          <a:lstStyle/>
          <a:p>
            <a:r>
              <a:rPr lang="es-MX" sz="4000" dirty="0">
                <a:latin typeface="Trebuchet MS" panose="020B0603020202020204" pitchFamily="34" charset="0"/>
                <a:ea typeface="Open Sans Light" panose="020B0306030504020204" pitchFamily="34" charset="0"/>
                <a:cs typeface="Open Sans Light" panose="020B0306030504020204" pitchFamily="34" charset="0"/>
              </a:rPr>
              <a:t>METODOLOGÍA</a:t>
            </a:r>
            <a:endParaRPr lang="es-MX" sz="2400" dirty="0">
              <a:latin typeface="Arial Rounded MT Bold" panose="020F0704030504030204" pitchFamily="34" charset="0"/>
            </a:endParaRPr>
          </a:p>
        </p:txBody>
      </p:sp>
      <p:sp>
        <p:nvSpPr>
          <p:cNvPr id="3" name="Marcador de contenido 2">
            <a:extLst>
              <a:ext uri="{FF2B5EF4-FFF2-40B4-BE49-F238E27FC236}">
                <a16:creationId xmlns:a16="http://schemas.microsoft.com/office/drawing/2014/main" id="{1FCE9DB3-8112-4A9C-80D4-CE7FF2077F53}"/>
              </a:ext>
            </a:extLst>
          </p:cNvPr>
          <p:cNvSpPr>
            <a:spLocks noGrp="1"/>
          </p:cNvSpPr>
          <p:nvPr>
            <p:ph idx="1"/>
          </p:nvPr>
        </p:nvSpPr>
        <p:spPr>
          <a:xfrm>
            <a:off x="581192" y="1985818"/>
            <a:ext cx="11029615" cy="2598708"/>
          </a:xfrm>
        </p:spPr>
        <p:txBody>
          <a:bodyPr/>
          <a:lstStyle/>
          <a:p>
            <a:pPr marL="0" indent="0">
              <a:buNone/>
            </a:pPr>
            <a:endParaRPr lang="es-MX" dirty="0"/>
          </a:p>
          <a:p>
            <a:pPr marL="0" indent="0">
              <a:buNone/>
            </a:pPr>
            <a:endParaRPr lang="es-MX" dirty="0"/>
          </a:p>
        </p:txBody>
      </p:sp>
      <p:sp>
        <p:nvSpPr>
          <p:cNvPr id="4" name="Marcador de número de diapositiva 3">
            <a:extLst>
              <a:ext uri="{FF2B5EF4-FFF2-40B4-BE49-F238E27FC236}">
                <a16:creationId xmlns:a16="http://schemas.microsoft.com/office/drawing/2014/main" id="{C080CB1E-7CFE-45A0-9300-EE8FB484C4C0}"/>
              </a:ext>
            </a:extLst>
          </p:cNvPr>
          <p:cNvSpPr>
            <a:spLocks noGrp="1"/>
          </p:cNvSpPr>
          <p:nvPr>
            <p:ph type="sldNum" sz="quarter" idx="12"/>
          </p:nvPr>
        </p:nvSpPr>
        <p:spPr>
          <a:xfrm>
            <a:off x="10558299" y="6323339"/>
            <a:ext cx="1052508" cy="365125"/>
          </a:xfrm>
        </p:spPr>
        <p:txBody>
          <a:bodyPr/>
          <a:lstStyle/>
          <a:p>
            <a:fld id="{D57F1E4F-1CFF-5643-939E-217C01CDF565}" type="slidenum">
              <a:rPr lang="en-US" sz="2000"/>
              <a:pPr/>
              <a:t>8</a:t>
            </a:fld>
            <a:endParaRPr lang="en-US" sz="2000" dirty="0">
              <a:latin typeface="Arial Rounded MT Bold" panose="020F0704030504030204" pitchFamily="34" charset="0"/>
            </a:endParaRPr>
          </a:p>
        </p:txBody>
      </p:sp>
      <p:pic>
        <p:nvPicPr>
          <p:cNvPr id="5" name="Imagen 4">
            <a:extLst>
              <a:ext uri="{FF2B5EF4-FFF2-40B4-BE49-F238E27FC236}">
                <a16:creationId xmlns:a16="http://schemas.microsoft.com/office/drawing/2014/main" id="{133DB855-64FA-4B95-888D-4A5005FDE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058" y="702156"/>
            <a:ext cx="1148401" cy="1013800"/>
          </a:xfrm>
          <a:prstGeom prst="rect">
            <a:avLst/>
          </a:prstGeom>
        </p:spPr>
      </p:pic>
      <p:pic>
        <p:nvPicPr>
          <p:cNvPr id="6" name="Marcador de contenido 3">
            <a:extLst>
              <a:ext uri="{FF2B5EF4-FFF2-40B4-BE49-F238E27FC236}">
                <a16:creationId xmlns:a16="http://schemas.microsoft.com/office/drawing/2014/main" id="{2E94A681-1456-4F09-A41B-148711C4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41" y="683886"/>
            <a:ext cx="748841" cy="1032070"/>
          </a:xfrm>
          <a:prstGeom prst="rect">
            <a:avLst/>
          </a:prstGeom>
        </p:spPr>
      </p:pic>
      <p:graphicFrame>
        <p:nvGraphicFramePr>
          <p:cNvPr id="14" name="Marcador de contenido 4">
            <a:extLst>
              <a:ext uri="{FF2B5EF4-FFF2-40B4-BE49-F238E27FC236}">
                <a16:creationId xmlns:a16="http://schemas.microsoft.com/office/drawing/2014/main" id="{91250EF5-7AB2-44ED-AC33-51ADD9B8D71B}"/>
              </a:ext>
            </a:extLst>
          </p:cNvPr>
          <p:cNvGraphicFramePr>
            <a:graphicFrameLocks/>
          </p:cNvGraphicFramePr>
          <p:nvPr>
            <p:extLst>
              <p:ext uri="{D42A27DB-BD31-4B8C-83A1-F6EECF244321}">
                <p14:modId xmlns:p14="http://schemas.microsoft.com/office/powerpoint/2010/main" val="2158438755"/>
              </p:ext>
            </p:extLst>
          </p:nvPr>
        </p:nvGraphicFramePr>
        <p:xfrm>
          <a:off x="412369" y="2154563"/>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600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E4DC2-B990-A596-5617-684E5ED45CC3}"/>
              </a:ext>
            </a:extLst>
          </p:cNvPr>
          <p:cNvSpPr>
            <a:spLocks noGrp="1"/>
          </p:cNvSpPr>
          <p:nvPr>
            <p:ph type="title"/>
          </p:nvPr>
        </p:nvSpPr>
        <p:spPr/>
        <p:txBody>
          <a:bodyPr/>
          <a:lstStyle/>
          <a:p>
            <a:endParaRPr lang="es-MX"/>
          </a:p>
        </p:txBody>
      </p:sp>
      <p:sp>
        <p:nvSpPr>
          <p:cNvPr id="4" name="Marcador de número de diapositiva 3">
            <a:extLst>
              <a:ext uri="{FF2B5EF4-FFF2-40B4-BE49-F238E27FC236}">
                <a16:creationId xmlns:a16="http://schemas.microsoft.com/office/drawing/2014/main" id="{3ED83371-8A5C-DE2C-CDAD-1AA34BB6D3A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9" name="Marcador de contenido 8">
            <a:extLst>
              <a:ext uri="{FF2B5EF4-FFF2-40B4-BE49-F238E27FC236}">
                <a16:creationId xmlns:a16="http://schemas.microsoft.com/office/drawing/2014/main" id="{CE43260B-6BD2-B237-F059-D1628E4E4215}"/>
              </a:ext>
            </a:extLst>
          </p:cNvPr>
          <p:cNvPicPr>
            <a:picLocks noGrp="1" noChangeAspect="1"/>
          </p:cNvPicPr>
          <p:nvPr>
            <p:ph idx="1"/>
          </p:nvPr>
        </p:nvPicPr>
        <p:blipFill>
          <a:blip r:embed="rId2"/>
          <a:stretch>
            <a:fillRect/>
          </a:stretch>
        </p:blipFill>
        <p:spPr>
          <a:xfrm>
            <a:off x="3644744" y="2181225"/>
            <a:ext cx="4902511" cy="3678238"/>
          </a:xfrm>
          <a:prstGeom prst="rect">
            <a:avLst/>
          </a:prstGeom>
        </p:spPr>
      </p:pic>
    </p:spTree>
    <p:extLst>
      <p:ext uri="{BB962C8B-B14F-4D97-AF65-F5344CB8AC3E}">
        <p14:creationId xmlns:p14="http://schemas.microsoft.com/office/powerpoint/2010/main" val="310763831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9BA108A7582C45B4E59CBEE5695902" ma:contentTypeVersion="14" ma:contentTypeDescription="Create a new document." ma:contentTypeScope="" ma:versionID="2d35ac91ff6fe80461002359ba43169f">
  <xsd:schema xmlns:xsd="http://www.w3.org/2001/XMLSchema" xmlns:xs="http://www.w3.org/2001/XMLSchema" xmlns:p="http://schemas.microsoft.com/office/2006/metadata/properties" xmlns:ns2="854718d0-0fd1-4b10-a245-e550a25d95f3" xmlns:ns3="c3e6bfa9-a11a-4a55-a6b6-5040629dc8fc" targetNamespace="http://schemas.microsoft.com/office/2006/metadata/properties" ma:root="true" ma:fieldsID="df71eb96f6f52ae909daf8c209da6ca6" ns2:_="" ns3:_="">
    <xsd:import namespace="854718d0-0fd1-4b10-a245-e550a25d95f3"/>
    <xsd:import namespace="c3e6bfa9-a11a-4a55-a6b6-5040629dc8f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4718d0-0fd1-4b10-a245-e550a25d95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b61bc0c-9156-412f-b605-57ff87b11ec1" ma:termSetId="09814cd3-568e-fe90-9814-8d621ff8fb84" ma:anchorId="fba54fb3-c3e1-fe81-a776-ca4b69148c4d" ma:open="true" ma:isKeyword="false">
      <xsd:complexType>
        <xsd:sequence>
          <xsd:element ref="pc:Terms" minOccurs="0" maxOccurs="1"/>
        </xsd:sequence>
      </xsd:complex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e6bfa9-a11a-4a55-a6b6-5040629dc8fc"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ff9b90f9-8f5f-45e4-b9a9-b06a711cd996}" ma:internalName="TaxCatchAll" ma:showField="CatchAllData" ma:web="c3e6bfa9-a11a-4a55-a6b6-5040629dc8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4718d0-0fd1-4b10-a245-e550a25d95f3">
      <Terms xmlns="http://schemas.microsoft.com/office/infopath/2007/PartnerControls"/>
    </lcf76f155ced4ddcb4097134ff3c332f>
    <TaxCatchAll xmlns="c3e6bfa9-a11a-4a55-a6b6-5040629dc8fc" xsi:nil="true"/>
  </documentManagement>
</p:properties>
</file>

<file path=customXml/itemProps1.xml><?xml version="1.0" encoding="utf-8"?>
<ds:datastoreItem xmlns:ds="http://schemas.openxmlformats.org/officeDocument/2006/customXml" ds:itemID="{68AD97D8-0F23-4F4F-BEF3-1C856BD90AA9}">
  <ds:schemaRefs>
    <ds:schemaRef ds:uri="http://schemas.microsoft.com/sharepoint/v3/contenttype/forms"/>
  </ds:schemaRefs>
</ds:datastoreItem>
</file>

<file path=customXml/itemProps2.xml><?xml version="1.0" encoding="utf-8"?>
<ds:datastoreItem xmlns:ds="http://schemas.openxmlformats.org/officeDocument/2006/customXml" ds:itemID="{CBF34675-CF23-412C-9228-EA284FFCD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4718d0-0fd1-4b10-a245-e550a25d95f3"/>
    <ds:schemaRef ds:uri="c3e6bfa9-a11a-4a55-a6b6-5040629dc8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09C3B8-AD2A-43E1-8683-73C3B06141A6}">
  <ds:schemaRefs>
    <ds:schemaRef ds:uri="http://schemas.microsoft.com/office/2006/metadata/properties"/>
    <ds:schemaRef ds:uri="http://schemas.microsoft.com/office/infopath/2007/PartnerControls"/>
    <ds:schemaRef ds:uri="4e2d7fe1-1091-419d-8874-42ee6eaa6782"/>
    <ds:schemaRef ds:uri="19acb1c4-4801-4bad-abb6-4ca662de7da7"/>
    <ds:schemaRef ds:uri="854718d0-0fd1-4b10-a245-e550a25d95f3"/>
    <ds:schemaRef ds:uri="c3e6bfa9-a11a-4a55-a6b6-5040629dc8fc"/>
  </ds:schemaRefs>
</ds:datastoreItem>
</file>

<file path=docProps/app.xml><?xml version="1.0" encoding="utf-8"?>
<Properties xmlns="http://schemas.openxmlformats.org/officeDocument/2006/extended-properties" xmlns:vt="http://schemas.openxmlformats.org/officeDocument/2006/docPropsVTypes">
  <Template>TC103457464[[fn=Dividendo]]</Template>
  <TotalTime>10978</TotalTime>
  <Words>2728</Words>
  <Application>Microsoft Office PowerPoint</Application>
  <PresentationFormat>Panorámica</PresentationFormat>
  <Paragraphs>106</Paragraphs>
  <Slides>13</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Arial</vt:lpstr>
      <vt:lpstr>Arial Rounded MT Bold</vt:lpstr>
      <vt:lpstr>Calibri</vt:lpstr>
      <vt:lpstr>Tahoma</vt:lpstr>
      <vt:lpstr>Trebuchet MS</vt:lpstr>
      <vt:lpstr>TrebuchetMS</vt:lpstr>
      <vt:lpstr>Wingdings</vt:lpstr>
      <vt:lpstr>Wingdings 2</vt:lpstr>
      <vt:lpstr>Dividendo</vt:lpstr>
      <vt:lpstr> </vt:lpstr>
      <vt:lpstr>     Resumen</vt:lpstr>
      <vt:lpstr>Motivación </vt:lpstr>
      <vt:lpstr>       Antecedentes</vt:lpstr>
      <vt:lpstr>Antecedentes </vt:lpstr>
      <vt:lpstr>Presentación de PowerPoint</vt:lpstr>
      <vt:lpstr>OBJETIVOS </vt:lpstr>
      <vt:lpstr>METODOLOGÍA</vt:lpstr>
      <vt:lpstr>Presentación de PowerPoint</vt:lpstr>
      <vt:lpstr>Presentación de PowerPoint</vt:lpstr>
      <vt:lpstr>RESULTADOS ESPERADOS </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Marisol Alvarado Alvarado</dc:creator>
  <cp:lastModifiedBy>clau resendiz</cp:lastModifiedBy>
  <cp:revision>715</cp:revision>
  <cp:lastPrinted>2014-01-28T14:58:29Z</cp:lastPrinted>
  <dcterms:created xsi:type="dcterms:W3CDTF">2014-01-23T19:55:16Z</dcterms:created>
  <dcterms:modified xsi:type="dcterms:W3CDTF">2024-06-19T17:33:52Z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0x010100539BA108A7582C45B4E59CBEE5695902</vt:lpwstr>
  </property>
  <property fmtid="{D5CDD505-2E9C-101B-9397-08002B2CF9AE}" pid="3" name="MediaServiceImageTags">
    <vt:lpwstr/>
  </property>
</Properties>
</file>