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8.xml" ContentType="application/vnd.openxmlformats-officedocument.presentationml.notesSlide+xml"/>
  <Override PartName="/ppt/ink/ink24.xml" ContentType="application/inkml+xml"/>
  <Override PartName="/ppt/notesSlides/notesSlide9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Source Sans Pro" panose="020B0503030403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9T16:26:17.54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0,'3977'0,"-3942"0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9:33.4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2877 596 24575,'1710'0'0,"-1687"-1"0,-1-1 0,0 0 0,0-2 0,33-10 0,83-36 0,-132 48 0,0-1 0,-1-1 0,1 1 0,-1-1 0,0 0 0,0 0 0,0 0 0,0-1 0,-1 1 0,0-1 0,0-1 0,0 1 0,-1 0 0,0-1 0,0 0 0,0 1 0,0-1 0,-1 0 0,0-1 0,0 1 0,-1 0 0,0-1 0,0 1 0,0-8 0,0 3 0,-1 0 0,-1 1 0,1-1 0,-1 0 0,-1 1 0,0-1 0,-1 1 0,0 0 0,0 0 0,-1 0 0,-1 0 0,1 0 0,-2 1 0,-6-10 0,-9-9 0,-2 1 0,-42-38 0,46 47 0,11 10 0,0 0 0,-1 0 0,0 1 0,0 0 0,-1 1 0,0-1 0,0 2 0,0 0 0,-1 0 0,1 1 0,-19-5 0,-7 4 0,0 2 0,0 1 0,0 2 0,-51 6 0,69-3 0,0 1 0,0 1 0,0 0 0,0 1 0,-33 17 0,29-13 0,0 0 0,-44 11 0,55-18 0,-1-1 0,1 2 0,0 0 0,1 0 0,-1 1 0,1 0 0,-1 0 0,1 1 0,1 1 0,0 0 0,0 0 0,0 1 0,0 0 0,-8 12 0,10-14 0,1 1 0,-1-1 0,0 0 0,0 0 0,-1-1 0,1 0 0,-1-1 0,0 0 0,-1 0 0,1 0 0,-1-1 0,0 0 0,1-1 0,-16 2 0,-8 0 0,0-2 0,-60-5 0,36 1 0,-1414-3 0,820 7 0,-896-2-1365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9:37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1545 251 24575,'12'0'0,"0"2"0,-1 0 0,22 6 0,19 3 0,230-3 0,-253-9 0,-347-11 0,240 5 0,44 6 0,-1-2 0,1-2 0,-1-1 0,2-2 0,-36-12 0,25 1 0,-1 2 0,0 3 0,-1 1 0,0 2 0,-49-5 0,30 7 0,0-3 0,-81-26 0,-60-13 0,107 40-34,0 4 0,-123 6-1,106 3-1227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9:27.4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346 158 24575,'1591'0'0,"-1589"1"0,-1-1 0,0 0 0,1 0 0,-1 0 0,1 0 0,-1 0 0,1 0 0,-1 0 0,1 0 0,-1-1 0,0 1 0,1 0 0,-1-1 0,0 1 0,1-1 0,-1 0 0,2-1 0,-3 1 0,-1 1 0,1-1 0,-1 0 0,0 0 0,1 1 0,-1-1 0,0 0 0,1 1 0,-1-1 0,0 0 0,0 1 0,0-1 0,1 1 0,-1 0 0,0-1 0,0 1 0,0-1 0,-1 1 0,-57-20 0,-88-3 0,99 18 0,-71-18 0,35 2 0,-1 3 0,-1 4 0,-1 4 0,-152 2 0,-494 12 42,471-5-1449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9:27.9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9:29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0 408 24575,'15'-1'0,"-1"-1"0,0 0 0,0-1 0,27-10 0,10-2 0,-17 5 0,0-1 0,-1-2 0,-1-1 0,60-36 0,-52 28 0,-23 13 0,2 1 0,-1 1 0,1 1 0,0 0 0,0 2 0,22-3 0,118-6 0,76 12 0,-169 1 0,-13-4 0,-50 3 0,0 0 0,0 1 0,0-1 0,0 0 0,0-1 0,0 1 0,0-1 0,-1 1 0,1-1 0,0 0 0,-1 0 0,0 0 0,1 0 0,2-3 0,-5 4 0,1 0 0,-1 0 0,1 0 0,-1 0 0,1 0 0,-1 0 0,1 0 0,-1 0 0,0 0 0,0 0 0,0 0 0,1 0 0,-1 0 0,0 0 0,0 0 0,0 0 0,-1 0 0,1-1 0,0 1 0,0 0 0,0 0 0,-1 0 0,1 0 0,-1 0 0,1 0 0,-1 1 0,1-1 0,-1 0 0,1 0 0,-1 0 0,0 0 0,1 0 0,-1 1 0,-1-2 0,-35-23 0,28 20 0,-13-9 0,-1 2 0,-1 0 0,-1 1 0,1 1 0,-1 2 0,-1 0 0,-45-7 0,-29 9 0,-143 7 0,79 3 0,150-4-455,1 0 0,-28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9:40.4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586 1 24575,'865'0'0,"-945"-1"0,-104 3 0,161 0 0,1 2 0,-1 0 0,1 1 0,1 2 0,-35 14 0,11 0 0,-60 38 0,80-42 0,0 1 0,1 2 0,2 0 0,-36 41 0,52-54 0,1 0 0,1 0 0,-1 0 0,1 1 0,1-1 0,-1 1 0,1 0 0,1 0 0,0 0 0,0 1 0,-2 15 0,4-21 0,-1 1 0,1-1 0,0 1 0,0 0 0,0-1 0,1 1 0,-1-1 0,1 1 0,0-1 0,0 1 0,0-1 0,0 0 0,1 1 0,0-1 0,-1 0 0,1 0 0,0 0 0,0 0 0,1 0 0,-1-1 0,0 1 0,1 0 0,0-1 0,0 0 0,0 0 0,0 0 0,0 0 0,0 0 0,4 1 0,7 1 0,0-1 0,0 0 0,0-1 0,0 0 0,0-2 0,28-1 0,-29 0 0,0 1 0,0 0 0,0 1 0,0 0 0,0 1 0,0 0 0,0 1 0,20 7 0,-2 3 0,2-1 0,-1-1 0,2-3 0,-1 0 0,50 4 0,173-6 0,107-7 0,-425 1 0,0-2 0,0-2 0,-68-15 0,-343-105 0,430 113 0,0 1 0,-1 3 0,0 1 0,-75 1 0,65 3 0,-103-11 0,-47-2 0,-149 16-1365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9:57.0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2995 3506 24575,'530'0'0,"-4054"0"0,5532 0 0,-1957-3 0,55-8 0,-23 1 0,-47 4 0,0-1 0,-1-2 0,47-17 0,24-8 0,133-47 0,-36 9 0,-187 68 0,7-2 0,0-1 0,-1 0 0,0-2 0,0-1 0,-1 0 0,21-14 0,65-42 0,-32 22 0,-51 30 0,0 2 0,1 1 0,0 1 0,1 1 0,38-9 0,-48 13 0,-14 2 0,-33 2 0,-320 32 0,-82 3 0,198-19 0,-11 0 0,-1633-16 0,1873 1 0,0 0 0,0 0 0,0 1 0,-1 0 0,1 0 0,0 1 0,0-1 0,1 1 0,-1 0 0,0 1 0,0 0 0,1 0 0,0 0 0,-7 5 0,9-5 0,-1 1 0,1-1 0,0 1 0,1 0 0,-1-1 0,1 1 0,0 0 0,0 1 0,0-1 0,0 0 0,1 1 0,-1-1 0,1 1 0,0-1 0,1 1 0,-1-1 0,1 1 0,0 0 0,0-1 0,1 7 0,1-1 0,0 1 0,1 0 0,0 0 0,1-1 0,0 0 0,1 1 0,0-1 0,0-1 0,1 1 0,0-1 0,12 13 0,2 1 0,1-2 0,0 0 0,27 19 0,181 126 0,-183-137 0,1-1 0,1-3 0,61 23 0,-86-41 0,0-1 0,1 0 0,-1-2 0,48 2 0,100-8 0,-66-2 0,1900 3 0,-1016 2 0,-984-1 0,1 0 0,0 0 0,-1 0 0,1-1 0,0 0 0,-1 0 0,1 0 0,-1-1 0,0 0 0,1 0 0,5-4 0,-8 4 0,0 0 0,-1-1 0,1 0 0,-1 1 0,1-1 0,-1 0 0,0 0 0,0-1 0,0 1 0,0 0 0,-1-1 0,1 1 0,-1-1 0,0 1 0,0-1 0,0 0 0,-1 1 0,1-6 0,1-5 0,-1 1 0,0-1 0,-1 1 0,-1-1 0,0 0 0,0 1 0,-2-1 0,0 1 0,0 0 0,-1 0 0,-7-16 0,5 19 0,1 0 0,-1 0 0,-1 0 0,0 1 0,0 0 0,-1 1 0,0 0 0,0 0 0,-1 0 0,0 1 0,0 0 0,-1 1 0,-19-9 0,-27-11 0,-51-27 0,67 33 0,0 2 0,-1 2 0,-45-12 0,-32-12 0,91 31 0,0 1 0,0 1 0,0 2 0,-1 0 0,-33 0 0,-143 6 0,87 2 0,108-3 0,-1 0 0,1 0 0,0 1 0,0 1 0,-1-1 0,-9 5 0,16-5 0,0 0 0,0 0 0,1 1 0,-1-1 0,0 1 0,1 0 0,0 0 0,-1 0 0,1 0 0,0 0 0,0 1 0,0-1 0,0 1 0,1-1 0,-1 1 0,1-1 0,-1 1 0,1 0 0,0 0 0,0 0 0,0 0 0,1 0 0,-1 3 0,0-1 0,0 0 0,1 0 0,0 0 0,0 0 0,0 0 0,0 0 0,1 0 0,0-1 0,0 1 0,0 0 0,1 0 0,0 0 0,0-1 0,3 7 0,4 2 0,0 0 0,0-1 0,15 15 0,0-1 0,-17-18 0,0-1 0,0-1 0,1 1 0,0-1 0,1-1 0,-1 1 0,1-1 0,0-1 0,0 0 0,1 0 0,-1-1 0,1 0 0,0-1 0,19 3 0,11-1 0,-1-3 0,62-5 0,-28 1 0,13 4 0,-48 1 0,1-3 0,71-8 0,-78 1 0,0-2 0,0-1 0,31-15 0,-35 13 0,1 1 0,0 1 0,57-11 0,-73 19 0,0 0 0,0-1 0,-1-1 0,1 0 0,-1 0 0,0-2 0,0 1 0,-1-1 0,19-16 0,-2 3 0,-13 11 0,-1 0 0,-1-1 0,0-1 0,0-1 0,-1 1 0,0-2 0,-1 0 0,-1 0 0,10-16 0,-14 17 0,0-1 0,-1 0 0,0 0 0,4-25 0,-7 30 0,-1 0 0,0 0 0,0 0 0,-1 0 0,0-1 0,0 1 0,-1 0 0,0 0 0,-4-11 0,4 16 0,0 0 0,-1 0 0,1 1 0,-1-1 0,0 1 0,0-1 0,0 1 0,0 0 0,0 0 0,-1 0 0,1 0 0,-1 0 0,1 1 0,-1-1 0,0 1 0,1-1 0,-1 1 0,0 0 0,0 0 0,0 0 0,0 0 0,-4 0 0,-8-1 0,-1 0 0,1 1 0,-18 2 0,23-1 0,-52 1 0,-82 11 0,121-8 0,0 1 0,-1 1 0,2 1 0,-1 1 0,1 1 0,-33 18 0,42-19 0,-3 1 0,0 0 0,-24 21 0,35-26 0,0 1 0,1 0 0,0 0 0,0 0 0,0 0 0,0 1 0,1-1 0,0 1 0,0 0 0,1 0 0,-3 9 0,0 12 0,1 1 0,1-1 0,2 0 0,0 1 0,6 42 0,-2-1 0,-3-63 0,1 0 0,-1 0 0,1 0 0,0 0 0,0 0 0,1 0 0,-1 0 0,1 0 0,1-1 0,-1 1 0,6 8 0,-5-11 0,-1 1 0,1-1 0,1 0 0,-1-1 0,0 1 0,1 0 0,-1-1 0,1 0 0,0 0 0,0 0 0,0 0 0,0 0 0,0-1 0,0 0 0,0 0 0,1 0 0,4 0 0,37 3 0,0-2 0,74-7 0,-15 0 0,-20 4 0,188 3 0,-259-1 0,-1 0 0,0 1 0,0 1 0,0 0 0,0 0 0,-1 2 0,1 0 0,-1 0 0,0 1 0,0 0 0,-1 1 0,0 0 0,0 1 0,12 12 0,-22-19 0,0-1 0,0 1 0,-1 0 0,1-1 0,0 1 0,-1 0 0,1-1 0,-1 1 0,1 0 0,-1-1 0,1 1 0,-1 0 0,0 0 0,1 0 0,-1 0 0,0-1 0,1 1 0,-1 0 0,0 0 0,0 0 0,0 0 0,0 0 0,0 0 0,0 0 0,0 0 0,0-1 0,0 1 0,-1 1 0,0 0 0,0-1 0,0 0 0,0 0 0,0 0 0,-1 0 0,1 0 0,0-1 0,0 1 0,-1 0 0,1-1 0,-1 1 0,1 0 0,0-1 0,-1 0 0,-1 1 0,-6 1 0,-1-1 0,1 0 0,0 0 0,-16-2 0,15-1 0,0 0 0,-1 0 0,1-1 0,0-1 0,0 1 0,0-2 0,1 1 0,0-1 0,-1-1 0,2 0 0,-1 0 0,1-1 0,0 0 0,0 0 0,1-1 0,0 0 0,-8-11 0,6 6 0,0 0 0,1-1 0,1-1 0,0 1 0,1-1 0,0 0 0,2-1 0,-1 1 0,2-1 0,-3-29 0,7-76 0,1 82 0,-5-70 0,0 94 0,-1 0 0,0 0 0,-1 1 0,-1-1 0,0 1 0,-9-15 0,6 12 0,0 0 0,2-1 0,-7-22 0,12 33 0,-30-141 0,29 129 0,1 0 0,1-1 0,0 1 0,2-1 0,4-30 0,-3 42 0,1 0 0,-1 1 0,2 0 0,-1 0 0,1 0 0,0 0 0,0 0 0,8-8 0,-6 7 0,0 0 0,-1 0 0,0-1 0,0 0 0,3-10 0,-2 0 0,-1 0 0,-1 0 0,-1-1 0,1-31 0,-7-85 0,0 54 0,2 12 0,-12-90 0,8 135 0,0 0 0,-1 0 0,-2 0 0,0 1 0,-2 0 0,0 1 0,-14-22 0,17 35 0,-51-95 0,52 90 0,0 0 0,1 0 0,0-1 0,1 1 0,-2-25 0,6-131 0,0 156 0,0 37 0,0-1 0,2 0 0,0 0 0,2 0 0,0 0 0,9 24 0,13 16 0,-18-46 0,-1 1 0,-1 0 0,0 1 0,-1-1 0,5 31 0,-6 21 0,-5 71 0,0-84 0,1-54 0,0-1 0,0 0 0,0 1 0,0-1 0,0 1 0,0-1 0,0 1 0,0-1 0,0 1 0,0-1 0,0 1 0,-1-1 0,1 1 0,0-1 0,0 1 0,0-1 0,0 0 0,-1 1 0,1-1 0,0 1 0,-1-1 0,1 0 0,0 1 0,-1-1 0,1 0 0,0 1 0,-1-1 0,1 0 0,0 0 0,-1 1 0,1-1 0,-1 0 0,1 0 0,-1 0 0,1 1 0,-1-1 0,1 0 0,0 0 0,-1 0 0,1 0 0,-2 0 0,0-1 0,-1 1 0,1-1 0,-1 0 0,1 0 0,0 0 0,0 0 0,-1 0 0,-3-4 0,-3-2 0,0 0 0,0-1 0,-9-10 0,-47-60 0,32 39 0,0 0 0,-49-83 0,42 43 0,19 38 0,0 0 0,-3 1 0,-35-44 0,51 76 0,1-1 0,0 0 0,1 0 0,0-1 0,0 1 0,1-1 0,0-1 0,1 1 0,0 0 0,0-1 0,1 0 0,1 0 0,0 0 0,-1-12 0,4-277 0,2 119 0,-3-138 0,0 311 0,1-1 0,0 1 0,0-1 0,1 1 0,0 0 0,0 0 0,1 0 0,0 0 0,1 0 0,5-10 0,5-3 0,1 0 0,20-21 0,-30 36 0,0 2 0,-1 0 0,1 0 0,-1 0 0,1 0 0,0 1 0,0 0 0,1 0 0,-1 0 0,1 1 0,0-1 0,-1 2 0,1-1 0,10-1 0,6 0 0,0 1 0,31 1 0,-43 1 0,4 0 0,-1 2 0,1-1 0,-1 2 0,1 0 0,-1 0 0,0 1 0,0 1 0,0 0 0,-1 1 0,15 9 0,-10-4 0,0 0 0,-1 2 0,-1 0 0,0 0 0,-1 2 0,17 20 0,-8-6 0,-13-19 0,-1 1 0,-1 0 0,1 1 0,-2 0 0,1 0 0,-2 0 0,0 1 0,0 0 0,6 27 0,-5 5 0,-3 0 0,-2 0 0,-6 78 0,1-22 0,5 9 0,0-49 0,-8 87 0,3-131-366,-1 0-1,-11 30 1,14-45 100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9:59.3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 0 24575,'0'5'0,"-5"8"0,-2 11 0,0 7 0,2 4 0,1 1 0,2 5 0,0 0 0,2-1 0,0 4 0,0-2 0,0-1 0,1-4 0,-12-7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0:11.4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5319 1091 24575,'-459'-21'0,"217"5"0,-1483-9 0,1285 26 0,420 0 0,-1 2 0,0 0 0,1 1 0,0 1 0,-23 9 0,19-6 0,0-1 0,-1-1 0,-25 3 0,-271-5 0,170-7 0,-19 3 0,152-1 0,25-3 0,39-3 0,537-91-461,-301 42 72,373-68 70,-595 114 531,0 2 1,0 3 0,82 3-1,-100 2-132,0-2 0,1-1-1,51-13 1,-55 7-80,49-19 0,28-7 0,-13 17 0,109-3 0,-118 13 0,483-3 0,-349 13 0,-211-3 0,-17 1 0,0 0 0,0 0 0,0 0 0,0 0 0,0 0 0,0 0 0,-1 0 0,1 0 0,0 0 0,0 0 0,0 0 0,0-1 0,0 1 0,0 0 0,0 0 0,0 0 0,0 0 0,0 0 0,0 0 0,0 0 0,0 0 0,0 0 0,0 0 0,0 0 0,0 0 0,0 0 0,0-1 0,0 1 0,0 0 0,0 0 0,0 0 0,0 0 0,0 0 0,0 0 0,0 0 0,0 0 0,0 0 0,0 0 0,0 0 0,0 0 0,0-1 0,0 1 0,0 0 0,0 0 0,0 0 0,0 0 0,0 0 0,0 0 0,0 0 0,0 0 0,0 0 0,0 0 0,0 0 0,0 0 0,1 0 0,-1 0 0,0 0 0,0 0 0,0 0 0,0 0 0,0 0 0,0 0 0,0 0 0,0 0 0,0 0 0,0 0 0,0 0 0,0 0 0,1 0 0,-28-8 0,-69-5 0,0 5 0,-139 7 0,130 2 0,-89-3 0,-257 7 0,57 33 0,123-9 0,-457 71 0,588-77 0,-2-7 0,-225-3 0,306-12 0,-78 12 0,-9 0 0,-455-10 0,313-5 0,146 2 0,130 2 0,23 4 0,25 4 0,43 0 0,1-4 0,125-7 0,-91-1 0,909 2 0,-953-3 0,0-2 0,0-3 0,-1-3 0,118-36 0,44-16 0,46-13 0,-5-17 0,-225 78 0,1 1 0,0 2 0,0 2 0,1 3 0,84-4 0,-84 8 0,-1-2 0,0-2 0,0-3 0,75-25 0,-85 25 0,1 2 0,55-6 0,-57 11 0,-1-3 0,-1 0 0,42-15 0,-8-4 0,1 2 0,2 4 0,0 2 0,1 4 0,126-8 0,-173 21 0,0-2 0,0 0 0,-1-1 0,1-1 0,27-10 0,-41 11 0,0 0 0,0-1 0,0 0 0,0-1 0,17-11 0,-26 14 0,0 1 0,1 0 0,-1 0 0,0-1 0,0 1 0,0 0 0,0-1 0,0 1 0,0-1 0,0 0 0,0 1 0,0-1 0,-1 0 0,1 1 0,-1-1 0,1 0 0,-1-2 0,0 1 0,0 1 0,-1-1 0,1 1 0,-1-1 0,0 1 0,1 0 0,-1-1 0,0 1 0,-1 0 0,1-1 0,0 1 0,-1 0 0,1 0 0,-1 0 0,-3-3 0,-4-4 0,-1 1 0,1 1 0,-1 0 0,-1 0 0,1 1 0,-1 0 0,0 1 0,-1 1 0,1-1 0,-18-3 0,-19-3 0,-58-6 0,102 16 0,-342-22 0,-5 26 0,121 0 0,-1894-2 0,1109-1 0,799 16 0,20-1 0,175-13 0,0 0 0,0 2 0,1 0 0,-1 1 0,1 2 0,0 0 0,1 0 0,-1 2 0,-21 13 0,38-19-105,-1-1 0,1 0 0,0 1 0,0-1 0,0 1 0,0 0 0,0 0 0,1 0 0,-1 1 0,1-1 0,0 0 0,-2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0:15.6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1615 1 24575,'-1508'0'0,"1501"0"0,-1 0 0,1 0 0,-1 1 0,0 0 0,1 0 0,-1 1 0,-9 4 0,15-5 0,-1 0 0,1 0 0,0 1 0,-1-1 0,1 1 0,0 0 0,0 0 0,0-1 0,1 1 0,-1 0 0,0 1 0,1-1 0,-1 0 0,1 0 0,0 1 0,0-1 0,0 1 0,0-1 0,0 1 0,0-1 0,1 1 0,-1-1 0,1 1 0,0 5 0,0 8 0,1 0 0,1 0 0,0 0 0,6 20 0,2 14 0,-4-19 0,0 0 0,2 0 0,1 0 0,24 51 0,-24-58 0,0 1 0,-1 0 0,4 27 0,-8-30 0,1-1 0,1 0 0,1 0 0,17 34 0,-21-50 0,0-1 0,1 1 0,-1-1 0,1 0 0,0 0 0,0-1 0,1 1 0,-1-1 0,1 0 0,0 0 0,0 0 0,0-1 0,0 1 0,0-1 0,0-1 0,1 1 0,-1-1 0,1 0 0,7 1 0,13 0 0,0 0 0,51-5 0,-37 0 0,882-3 0,-528 8 0,-378-3 0,1-1 0,-1-1 0,0 0 0,0-1 0,-1-1 0,17-7 0,-13 5 0,-1 1 0,1 0 0,36-5 0,65 6 0,-72 5 0,59-9 0,31-5 0,261 8 0,-220 8 0,443-2 0,-605 1 0,1-1 0,0-1 0,-1-1 0,1-1 0,-1 0 0,1-1 0,-1-1 0,31-13 0,-25 7 0,1 1 0,0 0 0,0 2 0,1 1 0,41-6 0,-26 4 0,0-2 0,-1-1 0,74-35 0,51-37 0,-158 81 0,0 0 0,0-1 0,-1 1 0,1-1 0,-1 0 0,1-1 0,-1 1 0,-1-1 0,1 0 0,-1-1 0,1 1 0,-2-1 0,1 1 0,-1-1 0,1 0 0,-2 0 0,1-1 0,-1 1 0,0-1 0,0 1 0,1-10 0,1-12 0,-2 1 0,-1-1 0,-5-55 0,1 28 0,2 16-1365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9T16:26:18.23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0:36.3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3309 315 24575,'-36'2'0,"1"1"0,0 3 0,-43 11 0,7-2 0,-10 0 0,-146 32 0,192-37 0,0 2 0,1 1 0,0 2 0,-41 24 0,58-30 0,-1 0 0,0-1 0,0-1 0,-1-1 0,0-1 0,0 0 0,0-1 0,-1-1 0,-34 0 0,46-2 0,1-1 0,0 1 0,-1 0 0,1 1 0,-9 3 0,16-5 0,0 0 0,0 0 0,0 0 0,0 0 0,0 0 0,-1 0 0,1 0 0,0 0 0,0 0 0,0 0 0,0 0 0,0 0 0,-1 0 0,1 0 0,0 0 0,0 0 0,0 0 0,0 0 0,0 1 0,0-1 0,0 0 0,-1 0 0,1 0 0,0 0 0,0 0 0,0 0 0,0 0 0,0 1 0,0-1 0,0 0 0,0 0 0,0 0 0,0 0 0,0 0 0,0 0 0,0 1 0,0-1 0,0 0 0,0 0 0,0 0 0,0 0 0,0 0 0,0 1 0,0-1 0,0 0 0,0 0 0,0 0 0,0 0 0,0 0 0,0 1 0,0-1 0,0 0 0,0 0 0,11 4 0,16 0 0,499 1 0,-294-8 0,2324 3 0,-2546 0 0,0-1 0,-1 0 0,1 0 0,0-1 0,0-1 0,12-4 0,-20 7 0,-1-1 0,1 1 0,0-1 0,-1 1 0,1-1 0,-1 0 0,1 0 0,-1 0 0,0 0 0,1 0 0,-1 0 0,0 0 0,0 0 0,0 0 0,0-1 0,0 1 0,0 0 0,0-1 0,0 1 0,0-1 0,0 1 0,-1-1 0,1 1 0,-1-1 0,1 0 0,-1 1 0,0-1 0,1 0 0,-1 1 0,0-1 0,0 0 0,0 1 0,-1-1 0,1 0 0,0 1 0,0-1 0,-1 1 0,1-1 0,-1 0 0,0 1 0,1-1 0,-1 1 0,0-1 0,0 1 0,0 0 0,-2-3 0,-3-3 0,1 0 0,-2 0 0,1 1 0,-1 0 0,0 0 0,0 1 0,-9-6 0,-61-29 0,38 24 0,-1 3 0,0 1 0,-1 2 0,0 1 0,-67-4 0,-217 6 0,264 8 0,-542 4 0,516 0 0,-1 3 0,2 4 0,-137 36 0,176-38 0,-81 5 0,36-5 0,-27 0 0,-136-5 0,12-2 0,100 12 0,-26 1 0,154-15 0,1 0 0,-1 2 0,1-1 0,0 2 0,0 0 0,-17 8 0,-78 42 0,105-52 0,-89 53 0,-32 16 0,109-63 0,-1-2 0,0 0 0,0-1 0,0 0 0,-1-2 0,-23 3 0,-169-6 0,65-2 0,160 1 0,0-2 0,0 1 0,26-9 0,6-2 0,91-11 2,190-8 0,-161 19-156,285-39-240,233-16 34,-462 68 1264,-212-2-904,-1 1 0,1-1 0,-1-1 0,0 0 0,0 0 0,0-1 0,16-9 0,60-41 0,-66 42 0,37-17 0,-33 18 0,34-21 0,-53 29 0,1-1 0,-1 0 0,0 0 0,-1 0 0,1-1 0,-1 1 0,0-1 0,0 0 0,0 0 0,-1-1 0,4-7 0,-6 10 0,0 0 0,0 0 0,0-1 0,0 1 0,-1 0 0,1-1 0,-1 1 0,0 0 0,0-1 0,0 1 0,-1 0 0,1 0 0,-1-1 0,0 1 0,1 0 0,-2 0 0,1-1 0,0 1 0,-1 0 0,1 0 0,-1 1 0,0-1 0,0 0 0,0 1 0,0-1 0,0 1 0,-1-1 0,1 1 0,-1 0 0,0 0 0,-4-3 0,-10-5 0,0 0 0,-1 1 0,0 0 0,-21-6 0,24 9 0,-91-25 0,75 23 0,-1-1 0,-30-14 0,27 9 0,0 1 0,-1 2 0,0 2 0,-1 1 0,0 2 0,-39-2 0,-230 7 0,165 4 0,-848-2 0,979-1 0,-6-1 0,0 2 0,0 0 0,0 0 0,-18 5 0,30-5 0,1 0 0,0 0 0,-1 0 0,1 0 0,0 1 0,0 0 0,0-1 0,0 1 0,0 0 0,0 0 0,0 1 0,0-1 0,1 1 0,0-1 0,-1 1 0,1 0 0,0 0 0,0-1 0,0 2 0,1-1 0,-1 0 0,1 0 0,-1 1 0,0 5 0,-2 21 0,1 1 0,2-1 0,1 1 0,5 37 0,-1 12 0,-2-13 0,1-7 0,-3 0 0,-9 75 0,6-124 0,1-1 0,-2 0 0,1 0 0,-1 0 0,-1 0 0,0 0 0,0-1 0,-7 9 0,10-16 0,1 0 0,0-1 0,0 1 0,0 0 0,0 0 0,0 0 0,1 0 0,-1 0 0,0 0 0,1 0 0,-1 0 0,1 0 0,0 0 0,0 4 0,0-5 0,1 0 0,-1 0 0,1 0 0,0 0 0,0 0 0,-1 0 0,1-1 0,0 1 0,0 0 0,0 0 0,0 0 0,0-1 0,0 1 0,0-1 0,0 1 0,0-1 0,0 1 0,0-1 0,0 1 0,0-1 0,0 0 0,1 0 0,-1 0 0,0 0 0,0 1 0,0-1 0,2-1 0,7 2 0,-1-2 0,1 1 0,0-1 0,-1 0 0,1-1 0,13-5 0,59-22 0,-66 22 0,99-48 0,-77 35 0,70-25 0,13 2 0,126-35 0,-158 53 0,90-39 0,-43 13 0,-45 16 0,-58 21 0,0 2 0,1 1 0,0 1 0,68-10 0,248 17 0,-172 6 0,730-3 0,-895-2 0,-15-5 0,-22-7 0,-29-10 0,0 3 0,-2 2 0,-1 2 0,-61-9 0,-57-6-240,-275-15-1,-178 33-306,567 14 541,-154 3 6,0 9 0,-245 46 0,429-53 23,6-1 112,0 0-1,-1 1 0,1 2 0,1 0 0,-40 19 0,44-15-105,-1-2 1,-1 0-1,1-1 1,-1-1-1,0 0 1,-38 5-1,9-2-29,-79 28 0,111-33 0,0 2 0,0 1 0,1 1 0,-18 11 0,22-12 0,-1 0 0,0 0 0,0-2 0,-1 0 0,-24 7 0,13-9 0,0-1 0,1-1 0,-38-1 0,348 29 0,-148-11 0,87 9 0,596 48 0,-56-75 0,-339-4 0,224 3 0,-674 2 0,-1 1 0,1 1 0,-28 9 0,-14 1 0,-165 37 0,180-38 0,0-3 0,0-1 0,-71 1 0,23-1 0,-161 35 0,247-41 0,0 1 0,0 1 0,0 0 0,1 1 0,-1 0 0,2 1 0,-25 17 0,36-24 0,1 0 0,-1 0 0,1 1 0,-1-1 0,1 0 0,-1 1 0,1-1 0,-1 1 0,1-1 0,-1 1 0,1-1 0,-1 1 0,1-1 0,0 1 0,-1-1 0,1 1 0,0-1 0,-1 1 0,1 0 0,0-1 0,0 1 0,0-1 0,0 1 0,-1 0 0,1-1 0,0 1 0,0 0 0,0-1 0,0 1 0,0 0 0,1-1 0,-1 1 0,0-1 0,0 1 0,0 0 0,0-1 0,1 1 0,-1 0 0,0-1 0,1 1 0,-1-1 0,0 1 0,1-1 0,-1 1 0,1-1 0,-1 1 0,1-1 0,-1 0 0,1 1 0,-1-1 0,1 1 0,-1-1 0,1 0 0,-1 0 0,1 1 0,0-1 0,-1 0 0,2 0 0,5 3 0,0-1 0,-1-1 0,1 1 0,11 0 0,306 1 0,-167-6 0,-124 4 0,-1-2 0,1-1 0,-1-1 0,1-2 0,40-11 0,-12-5 0,67-19 0,72-8 0,52-11 0,-192 48 0,0 3 0,79-1 0,10 12 0,101-3 0,-247 0 0,0 0 0,0-1 0,0 1 0,0-1 0,0 0 0,0 0 0,0 0 0,0 0 0,-1 0 0,1-1 0,0 1 0,-1-1 0,1 0 0,-1 0 0,3-2 0,-5 4 0,1-1 0,-1 0 0,1 1 0,-1-1 0,0 0 0,1 0 0,-1 1 0,0-1 0,1 0 0,-1 0 0,0 1 0,0-1 0,0 0 0,0 0 0,0 0 0,0 1 0,0-1 0,0 0 0,0 0 0,0 0 0,0 1 0,0-1 0,-1-1 0,0 0 0,0 1 0,0-1 0,0 0 0,0 1 0,-1-1 0,1 1 0,-1-1 0,1 1 0,-1-1 0,0 1 0,1 0 0,-1 0 0,-2-1 0,-6-3 0,0 0 0,0 1 0,0 1 0,-1 0 0,1 0 0,-22-2 0,-72-1 0,85 6 0,-680 0 0,303 3 0,-287 25 0,679-28 0,-182 15 0,-152 4 0,-1710-21 0,1181 3 0,858-1 0,0 0 0,0-1 0,-1 0 0,1 0 0,0-1 0,-17-6 0,24 7 0,-1 1 0,1-1 0,0-1 0,0 1 0,1 0 0,-1 0 0,0-1 0,0 1 0,1-1 0,-1 0 0,0 1 0,1-1 0,0 0 0,-1 0 0,1 0 0,0 0 0,0 0 0,0 0 0,0 0 0,1 0 0,-1-1 0,0 1 0,1 0 0,0 0 0,-1-1 0,1 1 0,0 0 0,0 0 0,0-1 0,1 1 0,-1 0 0,0-1 0,1 1 0,1-3 0,0-1 0,0 0 0,1 0 0,0 0 0,0 0 0,1 0 0,0 0 0,0 1 0,0 0 0,0 0 0,1 0 0,0 0 0,0 1 0,0 0 0,1 0 0,0 0 0,-1 1 0,8-3 0,15-8 0,0 2 0,43-12 0,-65 22 0,64-18 0,143-20 0,81 12 0,-142 15 0,836-37 0,1 51 0,-384 2 0,39-3 0,-588 3 0,59 10 0,34 1 0,-49-9 0,175 32 0,-209-26 0,115 4 0,70-17 0,-86 0 0,-125 2-1365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1:17.1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3837 411 24575,'-168'-191'0,"162"185"0,0 1 0,0 0 0,0 0 0,-1 0 0,1 1 0,-13-6 0,11 6 0,1 0 0,-1 0 0,-12-11 0,19 15 0,1-1 0,0 1 0,-1 0 0,1 0 0,0 0 0,0-1 0,-1 1 0,1 0 0,0 0 0,0-1 0,0 1 0,-1 0 0,1 0 0,0-1 0,0 1 0,0 0 0,0-1 0,0 1 0,0 0 0,-1 0 0,1-1 0,0 1 0,0 0 0,0-1 0,0 1 0,0 0 0,0-1 0,0 1 0,0 0 0,0-1 0,0 1 0,1 0 0,-1-1 0,0 1 0,0 0 0,0-1 0,0 1 0,0 0 0,1-1 0,14-5 0,21 2 0,-35 4 0,219-1 0,-127 2 0,-93-1 0,0 0 0,1 0 0,-1 0 0,0 0 0,0 0 0,0 0 0,1 0 0,-1 0 0,0 0 0,0 0 0,0 0 0,1 0 0,-1 0 0,0 0 0,0 0 0,0 0 0,0 0 0,1 0 0,-1-1 0,0 1 0,0 0 0,0 0 0,0 0 0,1 0 0,-1 0 0,0-1 0,0 1 0,0 0 0,0 0 0,0 0 0,0 0 0,0-1 0,0 1 0,0 0 0,1 0 0,-1 0 0,0-1 0,0 1 0,0 0 0,0 0 0,0 0 0,0-1 0,0 1 0,0 0 0,0 0 0,-1 0 0,1-1 0,0 1 0,0 0 0,0 0 0,0 0 0,0-1 0,0 1 0,0 0 0,0 0 0,0 0 0,-1 0 0,1 0 0,0-1 0,0 1 0,0 0 0,0 0 0,-1 0 0,1 0 0,0 0 0,0 0 0,0 0 0,0-1 0,-1 1 0,-22-21 0,-34-19 0,42 31 0,-1 1 0,-1 0 0,1 2 0,-1 0 0,-1 0 0,1 2 0,-1 0 0,-30-2 0,-14 3 0,-75 6 0,44 0 0,-251-3 0,357 0 0,0 0 0,0 1 0,-1 1 0,1 0 0,0 1 0,-1 0 0,1 1 0,13 6 0,32 11 0,-41-15 0,0 0 0,0 1 0,0 0 0,-1 1 0,0 1 0,19 15 0,-17-9 0,1-1 0,0-1 0,1 0 0,1-2 0,0 0 0,26 9 0,-42-17 0,0-1 0,-1 1 0,1 0 0,-1 0 0,1 0 0,-1 1 0,0-1 0,0 1 0,0 0 0,-1 0 0,0 1 0,1-1 0,-1 1 0,-1-1 0,1 1 0,-1 0 0,0 0 0,0 0 0,0 0 0,-1 1 0,1-1 0,-1 0 0,-1 1 0,1 10 0,0-11 0,-1 1 0,0 0 0,-1 0 0,1-1 0,-1 1 0,0 0 0,0 0 0,-1-1 0,1 1 0,-1-1 0,-1 0 0,1 1 0,-1-1 0,0 0 0,0 0 0,0-1 0,-1 1 0,0-1 0,1 1 0,-2-1 0,1 0 0,0-1 0,-8 5 0,-5 0 0,0-1 0,-1 0 0,0-2 0,0 0 0,0-1 0,-1-1 0,-21 2 0,-131-3 0,170-2 0,442 0 0,-176-2 0,-215 2 0,-40 0 0,-35 0 0,-3915 0-1365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1:39.5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1 609 24575,'1633'0'0,"-1599"-2"0,-1-1 0,1-2 0,53-16 0,-51 12 0,0 1 0,64-6 0,-75 12 0,-1-2 0,1 0 0,44-16 0,-43 12 0,1 1 0,50-8 0,80 14 0,-11 1 0,-125-2 0,0 0 0,-1-1 0,1-2 0,37-12 0,19-7 0,-52 17 0,0-1 0,26-12 0,-28 10 0,1 2 0,0 1 0,0 1 0,0 1 0,40-2 0,-32 3 0,0-1 0,47-13 0,-64 13 0,22-7 0,45-21 0,-69 26 0,0 0 0,0-1 0,-1 0 0,-1-1 0,1 0 0,18-21 0,-3-1 0,-18 19 0,1 0 0,0 1 0,0 0 0,1 1 0,1 0 0,0 1 0,0 0 0,0 1 0,1 0 0,15-6 0,143-40-1365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1:44.3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1007 776 24575,'-248'16'0,"6"0"0,-274-17 0,568-13 0,28-8 0,-2-4 0,80-38 0,144-84 0,-11 4 0,-282 140 0,60-27 0,65-40 0,-97 50 0,1 1 0,1 2 0,1 2 0,64-18 0,-4 1 0,-73 22 0,0 2 0,1 0 0,0 2 0,40-5 0,119 11 0,-137 2 0,-28-3 0,-22 2 0,0 0 0,0 0 0,0 0 0,0 0 0,0-1 0,1 1 0,-1 0 0,0 0 0,0 0 0,0 0 0,0 0 0,0-1 0,0 1 0,0 0 0,0 0 0,0 0 0,0 0 0,0 0 0,0-1 0,0 1 0,0 0 0,0 0 0,0 0 0,-1 0 0,1 0 0,0 0 0,0-1 0,0 1 0,0 0 0,0 0 0,0 0 0,0 0 0,0 0 0,0 0 0,-1 0 0,1-1 0,0 1 0,0 0 0,0 0 0,0 0 0,0 0 0,0 0 0,-1 0 0,1 0 0,0 0 0,0 0 0,0 0 0,0 0 0,0 0 0,-1 0 0,1 0 0,0 0 0,0 0 0,0 0 0,0 0 0,-1 0 0,-41-10 0,-182-17 0,-204-15 0,-95 36 0,324 7 0,183-1-170,0 0-1,0 1 0,0 1 1,0 1-1,0 0 0,1 1 1,-21 7-1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1:58.1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580 435 24575,'3689'0'0,"-3677"0"0,31 0 0,-41 0 0,0 0 0,0-1 0,0 1 0,0 0 0,0-1 0,0 1 0,0-1 0,0 0 0,0 0 0,0 0 0,0 0 0,0 0 0,0 0 0,2-2 0,-4 2 0,0 1 0,0-1 0,-1 0 0,1 1 0,0-1 0,0 1 0,-1-1 0,1 1 0,0-1 0,-1 1 0,1-1 0,-1 1 0,1-1 0,0 1 0,-1-1 0,1 1 0,-1 0 0,1-1 0,-1 1 0,0 0 0,1-1 0,-1 1 0,1 0 0,-1 0 0,1-1 0,-1 1 0,0 0 0,1 0 0,-1 0 0,0 0 0,0 0 0,-4-2 0,-31-11 0,-1 1 0,-1 1 0,0 3 0,-42-5 0,-167 1 0,-1781 15 0,1975-1 0,-61 11 0,-26 2 0,26-12 0,23-2 0,-94 14 0,42-4 0,112-11 0,-1 1 0,0 2 0,0 1 0,1 1 0,0 2 0,-38 14 0,28-4 0,0-2 0,0-2 0,-2-1 0,0-2 0,0-2 0,-57 3 0,-58 4 0,-1 0 0,139-14 0,18-1 0,10-1 0,1 0 0,175-31 0,-42 6 0,208-11 0,155 36 0,-215 4 0,-222-7 0,0-3 0,74-16 0,-11 0 0,31-5 0,-80 13 0,129-9 0,-184 23 0,-9 1 0,0-1 0,0 0 0,34-9 0,362-71 0,-338 69 0,130-3 0,-101 10 0,-96 4 0,0 0 0,0 0 0,-1-1 0,1-1 0,-1 1 0,1-1 0,-1-1 0,13-7 0,-17 9 0,0 0 0,-1-1 0,1 1 0,-1-1 0,0 0 0,0 0 0,0 0 0,0 0 0,-1 0 0,1-1 0,-1 1 0,0-1 0,0 0 0,0 1 0,0-1 0,-1 0 0,0 0 0,1 0 0,0-7 0,-2 9 0,0 0 0,0 0 0,0 0 0,-1 0 0,1 0 0,0 0 0,-1 0 0,1 0 0,-1 0 0,0 1 0,0-1 0,1 0 0,-1 0 0,0 1 0,0-1 0,-1 1 0,1-1 0,0 1 0,-1-1 0,1 1 0,0 0 0,-1-1 0,0 1 0,1 0 0,-1 0 0,0 0 0,1 0 0,-1 1 0,0-1 0,0 0 0,0 1 0,-2-1 0,-8-2 0,0 1 0,0 0 0,0 1 0,-13 0 0,16 1 0,-33-3 0,-76-17 0,-9-2 0,-74 9 0,-294 17 0,394 6 0,1 3 0,1 5 0,-153 48 0,132-20 0,85-31 0,0-1 0,-64 15 0,-13-7 0,-312 75 0,383-86 0,0-2 0,-1-2 0,-58 3 0,-129-7 0,175-4 0,25 2 0,1 2 0,-38 8 0,43-7 0,0 0 0,0-1 0,0-1 0,-33-2 0,54 0 0,0 0 0,0-1 0,0 1 0,0 0 0,0-1 0,0 1 0,0-1 0,0 0 0,0 0 0,0 0 0,0 0 0,0 0 0,0 0 0,1 0 0,-1-1 0,0 1 0,1 0 0,-1-1 0,1 0 0,-2-1 0,2 1 0,1 1 0,0-1 0,-1 1 0,1-1 0,0 1 0,0-1 0,0 1 0,0-1 0,0 1 0,0-1 0,0 1 0,1-1 0,-1 1 0,0-1 0,1 1 0,-1-1 0,1 1 0,0 0 0,-1-1 0,1 1 0,0 0 0,0-1 0,0 1 0,0 0 0,0 0 0,0 0 0,0 0 0,2-1 0,16-14 0,1 2 0,0 0 0,1 1 0,36-17 0,-9 5 0,27-11 0,1 4 0,143-41 0,-179 63 0,1 3 0,0 1 0,0 2 0,69 2 0,66-6 0,11-7 0,238 11 0,-222 6 0,201-2 0,-481-2 0,24 0 0,-75 7 0,103 0 0,1 0 0,-34 13 0,31-10 0,-44 10 0,-16-5 0,11-3 0,0 4 0,-132 41 0,106-15 0,-40 15 0,78-30 0,42-16 0,0-1 0,-1 0 0,-39 7 0,-8-9 0,-141-6 0,91-3 0,0 1 0,-155 5 0,241 1 0,-35 8 0,11-1 0,52-10 0,0 0 0,0 1 0,0-1 0,1 1 0,-1 0 0,0 1 0,1-1 0,0 1 0,-1 0 0,1 0 0,0 1 0,0 0 0,1 0 0,-5 4 0,7-5 0,-1 0 0,2 0 0,-1 1 0,0-1 0,1 0 0,-1 0 0,1 1 0,0-1 0,0 1 0,0-1 0,1 1 0,-1 0 0,1-1 0,0 1 0,0-1 0,0 1 0,0 0 0,1-1 0,-1 1 0,1-1 0,0 1 0,0-1 0,0 1 0,1-1 0,1 4 0,2 2 0,0 0 0,0-1 0,0 0 0,1 0 0,1 0 0,-1 0 0,1-1 0,0 0 0,1-1 0,0 0 0,8 6 0,13 5 0,61 27 0,-55-28 0,-17-9 0,1 0 0,1-1 0,-1-1 0,1 0 0,-1-2 0,25 2 0,124-5 0,-97-2 0,802 0 0,-514 3 0,-303-4 0,85-15 0,-85 10 0,-33 4 0,-1 0 0,0-1 0,0-2 0,0 0 0,-1-1 0,25-14 0,-25 13 0,1 1 0,0 1 0,0 1 0,1 1 0,-1 1 0,1 1 0,33-1 0,30-4 0,218-27 0,-230 29 0,-52 6 0,-1-1 0,1-2 0,-1 0 0,0-1 0,0-1 0,28-10 0,-19 4 0,0 2 0,1 1 0,0 1 0,0 2 0,50-3 0,10-1 0,-20 2 0,86 4 0,-14 1 0,-94-3 0,88-21 0,-95 16 0,1 2 0,76-5 0,-111 13 0,0 0 0,0-1 0,-1 0 0,1-1 0,0 1 0,-1-1 0,1-1 0,-1 0 0,14-6 0,-17 6 0,0 1 0,0-1 0,-1 0 0,1 0 0,-1-1 0,0 1 0,0-1 0,0 1 0,0-1 0,-1 0 0,1 0 0,-1 0 0,0 0 0,0-1 0,0 1 0,-1 0 0,0-1 0,1-5 0,0 0 0,0 0 0,-1 0 0,0 0 0,-1 0 0,0-1 0,-2-10 0,2 18 0,-1 0 0,1 0 0,-1 0 0,0 0 0,0 0 0,0 1 0,-1-1 0,1 0 0,-1 1 0,1-1 0,-1 1 0,0-1 0,0 1 0,0 0 0,0 0 0,0 0 0,-1 0 0,1 0 0,-1 0 0,1 1 0,-1-1 0,0 1 0,1-1 0,-1 1 0,-4-1 0,-14-3 0,-2 0 0,1 2 0,0 0 0,-24 1 0,-98 7 0,54-1 0,-370-1 0,286-4 0,144 4 0,1 0 0,0 2 0,0 1 0,0 2 0,-46 18 0,-34 8 0,-18-6 0,-38 10 0,98-13 0,45-16 0,-35 10 0,43-15 0,5-2 0,0 0 0,-1 1 0,-13 6 0,21-8 0,-1 1 0,1-1 0,-1 1 0,1 0 0,0 0 0,-1 0 0,1 0 0,0 0 0,0 0 0,0 0 0,1 1 0,-1-1 0,1 1 0,-1 0 0,-1 4 0,-29 74 0,19-51 0,1 0 0,2 1 0,0 0 0,2 0 0,-4 41 0,8-34 0,3 0 0,0 0 0,7 44 0,-5-78 0,0 0 0,0 0 0,0 0 0,0 0 0,1-1 0,0 1 0,0-1 0,0 1 0,0-1 0,0 0 0,1 0 0,-1 0 0,1 0 0,0 0 0,0 0 0,0-1 0,1 1 0,-1-1 0,0 0 0,1 0 0,-1 0 0,1-1 0,0 1 0,0-1 0,-1 0 0,1 0 0,7 1 0,10 1 0,1-1 0,-1-2 0,0 0 0,24-2 0,-15 0 0,583-4 0,-381 7 0,-194-3 0,-1-1 0,1-3 0,51-13 0,-76 15 0,0-1 0,0-1 0,-1 0 0,24-15 0,-23 13 0,0 0 0,1 1 0,23-9 0,61-14 0,108-38 0,-153 50 0,0 3 0,2 2 0,101-10 0,-152 22 0,0 1 0,0-1 0,1 1 0,-1-2 0,0 1 0,1 0 0,-1-1 0,0 1 0,0-1 0,0 0 0,-1-1 0,1 1 0,0-1 0,-1 1 0,0-1 0,1 0 0,-1-1 0,0 1 0,-1 0 0,1-1 0,-1 0 0,5-6 0,-6 5 0,1 0 0,-1 1 0,1-1 0,-2 0 0,1 0 0,0 0 0,-1 0 0,0 1 0,0-1 0,0 0 0,-1 0 0,0 0 0,0 0 0,0 1 0,0-1 0,-1 0 0,1 1 0,-1-1 0,-5-6 0,2 2 0,-1 0 0,0 1 0,-1-1 0,0 2 0,0-1 0,-1 1 0,0 0 0,0 0 0,-1 1 0,1 0 0,-1 1 0,-1 0 0,1 0 0,-1 1 0,0 0 0,0 1 0,0 0 0,-17-2 0,-15-1 0,1 3 0,-1 1 0,-61 6 0,21-1 0,-591-3 0,657 1 0,0 0 0,1 1 0,0 1 0,-1 0 0,-24 10 0,-74 36 0,14-6 0,96-41 0,0-1 0,0 1 0,1 0 0,-1 0 0,1 0 0,-1 1 0,1-1 0,0 1 0,0 0 0,0 0 0,0 0 0,1 0 0,-1 0 0,1 1 0,-4 6 0,5-9 0,1 1 0,-1-1 0,1 0 0,0 0 0,0 1 0,-1-1 0,1 0 0,0 1 0,0-1 0,0 0 0,0 1 0,0-1 0,1 0 0,-1 1 0,0-1 0,1 0 0,-1 1 0,1-1 0,-1 0 0,2 2 0,-1-2 0,1 1 0,0 0 0,-1 0 0,1-1 0,0 1 0,0-1 0,0 1 0,0-1 0,0 0 0,1 0 0,-1 0 0,0 0 0,1 0 0,4 0 0,23 5 0,1-3 0,-1 0 0,1-2 0,54-4 0,-17 0 0,623 0 87,-422 4-1539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2:11.7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3101 228 24566,'-1'9'0,"-3"0"0,-2 0 0,-2 0 0,-3-1 0,-2 1 0,-2 0 0,-3-1 0,-2 1 0,-2-1 0,-3 0 0,-1 0 0,-3 0 0,-2 0 0,-1 0 0,-3-1 0,-2 0 0,-2 0 0,-1 0 0,-2-1 0,-2 0 0,-2 0 0,-1 0 0,-1-1 0,-2 1 0,-1-2 0,-2 1 0,-1-1 0,0 0 0,-2 0 0,-1-1 0,0 0 0,-2-1 0,0 1 0,0-1 0,-1-1 0,0 0 0,-1 0 0,0 0 0,1-1 0,-1 0 0,0-1 0,0 0 0,1 0 0,0 0 0,1-1 0,0-1 0,0 1 0,2-1 0,0 0 0,1-1 0,2 0 0,0 0 0,2-1 0,0 1 0,2-2 0,2 1 0,1-1 0,1 0 0,2 0 0,2 0 0,2-1 0,1 0 0,2 0 0,3 0 0,1-1 0,2 0 0,2 0 0,3 0 0,1 0 0,3 0 0,2-1 0,2 1 0,3-1 0,2 0 0,2 1 0,3-1 0,2 0 0,2 0 0,3 0 0,2 0 0,3 0 0,2 0 0,2 0 0,3 0 0,2 1 0,2-1 0,3 1 0,2-1 0,2 1 0,3 0 0,1-1 0,3 2 0,2-1 0,2 0 0,1 1 0,3 0 0,2 0 0,1 0 0,2 1 0,2 0 0,2 0 0,1 0 0,1 1 0,2-1 0,2 2 0,0-1 0,2 1 0,0 0 0,2 0 0,1 1 0,0 0 0,2 1 0,0-1 0,0 1 0,1 1 0,0 0 0,1 0 0,0 0 0,0 1 0,-1 0 0,1 1 0,0 0 0,-1 0 0,0 0 0,-1 1 0,0 1 0,0-1 0,-2 1 0,0 0 0,-1 1 0,-2 0 0,0 0 0,-1 1 0,-2-1 0,-1 2 0,-2-1 0,-1 1 0,-1 0 0,-2 0 0,-2 0 0,-2 1 0,-1 0 0,-2 0 0,-2 0 0,-3 1 0,-1 0 0,-2-1 0,-3 2 0,-1-1 0,-3 0 0,-2 1 0,-2-1 0,-3 1 0,-2-1 0,-2 1 0,-3 0 0,-2 0 0,-2 0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2:21.6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24571,'0'588'0,"3815"-588"0,-3815-588 0,-3815 588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2:29.3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4456 385 24575,'0'464'0,"-2"-523"0,-11-58 0,-3-50 0,15 123 0,-1 4 0,7-75 0,-2 103 0,0 0 0,1 0 0,1 0 0,0 0 0,1 1 0,0 0 0,0 0 0,13-15 0,-11 15 0,0 1 0,-1-1 0,-1-1 0,0 1 0,-1-1 0,0 0 0,0 0 0,3-16 0,-8 26 0,1-1 0,-1 1 0,0-1 0,1 1 0,-1-1 0,0 1 0,-1-1 0,1 1 0,0-1 0,-1 1 0,1-1 0,-1 1 0,0-1 0,0 1 0,0 0 0,0-1 0,0 1 0,0 0 0,-1 0 0,1 0 0,-1 0 0,0 0 0,1 0 0,-4-2 0,3 3 0,-1-1 0,1 1 0,-1 0 0,0 0 0,1 1 0,-1-1 0,0 0 0,0 1 0,1 0 0,-1-1 0,0 1 0,0 0 0,0 1 0,1-1 0,-1 0 0,0 1 0,0 0 0,1-1 0,-1 1 0,0 0 0,-4 3 0,-4 3 0,-1 0 0,1 1 0,0 1 0,0 0 0,1 0 0,-13 17 0,-1-2 0,-158 166 0,168-178 0,-1 0 0,0-1 0,-19 10 0,17-10 0,-1 0 0,-16 16 0,4 1 0,24-20 0,0-2 0,-1 1 0,0-1 0,0 0 0,-1 0 0,0 0 0,0-1 0,0-1 0,-1 1 0,1-2 0,-1 1 0,-16 4 0,-24-3 0,0-1 0,-1-3 0,-54-5 0,0 1 0,-2180 1 0,1152 4 0,1125-2-105,0 0 0,0 1 0,0 0 0,0 0 0,0 0 0,0 1 0,1 0 0,-1 1 0,0 0 0,1 0 0,0 0 0,-11 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2:54.7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1031 223 24575,'60'-2'0,"-1"-4"0,82-17 0,-35 4 0,598-124 0,-665 134 0,1 1 0,0 2 0,45 0 0,121 8 0,-95 1 0,793-2 0,-549-1 0,-4236 0 0,5542 0-1365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2:57.4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24575,'4286'0'-1365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6:49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1 289 24575,'4'-1'0,"0"0"0,0 0 0,0 0 0,0 0 0,0-1 0,0 1 0,0-1 0,5-3 0,12-5 0,61-16 0,130-23 0,-48 13 0,-113 21 0,84-37 0,22-9 0,-128 54 0,0 1 0,-1 1 0,59-2 0,92 12 0,-49-1 0,427-4 0,-546 0 0,0 0 0,1 1 0,-1 1 0,14 2 0,-23-3 0,-1-1 0,0 0 0,0 0 0,1 0 0,-1 1 0,0-1 0,0 1 0,1-1 0,-1 1 0,0 0 0,0-1 0,0 1 0,0 0 0,0 0 0,0-1 0,0 1 0,0 0 0,0 0 0,0 0 0,-1 0 0,1 0 0,0 1 0,-1-1 0,1 0 0,0 0 0,-1 0 0,0 1 0,1-1 0,-1 0 0,0 0 0,1 1 0,-1-1 0,0 0 0,0 1 0,0-1 0,0 0 0,-1 0 0,1 1 0,0-1 0,0 0 0,-1 1 0,1-1 0,-1 0 0,1 0 0,-1 0 0,1 1 0,-1-1 0,0 0 0,-1 1 0,-5 9 0,-1 0 0,0-1 0,0-1 0,-1 1 0,-1-1 0,0-1 0,0 0 0,0 0 0,-1-1 0,0 0 0,-23 10 0,7-7 0,0 0 0,-1-2 0,0 0 0,-38 4 0,47-8 0,-1 2 0,1 0 0,0 1 0,0 1 0,-22 13 0,-19 8 0,-120 50 0,39-29 0,118-42 0,-1-1 0,0 0 0,0-2 0,-46 3 0,-98-6 0,153-2 0,-9 0 0,24 0 0,0 0 0,0 0 0,0 1 0,0-1 0,0 0 0,0 0 0,0 0 0,1 0 0,-1 0 0,0 0 0,0 0 0,0 0 0,0 0 0,0 0 0,0 0 0,0 0 0,0 0 0,0 1 0,0-1 0,0 0 0,0 0 0,0 0 0,0 0 0,0 0 0,0 0 0,0 0 0,0 0 0,0 0 0,0 1 0,0-1 0,0 0 0,0 0 0,0 0 0,0 0 0,0 0 0,0 0 0,0 0 0,0 0 0,0 0 0,0 0 0,0 0 0,0 1 0,0-1 0,0 0 0,-1 0 0,1 0 0,0 0 0,0 0 0,0 0 0,0 0 0,0 0 0,0 0 0,0 0 0,0 0 0,0 0 0,0 0 0,0 0 0,-1 0 0,1 0 0,0 0 0,0 0 0,0 0 0,0 0 0,0 0 0,12 7 0,17 5 0,20-1 13,0-1 0,0-2 0,59 1 0,156-8-309,-138-3-825,-93 2-5705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3:02.2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 24347,'3722'0'0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3:09.6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1 364 24569,'4833'0'0,"-5537"-363"0,1408 726 0,-1408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3:27.8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708 64 24575,'-707'0'0,"1716"0"0,-983-2 0,1 0 0,35-9 0,24-2 0,43-3 0,58-3 0,-148 19-1365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33:30.8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1160 2 24575,'-1069'0'0,"1064"0"11,0-1-87,0 0 0,1 1-1,-1 0 1,0 1-1,0-1 1,0 1-1,1-1 1,-1 1-1,0 1 1,1-1-1,-1 1 1,1 0-1,-1 0 1,1 0-1,0 0 1,0 1-1,-4 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7:17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2019 970 24575,'1855'0'0,"-1878"-1"0,0-2 0,-29-6 0,11 2 0,-98-20 0,-102-13 0,-209 32 0,253 11 0,18-3 0,546 0 0,-425-3 0,-63-10 0,-47-4 0,158 17 0,3 0 0,0 0 0,0-1 0,-1 1 0,1-1 0,-9-3 0,15 4 0,1 0 0,0 0 0,-1 0 0,1-1 0,0 1 0,0 0 0,-1 0 0,1 0 0,0 0 0,0 0 0,-1-1 0,1 1 0,0 0 0,0 0 0,-1 0 0,1-1 0,0 1 0,0 0 0,0 0 0,0-1 0,-1 1 0,1 0 0,0-1 0,0 1 0,0 0 0,0 0 0,0-1 0,0 1 0,0 0 0,0-1 0,0 1 0,0 0 0,0 0 0,0-1 0,0 1 0,0 0 0,0-1 0,0 1 0,10-13 0,17-7 0,-4 9 0,0 2 0,0 0 0,1 2 0,0 0 0,25-3 0,-11 2 0,52-10 0,1 5 0,119-4 0,189 18 0,-164 2 0,-20-3 0,-240-2 0,0-1 0,0 0 0,-29-10 0,-24-4 0,-75 0 0,-181 4 0,63 4 0,-985-9 0,849 19 0,306-2 0,-116 3 0,214-2 0,1 0 0,-1 0 0,0 1 0,0-1 0,1 1 0,-1-1 0,0 1 0,1 0 0,-1 0 0,1 0 0,-1 0 0,1 0 0,0 1 0,-1-1 0,1 1 0,0 0 0,0 0 0,0-1 0,0 1 0,0 0 0,0 1 0,1-1 0,-1 0 0,-1 3 0,2-2 0,1 0 0,0-1 0,-1 1 0,1 0 0,0 0 0,0-1 0,0 1 0,1 0 0,-1 0 0,1-1 0,-1 1 0,1 0 0,0-1 0,0 1 0,0-1 0,1 1 0,-1-1 0,0 0 0,1 1 0,0-1 0,-1 0 0,1 0 0,0 0 0,4 3 0,1 1 0,1 0 0,0 0 0,0-1 0,0 0 0,1 0 0,-1-1 0,15 5 0,73 19 0,-41-13 0,8 2 0,1-3 0,0-3 0,101 6 0,197-15 0,-193-5 0,-142 1 0,0-1 0,-1-2 0,0 0 0,0-2 0,0 0 0,36-17 0,-44 17 0,36-9 0,-39 13 0,1-2 0,-1 1 0,-1-2 0,26-12 0,-36 16 0,-1-1 0,0 1 0,0 0 0,0-1 0,0 1 0,-1-1 0,1 0 0,0 0 0,-1 0 0,0 0 0,0 0 0,0-1 0,0 1 0,-1-1 0,1 1 0,-1-1 0,0 0 0,0 1 0,0-1 0,0 0 0,-1 0 0,0 0 0,0 0 0,0-5 0,-1-1 0,-1 0 0,0 0 0,-1 0 0,0 1 0,0-1 0,-1 1 0,0 0 0,-1 0 0,-8-13 0,-6-5 0,-36-40 0,30 40 0,-1 2 0,-1 1 0,-50-34 0,-100-50 0,131 81 0,14 10 0,0 2 0,-1 0 0,0 3 0,-1 0 0,-1 3 0,1 0 0,-2 2 0,1 2 0,-37-1 0,64 6 0,0 0 0,0 0 0,0 1 0,0 0 0,0 0 0,-10 4 0,14-4 0,0 1 0,0 0 0,0 0 0,0 0 0,1 0 0,-1 0 0,1 1 0,0 0 0,0 0 0,0 0 0,0 0 0,0 0 0,1 1 0,-3 3 0,-4 9 0,1 0 0,0 1 0,2 0 0,0 1 0,0-1 0,2 1 0,0 0 0,-1 25 0,0 151 0,6-150 0,-1 62 0,5 145 0,-4-231 0,1 0 0,0 0 0,2 0 0,0-1 0,1 1 0,1-1 0,1 0 0,1-1 0,0 0 0,1 0 0,1 0 0,22 27 0,-26-39 0,-1-1 0,2 0 0,-1 0 0,0 0 0,1-1 0,0 0 0,0 0 0,0-1 0,1 0 0,-1 0 0,1-1 0,0 0 0,-1 0 0,1-1 0,0 0 0,0 0 0,0-1 0,0 0 0,8-1 0,-1 0 0,0 0 0,-1-2 0,1 0 0,-1 0 0,0-1 0,0-1 0,0 0 0,0-1 0,17-11 0,-25 13 0,0 0 0,0 0 0,-1 0 0,1-1 0,-1 0 0,0 0 0,0-1 0,-1 1 0,0-1 0,0 0 0,0 0 0,-1 0 0,0-1 0,4-9 0,-5 8 0,-1 1 0,1-1 0,-1 0 0,-1 0 0,0 0 0,0 0 0,0 0 0,-1 0 0,0 0 0,-1 0 0,0 0 0,-4-13 0,0 4 0,-1 0 0,-1 0 0,0 1 0,-1 0 0,0 1 0,-1-1 0,-1 2 0,-1-1 0,0 2 0,-1 0 0,0 0 0,-1 1 0,0 1 0,-1 0 0,0 1 0,-1 0 0,0 2 0,-1 0 0,-30-11 0,13 9 0,0 1 0,0 2 0,-66-5 0,-104 9 0,166 3 0,31 0 0,-1 0 0,1 1 0,-1-1 0,1 2 0,0-1 0,-1 1 0,-10 4 0,16-5 0,0 0 0,0 0 0,0 0 0,0 1 0,0-1 0,1 1 0,-1-1 0,0 1 0,1 0 0,-1 0 0,1 0 0,-1 0 0,1 0 0,0 0 0,0 0 0,0 0 0,0 0 0,0 1 0,1-1 0,-1 0 0,1 1 0,-1-1 0,1 0 0,0 1 0,0-1 0,0 0 0,1 5 0,-1-2 0,0-1 0,1 1 0,0 0 0,0 0 0,0-1 0,0 1 0,1 0 0,0-1 0,0 1 0,0-1 0,0 0 0,1 0 0,0 0 0,0 0 0,4 4 0,-2-3 0,0-1 0,0 0 0,1 0 0,-1-1 0,1 0 0,0 0 0,0 0 0,0-1 0,1 0 0,6 2 0,14 1 0,1-2 0,-1-1 0,0-1 0,40-3 0,-33 1 0,-21 0 0,6 2 0,0-1 0,-1-1 0,1-1 0,0-1 0,-1-1 0,1 0 0,-1-1 0,20-9 0,160-74 0,-184 81 0,-1-1 0,0 0 0,-1-1 0,0-1 0,0 0 0,-1-1 0,19-22 0,-25 27 0,-1 0 0,1 0 0,-2 0 0,1 0 0,-1-1 0,0 1 0,0-1 0,0 0 0,-1 0 0,0 0 0,-1 0 0,0 0 0,0-1 0,0 1 0,-1 0 0,0-1 0,0 1 0,-3-12 0,1 14 0,0 0 0,0 0 0,0 0 0,-1 0 0,0 0 0,0 1 0,0-1 0,-1 1 0,1 0 0,-1 0 0,0 1 0,0-1 0,-1 1 0,1 0 0,-1 0 0,1 0 0,-1 0 0,0 1 0,-5-2 0,-7-3 0,0 2 0,0 0 0,0 0 0,-28-2 0,-30 1 0,-126 8 0,73 1 0,117-3 0,0 0 0,0 1 0,0 0 0,0 1 0,0 0 0,1 0 0,-1 2 0,-17 6 0,24-7 0,-1-1 0,1 1 0,-1 0 0,1 1 0,0-1 0,0 1 0,1 0 0,-1 0 0,1 0 0,0 0 0,0 0 0,0 1 0,0 0 0,1-1 0,0 1 0,0 0 0,0 0 0,1 0 0,-1 0 0,0 7 0,1-6 0,0-1 0,0 1 0,1 0 0,-1 0 0,1 0 0,1-1 0,-1 1 0,1 0 0,0 0 0,0-1 0,0 1 0,1 0 0,0-1 0,0 0 0,1 1 0,-1-1 0,1 0 0,0 0 0,1 0 0,-1-1 0,1 1 0,0-1 0,0 0 0,0 0 0,1 0 0,-1-1 0,1 1 0,0-1 0,0 0 0,0 0 0,6 1 0,30 18 0,-29-15 0,-1-1 0,1-1 0,0 0 0,18 5 0,6-2 0,0-3 0,64 3 0,80-11 0,-64 0 0,-86 2 0,-1 0 0,1-3 0,-1 0 0,0-2 0,0-1 0,-1-1 0,0-1 0,-1-2 0,1-1 0,-2-1 0,39-25 0,-59 33 0,0 0 0,0 0 0,0-1 0,0 0 0,-1 0 0,0-1 0,0 1 0,-1-1 0,0 0 0,0 0 0,0-1 0,-1 1 0,0-1 0,-1 0 0,1 0 0,1-15 0,-3 12 0,0 0 0,0 0 0,-1 0 0,-1 0 0,0 0 0,0 0 0,-1 0 0,-1 0 0,0 0 0,0 0 0,-10-18 0,4 11 0,-1 2 0,-1-1 0,-1 2 0,0-1 0,-1 1 0,-1 1 0,-30-24 0,-4 2 0,-67-36 0,99 63 0,-3-1 0,-1 0 0,0 2 0,0 0 0,-1 2 0,0 0 0,0 1 0,0 1 0,-1 1 0,0 0 0,1 2 0,-1 1 0,-34 4 0,25 0 0,-1 1 0,1 2 0,0 1 0,1 2 0,0 1 0,1 1 0,-53 30 0,61-30 0,2 1 0,-1 0 0,2 2 0,-27 25 0,38-31 0,0-1 0,0 1 0,1 0 0,0 1 0,0-1 0,1 1 0,1 0 0,0 0 0,0 1 0,1-1 0,-4 20 0,4-15 0,1 1 0,1 0 0,1 0 0,0 0 0,0 0 0,2 0 0,0 0 0,8 29 0,-6-34 0,0-1 0,1 0 0,-1 0 0,2 0 0,0 0 0,0-1 0,1 0 0,0 0 0,0-1 0,1 0 0,0 0 0,0-1 0,15 10 0,21 10 0,90 39 0,-102-51 0,-10-6 0,1-1 0,0-2 0,0 0 0,0-1 0,1-1 0,35 2 0,145-11 0,-173 3 0,-1 0 0,1-3 0,0 0 0,-1-2 0,0-1 0,0-2 0,-1 0 0,-1-2 0,41-24 0,-21 8 0,-31 20 0,0-2 0,-1-1 0,18-14 0,-30 21 0,1 0 0,-1-1 0,0 0 0,0 0 0,0 0 0,-1 0 0,0 0 0,0-1 0,0 1 0,-1-1 0,0 0 0,0 0 0,0 0 0,1-7 0,-2 8 0,-1-1 0,0 1 0,1-1 0,-2 0 0,1 1 0,-1-1 0,0 1 0,0-1 0,0 1 0,-1-1 0,0 1 0,0 0 0,0 0 0,0 0 0,-1 0 0,0 0 0,0 0 0,-1 1 0,1-1 0,-1 1 0,0 0 0,-7-6 0,-3 0 0,0-1 0,-1 2 0,-1 0 0,1 1 0,-2 1 0,-17-7 0,-9 1-5,0 1-1,0 3 0,-1 1 1,0 2-1,0 2 1,-54 3-1,-266 31-836,222-10 794,1 7 1,2 5 0,-148 56-1,-109 67 926,385-151-844,0 0 0,1 1 1,-1 1-1,1 0 0,-18 13 0,23-15-35,0 1 0,0-1 0,1 1 1,0 0-1,0 0 0,0 1 0,0-1 0,1 1 0,0 0 0,0-1 0,1 1 0,-3 7 0,5-11 1,-1-1 0,1 1 0,0-1 0,-1 1 0,1 0 0,0 0 0,0-1 0,0 1 0,0 0 0,0-1 0,1 1 0,-1 0 0,0-1 0,1 1 0,-1 0 0,1-1 0,0 1 0,0-1 0,-1 1 0,1-1 0,0 1 0,1 1 0,1-1 0,0 0 0,-1 1 0,1-1 0,0 0 0,0-1 0,0 1 0,0 0 0,0-1 0,1 0 0,4 2 0,8 1 0,1-1 0,0-1 0,26 1 0,-37-3 0,367-1 0,-137-3 0,-31-2 0,-171 2 0,0-1 0,-1-1 0,66-22 0,-45 9 0,0-3 0,-2-2 0,89-56 0,-136 76 0,0 1 0,-1-1 0,1 0 0,-1 0 0,0-1 0,0 1 0,-1-1 0,0 0 0,1 0 0,3-9 0,-6 11 0,0 0 0,1-1 0,-1 1 0,-1 0 0,1-1 0,0 1 0,-1-1 0,0 0 0,0 1 0,0-1 0,0 1 0,0-1 0,-1 1 0,1-1 0,-1 0 0,0 1 0,0 0 0,-3-6 0,-5-4 0,-1 0 0,0 1 0,-1 0 0,0 1 0,-1 0 0,0 1 0,-1 0 0,0 1 0,-17-9 0,8 6 0,0 2 0,-1 0 0,0 2 0,-1 0 0,0 2 0,0 1 0,-1 0 0,-29 0 0,-203 3 0,234 3 0,-349 32 0,291-20 0,1 4 0,-121 42 0,136-33 0,0 3 0,2 2 0,2 4 0,-81 58 0,135-87 0,1-1 0,-1 1 0,1 0 0,1 0 0,-1 1 0,1 0 0,1 0 0,-1 0 0,1 1 0,0-1 0,0 1 0,1 0 0,1 0 0,-1 0 0,1 0 0,0 1 0,0 9 0,1-13 0,1 1 0,0-1 0,0 1 0,1 0 0,0-1 0,0 1 0,0-1 0,0 1 0,1-1 0,0 0 0,0 0 0,1 1 0,-1-1 0,1-1 0,0 1 0,0 0 0,1-1 0,0 0 0,-1 1 0,1-2 0,1 1 0,-1 0 0,0-1 0,1 0 0,0 0 0,10 5 0,34 13 0,0-2 0,2-3 0,0-2 0,94 14 0,217-1 0,89-28 0,-322 0 0,-92-2 0,0-2 0,-1-1 0,1-2 0,-2-1 0,51-20 0,9-2 0,20-10 0,13-3 0,123-42 0,-234 79 0,0 0 0,0-2 0,-1 0 0,0 0 0,-1-2 0,18-14 0,-27 18 0,1 1 0,-1-1 0,-1 0 0,1 0 0,-1-1 0,-1 1 0,1-1 0,-1 0 0,0 0 0,-1-1 0,0 1 0,-1-1 0,1 0 0,1-17 0,-3 7 0,-1 1 0,0 0 0,-2 0 0,0 0 0,-1 0 0,-1 0 0,0 0 0,-1 1 0,-1 0 0,-1 0 0,-1 0 0,0 1 0,-1 0 0,0 0 0,-1 1 0,-17-18 0,10 13 0,-2 0 0,-1 1 0,0 1 0,-1 1 0,-1 1 0,-1 1 0,0 0 0,-1 2 0,0 1 0,-39-13 0,40 18 0,0 1 0,-1 1 0,0 1 0,-34 0 0,-100 6 0,97 0 0,52-2 0,0 1 0,1 0 0,-1 1 0,1 0 0,0 0 0,-15 6 0,21-7 0,1-1 0,0 1 0,-1-1 0,1 1 0,0 0 0,-1 0 0,1-1 0,0 1 0,0 0 0,0 0 0,0 0 0,0 0 0,0 1 0,0-1 0,0 0 0,0 0 0,0 0 0,1 1 0,-1-1 0,0 0 0,1 1 0,-1-1 0,1 1 0,0-1 0,-1 1 0,1-1 0,0 1 0,0-1 0,0 1 0,0-1 0,0 1 0,0-1 0,0 1 0,1-1 0,-1 0 0,0 1 0,1-1 0,-1 1 0,1-1 0,0 0 0,-1 1 0,1-1 0,0 0 0,0 0 0,0 0 0,0 1 0,1 0 0,4 4 0,0 1 0,0-1 0,1 0 0,0-1 0,0 0 0,0 0 0,14 7 0,59 22 0,-71-30 0,43 13 0,2-1 0,0-3 0,1-2 0,68 5 0,222-3 0,-309-13 0,956-2 0,-980 2 0,-8 1 0,1-1 0,-1 0 0,0 0 0,1 0 0,-1-1 0,0 1 0,1-1 0,-1 0 0,8-3 0,-12 4 0,0 0 0,1-1 0,-1 1 0,0 0 0,0 0 0,1 0 0,-1 0 0,0-1 0,0 1 0,1 0 0,-1 0 0,0-1 0,0 1 0,1 0 0,-1 0 0,0-1 0,0 1 0,0 0 0,0-1 0,0 1 0,1 0 0,-1-1 0,0 1 0,0 0 0,0-1 0,0 1 0,0 0 0,0-1 0,0 1 0,0 0 0,0-1 0,0 1 0,0 0 0,0-1 0,0 1 0,-1 0 0,1-1 0,0 1 0,0 0 0,0 0 0,0-1 0,0 1 0,-1 0 0,1 0 0,0-1 0,0 1 0,-1 0 0,1 0 0,-1-1 0,-17-10 0,-9 4 0,0 0 0,0 1 0,-1 2 0,0 1 0,-53 1 0,48 1 0,-20 1 0,0 2 0,-80 14 0,-99 34 0,200-41 0,0 2 0,1 0 0,1 3 0,0 0 0,-38 26 0,42-26 0,-41 17 0,46-23 0,1 1 0,0 1 0,1 1 0,-20 14 0,7-2-1365,3-3-5461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7:23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483 500 24575,'98'-1'0,"117"4"0,-181 2 0,-1 1 0,35 12 0,-35-8 0,1-2 0,34 3 0,252-7 0,-167-7 0,400 4 0,-546-1 0,0 0 0,0 0 0,-1 0 0,1-1 0,0 0 0,12-3 0,-19 4 0,1 0 0,-1 0 0,0 0 0,0 0 0,1 0 0,-1 0 0,0 0 0,0 0 0,0 0 0,1 0 0,-1 0 0,0-1 0,0 1 0,0 0 0,0 0 0,1 0 0,-1 0 0,0 0 0,0-1 0,0 1 0,0 0 0,0 0 0,1 0 0,-1 0 0,0-1 0,0 1 0,0 0 0,0 0 0,0 0 0,0-1 0,0 1 0,0 0 0,0 0 0,0 0 0,0-1 0,0 1 0,0 0 0,0 0 0,0 0 0,0-1 0,0 1 0,0 0 0,-10-8 0,-18-2 0,-8 1 0,0 1 0,-1 2 0,-44-2 0,-117 5 0,143 3 0,-894 2 0,947-3 0,9-3 0,15-3 0,89-21 0,81-17 0,239-20 0,-279 38 0,0 7 0,224-2 0,288 25 0,-525-3 0,-1185 0 0,887 4 0,-179 28 0,-155 57 0,406-75 0,1-3 0,-2-4 0,-173-9 0,564 4 0,-147-4 0,3560 2 0,-3752-2 0,1 0 0,-66-15 0,-70-29 0,70 17 0,-203-47-243,-3 13 1,-487-38-1,-143 92 767,535 13-320,378-4-204,28 0 0,38 0 0,-23 0 0,38 2 0,1 2 0,55 13 0,113 31 0,-225-48 0,108 30 0,-56-14 0,69 10 0,4-14 0,233-9 0,-174-6 0,-28 3 0,-169 0 0,-756-19 0,-48 5 0,524 16 0,43-2 0,2291 0 0,-2021-3 0,-21 3 0,0 0 0,1 0 0,-1 0 0,0-1 0,0 1 0,0 0 0,0 0 0,0 0 0,0 0 0,1 0 0,-1-1 0,0 1 0,0 0 0,0 0 0,0 0 0,0 0 0,0-1 0,0 1 0,0 0 0,0 0 0,0 0 0,0-1 0,0 1 0,0 0 0,0 0 0,0 0 0,0-1 0,0 1 0,0 0 0,0 0 0,0 0 0,0 0 0,0-1 0,0 1 0,0 0 0,-1 0 0,1 0 0,0 0 0,0-1 0,0 1 0,0 0 0,0 0 0,0 0 0,-1 0 0,1 0 0,0 0 0,0-1 0,-5-2 0,1 0 0,-1 0 0,0 0 0,0 1 0,-9-3 0,-58-18 0,-2 3 0,0 4 0,-95-10 0,-53-10 0,99 11 0,-1 6 0,0 4 0,-147 3 0,-962 16-127,859-4-1111,340 0-5588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7:04.0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2328 875 24575,'28'-2'0,"-1"0"0,40-8 0,-3-1 0,136-14 0,215-32 0,-233 32 0,211-2 0,186 27 0,-238 3 0,-114-3 0,-243-10 0,-16-5 0,-47-8 0,-145-25 0,75 19 0,39 7 0,0 4 0,-1 5 0,-115 2 0,-1443 15 0,3207-4 0,-1522 1 0,0 1 0,0 0 0,0 2 0,-1 0 0,1 1 0,16 7 0,-14-5 0,1-1 0,0 0 0,34 5 0,28-4 0,-45-6 0,-2 2 0,1 2 0,0 1 0,-1 1 0,43 16 0,-39-7 0,0-3 0,0-1 0,1-1 0,0-3 0,1-1 0,79 3 0,-101-10 0,322 15 0,-298-11 0,-30-4 0,1 1 0,0 1 0,-1 0 0,1 1 0,-1 0 0,0 0 0,19 9 0,-30-11 0,0-1 0,0 1 0,0-1 0,0 0 0,-1 1 0,1 0 0,0-1 0,0 1 0,0 0 0,-1-1 0,1 1 0,-1 0 0,1 0 0,0-1 0,-1 1 0,1 0 0,-1 0 0,1 0 0,-1 0 0,1 2 0,-1-3 0,-1 1 0,1 0 0,0-1 0,0 1 0,-1 0 0,1-1 0,0 1 0,-1-1 0,1 1 0,0-1 0,-1 1 0,1 0 0,-1-1 0,1 1 0,-1-1 0,1 0 0,-1 1 0,0-1 0,1 1 0,-1-1 0,0 1 0,-5 1 0,0 0 0,1 0 0,-1 0 0,0-1 0,-7 2 0,-64 3 0,-130-6 0,88-3 0,-264 3 0,351 2 0,1 1 0,0 2 0,0 2 0,1 0 0,-35 14 0,26-8 0,0-2 0,-50 8 0,-59-11 0,111-8 0,-1 1 0,1 2 0,0 2 0,-52 13 0,80-15 0,-34 12 0,0-2 0,-1-2 0,0-2 0,0-2 0,-48 1 0,-364-12 0,638 6 0,219-4 0,-218-13 0,68-2 0,-184 19 0,-44 0 0,0-1 0,-1-1 0,1-1 0,0-2 0,-1 0 0,24-6 0,-42 7 0,-1 1 0,1-1 0,-1 0 0,1 0 0,-1 0 0,0 0 0,0 0 0,0-1 0,0 0 0,0 1 0,-1-1 0,1 0 0,-1 0 0,3-5 0,-4 6 0,0 1 0,0-1 0,-1 1 0,1-1 0,-1 1 0,1-1 0,-1 0 0,1 1 0,-1-1 0,0 0 0,0 1 0,0-1 0,0 0 0,0 1 0,0-1 0,-1 1 0,1-1 0,0 0 0,-1 1 0,1-1 0,-1 1 0,0-1 0,1 1 0,-1-1 0,0 1 0,0-1 0,0 1 0,0 0 0,0-1 0,0 1 0,0 0 0,-1 0 0,1 0 0,0 0 0,-3-1 0,-9-5 0,-1 1 0,0 0 0,0 1 0,0 0 0,-1 1 0,1 1 0,-30-3 0,-14-3 0,-17-4 0,0 4 0,-1 3 0,-82 4 0,132 1 0,1-2 0,-1-1 0,-49-14 0,-15-2 0,-18 9 0,0 4 0,-125 9 0,70 1 0,20-4 0,208-17 0,62 7 0,207 7 0,-174 7 0,801-3 0,-946 0 0,-1-1 0,1 0 0,14-3 0,-15-4 0,-18-1 0,-21-5 0,2 7 0,0 2 0,0 0 0,-46-3 0,-74 5 0,86 3 0,-174 5 0,193-1 0,0 1 0,0 2 0,-72 24 0,-59 23 0,138-46 0,0-2 0,0-1 0,-53 0 0,-258-9 0,1650 4 0,-1299 0 0,5 0 0,-1 0 0,1-1 0,20-4 0,-31 5 0,0-1 0,-1 1 0,1-1 0,-1 0 0,1 0 0,-1 0 0,0 0 0,1 0 0,-1-1 0,0 1 0,0-1 0,0 1 0,0-1 0,0 0 0,0 0 0,0 0 0,0 0 0,-1 0 0,1 0 0,-1 0 0,0-1 0,1 1 0,-1-1 0,1-3 0,-2 4 0,0-1 0,1 1 0,-1 0 0,-1 0 0,1 0 0,0 0 0,0 0 0,-1-1 0,1 1 0,-1 0 0,0 0 0,0 0 0,1 0 0,-1 1 0,-1-1 0,1 0 0,0 0 0,0 0 0,-1 1 0,1-1 0,-1 1 0,1-1 0,-1 1 0,1 0 0,-1-1 0,0 1 0,0 0 0,0 0 0,-2-1 0,-8-4 0,-1 1 0,1 0 0,-20-5 0,25 8 0,-287-62 0,-7 23 0,-91-16 0,332 46 0,-234-42 0,215 43 0,-140 1 0,-353 13 0,3051-4 0,-5085 0 0,2677-1 0,0-3 0,73-15 0,-25 2 0,0 4 0,147 4 0,1368 11 0,-1701-6 0,-105-18 0,3-1 0,-724 6 0,553 20 0,-466-3 0,1064-14 0,-46 0 0,993 9 0,-672 7 0,-64-2 0,-496 0 0,-681 25 0,102 15 0,22 6 0,286-15 0,216-22 0,-142 35 0,182-34 0,0-3 0,-81 3 0,-89-12 0,75-1 0,2 1 0,-172 5 0,292-2 0,1 1 0,-1 0 0,0 1 0,0 1 0,-19 8 0,34-12 0,0 0 0,0 0 0,0 0 0,0 0 0,0 0 0,0 0 0,0 0 0,1 0 0,-1 0 0,0 0 0,0 0 0,0 0 0,0 0 0,0 0 0,0 0 0,0 0 0,0 0 0,0 0 0,0 0 0,0 0 0,0 1 0,0-1 0,0 0 0,0 0 0,0 0 0,0 0 0,0 0 0,0 0 0,0 0 0,0 0 0,0 0 0,0 0 0,1 0 0,-1 0 0,0 0 0,0 0 0,0 1 0,0-1 0,0 0 0,-1 0 0,1 0 0,0 0 0,0 0 0,0 0 0,0 0 0,0 0 0,0 0 0,0 0 0,0 0 0,0 0 0,0 0 0,0 0 0,0 1 0,0-1 0,0 0 0,0 0 0,0 0 0,0 0 0,0 0 0,0 0 0,0 0 0,0 0 0,0 0 0,-1 0 0,12 2 0,14 1 0,543-2 0,-273-3 0,-222 4 0,-35 0 0,0-2 0,48-6 0,-83 6 0,-1 0 0,0 0 0,0-1 0,0 1 0,1-1 0,-1 0 0,0 1 0,0-1 0,0 0 0,0 0 0,0 0 0,0-1 0,-1 1 0,1 0 0,0-1 0,0 1 0,-1-1 0,1 1 0,1-4 0,-2 4 0,-1 0 0,0 0 0,0 0 0,0 1 0,1-1 0,-1 0 0,0 0 0,0 0 0,0 0 0,0 0 0,-1 1 0,1-1 0,0 0 0,0 0 0,0 0 0,-1 0 0,1 1 0,0-1 0,-1 0 0,0 0 0,0-2 0,-1 1 0,0 0 0,0 0 0,0 0 0,0 0 0,0 0 0,0 1 0,-5-4 0,-20-9 0,0 0 0,-1 2 0,0 1 0,-1 1 0,0 2 0,-1 1 0,1 1 0,-41-3 0,-36 3 0,-112 8 0,72 1 0,28-4 0,-123 3 0,92 18 0,100-12 0,45-8 0,-1 1 0,0 0 0,0 0 0,1 0 0,-1 1 0,0-1 0,1 1 0,0 0 0,-1 1 0,-4 3 0,8-6 0,1 1 0,-1-1 0,1 1 0,0-1 0,-1 1 0,1-1 0,0 1 0,-1-1 0,1 1 0,0-1 0,0 1 0,-1-1 0,1 1 0,0 0 0,0-1 0,0 1 0,0-1 0,0 1 0,0-1 0,0 1 0,0 0 0,0-1 0,0 1 0,0-1 0,0 1 0,0 0 0,1-1 0,-1 1 0,0-1 0,0 1 0,1-1 0,-1 1 0,0-1 0,1 1 0,-1-1 0,0 1 0,1-1 0,-1 1 0,1-1 0,-1 0 0,1 1 0,-1-1 0,1 0 0,-1 1 0,1-1 0,-1 0 0,1 0 0,-1 1 0,1-1 0,-1 0 0,1 0 0,0 0 0,0 0 0,34 10 0,28-2 0,0-3 0,0-2 0,63-7 0,-16 2 0,662 1 0,-766 1 0,-1 0 0,1 0 0,0 0 0,0-1 0,-1 0 0,1 0 0,0-1 0,-1 0 0,1 1 0,8-6 0,-11 5 0,0 0 0,-1-1 0,0 1 0,1 0 0,-1-1 0,0 1 0,0-1 0,0 0 0,-1 0 0,1 1 0,-1-1 0,1 0 0,-1-1 0,0 1 0,0 0 0,0 0 0,-1 0 0,1 0 0,-1-1 0,0-5 0,0 3 0,-1 1 0,1-1 0,-2 0 0,1 0 0,-1 0 0,1 1 0,-1-1 0,-1 1 0,1-1 0,-1 1 0,0 0 0,0 0 0,-1 0 0,0 1 0,1-1 0,-1 1 0,-1 0 0,1 0 0,-1 0 0,-7-5 0,-12-7 0,-2 0 0,-47-22 0,65 34 0,-14-5 0,-1 1 0,-30-8 0,34 12 0,0-2 0,0 0 0,1-1 0,-28-15 0,28 12 0,-1 1 0,0 1 0,0 0 0,0 2 0,-1 0 0,0 1 0,-1 1 0,-29-3 0,-19 4 0,-83 6 0,38 1 0,69-5 0,7 1 0,0 0 0,-57 10 0,84-8 0,0 0 0,0 1 0,1 0 0,-1 1 0,1 1 0,0-1 0,0 1 0,0 1 0,0 0 0,1 1 0,0-1 0,1 2 0,-9 8 0,4-2 0,-1 1 0,-1-2 0,0 0 0,-1 0 0,0-2 0,-1 0 0,0 0 0,0-2 0,-1 0 0,-1-1 0,1-1 0,-1-1 0,-34 7 0,5-7 0,0-3 0,-76-2 0,418-1 0,-112-2 0,1566 2 0,-1746 0 0,4 0 0,0 0 0,0 0 0,0 0 0,0 1 0,0 0 0,8 3 0,-13-4 0,-1 0 0,0 0 0,0 0 0,0 0 0,1 0 0,-1 0 0,0 0 0,0 0 0,0 0 0,1 0 0,-1 0 0,0 0 0,0 0 0,0 0 0,1 0 0,-1 0 0,0 0 0,0 1 0,0-1 0,1 0 0,-1 0 0,0 0 0,0 0 0,0 0 0,0 1 0,0-1 0,1 0 0,-1 0 0,0 0 0,0 1 0,0-1 0,0 0 0,0 0 0,0 0 0,0 1 0,0-1 0,0 0 0,0 0 0,0 0 0,0 1 0,0-1 0,0 0 0,0 0 0,0 1 0,0-1 0,0 0 0,0 0 0,0 0 0,0 1 0,0-1 0,0 0 0,0 0 0,0 0 0,-1 1 0,1-1 0,-17 7 0,-24 1 0,-315-2 0,200-9 0,-659 3 0,800 2 0,-1 0 0,1 0 0,-1 2 0,1 0 0,0 1 0,0 0 0,1 1 0,-19 11 0,-47 16 0,69-29 0,-9 2 0,1 1 0,0 0 0,1 1 0,0 1 0,-23 16 0,18-10 0,-1-2 0,0 0 0,0-1 0,-1-2 0,-1 0 0,0-2 0,0 0 0,-28 3 0,4 0 0,22-4 0,-57 6 0,75-12-227,0 0-1,0 0 1,0 1-1,0 0 1,-11 5-1,-8 6-6598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7:06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24575,'83'0'0,"198"5"0,-229-1 0,1 3 0,-1 1 0,66 21 0,-20 4 0,-56-17 0,1-2 0,0-2 0,1-2 0,67 8 0,267-17 0,-179-3 0,-163 2 0,20 1 0,-43-2 0,-21 0 0,-30-5 0,1-2 0,0-2 0,-55-22 0,59 20 0,-35-12 0,1-1 0,-121-29 0,86 36 0,-1 4 0,-169 0 0,79 15-1365,155-1-5461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8:33.4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4121 193 24575,'-26'36'0,"9"-10"0,-173 178 0,94-107 0,62-65 0,-54 41 0,-14 11 0,67-51 0,-56 39 0,118-111 0,-3 11 0,1 1 0,38-32 0,-34 32 0,49-55 0,-70 72 0,-1 0 0,0-1 0,0 0 0,-1 0 0,0-1 0,-1 1 0,-1-1 0,0 0 0,5-24 0,-6 19 0,-1 1 0,-1-1 0,0 1 0,-1-1 0,-3-20 0,3 33 0,-1 0 0,0 1 0,1-1 0,-1 0 0,-1 1 0,1-1 0,0 0 0,-1 1 0,0 0 0,0-1 0,0 1 0,0 0 0,-1 0 0,1 0 0,-1 0 0,1 0 0,-1 1 0,0-1 0,0 1 0,0 0 0,-1 0 0,1 0 0,0 0 0,-1 1 0,0-1 0,1 1 0,-1 0 0,-4-1 0,-35-1 0,-1 1 0,-83 8 0,96-4 0,76-1 0,0-3 0,63-9 0,-58 4 0,51 0 0,17-1 0,-110 7 0,1-1 0,-1 0 0,0 0 0,0-1 0,0 0 0,0-1 0,0 1 0,-1-2 0,10-6 0,4-5 0,31-32 0,-40 35 0,0 2 0,1-1 0,0 1 0,0 1 0,1 1 0,28-15 0,-21 17 0,0 1 0,1 0 0,0 2 0,0 1 0,0 1 0,0 0 0,1 2 0,36 4 0,-55-4 0,-1 0 0,1 1 0,-1-1 0,1 1 0,-1 0 0,0 0 0,1 1 0,-1-1 0,0 1 0,0-1 0,0 1 0,0 0 0,0 0 0,0 0 0,-1 1 0,1-1 0,-1 0 0,1 1 0,-1 0 0,0 0 0,0 0 0,0 0 0,0 0 0,-1 0 0,1 0 0,-1 0 0,0 1 0,0-1 0,1 4 0,0 10 0,0-1 0,-1 1 0,0 0 0,-2-1 0,-1 18 0,-1-1 0,-3 251 0,6-279 0,0-1 0,-1 0 0,0 0 0,0 0 0,0 1 0,0-1 0,-1 0 0,1 0 0,-1-1 0,0 1 0,0 0 0,-1-1 0,1 1 0,-1-1 0,0 0 0,0 1 0,0-1 0,0-1 0,0 1 0,-1 0 0,1-1 0,-1 0 0,0 0 0,1 0 0,-1 0 0,0 0 0,0-1 0,0 0 0,0 0 0,-7 1 0,-12 1 0,0 0 0,0-2 0,0-1 0,-35-4 0,18 2 0,-7 2 0,-86 13 0,-11 1 0,-593-12 0,360-4 0,-1145 2 0,1470 3 0,-1 2 0,-98 24 0,90-16 0,-4-4 0,0-3 0,-1-2 0,-87-8 0,28 1 0,-338 4 0,495-2 0,1-1 0,-1-1 0,61-15 0,-72 13 0,-1-2 0,0 0 0,0-2 0,-1 0 0,0-1 0,0-1 0,17-14 0,-16 12 0,-1 1 0,2 0 0,22-8 0,-18 8 0,35-21 0,-16 6 0,3 3 0,73-30 0,37-17 0,-134 58 0,1 1 0,0 1 0,1 1 0,0 1 0,1 2 0,0 0 0,0 2 0,0 0 0,0 2 0,35 0 0,-17 4 0,-16 0 0,49-5 0,-68 3 0,1-1 0,-1 0 0,0-1 0,1 0 0,-1 0 0,0-1 0,-1 0 0,17-10 0,-7 2 0,1 1 0,0 1 0,1 1 0,0 1 0,0 1 0,1 1 0,0 0 0,0 1 0,28-1 0,21 1 0,107 6 0,-64 2 0,188-3 0,-301 0 0,0 0 0,0 0 0,0 0 0,0 0 0,0 0 0,0 0 0,0 0 0,0 0 0,0 0 0,0 0 0,0 0 0,0 0 0,0 0 0,0 0 0,0 0 0,0 0 0,0-1 0,0 1 0,-1 0 0,1 0 0,0 0 0,0 0 0,0 0 0,0 0 0,0 0 0,0 0 0,0 0 0,0 0 0,0 0 0,0 0 0,0 0 0,0 0 0,1-1 0,-1 1 0,0 0 0,0 0 0,0 0 0,0 0 0,0 0 0,0 0 0,0 0 0,0 0 0,0 0 0,0 0 0,0 0 0,0 0 0,0 0 0,0 0 0,0 0 0,0 0 0,0 0 0,0 0 0,0 0 0,-10-6 0,-20-5 0,-40 2 0,1 3 0,-134 6 0,102 1 0,-1418 0 0,1496-1 0,0 1 0,0 1 0,1 0 0,-1 2 0,1 1 0,-35 12 0,57-17 0,-1 0 0,0 0 0,0 1 0,0-1 0,0 0 0,1 1 0,-1-1 0,0 1 0,0-1 0,1 1 0,-1-1 0,0 1 0,1-1 0,-1 1 0,1 0 0,-1 0 0,0-1 0,1 1 0,0 0 0,-1 0 0,0 0 0,2 0 0,-1-1 0,0 1 0,0-1 0,0 1 0,1-1 0,-1 1 0,0-1 0,1 1 0,-1-1 0,0 1 0,1-1 0,-1 0 0,1 1 0,-1-1 0,1 1 0,-1-1 0,1 0 0,-1 0 0,1 1 0,-1-1 0,1 0 0,-1 0 0,1 1 0,39 7 0,291-3 0,-175-8 0,38 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6:29:21.8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24572,'0'366'0,"2454"-366"0,-4908-366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40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3.xml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31.xml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4.xml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2.xml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customXml" Target="../ink/ink1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customXml" Target="../ink/ink19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customXml" Target="../ink/ink21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openxmlformats.org/officeDocument/2006/relationships/customXml" Target="../ink/ink26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044898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Smart Traffic Signal Control System Using Machine Learning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518898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Revolutionizing urban mobility with intelligent traffic management.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3798" y="5166717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Leveraging ML for adaptive, real-time traffic optimization.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3798" y="5814536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Improving efficiency, reducing congestion, and enhancing safety.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931426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200286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665923" y="2087642"/>
            <a:ext cx="352210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Transformative Solution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65923" y="2586276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Smart control systems revolutionize urban mobility.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863798" y="345007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665923" y="3534847"/>
            <a:ext cx="365605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Machine Learning Power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65923" y="4033480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Enables adaptive, intelligent traffic management.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3798" y="489727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665923" y="498205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Real-world Impact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65923" y="5480685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Improves safety, efficiency, and sustainability.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863798" y="634448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1665923" y="642925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Call to Action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65923" y="6927890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 smart transportation for future cities.</a:t>
            </a: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10326" y="1862852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THANKYOU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5902047" y="2934295"/>
            <a:ext cx="7864554" cy="841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                                                  </a:t>
            </a:r>
            <a:r>
              <a:rPr lang="en-US" sz="2650" b="1" dirty="0">
                <a:solidFill>
                  <a:srgbClr val="AFCBF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</a:t>
            </a:r>
            <a:r>
              <a:rPr lang="en-US" sz="2650" b="1" dirty="0">
                <a:solidFill>
                  <a:srgbClr val="4D4D4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TEAM MEMBERS</a:t>
            </a:r>
            <a:r>
              <a:rPr lang="en-US" sz="26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863798" y="4145756"/>
            <a:ext cx="12902803" cy="2220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2210040011- AASHRITHA
2210040022- SUMA HARSHITA
2210040139- PRANATHI
2210040148- AKSHITHA
2210040150- BHAGYA
2210040152- HARSHITHA</a:t>
            </a:r>
            <a:endParaRPr lang="en-US" sz="19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BB5A83-BA66-7AFC-487D-B24F2E3D95BB}"/>
              </a:ext>
            </a:extLst>
          </p:cNvPr>
          <p:cNvGrpSpPr/>
          <p:nvPr/>
        </p:nvGrpSpPr>
        <p:grpSpPr>
          <a:xfrm>
            <a:off x="12857558" y="7928403"/>
            <a:ext cx="1543320" cy="145080"/>
            <a:chOff x="12857558" y="7928403"/>
            <a:chExt cx="154332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511AAB0-A12A-84A0-BC83-BD30B0FFBC92}"/>
                    </a:ext>
                  </a:extLst>
                </p14:cNvPr>
                <p14:cNvContentPartPr/>
                <p14:nvPr/>
              </p14:nvContentPartPr>
              <p14:xfrm>
                <a:off x="12965918" y="7993203"/>
                <a:ext cx="1397160" cy="80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511AAB0-A12A-84A0-BC83-BD30B0FFBC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902918" y="7930563"/>
                  <a:ext cx="1522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5D0AAA-BEA5-4A3B-3E73-0E94E4435A97}"/>
                    </a:ext>
                  </a:extLst>
                </p14:cNvPr>
                <p14:cNvContentPartPr/>
                <p14:nvPr/>
              </p14:nvContentPartPr>
              <p14:xfrm>
                <a:off x="12857558" y="7928403"/>
                <a:ext cx="154332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5D0AAA-BEA5-4A3B-3E73-0E94E4435A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4558" y="7865763"/>
                  <a:ext cx="166896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C238A3C-3015-8692-9AAA-3E6D8DE1A9C5}"/>
                  </a:ext>
                </a:extLst>
              </p14:cNvPr>
              <p14:cNvContentPartPr/>
              <p14:nvPr/>
            </p14:nvContentPartPr>
            <p14:xfrm>
              <a:off x="13046558" y="7816803"/>
              <a:ext cx="1340280" cy="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C238A3C-3015-8692-9AAA-3E6D8DE1A9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83558" y="7690803"/>
                <a:ext cx="14659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EF3C9C-9EA3-2656-9E17-889020767FA4}"/>
                  </a:ext>
                </a:extLst>
              </p14:cNvPr>
              <p14:cNvContentPartPr/>
              <p14:nvPr/>
            </p14:nvContentPartPr>
            <p14:xfrm>
              <a:off x="12823358" y="7800603"/>
              <a:ext cx="1740240" cy="261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EF3C9C-9EA3-2656-9E17-889020767F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60358" y="7737603"/>
                <a:ext cx="18658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9C9EE5-7A7F-8BD2-505D-F12112A982F6}"/>
                  </a:ext>
                </a:extLst>
              </p14:cNvPr>
              <p14:cNvContentPartPr/>
              <p14:nvPr/>
            </p14:nvContentPartPr>
            <p14:xfrm>
              <a:off x="13728398" y="8016963"/>
              <a:ext cx="563760" cy="23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9C9EE5-7A7F-8BD2-505D-F12112A982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65758" y="7954323"/>
                <a:ext cx="6894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B70CED-73C9-67D2-CF48-8D0E0CEFC16B}"/>
                  </a:ext>
                </a:extLst>
              </p14:cNvPr>
              <p14:cNvContentPartPr/>
              <p14:nvPr/>
            </p14:nvContentPartPr>
            <p14:xfrm>
              <a:off x="13042238" y="8061963"/>
              <a:ext cx="417960" cy="9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B70CED-73C9-67D2-CF48-8D0E0CEFC16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979238" y="7998963"/>
                <a:ext cx="543600" cy="13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8995" y="599599"/>
            <a:ext cx="7618809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Problem: Inefficient Traffic Management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248995" y="2164675"/>
            <a:ext cx="7618809" cy="1202888"/>
          </a:xfrm>
          <a:prstGeom prst="roundRect">
            <a:avLst>
              <a:gd name="adj" fmla="val 271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466880" y="2382560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Static Signals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466880" y="2822853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Fixed timing plans don’t adapt to real traffic.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248995" y="3585448"/>
            <a:ext cx="7618809" cy="1202888"/>
          </a:xfrm>
          <a:prstGeom prst="roundRect">
            <a:avLst>
              <a:gd name="adj" fmla="val 271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6466880" y="3803333"/>
            <a:ext cx="2502098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Urbanization Surge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6466880" y="4243626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Increasing vehicles cause severe congestion issues.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8995" y="5006221"/>
            <a:ext cx="7618809" cy="1202888"/>
          </a:xfrm>
          <a:prstGeom prst="roundRect">
            <a:avLst>
              <a:gd name="adj" fmla="val 271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466880" y="5224105"/>
            <a:ext cx="2559010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Environmental Cost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6466880" y="5664398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Idling vehicles raise emissions and pollution levels.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6248995" y="6426994"/>
            <a:ext cx="7618809" cy="1202888"/>
          </a:xfrm>
          <a:prstGeom prst="roundRect">
            <a:avLst>
              <a:gd name="adj" fmla="val 2717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6466880" y="6644878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Economic Losses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6466880" y="7085171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Traffic jams cost the U.S. $190 billion annually.</a:t>
            </a:r>
            <a:endParaRPr lang="en-US" sz="17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0E36EF-0ED8-78FF-39AB-815F7FC545A9}"/>
                  </a:ext>
                </a:extLst>
              </p14:cNvPr>
              <p14:cNvContentPartPr/>
              <p14:nvPr/>
            </p14:nvContentPartPr>
            <p14:xfrm>
              <a:off x="12957638" y="7961883"/>
              <a:ext cx="144468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0E36EF-0ED8-78FF-39AB-815F7FC545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03638" y="7853883"/>
                <a:ext cx="1552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16AE74E-51B1-579B-1A03-955D711C47EA}"/>
                  </a:ext>
                </a:extLst>
              </p14:cNvPr>
              <p14:cNvContentPartPr/>
              <p14:nvPr/>
            </p14:nvContentPartPr>
            <p14:xfrm>
              <a:off x="14418518" y="7961883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16AE74E-51B1-579B-1A03-955D711C47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64518" y="78538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A04ED2-C7F0-A5A3-BD0B-BCF08137444C}"/>
                  </a:ext>
                </a:extLst>
              </p14:cNvPr>
              <p14:cNvContentPartPr/>
              <p14:nvPr/>
            </p14:nvContentPartPr>
            <p14:xfrm>
              <a:off x="12991118" y="7891683"/>
              <a:ext cx="720720" cy="194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A04ED2-C7F0-A5A3-BD0B-BCF0813744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73478" y="7873683"/>
                <a:ext cx="7563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F748F7B-4E63-4400-C0F6-06C9BF1701B5}"/>
                  </a:ext>
                </a:extLst>
              </p14:cNvPr>
              <p14:cNvContentPartPr/>
              <p14:nvPr/>
            </p14:nvContentPartPr>
            <p14:xfrm>
              <a:off x="12308918" y="7668483"/>
              <a:ext cx="1426680" cy="441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F748F7B-4E63-4400-C0F6-06C9BF1701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90918" y="7650483"/>
                <a:ext cx="146232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A65D489-8928-7547-98F0-12D3C0857830}"/>
                  </a:ext>
                </a:extLst>
              </p14:cNvPr>
              <p14:cNvContentPartPr/>
              <p14:nvPr/>
            </p14:nvContentPartPr>
            <p14:xfrm>
              <a:off x="12783758" y="7837683"/>
              <a:ext cx="1651680" cy="203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A65D489-8928-7547-98F0-12D3C08578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66118" y="7819683"/>
                <a:ext cx="1687320" cy="23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4A0C4F6-3098-FC45-4319-C298DD1DA7CF}"/>
              </a:ext>
            </a:extLst>
          </p:cNvPr>
          <p:cNvGrpSpPr/>
          <p:nvPr/>
        </p:nvGrpSpPr>
        <p:grpSpPr>
          <a:xfrm>
            <a:off x="12688718" y="7747683"/>
            <a:ext cx="1841400" cy="372600"/>
            <a:chOff x="12688718" y="7747683"/>
            <a:chExt cx="184140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1BA7C1-AD94-1551-3CA8-61AC2623DDC3}"/>
                    </a:ext>
                  </a:extLst>
                </p14:cNvPr>
                <p14:cNvContentPartPr/>
                <p14:nvPr/>
              </p14:nvContentPartPr>
              <p14:xfrm>
                <a:off x="12688718" y="7747683"/>
                <a:ext cx="1841400" cy="36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1BA7C1-AD94-1551-3CA8-61AC2623DD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670718" y="7729683"/>
                  <a:ext cx="18770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A7C593-0519-2795-4F2A-458A622F6C92}"/>
                    </a:ext>
                  </a:extLst>
                </p14:cNvPr>
                <p14:cNvContentPartPr/>
                <p14:nvPr/>
              </p14:nvContentPartPr>
              <p14:xfrm>
                <a:off x="13069238" y="8005803"/>
                <a:ext cx="612720" cy="79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A7C593-0519-2795-4F2A-458A622F6C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51238" y="7988163"/>
                  <a:ext cx="648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022094-86D3-BB91-DD3F-473F07CD7E28}"/>
                    </a:ext>
                  </a:extLst>
                </p14:cNvPr>
                <p14:cNvContentPartPr/>
                <p14:nvPr/>
              </p14:nvContentPartPr>
              <p14:xfrm>
                <a:off x="12890318" y="7814283"/>
                <a:ext cx="1621080" cy="306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022094-86D3-BB91-DD3F-473F07CD7E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827678" y="7751643"/>
                  <a:ext cx="1746720" cy="431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90668"/>
            <a:ext cx="11731347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Introducing Smart Traffic Signal Control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808928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Real-time Data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406384"/>
            <a:ext cx="2774037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Sensors, cameras, and connected cars feed live info.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247674" y="3808928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Adaptive Timing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47674" y="4406384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Signals adjust dynamically based on traffic flow.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31549" y="3808928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31549" y="4406384"/>
            <a:ext cx="2774037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Predictive models optimize traffic continuously.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015424" y="3808928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Better Flow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5424" y="4406384"/>
            <a:ext cx="2774037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Traffic congestion and delays are dramatically cut.</a:t>
            </a:r>
            <a:endParaRPr lang="en-US" sz="19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C494B9-59A1-C7FD-D781-7DBC7785194E}"/>
                  </a:ext>
                </a:extLst>
              </p14:cNvPr>
              <p14:cNvContentPartPr/>
              <p14:nvPr/>
            </p14:nvContentPartPr>
            <p14:xfrm>
              <a:off x="13303040" y="7795254"/>
              <a:ext cx="883476" cy="132018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C494B9-59A1-C7FD-D781-7DBC778519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0063" y="7732303"/>
                <a:ext cx="1009070" cy="257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5A055F1-A758-F449-180B-7B523D13E9E8}"/>
                  </a:ext>
                </a:extLst>
              </p14:cNvPr>
              <p14:cNvContentPartPr/>
              <p14:nvPr/>
            </p14:nvContentPartPr>
            <p14:xfrm>
              <a:off x="12668918" y="7870083"/>
              <a:ext cx="1785240" cy="214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5A055F1-A758-F449-180B-7B523D13E9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06278" y="7807083"/>
                <a:ext cx="1910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6E6826-A812-7B2B-DC25-9EB0C9093ECD}"/>
                  </a:ext>
                </a:extLst>
              </p14:cNvPr>
              <p14:cNvContentPartPr/>
              <p14:nvPr/>
            </p14:nvContentPartPr>
            <p14:xfrm>
              <a:off x="13627958" y="7503963"/>
              <a:ext cx="711360" cy="101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6E6826-A812-7B2B-DC25-9EB0C9093E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65318" y="7440963"/>
                <a:ext cx="83700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378CCD8-5D36-3B23-9E9C-6533ADCA5366}"/>
              </a:ext>
            </a:extLst>
          </p:cNvPr>
          <p:cNvGrpSpPr/>
          <p:nvPr/>
        </p:nvGrpSpPr>
        <p:grpSpPr>
          <a:xfrm>
            <a:off x="12857558" y="7794483"/>
            <a:ext cx="1593000" cy="279720"/>
            <a:chOff x="12857558" y="7794483"/>
            <a:chExt cx="159300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C9EDFF-FA68-E9B3-02BA-147FAF797A0C}"/>
                    </a:ext>
                  </a:extLst>
                </p14:cNvPr>
                <p14:cNvContentPartPr/>
                <p14:nvPr/>
              </p14:nvContentPartPr>
              <p14:xfrm>
                <a:off x="12888878" y="8016603"/>
                <a:ext cx="707400" cy="57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C9EDFF-FA68-E9B3-02BA-147FAF797A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825878" y="7953603"/>
                  <a:ext cx="833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082E72-CBF1-AE06-738F-ECF79BD53C77}"/>
                    </a:ext>
                  </a:extLst>
                </p14:cNvPr>
                <p14:cNvContentPartPr/>
                <p14:nvPr/>
              </p14:nvContentPartPr>
              <p14:xfrm>
                <a:off x="12857558" y="8017683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082E72-CBF1-AE06-738F-ECF79BD53C7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794558" y="79546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2F257BE-41E9-EA74-B9D2-E3955E37F472}"/>
                    </a:ext>
                  </a:extLst>
                </p14:cNvPr>
                <p14:cNvContentPartPr/>
                <p14:nvPr/>
              </p14:nvContentPartPr>
              <p14:xfrm>
                <a:off x="12857558" y="7870803"/>
                <a:ext cx="406440" cy="147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2F257BE-41E9-EA74-B9D2-E3955E37F4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794558" y="7808163"/>
                  <a:ext cx="532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AE70BD-4505-AED5-1460-CC98B9F681A7}"/>
                    </a:ext>
                  </a:extLst>
                </p14:cNvPr>
                <p14:cNvContentPartPr/>
                <p14:nvPr/>
              </p14:nvContentPartPr>
              <p14:xfrm>
                <a:off x="13784198" y="7794483"/>
                <a:ext cx="666360" cy="201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AE70BD-4505-AED5-1460-CC98B9F681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721558" y="7731483"/>
                  <a:ext cx="792000" cy="327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31814"/>
            <a:ext cx="11238905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System Architecture and Components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332672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665923" y="341149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Sensor Network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665923" y="3910132"/>
            <a:ext cx="329315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Collects data on traffic volume and speed.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67563" y="332672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6069687" y="341149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Central Processing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6069687" y="3910132"/>
            <a:ext cx="329315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Aggregates data and makes control decisions.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71328" y="332672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10473452" y="341149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ML Models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73452" y="3910132"/>
            <a:ext cx="329315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 traffic flow and optimize signal timing.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863798" y="514409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3" name="Text 11"/>
          <p:cNvSpPr/>
          <p:nvPr/>
        </p:nvSpPr>
        <p:spPr>
          <a:xfrm>
            <a:off x="1665923" y="522886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Signal Controllers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665923" y="5727502"/>
            <a:ext cx="5495092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Execute optimized timing plans at intersections.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69505" y="514409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8271629" y="522886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Communication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271629" y="5727502"/>
            <a:ext cx="5495092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Ensures reliable data flow between all parts.</a:t>
            </a:r>
            <a:endParaRPr lang="en-US" sz="19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C55A9E-D09F-F3EA-5B58-A85D4003EA11}"/>
              </a:ext>
            </a:extLst>
          </p:cNvPr>
          <p:cNvGrpSpPr/>
          <p:nvPr/>
        </p:nvGrpSpPr>
        <p:grpSpPr>
          <a:xfrm>
            <a:off x="12727238" y="6733563"/>
            <a:ext cx="1825560" cy="1353240"/>
            <a:chOff x="12727238" y="6733563"/>
            <a:chExt cx="1825560" cy="13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2F13A8-E3DD-1657-AEBE-F7C14E5798EE}"/>
                    </a:ext>
                  </a:extLst>
                </p14:cNvPr>
                <p14:cNvContentPartPr/>
                <p14:nvPr/>
              </p14:nvContentPartPr>
              <p14:xfrm>
                <a:off x="12727238" y="6733563"/>
                <a:ext cx="1762560" cy="135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2F13A8-E3DD-1657-AEBE-F7C14E5798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64598" y="6670923"/>
                  <a:ext cx="1888200" cy="14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62A1C3-AF37-CFF2-D8E2-FEBE21AFAACD}"/>
                    </a:ext>
                  </a:extLst>
                </p14:cNvPr>
                <p14:cNvContentPartPr/>
                <p14:nvPr/>
              </p14:nvContentPartPr>
              <p14:xfrm>
                <a:off x="14537318" y="7794843"/>
                <a:ext cx="15480" cy="16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62A1C3-AF37-CFF2-D8E2-FEBE21AFAA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74318" y="7731843"/>
                  <a:ext cx="141120" cy="291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991439"/>
            <a:ext cx="872216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Machine Learning Algorithms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309699"/>
            <a:ext cx="2774037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Reinforcement Learning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257794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Optimizes signal timing adaptively in real time.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247674" y="3309699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Deep Learning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47674" y="3907155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Predicts traffic patterns and flow accurately.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31549" y="3309699"/>
            <a:ext cx="2774037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Support Vector Machines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31549" y="4257794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Detects and classifies traffic incidents efficiently.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015424" y="3309699"/>
            <a:ext cx="2774037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Continuous Learning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5424" y="4257794"/>
            <a:ext cx="2774037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improves with ongoing data and feedback.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863798" y="5867995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 RL reduced wait times by 25% in Pittsburgh trials.</a:t>
            </a:r>
            <a:endParaRPr lang="en-US" sz="19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165A5D-6BCB-BC83-0724-A6D5B0388BA1}"/>
                  </a:ext>
                </a:extLst>
              </p14:cNvPr>
              <p14:cNvContentPartPr/>
              <p14:nvPr/>
            </p14:nvContentPartPr>
            <p14:xfrm>
              <a:off x="12514838" y="7624923"/>
              <a:ext cx="1915200" cy="394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165A5D-6BCB-BC83-0724-A6D5B0388B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51838" y="7561923"/>
                <a:ext cx="20408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D1A65A-E57F-7B61-6149-CCCB480AF7ED}"/>
                  </a:ext>
                </a:extLst>
              </p14:cNvPr>
              <p14:cNvContentPartPr/>
              <p14:nvPr/>
            </p14:nvContentPartPr>
            <p14:xfrm>
              <a:off x="12844598" y="7838763"/>
              <a:ext cx="1610640" cy="27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D1A65A-E57F-7B61-6149-CCCB480AF7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81958" y="7776123"/>
                <a:ext cx="1736280" cy="39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595" y="599599"/>
            <a:ext cx="7618809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Acquisition and Preprocessing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762595" y="2164675"/>
            <a:ext cx="7618809" cy="1202888"/>
          </a:xfrm>
          <a:prstGeom prst="roundRect">
            <a:avLst>
              <a:gd name="adj" fmla="val 271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980480" y="2382560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Sources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980480" y="2822853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Sensors, cameras, and GPS from connected vehicles.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62595" y="3585448"/>
            <a:ext cx="7618809" cy="1202888"/>
          </a:xfrm>
          <a:prstGeom prst="roundRect">
            <a:avLst>
              <a:gd name="adj" fmla="val 271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980480" y="3803333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Types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980480" y="4243626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Includes traffic volume, speed, density, and weather.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62595" y="5006221"/>
            <a:ext cx="7618809" cy="1202888"/>
          </a:xfrm>
          <a:prstGeom prst="roundRect">
            <a:avLst>
              <a:gd name="adj" fmla="val 271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980480" y="5224105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Preprocessing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980480" y="5664398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Cleaning, normalization, and feature extraction ensure quality.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62595" y="6426994"/>
            <a:ext cx="7618809" cy="1202888"/>
          </a:xfrm>
          <a:prstGeom prst="roundRect">
            <a:avLst>
              <a:gd name="adj" fmla="val 2717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980480" y="6644878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Security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980480" y="7085171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confidentiality and integrity are strictly maintained.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90668"/>
            <a:ext cx="9314378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Implementation and Evaluation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808928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Simulation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406384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ML algorithms validated in controlled virtual settings.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247674" y="3808928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Field Deployment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47674" y="4406384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Pilot installations test real-world performance.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31549" y="3808928"/>
            <a:ext cx="2774037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Performance Metrics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31549" y="4757023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Evaluated on congestion, travel time, and emissions.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015424" y="3808928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Case Study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5424" y="4406384"/>
            <a:ext cx="2774037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Denver pilot cut delays by 40%, showing strong results.</a:t>
            </a:r>
            <a:endParaRPr lang="en-US" sz="19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377B6E-C7A4-5E64-6FB4-DA10A656666D}"/>
                  </a:ext>
                </a:extLst>
              </p14:cNvPr>
              <p14:cNvContentPartPr/>
              <p14:nvPr/>
            </p14:nvContentPartPr>
            <p14:xfrm>
              <a:off x="12178958" y="7748403"/>
              <a:ext cx="2059560" cy="304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377B6E-C7A4-5E64-6FB4-DA10A65666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15958" y="7685763"/>
                <a:ext cx="21852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C022AF-4A7E-0962-A509-FEF59921E631}"/>
                  </a:ext>
                </a:extLst>
              </p14:cNvPr>
              <p14:cNvContentPartPr/>
              <p14:nvPr/>
            </p14:nvContentPartPr>
            <p14:xfrm>
              <a:off x="13037198" y="7836603"/>
              <a:ext cx="1427760" cy="181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C022AF-4A7E-0962-A509-FEF59921E6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74198" y="7773963"/>
                <a:ext cx="15534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4FF9818-D5F5-D534-D2E2-5C21797F59F0}"/>
                  </a:ext>
                </a:extLst>
              </p14:cNvPr>
              <p14:cNvContentPartPr/>
              <p14:nvPr/>
            </p14:nvContentPartPr>
            <p14:xfrm>
              <a:off x="12991118" y="7887363"/>
              <a:ext cx="1364400" cy="219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4FF9818-D5F5-D534-D2E2-5C21797F59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8478" y="7824723"/>
                <a:ext cx="14900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142FA55-368D-C265-7696-B8AF7B79AD26}"/>
                  </a:ext>
                </a:extLst>
              </p14:cNvPr>
              <p14:cNvContentPartPr/>
              <p14:nvPr/>
            </p14:nvContentPartPr>
            <p14:xfrm>
              <a:off x="12405398" y="7515483"/>
              <a:ext cx="709200" cy="290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142FA55-368D-C265-7696-B8AF7B79AD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342758" y="7452843"/>
                <a:ext cx="834840" cy="41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31814"/>
            <a:ext cx="5980986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Benefits and Impact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332672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665923" y="3411498"/>
            <a:ext cx="306585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Reduced Congestion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665923" y="3910132"/>
            <a:ext cx="329315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Traffic moves efficiently with less idling.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67563" y="332672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6069687" y="3411498"/>
            <a:ext cx="281630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Lower Travel Times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6069687" y="3910132"/>
            <a:ext cx="329315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Commuters and businesses save valuable time daily.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71328" y="332672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10473452" y="341149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Fewer Emissions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73452" y="3910132"/>
            <a:ext cx="329315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Environmental impact significantly reduced.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863798" y="514409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3" name="Text 11"/>
          <p:cNvSpPr/>
          <p:nvPr/>
        </p:nvSpPr>
        <p:spPr>
          <a:xfrm>
            <a:off x="1665923" y="522886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Improved Safety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665923" y="5727502"/>
            <a:ext cx="5495092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Incidents detected and managed proactively.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69505" y="514409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8271629" y="522886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Economic Gains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271629" y="5727502"/>
            <a:ext cx="5495092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Productivity rises, fuel consumption drops.</a:t>
            </a:r>
            <a:endParaRPr lang="en-US" sz="19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42B5B7-BFE5-3B6A-DE34-56D6CF15E335}"/>
                  </a:ext>
                </a:extLst>
              </p14:cNvPr>
              <p14:cNvContentPartPr/>
              <p14:nvPr/>
            </p14:nvContentPartPr>
            <p14:xfrm>
              <a:off x="12838118" y="7805283"/>
              <a:ext cx="1636200" cy="349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42B5B7-BFE5-3B6A-DE34-56D6CF15E3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75478" y="7742643"/>
                <a:ext cx="1761840" cy="47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728305"/>
            <a:ext cx="984611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Challenges and Future Directions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1923217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418987" y="192321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Privacy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418987" y="2421850"/>
            <a:ext cx="1234761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Ensuring security and citizen trust remains critical.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1233964" y="3038832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1789152" y="303883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789152" y="3537466"/>
            <a:ext cx="1197744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Adapting to different cities and varied traffic patterns.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1604248" y="4154448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2159437" y="415444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Integration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2159437" y="4653082"/>
            <a:ext cx="116071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Incorporating autonomous vehicles and smart city tech.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1974532" y="5270063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13" name="Text 11"/>
          <p:cNvSpPr/>
          <p:nvPr/>
        </p:nvSpPr>
        <p:spPr>
          <a:xfrm>
            <a:off x="2529721" y="527006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Public Adoption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529721" y="5768697"/>
            <a:ext cx="11236881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Educating and gaining trust from communities.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1604248" y="6385679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2159437" y="638567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AI-Powered Future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2159437" y="6884313"/>
            <a:ext cx="116071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Towards fully automated, sustainable urban traffic control.</a:t>
            </a:r>
            <a:endParaRPr lang="en-US" sz="19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7B2D24A-6426-C16E-912B-68027F5FCAA2}"/>
                  </a:ext>
                </a:extLst>
              </p14:cNvPr>
              <p14:cNvContentPartPr/>
              <p14:nvPr/>
            </p14:nvContentPartPr>
            <p14:xfrm>
              <a:off x="13087161" y="7772204"/>
              <a:ext cx="1116514" cy="164438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7B2D24A-6426-C16E-912B-68027F5FCA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24173" y="7709235"/>
                <a:ext cx="1242131" cy="290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9EF322-2E25-5307-C847-CED899B857D8}"/>
                  </a:ext>
                </a:extLst>
              </p14:cNvPr>
              <p14:cNvContentPartPr/>
              <p14:nvPr/>
            </p14:nvContentPartPr>
            <p14:xfrm>
              <a:off x="12962319" y="7863695"/>
              <a:ext cx="1373758" cy="212216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9EF322-2E25-5307-C847-CED899B857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99319" y="7801109"/>
                <a:ext cx="1499398" cy="337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FB65F6-18FB-895E-B5E8-651029E90139}"/>
                  </a:ext>
                </a:extLst>
              </p14:cNvPr>
              <p14:cNvContentPartPr/>
              <p14:nvPr/>
            </p14:nvContentPartPr>
            <p14:xfrm>
              <a:off x="12870158" y="7790163"/>
              <a:ext cx="1635840" cy="306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FB65F6-18FB-895E-B5E8-651029E901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07158" y="7727163"/>
                <a:ext cx="1761480" cy="43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507</Words>
  <Application>Microsoft Office PowerPoint</Application>
  <PresentationFormat>Custom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 Bold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Aashritha Neelakantam</cp:lastModifiedBy>
  <cp:revision>2</cp:revision>
  <dcterms:created xsi:type="dcterms:W3CDTF">2025-04-29T16:11:38Z</dcterms:created>
  <dcterms:modified xsi:type="dcterms:W3CDTF">2025-04-29T16:34:09Z</dcterms:modified>
</cp:coreProperties>
</file>