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Czym jest PHP?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9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PHP </a:t>
            </a:r>
            <a:r>
              <a:rPr lang="pl-PL" dirty="0" smtClean="0">
                <a:effectLst/>
              </a:rPr>
              <a:t>został stworzony w roku </a:t>
            </a:r>
            <a:r>
              <a:rPr lang="en-US" dirty="0" smtClean="0">
                <a:effectLst/>
              </a:rPr>
              <a:t>1994 </a:t>
            </a:r>
            <a:r>
              <a:rPr lang="pl-PL" dirty="0" smtClean="0">
                <a:effectLst/>
              </a:rPr>
              <a:t>przez</a:t>
            </a:r>
            <a:r>
              <a:rPr lang="pl-PL" dirty="0">
                <a:effectLst/>
              </a:rPr>
              <a:t> </a:t>
            </a:r>
            <a:r>
              <a:rPr lang="pl-PL" dirty="0" err="1" smtClean="0">
                <a:effectLst/>
              </a:rPr>
              <a:t>Rasmusa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Lerdorfa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Wczesne wersje były używane na jego stronie internetowej, by śledzić kto patrzy na jego życiorys online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Pierwsza wersja używana przez innych ludzi była dostępna w 1995 roku i nazywała się wtedy „Personal Home </a:t>
            </a:r>
            <a:r>
              <a:rPr lang="pl-PL" dirty="0" err="1" smtClean="0">
                <a:effectLst/>
              </a:rPr>
              <a:t>Page</a:t>
            </a:r>
            <a:r>
              <a:rPr lang="pl-PL" dirty="0" smtClean="0">
                <a:effectLst/>
              </a:rPr>
              <a:t> Tools”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Na początku składał się z bardzo prostego „</a:t>
            </a:r>
            <a:r>
              <a:rPr lang="pl-PL" dirty="0" err="1" smtClean="0">
                <a:effectLst/>
              </a:rPr>
              <a:t>parser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engine</a:t>
            </a:r>
            <a:r>
              <a:rPr lang="pl-PL" dirty="0" smtClean="0">
                <a:effectLst/>
              </a:rPr>
              <a:t>”, który rozumiał tylko kilka specjalnych makr oraz kilku narzędzi popularnych na stronach w tamtym czasie 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Parser</a:t>
            </a:r>
            <a:r>
              <a:rPr lang="pl-PL" dirty="0" smtClean="0">
                <a:effectLst/>
              </a:rPr>
              <a:t> został przepisany w 1995 roku i nazwany PHP/FI Version 2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FI wziął się z pakietu napisanego przez </a:t>
            </a:r>
            <a:r>
              <a:rPr lang="pl-PL" dirty="0" err="1" smtClean="0">
                <a:effectLst/>
              </a:rPr>
              <a:t>Rasmusa</a:t>
            </a:r>
            <a:r>
              <a:rPr lang="pl-PL" dirty="0" smtClean="0">
                <a:effectLst/>
              </a:rPr>
              <a:t>, który interpretował </a:t>
            </a:r>
            <a:r>
              <a:rPr lang="pl-PL" dirty="0" err="1" smtClean="0">
                <a:effectLst/>
              </a:rPr>
              <a:t>html</a:t>
            </a:r>
            <a:r>
              <a:rPr lang="pl-PL" dirty="0" smtClean="0">
                <a:effectLst/>
              </a:rPr>
              <a:t> z danych</a:t>
            </a:r>
            <a:r>
              <a:rPr lang="en-US" dirty="0" smtClean="0">
                <a:effectLst/>
              </a:rPr>
              <a:t>.</a:t>
            </a:r>
            <a:r>
              <a:rPr lang="pl-PL" dirty="0">
                <a:effectLst/>
              </a:rPr>
              <a:t> </a:t>
            </a:r>
            <a:r>
              <a:rPr lang="pl-PL" dirty="0" smtClean="0">
                <a:effectLst/>
              </a:rPr>
              <a:t>Połączył Personal Home </a:t>
            </a:r>
            <a:r>
              <a:rPr lang="pl-PL" dirty="0" err="1" smtClean="0">
                <a:effectLst/>
              </a:rPr>
              <a:t>Page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tools</a:t>
            </a:r>
            <a:r>
              <a:rPr lang="pl-PL" dirty="0" smtClean="0">
                <a:effectLst/>
              </a:rPr>
              <a:t> i Form Interpreter oraz dodał wsparcie </a:t>
            </a:r>
            <a:r>
              <a:rPr lang="pl-PL" dirty="0" err="1" smtClean="0">
                <a:effectLst/>
              </a:rPr>
              <a:t>mSQL</a:t>
            </a:r>
            <a:r>
              <a:rPr lang="pl-PL" dirty="0" smtClean="0">
                <a:effectLst/>
              </a:rPr>
              <a:t> i tak oto powstał PHP/FI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PHP/FI </a:t>
            </a:r>
            <a:r>
              <a:rPr lang="pl-PL" dirty="0" smtClean="0">
                <a:effectLst/>
              </a:rPr>
              <a:t>zaczął rosnąć w niesamowitym tempie i ludzie zaczęli kontrybuować do niego kod.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7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warto wybrać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PHP może zrobić wszystko co jest powiązane z </a:t>
            </a:r>
            <a:r>
              <a:rPr lang="pl-PL" dirty="0" err="1" smtClean="0">
                <a:effectLst/>
              </a:rPr>
              <a:t>backendem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Na przykład PHP może otrzymywać dane z formularzy, generować dynamiczny kontent strony, pracować z bazami danych, tworzyć sesje, wysyłać i otrzymywać ciasteczka, wysyłać maile </a:t>
            </a:r>
            <a:r>
              <a:rPr lang="pl-PL" dirty="0" err="1" smtClean="0">
                <a:effectLst/>
              </a:rPr>
              <a:t>itd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Ma on także wiele funkcji </a:t>
            </a:r>
            <a:r>
              <a:rPr lang="pl-PL" dirty="0" err="1" smtClean="0">
                <a:effectLst/>
              </a:rPr>
              <a:t>hash</a:t>
            </a:r>
            <a:r>
              <a:rPr lang="pl-PL" dirty="0" smtClean="0">
                <a:effectLst/>
              </a:rPr>
              <a:t> pozwalających na szyfrowanie danych użytkownika, co robi PHP bezpiecznym i niezawodnym narzędziem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A to tylko niektóre możliwości PHP</a:t>
            </a:r>
            <a:r>
              <a:rPr lang="en-US" dirty="0" smtClean="0">
                <a:effectLst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0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Php</a:t>
            </a:r>
            <a:r>
              <a:rPr lang="pl-PL" dirty="0" smtClean="0"/>
              <a:t> – jak to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przygotować serwer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08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 edytor wybrać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Moduły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01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37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78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66</TotalTime>
  <Words>230</Words>
  <Application>Microsoft Office PowerPoint</Application>
  <PresentationFormat>Panoramiczny</PresentationFormat>
  <Paragraphs>11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Obwód</vt:lpstr>
      <vt:lpstr>Czym jest PHP?</vt:lpstr>
      <vt:lpstr>Historia PHP</vt:lpstr>
      <vt:lpstr>Dlaczego warto wybrać php</vt:lpstr>
      <vt:lpstr>Php – jak to działa</vt:lpstr>
      <vt:lpstr>Jak przygotować serwer</vt:lpstr>
      <vt:lpstr>Jaki edytor wybrać</vt:lpstr>
      <vt:lpstr>Moduły Php</vt:lpstr>
      <vt:lpstr>Składnia php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jest PHP?</dc:title>
  <dc:creator>uczeń</dc:creator>
  <cp:lastModifiedBy>uczeń</cp:lastModifiedBy>
  <cp:revision>5</cp:revision>
  <dcterms:created xsi:type="dcterms:W3CDTF">2022-10-11T08:50:35Z</dcterms:created>
  <dcterms:modified xsi:type="dcterms:W3CDTF">2022-10-11T09:57:33Z</dcterms:modified>
</cp:coreProperties>
</file>