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Czym jest PHP?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90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PHP </a:t>
            </a:r>
            <a:r>
              <a:rPr lang="pl-PL" dirty="0" smtClean="0">
                <a:effectLst/>
              </a:rPr>
              <a:t>został stworzony w roku </a:t>
            </a:r>
            <a:r>
              <a:rPr lang="en-US" dirty="0" smtClean="0">
                <a:effectLst/>
              </a:rPr>
              <a:t>1994 </a:t>
            </a:r>
            <a:r>
              <a:rPr lang="pl-PL" dirty="0" smtClean="0">
                <a:effectLst/>
              </a:rPr>
              <a:t>przez</a:t>
            </a:r>
            <a:r>
              <a:rPr lang="pl-PL" dirty="0">
                <a:effectLst/>
              </a:rPr>
              <a:t> </a:t>
            </a:r>
            <a:r>
              <a:rPr lang="pl-PL" dirty="0" err="1" smtClean="0">
                <a:effectLst/>
              </a:rPr>
              <a:t>Rasmusa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Lerdorfa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Wczesne wersje były używane na jego stronie internetowej, by śledzić kto patrzy na jego życiorys online</a:t>
            </a:r>
            <a:r>
              <a:rPr lang="en-US" dirty="0" smtClean="0">
                <a:effectLst/>
              </a:rPr>
              <a:t>. </a:t>
            </a:r>
            <a:r>
              <a:rPr lang="pl-PL" dirty="0" smtClean="0">
                <a:effectLst/>
              </a:rPr>
              <a:t>Pierwsza wersja używana przez innych ludzi była dostępna w 1995 roku i nazywała się wtedy „Personal Home </a:t>
            </a:r>
            <a:r>
              <a:rPr lang="pl-PL" dirty="0" err="1" smtClean="0">
                <a:effectLst/>
              </a:rPr>
              <a:t>Page</a:t>
            </a:r>
            <a:r>
              <a:rPr lang="pl-PL" dirty="0" smtClean="0">
                <a:effectLst/>
              </a:rPr>
              <a:t> Tools”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Na początku składał się z bardzo prostego „</a:t>
            </a:r>
            <a:r>
              <a:rPr lang="pl-PL" dirty="0" err="1" smtClean="0">
                <a:effectLst/>
              </a:rPr>
              <a:t>parser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engine</a:t>
            </a:r>
            <a:r>
              <a:rPr lang="pl-PL" dirty="0" smtClean="0">
                <a:effectLst/>
              </a:rPr>
              <a:t>”, który rozumiał tylko kilka specjalnych makr oraz kilku narzędzi popularnych na stronach w tamtym czasie 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Parser</a:t>
            </a:r>
            <a:r>
              <a:rPr lang="pl-PL" dirty="0" smtClean="0">
                <a:effectLst/>
              </a:rPr>
              <a:t> został przepisany w 1995 roku i nazwany PHP/FI Version 2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FI wziął się z pakietu napisanego przez </a:t>
            </a:r>
            <a:r>
              <a:rPr lang="pl-PL" dirty="0" err="1" smtClean="0">
                <a:effectLst/>
              </a:rPr>
              <a:t>Rasmusa</a:t>
            </a:r>
            <a:r>
              <a:rPr lang="pl-PL" dirty="0" smtClean="0">
                <a:effectLst/>
              </a:rPr>
              <a:t>, który interpretował </a:t>
            </a:r>
            <a:r>
              <a:rPr lang="pl-PL" dirty="0" err="1" smtClean="0">
                <a:effectLst/>
              </a:rPr>
              <a:t>html</a:t>
            </a:r>
            <a:r>
              <a:rPr lang="pl-PL" dirty="0" smtClean="0">
                <a:effectLst/>
              </a:rPr>
              <a:t> z danych</a:t>
            </a:r>
            <a:r>
              <a:rPr lang="en-US" dirty="0" smtClean="0">
                <a:effectLst/>
              </a:rPr>
              <a:t>.</a:t>
            </a:r>
            <a:r>
              <a:rPr lang="pl-PL" dirty="0">
                <a:effectLst/>
              </a:rPr>
              <a:t> </a:t>
            </a:r>
            <a:r>
              <a:rPr lang="pl-PL" dirty="0" smtClean="0">
                <a:effectLst/>
              </a:rPr>
              <a:t>Połączył Personal Home </a:t>
            </a:r>
            <a:r>
              <a:rPr lang="pl-PL" dirty="0" err="1" smtClean="0">
                <a:effectLst/>
              </a:rPr>
              <a:t>Page</a:t>
            </a:r>
            <a:r>
              <a:rPr lang="pl-PL" dirty="0" smtClean="0">
                <a:effectLst/>
              </a:rPr>
              <a:t> </a:t>
            </a:r>
            <a:r>
              <a:rPr lang="pl-PL" dirty="0" err="1" smtClean="0">
                <a:effectLst/>
              </a:rPr>
              <a:t>tools</a:t>
            </a:r>
            <a:r>
              <a:rPr lang="pl-PL" dirty="0" smtClean="0">
                <a:effectLst/>
              </a:rPr>
              <a:t> i Form Interpreter oraz dodał wsparcie </a:t>
            </a:r>
            <a:r>
              <a:rPr lang="pl-PL" dirty="0" err="1" smtClean="0">
                <a:effectLst/>
              </a:rPr>
              <a:t>mSQL</a:t>
            </a:r>
            <a:r>
              <a:rPr lang="pl-PL" dirty="0" smtClean="0">
                <a:effectLst/>
              </a:rPr>
              <a:t> i tak oto powstał PHP/FI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PHP/FI </a:t>
            </a:r>
            <a:r>
              <a:rPr lang="pl-PL" dirty="0" smtClean="0">
                <a:effectLst/>
              </a:rPr>
              <a:t>zaczął rosnąć w niesamowitym tempie i ludzie zaczęli kontrybuować do niego kod.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78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warto wybrać </a:t>
            </a:r>
            <a:r>
              <a:rPr lang="pl-PL" dirty="0" err="1" smtClean="0"/>
              <a:t>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effectLst/>
              </a:rPr>
              <a:t>PHP może zrobić wszystko co jest powiązane z </a:t>
            </a:r>
            <a:r>
              <a:rPr lang="pl-PL" dirty="0" err="1" smtClean="0">
                <a:effectLst/>
              </a:rPr>
              <a:t>backendem</a:t>
            </a:r>
            <a:r>
              <a:rPr lang="en-US" dirty="0" smtClean="0">
                <a:effectLst/>
              </a:rPr>
              <a:t>. </a:t>
            </a:r>
            <a:r>
              <a:rPr lang="pl-PL" dirty="0" smtClean="0">
                <a:effectLst/>
              </a:rPr>
              <a:t>Na przykład PHP może otrzymywać dane z formularzy, generować dynamiczny kontent strony, pracować z bazami danych, tworzyć sesje, wysyłać i otrzymywać ciasteczka, wysyłać maile </a:t>
            </a:r>
            <a:r>
              <a:rPr lang="pl-PL" dirty="0" err="1" smtClean="0">
                <a:effectLst/>
              </a:rPr>
              <a:t>itd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Ma on także wiele funkcji </a:t>
            </a:r>
            <a:r>
              <a:rPr lang="pl-PL" dirty="0" err="1" smtClean="0">
                <a:effectLst/>
              </a:rPr>
              <a:t>hash</a:t>
            </a:r>
            <a:r>
              <a:rPr lang="pl-PL" dirty="0" smtClean="0">
                <a:effectLst/>
              </a:rPr>
              <a:t> pozwalających na szyfrowanie danych użytkownika, co robi PHP bezpiecznym i niezawodnym narzędziem</a:t>
            </a:r>
            <a:r>
              <a:rPr lang="en-US" dirty="0" smtClean="0">
                <a:effectLst/>
              </a:rPr>
              <a:t>.</a:t>
            </a:r>
            <a:r>
              <a:rPr lang="pl-PL" dirty="0" smtClean="0">
                <a:effectLst/>
              </a:rPr>
              <a:t> A to tylko niektóre możliwości PHP</a:t>
            </a:r>
            <a:r>
              <a:rPr lang="en-US" dirty="0" smtClean="0">
                <a:effectLst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20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Php</a:t>
            </a:r>
            <a:r>
              <a:rPr lang="pl-PL" dirty="0" smtClean="0"/>
              <a:t> – jak to działa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>
                <a:effectLst/>
              </a:rPr>
              <a:t>PHP zachodzi w interakcje z serwerem witryny. Kiedy wpisujesz URL do swojej przeglądarki internetowej</a:t>
            </a:r>
            <a:r>
              <a:rPr lang="en-US" dirty="0" smtClean="0">
                <a:effectLst/>
              </a:rPr>
              <a:t>, </a:t>
            </a:r>
            <a:r>
              <a:rPr lang="pl-PL" dirty="0" smtClean="0">
                <a:effectLst/>
              </a:rPr>
              <a:t>mówisz serwerowi pod tym adresem URL, aby wysłał ci plik HTML</a:t>
            </a:r>
            <a:r>
              <a:rPr lang="en-US" dirty="0" smtClean="0">
                <a:effectLst/>
              </a:rPr>
              <a:t>. </a:t>
            </a:r>
            <a:r>
              <a:rPr lang="pl-PL" dirty="0" smtClean="0">
                <a:effectLst/>
              </a:rPr>
              <a:t>W odpowiedzi wysyłany jest żądany przez przeglądarkę plik, po czym jest on odczytywany i wyświetlany</a:t>
            </a:r>
            <a:r>
              <a:rPr lang="en-US" dirty="0" smtClean="0">
                <a:effectLst/>
              </a:rPr>
              <a:t>. </a:t>
            </a:r>
            <a:r>
              <a:rPr lang="pl-PL" dirty="0" smtClean="0">
                <a:effectLst/>
              </a:rPr>
              <a:t>Dodatkowa po naciśnięciu przycisku na stronie internetowej, który przesyła formularz</a:t>
            </a:r>
            <a:r>
              <a:rPr lang="en-US" dirty="0" smtClean="0">
                <a:effectLst/>
              </a:rPr>
              <a:t>,</a:t>
            </a:r>
            <a:r>
              <a:rPr lang="pl-PL" dirty="0" smtClean="0">
                <a:effectLst/>
              </a:rPr>
              <a:t> serwer WWW przetwarza plik</a:t>
            </a:r>
            <a:r>
              <a:rPr lang="en-US" dirty="0" smtClean="0">
                <a:effectLst/>
              </a:rPr>
              <a:t>. </a:t>
            </a:r>
            <a:r>
              <a:rPr lang="pl-PL" dirty="0" smtClean="0">
                <a:effectLst/>
              </a:rPr>
              <a:t>Jeśli PHP jest zamontowany</a:t>
            </a:r>
            <a:r>
              <a:rPr lang="pl-PL" dirty="0">
                <a:effectLst/>
              </a:rPr>
              <a:t> </a:t>
            </a:r>
            <a:r>
              <a:rPr lang="pl-PL" dirty="0" smtClean="0">
                <a:effectLst/>
              </a:rPr>
              <a:t>to procedura jest dokładnie taka sama. Przesyłasz plik</a:t>
            </a:r>
            <a:r>
              <a:rPr lang="en-US" dirty="0" smtClean="0">
                <a:effectLst/>
              </a:rPr>
              <a:t>, </a:t>
            </a:r>
            <a:r>
              <a:rPr lang="pl-PL" dirty="0" smtClean="0">
                <a:effectLst/>
              </a:rPr>
              <a:t>a serwer WWW</a:t>
            </a:r>
            <a:r>
              <a:rPr lang="en-US" dirty="0" smtClean="0">
                <a:effectLst/>
              </a:rPr>
              <a:t>, </a:t>
            </a:r>
            <a:r>
              <a:rPr lang="pl-PL" dirty="0" smtClean="0">
                <a:effectLst/>
              </a:rPr>
              <a:t>na którym działa PHP</a:t>
            </a:r>
            <a:r>
              <a:rPr lang="en-US" dirty="0" smtClean="0">
                <a:effectLst/>
              </a:rPr>
              <a:t>, </a:t>
            </a:r>
            <a:r>
              <a:rPr lang="pl-PL" dirty="0" smtClean="0">
                <a:effectLst/>
              </a:rPr>
              <a:t>odpowiada plikiem HTML</a:t>
            </a:r>
            <a:r>
              <a:rPr lang="en-US" dirty="0" smtClean="0">
                <a:effectLst/>
              </a:rPr>
              <a:t>, </a:t>
            </a:r>
            <a:r>
              <a:rPr lang="pl-PL" dirty="0" smtClean="0">
                <a:effectLst/>
              </a:rPr>
              <a:t>to wszystko dzieje się dzięki PHP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2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przygotować serwer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początku trzeba zainstalować PHP </a:t>
            </a:r>
            <a:r>
              <a:rPr lang="pl-PL" smtClean="0"/>
              <a:t>i MySQL.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508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 edytor wybrać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Moduły </a:t>
            </a:r>
            <a:r>
              <a:rPr lang="pl-PL" dirty="0" err="1" smtClean="0"/>
              <a:t>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01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Składnia </a:t>
            </a:r>
            <a:r>
              <a:rPr lang="pl-PL" dirty="0" err="1" smtClean="0"/>
              <a:t>php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37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780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117</TotalTime>
  <Words>335</Words>
  <Application>Microsoft Office PowerPoint</Application>
  <PresentationFormat>Panoramiczny</PresentationFormat>
  <Paragraphs>13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Obwód</vt:lpstr>
      <vt:lpstr>Czym jest PHP?</vt:lpstr>
      <vt:lpstr>Historia PHP</vt:lpstr>
      <vt:lpstr>Dlaczego warto wybrać php</vt:lpstr>
      <vt:lpstr>Php – jak to działa</vt:lpstr>
      <vt:lpstr>Jak przygotować serwer</vt:lpstr>
      <vt:lpstr>Jaki edytor wybrać</vt:lpstr>
      <vt:lpstr>Moduły Php</vt:lpstr>
      <vt:lpstr>Składnia php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Czym jest PHP?</dc:title>
  <dc:creator>uczeń</dc:creator>
  <cp:lastModifiedBy>uczeń</cp:lastModifiedBy>
  <cp:revision>7</cp:revision>
  <dcterms:created xsi:type="dcterms:W3CDTF">2022-10-11T08:50:35Z</dcterms:created>
  <dcterms:modified xsi:type="dcterms:W3CDTF">2022-10-12T09:11:43Z</dcterms:modified>
</cp:coreProperties>
</file>