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e225076e_18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e225076e_18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e225076e_18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e225076e_1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e225076e_1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e225076e_1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e225076e_1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e225076e_1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e225076e_18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e225076e_18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e225076e_18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e225076e_1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e225076e_18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e225076e_1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e225076e_1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e225076e_1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e225076e_1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e225076e_1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e225076e_18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e225076e_18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e225076e_18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e225076e_1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Personal Assistant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PINEAULT Yannick</a:t>
            </a:r>
            <a:br>
              <a:rPr lang="fr"/>
            </a:br>
            <a:r>
              <a:rPr lang="fr"/>
              <a:t>THIEMONGE Christophe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VIPART Lukas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Scénarios d’opération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Lecture de musique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Vise à lire de la musique pour les utilisateurs du canal vocal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Envoie de messages privés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Un message privé est envoyé aux utilisateurs par l’intermédiaire du bot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Création de canaux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Permet de créer un canal basique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Lancement de mini-jeux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Vise à lancer un jeu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des sprints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premier Sprint devrait implémenter une partie ou la totalité des fonctions essentielles au bon fonctionnement du bot.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 priorité seront implémentées la commande d’attribution des rôles et celle de lecture de musique youtube.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deuxième Sprint permettra d’implémenter une partie des fonctions souhaitables.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En priorité les fonctions de suppression automatique des messages par mot(s) clé(s) et les résultats de recherche youtube.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des sprints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troisième Sprint visera à compléter ce qui n’a pas pu être complété lors des précédents Sprint et si possible commencer à implémenter des fonctions </a:t>
            </a:r>
            <a:r>
              <a:rPr lang="fr"/>
              <a:t>optionnelles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recherches de définitions et d’images auront la priorité dans le cas d’implémentation de fonctions </a:t>
            </a:r>
            <a:r>
              <a:rPr lang="fr"/>
              <a:t>optionnelles</a:t>
            </a:r>
            <a:r>
              <a:rPr lang="fr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Personal Assistant est un bot discord destiné à améliorer la vie des usagers discord.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En outre, il a pour objectif de </a:t>
            </a:r>
            <a:r>
              <a:rPr lang="fr"/>
              <a:t>regrouper</a:t>
            </a:r>
            <a:r>
              <a:rPr lang="fr"/>
              <a:t> les fonctions fréquemment recherchées tout en offrant quelques divertissements, le tout en étant convivial et simple d’utilisation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présentation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Le système actuel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II - La nature des changements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III - Scénarios d’opération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IV - Les sprints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Système actuel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Plusieurs bots sont accessibles sur le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Toutefois, ils ne sont pas flexibles, donc ne peuvent pas se plier aux besoins de chacun de leurs utilisateurs.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faut ainsi souvent utiliser les services de plusieurs bots pour avoir accès à tous les services que nous voulons.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Chaque bot sous-entend un certain réapprentissage des commandes et fonctions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Nature des changements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Regrouper les fonctions sur un seul bot selon celles qui nous semblent pertinentes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Côté administration on retrouve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gestion des rôles des utilisateurs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gestion des utilisateurs en eux-même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gestion du chat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Nature des changements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de divertissement que nous avons retenues sont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lecture de musique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recherches de contenu divers et varié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mini-jeux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proposé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Faciliter </a:t>
            </a:r>
            <a:r>
              <a:rPr lang="fr"/>
              <a:t>l'utilisation</a:t>
            </a:r>
            <a:r>
              <a:rPr lang="fr"/>
              <a:t> de Discord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Disponible en </a:t>
            </a:r>
            <a:r>
              <a:rPr lang="fr"/>
              <a:t>permanence</a:t>
            </a:r>
            <a:r>
              <a:rPr lang="fr"/>
              <a:t> sauf quand mise à jour (par un admin)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Faible </a:t>
            </a:r>
            <a:r>
              <a:rPr lang="fr"/>
              <a:t>coût</a:t>
            </a:r>
            <a:r>
              <a:rPr lang="fr"/>
              <a:t> (internet, hardware)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Bot ‘’sur mesure’’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Opération normal ou manuel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Hôte (aka admin)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Modérateurs</a:t>
            </a:r>
            <a:r>
              <a:rPr lang="fr"/>
              <a:t> (certains pouvoir sur les utilisateurs de base)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Utilisateurs du bot (fonctions rôle et divertissement)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Plusieurs nouveaux types d’utilisateurs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525" y="2095500"/>
            <a:ext cx="3038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Scénarios d’opération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56700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Administration</a:t>
            </a:r>
            <a:r>
              <a:rPr lang="fr"/>
              <a:t> d’utilisateur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</a:t>
            </a:r>
            <a:r>
              <a:rPr lang="fr" sz="1400"/>
              <a:t>ise à agir sur un utilisateur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Auto-administration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</a:t>
            </a:r>
            <a:r>
              <a:rPr lang="fr" sz="1400"/>
              <a:t>ise à agir sur soi-même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Attribution d’un rôle de base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Attribue automatiquement un rôle à tout utilisateur qui rejoint le serveur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Recherche d’information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Récupérer des informations via une plateforme externe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