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92653097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92653097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92653097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92653097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92653097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92653097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92653097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92653097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92653097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9265309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92653097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92653097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92653097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92653097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Personal Assistant</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PINEAULT Yannick</a:t>
            </a:r>
            <a:br>
              <a:rPr lang="fr"/>
            </a:br>
            <a:r>
              <a:rPr lang="fr"/>
              <a:t>THIEMONGE Christophe</a:t>
            </a:r>
            <a:endParaRPr/>
          </a:p>
          <a:p>
            <a:pPr indent="0" lvl="0" marL="0" rtl="0" algn="ctr">
              <a:spcBef>
                <a:spcPts val="0"/>
              </a:spcBef>
              <a:spcAft>
                <a:spcPts val="0"/>
              </a:spcAft>
              <a:buNone/>
            </a:pPr>
            <a:r>
              <a:rPr lang="fr"/>
              <a:t>de VIPART Lukas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Rappel:</a:t>
            </a:r>
            <a:endParaRPr/>
          </a:p>
        </p:txBody>
      </p:sp>
      <p:sp>
        <p:nvSpPr>
          <p:cNvPr id="61" name="Google Shape;61;p14"/>
          <p:cNvSpPr txBox="1"/>
          <p:nvPr>
            <p:ph idx="1" type="body"/>
          </p:nvPr>
        </p:nvSpPr>
        <p:spPr>
          <a:xfrm>
            <a:off x="311700" y="1152475"/>
            <a:ext cx="8520600" cy="12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 est un bot destiné à simplifier la vie des utilisateurs de serveurs discord à travers une série de fonction visant la gestion administrative mais aussi le divertissement : </a:t>
            </a:r>
            <a:endParaRPr/>
          </a:p>
          <a:p>
            <a:pPr indent="-342900" lvl="0" marL="457200" rtl="0" algn="l">
              <a:spcBef>
                <a:spcPts val="1600"/>
              </a:spcBef>
              <a:spcAft>
                <a:spcPts val="0"/>
              </a:spcAft>
              <a:buSzPts val="1800"/>
              <a:buChar char="●"/>
            </a:pPr>
            <a:r>
              <a:rPr lang="fr"/>
              <a:t>Lecture de musique Youtube</a:t>
            </a:r>
            <a:endParaRPr/>
          </a:p>
          <a:p>
            <a:pPr indent="-342900" lvl="0" marL="457200" rtl="0" algn="l">
              <a:spcBef>
                <a:spcPts val="0"/>
              </a:spcBef>
              <a:spcAft>
                <a:spcPts val="0"/>
              </a:spcAft>
              <a:buSzPts val="1800"/>
              <a:buChar char="●"/>
            </a:pPr>
            <a:r>
              <a:rPr lang="fr"/>
              <a:t>Administration des utilisateurs (kick, ban, logs, attribution de rôles, envoie de messages privés, ajouts de canaux de discussion, monitoring de la conversation)</a:t>
            </a:r>
            <a:endParaRPr/>
          </a:p>
          <a:p>
            <a:pPr indent="-342900" lvl="0" marL="457200" rtl="0" algn="l">
              <a:spcBef>
                <a:spcPts val="0"/>
              </a:spcBef>
              <a:spcAft>
                <a:spcPts val="0"/>
              </a:spcAft>
              <a:buSzPts val="1800"/>
              <a:buChar char="●"/>
            </a:pPr>
            <a:r>
              <a:rPr lang="fr"/>
              <a:t>Recherches internet diverse (images, youtube, définitions, météo, heures, infos de films, statistiques de jeu)</a:t>
            </a:r>
            <a:endParaRPr/>
          </a:p>
          <a:p>
            <a:pPr indent="-342900" lvl="0" marL="457200" rtl="0" algn="l">
              <a:spcBef>
                <a:spcPts val="0"/>
              </a:spcBef>
              <a:spcAft>
                <a:spcPts val="0"/>
              </a:spcAft>
              <a:buSzPts val="1800"/>
              <a:buChar char="●"/>
            </a:pPr>
            <a:r>
              <a:rPr lang="fr"/>
              <a:t>Et d’autres fonctions de divertissement (gestion de programmes sur la machine hôte, mini-jeux, auto apprentissage de réponses)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Contenu des sprints</a:t>
            </a:r>
            <a:endParaRPr/>
          </a:p>
        </p:txBody>
      </p:sp>
      <p:sp>
        <p:nvSpPr>
          <p:cNvPr id="67" name="Google Shape;67;p15"/>
          <p:cNvSpPr txBox="1"/>
          <p:nvPr>
            <p:ph idx="1" type="body"/>
          </p:nvPr>
        </p:nvSpPr>
        <p:spPr>
          <a:xfrm>
            <a:off x="311700" y="1152475"/>
            <a:ext cx="2434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Sprint 1:</a:t>
            </a:r>
            <a:endParaRPr/>
          </a:p>
          <a:p>
            <a:pPr indent="-342900" lvl="0" marL="457200" rtl="0" algn="l">
              <a:spcBef>
                <a:spcPts val="1600"/>
              </a:spcBef>
              <a:spcAft>
                <a:spcPts val="0"/>
              </a:spcAft>
              <a:buSzPts val="1800"/>
              <a:buChar char="-"/>
            </a:pPr>
            <a:r>
              <a:rPr lang="fr"/>
              <a:t>Arrêter le bot</a:t>
            </a:r>
            <a:endParaRPr/>
          </a:p>
          <a:p>
            <a:pPr indent="-342900" lvl="0" marL="457200" rtl="0" algn="l">
              <a:spcBef>
                <a:spcPts val="0"/>
              </a:spcBef>
              <a:spcAft>
                <a:spcPts val="0"/>
              </a:spcAft>
              <a:buSzPts val="1800"/>
              <a:buChar char="-"/>
            </a:pPr>
            <a:r>
              <a:rPr lang="fr"/>
              <a:t>Lire de la musique sur Youtube</a:t>
            </a:r>
            <a:endParaRPr/>
          </a:p>
          <a:p>
            <a:pPr indent="-342900" lvl="0" marL="457200" rtl="0" algn="l">
              <a:spcBef>
                <a:spcPts val="0"/>
              </a:spcBef>
              <a:spcAft>
                <a:spcPts val="0"/>
              </a:spcAft>
              <a:buSzPts val="1800"/>
              <a:buChar char="-"/>
            </a:pPr>
            <a:r>
              <a:rPr lang="fr"/>
              <a:t>Attribuer un rôle par message</a:t>
            </a:r>
            <a:endParaRPr/>
          </a:p>
          <a:p>
            <a:pPr indent="-342900" lvl="0" marL="457200" rtl="0" algn="l">
              <a:spcBef>
                <a:spcPts val="0"/>
              </a:spcBef>
              <a:spcAft>
                <a:spcPts val="0"/>
              </a:spcAft>
              <a:buSzPts val="1800"/>
              <a:buChar char="-"/>
            </a:pPr>
            <a:r>
              <a:rPr lang="fr"/>
              <a:t>Bannir/expulser un utilisateur</a:t>
            </a:r>
            <a:endParaRPr/>
          </a:p>
          <a:p>
            <a:pPr indent="0" lvl="0" marL="0" rtl="0" algn="l">
              <a:spcBef>
                <a:spcPts val="1600"/>
              </a:spcBef>
              <a:spcAft>
                <a:spcPts val="1600"/>
              </a:spcAft>
              <a:buNone/>
            </a:pPr>
            <a:r>
              <a:t/>
            </a:r>
            <a:endParaRPr/>
          </a:p>
        </p:txBody>
      </p:sp>
      <p:sp>
        <p:nvSpPr>
          <p:cNvPr id="68" name="Google Shape;68;p15"/>
          <p:cNvSpPr txBox="1"/>
          <p:nvPr>
            <p:ph idx="1" type="body"/>
          </p:nvPr>
        </p:nvSpPr>
        <p:spPr>
          <a:xfrm>
            <a:off x="2677925" y="1152475"/>
            <a:ext cx="2434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Sprint 2:</a:t>
            </a:r>
            <a:endParaRPr/>
          </a:p>
          <a:p>
            <a:pPr indent="-342900" lvl="0" marL="457200" rtl="0" algn="l">
              <a:spcBef>
                <a:spcPts val="1600"/>
              </a:spcBef>
              <a:spcAft>
                <a:spcPts val="0"/>
              </a:spcAft>
              <a:buSzPts val="1800"/>
              <a:buChar char="-"/>
            </a:pPr>
            <a:r>
              <a:rPr lang="fr"/>
              <a:t>Auto suppression des commandes exécutées</a:t>
            </a:r>
            <a:endParaRPr/>
          </a:p>
          <a:p>
            <a:pPr indent="-342900" lvl="0" marL="457200" rtl="0" algn="l">
              <a:spcBef>
                <a:spcPts val="0"/>
              </a:spcBef>
              <a:spcAft>
                <a:spcPts val="0"/>
              </a:spcAft>
              <a:buSzPts val="1800"/>
              <a:buChar char="-"/>
            </a:pPr>
            <a:r>
              <a:rPr lang="fr"/>
              <a:t>Résultat des recherches Youtube</a:t>
            </a:r>
            <a:endParaRPr/>
          </a:p>
          <a:p>
            <a:pPr indent="-342900" lvl="0" marL="457200" rtl="0" algn="l">
              <a:spcBef>
                <a:spcPts val="0"/>
              </a:spcBef>
              <a:spcAft>
                <a:spcPts val="0"/>
              </a:spcAft>
              <a:buSzPts val="1800"/>
              <a:buChar char="-"/>
            </a:pPr>
            <a:r>
              <a:rPr lang="fr"/>
              <a:t>Messages privés aux utilisateurs</a:t>
            </a:r>
            <a:endParaRPr/>
          </a:p>
          <a:p>
            <a:pPr indent="-342900" lvl="0" marL="457200" rtl="0" algn="l">
              <a:spcBef>
                <a:spcPts val="0"/>
              </a:spcBef>
              <a:spcAft>
                <a:spcPts val="0"/>
              </a:spcAft>
              <a:buSzPts val="1800"/>
              <a:buChar char="-"/>
            </a:pPr>
            <a:r>
              <a:rPr lang="fr"/>
              <a:t>Monitoring du chat</a:t>
            </a:r>
            <a:endParaRPr/>
          </a:p>
          <a:p>
            <a:pPr indent="0" lvl="0" marL="0" rtl="0" algn="l">
              <a:spcBef>
                <a:spcPts val="1600"/>
              </a:spcBef>
              <a:spcAft>
                <a:spcPts val="1600"/>
              </a:spcAft>
              <a:buNone/>
            </a:pPr>
            <a:r>
              <a:t/>
            </a:r>
            <a:endParaRPr/>
          </a:p>
        </p:txBody>
      </p:sp>
      <p:sp>
        <p:nvSpPr>
          <p:cNvPr id="69" name="Google Shape;69;p15"/>
          <p:cNvSpPr txBox="1"/>
          <p:nvPr>
            <p:ph idx="1" type="body"/>
          </p:nvPr>
        </p:nvSpPr>
        <p:spPr>
          <a:xfrm>
            <a:off x="5356550" y="1152475"/>
            <a:ext cx="2434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Sprint 3:</a:t>
            </a:r>
            <a:endParaRPr/>
          </a:p>
          <a:p>
            <a:pPr indent="-342900" lvl="0" marL="457200" rtl="0" algn="l">
              <a:spcBef>
                <a:spcPts val="1600"/>
              </a:spcBef>
              <a:spcAft>
                <a:spcPts val="0"/>
              </a:spcAft>
              <a:buSzPts val="1800"/>
              <a:buChar char="-"/>
            </a:pPr>
            <a:r>
              <a:rPr lang="fr"/>
              <a:t>Recherche de définition</a:t>
            </a:r>
            <a:endParaRPr/>
          </a:p>
          <a:p>
            <a:pPr indent="-342900" lvl="0" marL="457200" rtl="0" algn="l">
              <a:spcBef>
                <a:spcPts val="0"/>
              </a:spcBef>
              <a:spcAft>
                <a:spcPts val="0"/>
              </a:spcAft>
              <a:buSzPts val="1800"/>
              <a:buChar char="-"/>
            </a:pPr>
            <a:r>
              <a:rPr lang="fr"/>
              <a:t>Mini-jeux textuels</a:t>
            </a:r>
            <a:endParaRPr/>
          </a:p>
          <a:p>
            <a:pPr indent="-342900" lvl="0" marL="457200" rtl="0" algn="l">
              <a:spcBef>
                <a:spcPts val="0"/>
              </a:spcBef>
              <a:spcAft>
                <a:spcPts val="0"/>
              </a:spcAft>
              <a:buSzPts val="1800"/>
              <a:buChar char="-"/>
            </a:pPr>
            <a:r>
              <a:rPr lang="fr"/>
              <a:t>Correction d’erreurs des sprints précédents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Sprint actuel</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Divertissement (roche-papier-ciseaux, lancer de pièce)</a:t>
            </a:r>
            <a:endParaRPr/>
          </a:p>
          <a:p>
            <a:pPr indent="-342900" lvl="0" marL="457200" rtl="0" algn="l">
              <a:spcBef>
                <a:spcPts val="0"/>
              </a:spcBef>
              <a:spcAft>
                <a:spcPts val="0"/>
              </a:spcAft>
              <a:buSzPts val="1800"/>
              <a:buChar char="-"/>
            </a:pPr>
            <a:r>
              <a:rPr lang="fr"/>
              <a:t>Retour de définitions venant de “urban dictionary”</a:t>
            </a:r>
            <a:endParaRPr/>
          </a:p>
          <a:p>
            <a:pPr indent="-342900" lvl="0" marL="457200" rtl="0" algn="l">
              <a:spcBef>
                <a:spcPts val="0"/>
              </a:spcBef>
              <a:spcAft>
                <a:spcPts val="0"/>
              </a:spcAft>
              <a:buSzPts val="1800"/>
              <a:buChar char="-"/>
            </a:pPr>
            <a:r>
              <a:rPr lang="fr"/>
              <a:t>Recherche d’images</a:t>
            </a:r>
            <a:endParaRPr/>
          </a:p>
          <a:p>
            <a:pPr indent="-342900" lvl="0" marL="457200" rtl="0" algn="l">
              <a:spcBef>
                <a:spcPts val="0"/>
              </a:spcBef>
              <a:spcAft>
                <a:spcPts val="0"/>
              </a:spcAft>
              <a:buSzPts val="1800"/>
              <a:buChar char="-"/>
            </a:pPr>
            <a:r>
              <a:rPr lang="fr"/>
              <a:t>Recherche YouTube par mots-clés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fr"/>
              <a:t>Mais aussi complétion de ce qui ne l’avait pas été dans le sprint 2.</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DEMO</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Revue du sprint</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Technique:</a:t>
            </a:r>
            <a:endParaRPr b="1"/>
          </a:p>
          <a:p>
            <a:pPr indent="-342900" lvl="0" marL="457200" rtl="0" algn="l">
              <a:spcBef>
                <a:spcPts val="1600"/>
              </a:spcBef>
              <a:spcAft>
                <a:spcPts val="0"/>
              </a:spcAft>
              <a:buSzPts val="1800"/>
              <a:buChar char="-"/>
            </a:pPr>
            <a:r>
              <a:rPr lang="fr"/>
              <a:t>Durant ce sprint nous avons pu compléter la plupart des fonctions prévues au départ. De plus, nous avons pu compléter une partie ce qui n’avait pas été durant le deuxième sprint.</a:t>
            </a:r>
            <a:endParaRPr/>
          </a:p>
          <a:p>
            <a:pPr indent="-342900" lvl="0" marL="457200" rtl="0" algn="l">
              <a:spcBef>
                <a:spcPts val="0"/>
              </a:spcBef>
              <a:spcAft>
                <a:spcPts val="0"/>
              </a:spcAft>
              <a:buSzPts val="1800"/>
              <a:buChar char="-"/>
            </a:pPr>
            <a:r>
              <a:rPr lang="fr"/>
              <a:t>Il manque juste la pause sur youtube et l’attribution de rôle par un modérateur.</a:t>
            </a:r>
            <a:endParaRPr/>
          </a:p>
          <a:p>
            <a:pPr indent="0" lvl="0" marL="0" rtl="0" algn="l">
              <a:spcBef>
                <a:spcPts val="1600"/>
              </a:spcBef>
              <a:spcAft>
                <a:spcPts val="0"/>
              </a:spcAft>
              <a:buNone/>
            </a:pPr>
            <a:r>
              <a:rPr b="1" lang="fr"/>
              <a:t>Gestion:</a:t>
            </a:r>
            <a:endParaRPr b="1"/>
          </a:p>
          <a:p>
            <a:pPr indent="-342900" lvl="0" marL="457200" rtl="0" algn="l">
              <a:spcBef>
                <a:spcPts val="1600"/>
              </a:spcBef>
              <a:spcAft>
                <a:spcPts val="0"/>
              </a:spcAft>
              <a:buSzPts val="1800"/>
              <a:buChar char="-"/>
            </a:pPr>
            <a:r>
              <a:rPr lang="fr"/>
              <a:t>La cohésion d’équipe s’est améliorée par rapport au sprint 2. Meilleure </a:t>
            </a:r>
            <a:r>
              <a:rPr lang="fr"/>
              <a:t>répartition</a:t>
            </a:r>
            <a:r>
              <a:rPr lang="fr"/>
              <a:t> des tâches.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Revue du projet</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-Tâches principales complétés</a:t>
            </a:r>
            <a:endParaRPr/>
          </a:p>
          <a:p>
            <a:pPr indent="0" lvl="0" marL="0" rtl="0" algn="l">
              <a:spcBef>
                <a:spcPts val="1600"/>
              </a:spcBef>
              <a:spcAft>
                <a:spcPts val="0"/>
              </a:spcAft>
              <a:buNone/>
            </a:pPr>
            <a:r>
              <a:rPr lang="fr"/>
              <a:t>-Bon fonctionnement des fonctions</a:t>
            </a:r>
            <a:endParaRPr/>
          </a:p>
          <a:p>
            <a:pPr indent="0" lvl="0" marL="0" rtl="0" algn="l">
              <a:spcBef>
                <a:spcPts val="1600"/>
              </a:spcBef>
              <a:spcAft>
                <a:spcPts val="0"/>
              </a:spcAft>
              <a:buNone/>
            </a:pPr>
            <a:r>
              <a:rPr lang="fr"/>
              <a:t>-Certains défis (pause youtube compliqué)</a:t>
            </a:r>
            <a:endParaRPr/>
          </a:p>
          <a:p>
            <a:pPr indent="0" lvl="0" marL="0" rtl="0" algn="l">
              <a:spcBef>
                <a:spcPts val="1600"/>
              </a:spcBef>
              <a:spcAft>
                <a:spcPts val="0"/>
              </a:spcAft>
              <a:buNone/>
            </a:pPr>
            <a:r>
              <a:rPr lang="fr"/>
              <a:t>-Amélioration graduelle (relation, </a:t>
            </a:r>
            <a:r>
              <a:rPr lang="fr"/>
              <a:t>connaissance</a:t>
            </a:r>
            <a:r>
              <a:rPr lang="fr"/>
              <a:t> des outils)</a:t>
            </a:r>
            <a:endParaRPr/>
          </a:p>
          <a:p>
            <a:pPr indent="0" lvl="0" marL="0" rtl="0" algn="l">
              <a:spcBef>
                <a:spcPts val="1600"/>
              </a:spcBef>
              <a:spcAft>
                <a:spcPts val="1600"/>
              </a:spcAft>
              <a:buNone/>
            </a:pPr>
            <a:r>
              <a:rPr lang="fr"/>
              <a:t>-Rendre jeux plus </a:t>
            </a:r>
            <a:r>
              <a:rPr lang="fr"/>
              <a:t>interactifs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