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c9ed2275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fc9ed2275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fc9ed227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fc9ed227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c9ed227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c9ed227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c9ed227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c9ed227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c9ed227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c9ed227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c9ed227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c9ed227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c9ed227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c9ed227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c9ed227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fc9ed227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c9ed227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c9ed227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c9ed227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c9ed227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fc9ed227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fc9ed227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Personal Assistant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PINEAULT Yannick</a:t>
            </a:r>
            <a:br>
              <a:rPr lang="fr"/>
            </a:br>
            <a:r>
              <a:rPr lang="fr"/>
              <a:t>THIEMONGE Christophe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VIPART Lukas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venir pour le Sprint 2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Auto suppression des commandes déjà réalisées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Ramener les résultat d’une recherche Youtube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Envoie de messages privés discord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Suppression de messages par mots clé (monitoring)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de votre attention !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525" y="1813125"/>
            <a:ext cx="3738300" cy="12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 est un bot destiné à simplifier la vie des utilisateurs de serveurs discord à travers une série de fonction visant la gestion administrative mais aussi le divertissement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Lecture de musique Youtube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Administration des utilisateurs (kick, ban, logs, attribution de </a:t>
            </a:r>
            <a:r>
              <a:rPr lang="fr"/>
              <a:t>rôles</a:t>
            </a:r>
            <a:r>
              <a:rPr lang="fr"/>
              <a:t>, envoie de messages privés, ajouts de canaux de discussion, monitoring de la conversation)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Recherches internet diverse (images, youtube, définitions, météo, heures, infos de films, statistiques de jeu)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Et d’autres fonctions de divertissement (gestion de programmes sur la machine hôte, mini-jeux, auto apprentissage de réponses)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Contenu des sprints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243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Sprint 1: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Arrêter</a:t>
            </a:r>
            <a:r>
              <a:rPr lang="fr"/>
              <a:t> le 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Lire de la musique sur Youtube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Attribuer un rôle par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Bannir/expulser un utilisateur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677925" y="1152475"/>
            <a:ext cx="243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Sprint 2: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Auto suppression des commandes exécutées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Résultat</a:t>
            </a:r>
            <a:r>
              <a:rPr lang="fr"/>
              <a:t> des recherches Youtube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Messages privés aux utilisateurs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Monitoring du chat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356550" y="1152475"/>
            <a:ext cx="243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Sprint 3: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Recherche de définition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Mini-jeux textuels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Correction d’erreurs des sprints précédents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Contenu du Sprint 1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881400"/>
            <a:ext cx="6569100" cy="26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commencer la reconnaissance des commandes et le choix du langage du bot  “![commande]”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54387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75" y="2754863"/>
            <a:ext cx="40767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13075" y="33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d’utilisation attribution rôle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13075" y="65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fr">
                <a:solidFill>
                  <a:srgbClr val="B7B7B7"/>
                </a:solidFill>
              </a:rPr>
              <a:t>L’utilisateur entre la commande !role [nom du rôle]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fr">
                <a:solidFill>
                  <a:srgbClr val="B7B7B7"/>
                </a:solidFill>
              </a:rPr>
              <a:t>Le bot vérifie si le rôle existe</a:t>
            </a:r>
            <a:endParaRPr>
              <a:solidFill>
                <a:srgbClr val="B7B7B7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lphaLcPeriod"/>
            </a:pPr>
            <a:r>
              <a:rPr lang="fr" sz="1800">
                <a:solidFill>
                  <a:srgbClr val="B7B7B7"/>
                </a:solidFill>
              </a:rPr>
              <a:t>Le rôle n’existe pas</a:t>
            </a:r>
            <a:endParaRPr sz="1800">
              <a:solidFill>
                <a:srgbClr val="B7B7B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romanLcPeriod"/>
            </a:pPr>
            <a:r>
              <a:rPr lang="fr" sz="1800">
                <a:solidFill>
                  <a:srgbClr val="B7B7B7"/>
                </a:solidFill>
              </a:rPr>
              <a:t>Le bot affiche un message d’erreur</a:t>
            </a:r>
            <a:endParaRPr sz="1800">
              <a:solidFill>
                <a:srgbClr val="B7B7B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romanLcPeriod"/>
            </a:pPr>
            <a:r>
              <a:rPr lang="fr" sz="1800">
                <a:solidFill>
                  <a:srgbClr val="B7B7B7"/>
                </a:solidFill>
              </a:rPr>
              <a:t>On retourne à l’étape 1</a:t>
            </a:r>
            <a:endParaRPr sz="1800">
              <a:solidFill>
                <a:srgbClr val="B7B7B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fr">
                <a:solidFill>
                  <a:srgbClr val="B7B7B7"/>
                </a:solidFill>
              </a:rPr>
              <a:t>Le bot vérifie si l’utilisateur peut attribuer ce rôle (niveau de droits)</a:t>
            </a:r>
            <a:endParaRPr>
              <a:solidFill>
                <a:srgbClr val="B7B7B7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lphaLcPeriod"/>
            </a:pPr>
            <a:r>
              <a:rPr lang="fr" sz="1800">
                <a:solidFill>
                  <a:srgbClr val="B7B7B7"/>
                </a:solidFill>
              </a:rPr>
              <a:t>L’utilisateur n’a pas le droit de toucher à ce rôle</a:t>
            </a:r>
            <a:endParaRPr sz="1800">
              <a:solidFill>
                <a:srgbClr val="B7B7B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romanLcPeriod"/>
            </a:pPr>
            <a:r>
              <a:rPr lang="fr" sz="1800">
                <a:solidFill>
                  <a:srgbClr val="B7B7B7"/>
                </a:solidFill>
              </a:rPr>
              <a:t>Le bot affiche un message d’erreur</a:t>
            </a:r>
            <a:endParaRPr sz="1800">
              <a:solidFill>
                <a:srgbClr val="B7B7B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romanLcPeriod"/>
            </a:pPr>
            <a:r>
              <a:rPr lang="fr" sz="1800">
                <a:solidFill>
                  <a:srgbClr val="B7B7B7"/>
                </a:solidFill>
              </a:rPr>
              <a:t>On retourne à l’étape 1</a:t>
            </a:r>
            <a:endParaRPr sz="1800">
              <a:solidFill>
                <a:srgbClr val="B7B7B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fr">
                <a:solidFill>
                  <a:srgbClr val="B7B7B7"/>
                </a:solidFill>
              </a:rPr>
              <a:t>Le bot attribue le rôle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fr">
                <a:solidFill>
                  <a:srgbClr val="B7B7B7"/>
                </a:solidFill>
              </a:rPr>
              <a:t>Le bot met un message de confirmation dans le chat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fr">
                <a:solidFill>
                  <a:srgbClr val="B7B7B7"/>
                </a:solidFill>
              </a:rPr>
              <a:t>L’utilisateur voit son nouveau rôle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de classe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475" y="1063275"/>
            <a:ext cx="4333100" cy="38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Contrat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357" y="668750"/>
            <a:ext cx="507289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Revue technique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fonctionnalités essentielles sont </a:t>
            </a:r>
            <a:r>
              <a:rPr lang="fr"/>
              <a:t>fonctionnelles</a:t>
            </a:r>
            <a:r>
              <a:rPr lang="fr"/>
              <a:t> mais pas totalement complétées.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/>
              <a:t>Arrêt</a:t>
            </a:r>
            <a:r>
              <a:rPr lang="fr"/>
              <a:t> du bot : Il manque une phrase de feedback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-Lecture de musique : Pas de pause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-Fonctions d’administration : vérifications des droits, aucune restriction pour le moment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Revue gestion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-Problème de répartition des tâches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-Communication acceptable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-Travail par google doc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