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7DFD7A-E165-B340-B767-4C659CEDB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0982645-201D-D488-F390-4ACD5C577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B1FCF8-AB9F-C5A3-FF52-C02DFFF6E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75FA-AB7A-4D45-997D-F13AE78C3CCA}" type="datetimeFigureOut">
              <a:rPr lang="de-AT" smtClean="0"/>
              <a:t>20.06.2023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3D3C80-B49D-6C2E-79BE-38DF57763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2D293C-456E-05FC-CFF0-68822CECA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113AF-9280-4874-8948-81769A4E9DB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03501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9926C0-7855-F268-3900-5ABAD1EB2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B2FD8E6-0F5B-2E72-B6D8-B778D065A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A34A5E-64E0-F230-FBE0-5CCD3B858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75FA-AB7A-4D45-997D-F13AE78C3CCA}" type="datetimeFigureOut">
              <a:rPr lang="de-AT" smtClean="0"/>
              <a:t>20.06.2023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1ADC2D-9046-CFD8-A7B9-577E5C1D4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AE7638-1A8A-F40B-AFDA-B35999E69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113AF-9280-4874-8948-81769A4E9DB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99742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3097F8E-99E0-EA9B-02C7-A9F9A1D586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BCDEDD6-6D1D-C956-1242-A20F616F4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412ED8-8ECB-69CA-B519-06054883A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75FA-AB7A-4D45-997D-F13AE78C3CCA}" type="datetimeFigureOut">
              <a:rPr lang="de-AT" smtClean="0"/>
              <a:t>20.06.2023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F52769-902E-D51D-2977-300A441DC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94EA86-EFDC-4749-2EAC-31867D1D0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113AF-9280-4874-8948-81769A4E9DB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3561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53D9A0-26E4-9DCB-2862-6A28DC90E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871632-B93D-A5E7-2395-C385BA3BA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977F5C-1DFA-419B-62CF-FC0D7106B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75FA-AB7A-4D45-997D-F13AE78C3CCA}" type="datetimeFigureOut">
              <a:rPr lang="de-AT" smtClean="0"/>
              <a:t>20.06.2023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E8CC4B-993B-95E9-6323-AAA1AEB4B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737F15-6F17-56D2-C8A1-332CF8DD6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113AF-9280-4874-8948-81769A4E9DB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44142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1D5A36-E2A1-A695-AFC5-7C543F422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B11D11-0D4B-42F6-2871-42A86BE99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6D292E-9E86-9A14-2F0A-07E6098E5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75FA-AB7A-4D45-997D-F13AE78C3CCA}" type="datetimeFigureOut">
              <a:rPr lang="de-AT" smtClean="0"/>
              <a:t>20.06.2023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24C162-373D-FDD5-76D3-FF7ED3C71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EE887D-F279-5F8B-9BC8-F52FD1806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113AF-9280-4874-8948-81769A4E9DB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30985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83E042-512E-670A-F56E-C3BF39A0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38A945-7C3E-F31E-24A8-0F8B3AD056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EB28BC9-F22C-3856-3EF8-6F33FF292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0EE725-87C1-BBE2-0326-E18D0497C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75FA-AB7A-4D45-997D-F13AE78C3CCA}" type="datetimeFigureOut">
              <a:rPr lang="de-AT" smtClean="0"/>
              <a:t>20.06.2023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9E04538-3612-5F62-5937-46770423E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4A6920-8711-E943-6D21-71B96EB5F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113AF-9280-4874-8948-81769A4E9DB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97502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016B5F-7DEA-81EE-43B3-139489A49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36286B-333E-4C33-F46B-DBC6B2364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E1D195B-B28A-FF18-BFA3-C728C3F29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BD3DFAE-240F-1AA4-415E-3C6E8E7067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B351948-E43B-BF43-9524-8FB8C61A99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75C9DEE-0151-5D40-5583-E21ABE7AD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75FA-AB7A-4D45-997D-F13AE78C3CCA}" type="datetimeFigureOut">
              <a:rPr lang="de-AT" smtClean="0"/>
              <a:t>20.06.2023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744D75F-8CAF-DFF6-D661-A6DC11FE5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61DCDB9-CD43-1A43-4336-32DC73A7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113AF-9280-4874-8948-81769A4E9DB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97871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C678A6-E350-4359-7C8C-3E383CD97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3F7A22-E2E0-4E77-82DD-A288FC622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75FA-AB7A-4D45-997D-F13AE78C3CCA}" type="datetimeFigureOut">
              <a:rPr lang="de-AT" smtClean="0"/>
              <a:t>20.06.2023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32EE5A6-1479-F43B-F1B7-96144093E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9D36C08-2FC8-AAF7-81CE-77B3A3F72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113AF-9280-4874-8948-81769A4E9DB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5764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0BEC83B-9C25-4171-32AD-D7F1D761B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75FA-AB7A-4D45-997D-F13AE78C3CCA}" type="datetimeFigureOut">
              <a:rPr lang="de-AT" smtClean="0"/>
              <a:t>20.06.2023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6E9346F-5803-CC0B-3B21-40D16247A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89A9EA-6267-C87A-D46B-E00793406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113AF-9280-4874-8948-81769A4E9DB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7179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DFED94-3AF7-D48E-2EE9-31E2C90CC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099849-37E5-AEF7-2195-14269FAED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C0EB388-229D-D2D5-A7AB-6A54CB746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DD9972-2570-F8B3-5FE8-2E901347A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75FA-AB7A-4D45-997D-F13AE78C3CCA}" type="datetimeFigureOut">
              <a:rPr lang="de-AT" smtClean="0"/>
              <a:t>20.06.2023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6048F3-91A1-9236-652D-D65E91C26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DAED9E-3554-23C5-0838-2D420DF09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113AF-9280-4874-8948-81769A4E9DB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2280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51B59A-444D-8E20-E236-F0D4BAF55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E1B176D-77A4-734B-3624-CFD054C431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F6BD4D-218B-3BF1-CD55-62C828DA5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63DBC4-4590-828C-314A-E3434EB21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75FA-AB7A-4D45-997D-F13AE78C3CCA}" type="datetimeFigureOut">
              <a:rPr lang="de-AT" smtClean="0"/>
              <a:t>20.06.2023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C5CE72-34EA-B597-863C-3DBAA5FF3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96F84F-C094-125A-FCF8-561F34C69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113AF-9280-4874-8948-81769A4E9DB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6775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F84F1C1-258B-E4BD-FC88-A852DB475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DE2FA8-0966-F8C4-BAE8-1601D6596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5BEBBD-488E-436A-ADAE-B307B6DC93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075FA-AB7A-4D45-997D-F13AE78C3CCA}" type="datetimeFigureOut">
              <a:rPr lang="de-AT" smtClean="0"/>
              <a:t>20.06.2023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B6490E-A486-7699-2E60-DE0BFEF4D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29FA7C-94A8-785D-D44A-E92ABD9526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113AF-9280-4874-8948-81769A4E9DB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572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560B3-5987-9546-A399-945861FC7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4955" y="552182"/>
            <a:ext cx="5998840" cy="3343135"/>
          </a:xfrm>
          <a:noFill/>
        </p:spPr>
        <p:txBody>
          <a:bodyPr>
            <a:normAutofit/>
          </a:bodyPr>
          <a:lstStyle/>
          <a:p>
            <a:pPr algn="l"/>
            <a:r>
              <a:rPr lang="de-DE" sz="5200"/>
              <a:t>Kahoot-Klon</a:t>
            </a:r>
            <a:endParaRPr lang="de-AT" sz="520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BEFF53A-8DF9-EAAC-3B22-E9AA6F784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4955" y="4067032"/>
            <a:ext cx="5998840" cy="2067068"/>
          </a:xfrm>
          <a:noFill/>
        </p:spPr>
        <p:txBody>
          <a:bodyPr>
            <a:normAutofit/>
          </a:bodyPr>
          <a:lstStyle/>
          <a:p>
            <a:pPr algn="l"/>
            <a:r>
              <a:rPr lang="de-DE"/>
              <a:t>Von Nardone Simone und Philipp Fößl</a:t>
            </a:r>
            <a:endParaRPr lang="de-A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C8CF1E-A252-8BC3-B81C-BCD576B4FA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68" r="19927"/>
          <a:stretch/>
        </p:blipFill>
        <p:spPr>
          <a:xfrm>
            <a:off x="20" y="10"/>
            <a:ext cx="499298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336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4AE80A9-E393-736B-06DA-98C5A8398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de-DE"/>
              <a:t>Geplante Features</a:t>
            </a:r>
            <a:endParaRPr lang="de-AT" dirty="0"/>
          </a:p>
        </p:txBody>
      </p:sp>
      <p:pic>
        <p:nvPicPr>
          <p:cNvPr id="14" name="Picture 4" descr="Mehrfarbige Papierkunst">
            <a:extLst>
              <a:ext uri="{FF2B5EF4-FFF2-40B4-BE49-F238E27FC236}">
                <a16:creationId xmlns:a16="http://schemas.microsoft.com/office/drawing/2014/main" id="{ABB18B3C-8592-5061-BD71-3EDF3490F7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52" r="19114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9C93D2-BEFA-FD1C-7008-F59A86963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de-DE" sz="2000"/>
              <a:t>Liste von allen Kategorien anzeigen</a:t>
            </a:r>
          </a:p>
          <a:p>
            <a:r>
              <a:rPr lang="de-DE" sz="2000"/>
              <a:t>Erstellen von Kategorien</a:t>
            </a:r>
          </a:p>
          <a:p>
            <a:r>
              <a:rPr lang="de-DE" sz="2000"/>
              <a:t>Fragen zu Kategorien hinzufügen</a:t>
            </a:r>
          </a:p>
          <a:p>
            <a:r>
              <a:rPr lang="de-DE" sz="2000"/>
              <a:t>Übersicht von Kategorie mit Fragen in dieser Kategorie</a:t>
            </a:r>
          </a:p>
          <a:p>
            <a:r>
              <a:rPr lang="de-DE" sz="2000"/>
              <a:t>Achievements</a:t>
            </a:r>
          </a:p>
          <a:p>
            <a:r>
              <a:rPr lang="de-DE" sz="2000"/>
              <a:t>Endscreen mit Punkteanzahl</a:t>
            </a:r>
          </a:p>
          <a:p>
            <a:endParaRPr lang="de-AT" sz="2000"/>
          </a:p>
        </p:txBody>
      </p:sp>
    </p:spTree>
    <p:extLst>
      <p:ext uri="{BB962C8B-B14F-4D97-AF65-F5344CB8AC3E}">
        <p14:creationId xmlns:p14="http://schemas.microsoft.com/office/powerpoint/2010/main" val="533401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BAF12A-FE83-EFAF-1632-41A7FE8AE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de-DE" sz="5400"/>
              <a:t>Derzeitiger Stand</a:t>
            </a:r>
            <a:endParaRPr lang="de-AT" sz="54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11DDEA-D686-B655-2235-23B37220F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endParaRPr lang="de-DE" sz="2200"/>
          </a:p>
          <a:p>
            <a:endParaRPr lang="de-AT" sz="2200"/>
          </a:p>
          <a:p>
            <a:endParaRPr lang="de-AT" sz="2200"/>
          </a:p>
          <a:p>
            <a:endParaRPr lang="de-AT" sz="2200"/>
          </a:p>
          <a:p>
            <a:r>
              <a:rPr lang="de-AT" sz="2200"/>
              <a:t>Live Demo</a:t>
            </a:r>
          </a:p>
        </p:txBody>
      </p:sp>
      <p:pic>
        <p:nvPicPr>
          <p:cNvPr id="5" name="Picture 4" descr="One in a crowd">
            <a:extLst>
              <a:ext uri="{FF2B5EF4-FFF2-40B4-BE49-F238E27FC236}">
                <a16:creationId xmlns:a16="http://schemas.microsoft.com/office/drawing/2014/main" id="{52D9F7A4-74D6-5881-CE16-BCEF5E50A2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82" r="829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49342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Breitbild</PresentationFormat>
  <Paragraphs>15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Kahoot-Klon</vt:lpstr>
      <vt:lpstr>Geplante Features</vt:lpstr>
      <vt:lpstr>Derzeitiger Stand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Kahoot-Klon</dc:title>
  <dc:creator>Fößl, Philipp</dc:creator>
  <cp:lastModifiedBy>Fößl, Philipp</cp:lastModifiedBy>
  <cp:revision>1</cp:revision>
  <dcterms:created xsi:type="dcterms:W3CDTF">2023-06-20T11:13:23Z</dcterms:created>
  <dcterms:modified xsi:type="dcterms:W3CDTF">2023-06-20T13:36:10Z</dcterms:modified>
</cp:coreProperties>
</file>