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DFD7A-E165-B340-B767-4C659CED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82645-201D-D488-F390-4ACD5C57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1FCF8-AB9F-C5A3-FF52-C02DFFF6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3C80-B49D-6C2E-79BE-38DF5776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D293C-456E-05FC-CFF0-68822CEC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5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926C0-7855-F268-3900-5ABAD1E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FD8E6-0F5B-2E72-B6D8-B778D065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34A5E-64E0-F230-FBE0-5CCD3B8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ADC2D-9046-CFD8-A7B9-577E5C1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E7638-1A8A-F40B-AFDA-B35999E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97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097F8E-99E0-EA9B-02C7-A9F9A1D58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CDEDD6-6D1D-C956-1242-A20F616F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12ED8-8ECB-69CA-B519-06054883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52769-902E-D51D-2977-300A441D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4EA86-EFDC-4749-2EAC-31867D1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D9A0-26E4-9DCB-2862-6A28DC90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71632-B93D-A5E7-2395-C385BA3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7F5C-1DFA-419B-62CF-FC0D7106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8CC4B-993B-95E9-6323-AAA1AEB4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37F15-6F17-56D2-C8A1-332CF8D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14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D5A36-E2A1-A695-AFC5-7C543F42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11D11-0D4B-42F6-2871-42A86BE9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D292E-9E86-9A14-2F0A-07E6098E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4C162-373D-FDD5-76D3-FF7ED3C7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E887D-F279-5F8B-9BC8-F52FD18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9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E042-512E-670A-F56E-C3BF39A0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8A945-7C3E-F31E-24A8-0F8B3AD0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B28BC9-F22C-3856-3EF8-6F33FF29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EE725-87C1-BBE2-0326-E18D049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04538-3612-5F62-5937-46770423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A6920-8711-E943-6D21-71B96EB5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5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16B5F-7DEA-81EE-43B3-139489A4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36286B-333E-4C33-F46B-DBC6B236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1D195B-B28A-FF18-BFA3-C728C3F2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D3DFAE-240F-1AA4-415E-3C6E8E70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51948-E43B-BF43-9524-8FB8C61A9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5C9DEE-0151-5D40-5583-E21ABE7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44D75F-8CAF-DFF6-D661-A6DC11FE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1DCDB9-CD43-1A43-4336-32DC73A7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787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678A6-E350-4359-7C8C-3E383CD9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3F7A22-E2E0-4E77-82DD-A288FC62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2EE5A6-1479-F43B-F1B7-96144093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D36C08-2FC8-AAF7-81CE-77B3A3F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7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BEC83B-9C25-4171-32AD-D7F1D7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9346F-5803-CC0B-3B21-40D1624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9A9EA-6267-C87A-D46B-E0079340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7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ED94-3AF7-D48E-2EE9-31E2C90C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99849-37E5-AEF7-2195-14269FAE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0EB388-229D-D2D5-A7AB-6A54CB74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D9972-2570-F8B3-5FE8-2E901347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048F3-91A1-9236-652D-D65E91C2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DAED9E-3554-23C5-0838-2D420DF0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2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B59A-444D-8E20-E236-F0D4BAF5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1B176D-77A4-734B-3624-CFD054C43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F6BD4D-218B-3BF1-CD55-62C828DA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63DBC4-4590-828C-314A-E3434EB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C5CE72-34EA-B597-863C-3DBAA5FF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6F84F-C094-125A-FCF8-561F34C6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7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4F1C1-258B-E4BD-FC88-A852DB47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DE2FA8-0966-F8C4-BAE8-1601D65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BEBBD-488E-436A-ADAE-B307B6DC9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75FA-AB7A-4D45-997D-F13AE78C3CCA}" type="datetimeFigureOut">
              <a:rPr lang="de-AT" smtClean="0"/>
              <a:t>20.06.2023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6490E-A486-7699-2E60-DE0BFEF4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9FA7C-94A8-785D-D44A-E92ABD95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13AF-9280-4874-8948-81769A4E9D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560B3-5987-9546-A399-945861F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200"/>
              <a:t>Kahoot-Klon</a:t>
            </a:r>
            <a:endParaRPr lang="de-AT" sz="5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EFF53A-8DF9-EAAC-3B22-E9AA6F784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de-DE"/>
              <a:t>Von Nardone Simone und Philipp Fößl</a:t>
            </a:r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8CF1E-A252-8BC3-B81C-BCD576B4F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8" r="19927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BAF12A-FE83-EFAF-1632-41A7FE8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Derzeitiger Stand</a:t>
            </a:r>
            <a:endParaRPr lang="de-AT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1DDEA-D686-B655-2235-23B37220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de-DE" sz="2200"/>
          </a:p>
          <a:p>
            <a:endParaRPr lang="de-AT" sz="2200"/>
          </a:p>
          <a:p>
            <a:endParaRPr lang="de-AT" sz="2200"/>
          </a:p>
          <a:p>
            <a:endParaRPr lang="de-AT" sz="2200"/>
          </a:p>
          <a:p>
            <a:r>
              <a:rPr lang="de-AT" sz="2200"/>
              <a:t>Live Demo</a:t>
            </a: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52D9F7A4-74D6-5881-CE16-BCEF5E50A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2" r="8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34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E80A9-E393-736B-06DA-98C5A839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de-DE"/>
              <a:t>Geplante Features</a:t>
            </a:r>
            <a:endParaRPr lang="de-AT" dirty="0"/>
          </a:p>
        </p:txBody>
      </p:sp>
      <p:pic>
        <p:nvPicPr>
          <p:cNvPr id="14" name="Picture 4" descr="Mehrfarbige Papierkunst">
            <a:extLst>
              <a:ext uri="{FF2B5EF4-FFF2-40B4-BE49-F238E27FC236}">
                <a16:creationId xmlns:a16="http://schemas.microsoft.com/office/drawing/2014/main" id="{ABB18B3C-8592-5061-BD71-3EDF3490F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2" r="191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C93D2-BEFA-FD1C-7008-F59A8696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 dirty="0"/>
              <a:t>Liste von allen Quiz anzeigen</a:t>
            </a:r>
          </a:p>
          <a:p>
            <a:r>
              <a:rPr lang="de-DE" sz="2000" dirty="0"/>
              <a:t>Erstellen von neuen Quiz</a:t>
            </a:r>
          </a:p>
          <a:p>
            <a:r>
              <a:rPr lang="de-DE" sz="2000" dirty="0"/>
              <a:t>Fragenkatalog von einem Quiz einsehen und Fragen hinzufügen</a:t>
            </a:r>
          </a:p>
          <a:p>
            <a:r>
              <a:rPr lang="de-DE" sz="2000" dirty="0"/>
              <a:t>Achievements</a:t>
            </a:r>
          </a:p>
          <a:p>
            <a:r>
              <a:rPr lang="de-DE" sz="2000" dirty="0"/>
              <a:t>Endscreen mit Punkteanzahl</a:t>
            </a:r>
          </a:p>
        </p:txBody>
      </p:sp>
    </p:spTree>
    <p:extLst>
      <p:ext uri="{BB962C8B-B14F-4D97-AF65-F5344CB8AC3E}">
        <p14:creationId xmlns:p14="http://schemas.microsoft.com/office/powerpoint/2010/main" val="53340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Kahoot-Klon</vt:lpstr>
      <vt:lpstr>Derzeitiger Stand</vt:lpstr>
      <vt:lpstr>Geplante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Kahoot-Klon</dc:title>
  <dc:creator>Fößl, Philipp</dc:creator>
  <cp:lastModifiedBy>Fößl, Philipp</cp:lastModifiedBy>
  <cp:revision>2</cp:revision>
  <dcterms:created xsi:type="dcterms:W3CDTF">2023-06-20T11:13:23Z</dcterms:created>
  <dcterms:modified xsi:type="dcterms:W3CDTF">2023-06-20T14:50:08Z</dcterms:modified>
</cp:coreProperties>
</file>