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5" autoAdjust="0"/>
  </p:normalViewPr>
  <p:slideViewPr>
    <p:cSldViewPr snapToObjects="1">
      <p:cViewPr varScale="1">
        <p:scale>
          <a:sx n="68" d="100"/>
          <a:sy n="68" d="100"/>
        </p:scale>
        <p:origin x="7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7584D8A-4E60-4915-9F5A-E65FE73468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6F2E436-D569-4AE2-BAE0-0F1E0DD2C4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3ED6ED-85AB-4D2D-9F48-5D1141CF1176}" type="datetimeFigureOut">
              <a:rPr lang="pl-PL"/>
              <a:pPr>
                <a:defRPr/>
              </a:pPr>
              <a:t>2018-02-24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AA28F47-2019-4B46-9412-E6D0717272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4C2A331-63DE-4C32-A11F-000735E7B2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4857874-FDAC-4C06-B2CE-DAB2B8CCFA14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0EAE99CF-C3B3-416C-B5D8-9A5B6574C9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8C113D3-C0B2-4279-966C-CF1CCFA0D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7F2583-BA78-47D4-BB7D-CD5B9ACFE1AF}" type="datetimeFigureOut">
              <a:rPr lang="pl-PL"/>
              <a:pPr>
                <a:defRPr/>
              </a:pPr>
              <a:t>2018-02-24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48E7E0AF-0101-4799-8C53-DFB6AC39AB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34C7660B-A496-40E6-97FB-EB770319E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7B31EF-C7EA-4EA4-93D4-21801C575E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F3BE571-63D9-4506-A920-194184EF9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737C972-ED59-4989-A35E-97764C1EDA10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7C972-ED59-4989-A35E-97764C1EDA10}" type="slidenum">
              <a:rPr lang="pl-PL" altLang="en-US" smtClean="0"/>
              <a:pPr/>
              <a:t>2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53040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274151B-86E4-4236-B72F-0B30A0920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DF14C897-5A71-422B-BCF2-1E6555A3F0A2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A6A919B-5A15-4046-9731-C53E7639C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041944296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8D1CBB0-6CF4-4B93-BFE1-A090E22F6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B1E7EA6-D731-4C8E-892B-2E96114A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A680160-4C80-4B31-8436-01B500E60213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907668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6E25947-E00A-4DB8-A1E4-B2BF49221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79C7865F-D394-4089-A3A9-821AC2527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5318633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A174D2C-B598-4F52-B673-1B0C220D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EAFDB6F3-689E-459C-BCDD-19F8577CD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EC4D328-AF1F-4D55-92F7-13AD590C25E6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5715890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324DC0E-2B6C-42CA-B27C-334FC39A4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4166D730-4835-45B6-BA1E-71720EE8E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270A832-0FBB-4020-98F5-68C28901852E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19356416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95C2BBC-0607-41FB-BE9A-5D22F5DAB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2C73718B-3F3F-4AE3-9228-5345926B8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728D480-C8AB-4154-89EF-3D130934E3A7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18063473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270A123D-7748-4AD5-94B8-A9A033796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DD9BBD8A-5C91-4BF8-BE3B-A2E3F329E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74E51F9-27CC-4CE1-A6BA-8CE8C41D2F9A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0224250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C82DEFC2-508D-4BD7-BB11-1147D32DB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9D2B5CEE-7720-45FA-93C4-12DAF711B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62D0BCB-6721-46F2-90C3-41C625585F5C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25633081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0A508C52-43E5-4F40-9FDF-1E4BED01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64A057EF-20CC-4170-A9E3-4E937F18C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372CD8D-7DCB-4AE2-A0BA-4D188A7765F5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2511467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7D3A4D2-8984-4567-A9E6-68BFE4803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8489A0D-21A7-47EA-8088-BDE44C8CC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B477E37-1A52-4E45-9178-269AAA0AFD5F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3119015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D5495A68-D476-42E9-B745-9F065ED8D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04C3E337-69F0-4112-A03F-88E577FD3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CD98215C-ED7B-4F7B-A25A-71A7B5690A0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62508"/>
            <a:ext cx="7615238" cy="1728787"/>
          </a:xfrm>
        </p:spPr>
        <p:txBody>
          <a:bodyPr/>
          <a:lstStyle/>
          <a:p>
            <a:r>
              <a:rPr lang="pl-PL" altLang="en-US" dirty="0"/>
              <a:t>System FEC</a:t>
            </a:r>
            <a:endParaRPr lang="en-US" altLang="en-US" dirty="0"/>
          </a:p>
        </p:txBody>
      </p:sp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B870B687-EB4D-432E-AE95-06B0FF4731B6}"/>
              </a:ext>
            </a:extLst>
          </p:cNvPr>
          <p:cNvSpPr txBox="1">
            <a:spLocks/>
          </p:cNvSpPr>
          <p:nvPr/>
        </p:nvSpPr>
        <p:spPr bwMode="auto">
          <a:xfrm>
            <a:off x="1528762" y="1340768"/>
            <a:ext cx="761523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altLang="en-US" sz="2800" b="0" kern="0" dirty="0"/>
              <a:t>Aleksandra Gerasimuk</a:t>
            </a:r>
          </a:p>
          <a:p>
            <a:r>
              <a:rPr lang="pl-PL" altLang="en-US" sz="2800" b="0" kern="0" dirty="0"/>
              <a:t>Michał Bańka</a:t>
            </a:r>
          </a:p>
          <a:p>
            <a:r>
              <a:rPr lang="pl-PL" altLang="en-US" sz="2800" b="0" kern="0" dirty="0"/>
              <a:t>Piotr Jędrzejewski</a:t>
            </a:r>
          </a:p>
          <a:p>
            <a:r>
              <a:rPr lang="pl-PL" altLang="en-US" sz="2800" b="0" kern="0" dirty="0"/>
              <a:t>Mariusz Włodarczyk</a:t>
            </a:r>
          </a:p>
          <a:p>
            <a:r>
              <a:rPr lang="pl-PL" altLang="en-US" sz="2800" b="0" kern="0" dirty="0"/>
              <a:t>Jakub Dereń</a:t>
            </a:r>
          </a:p>
          <a:p>
            <a:r>
              <a:rPr lang="pl-PL" altLang="en-US" sz="2800" b="0" kern="0" dirty="0"/>
              <a:t>Rafał Kamiński</a:t>
            </a:r>
            <a:endParaRPr lang="en-US" altLang="en-US" sz="2800" b="0" kern="0" dirty="0"/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4E242A5-6A3A-4EB9-85EC-FF64F9A351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FEC – </a:t>
            </a:r>
            <a:r>
              <a:rPr lang="pl-PL" dirty="0" err="1"/>
              <a:t>Forward</a:t>
            </a:r>
            <a:r>
              <a:rPr lang="pl-PL" dirty="0"/>
              <a:t> Error </a:t>
            </a:r>
            <a:r>
              <a:rPr lang="pl-PL" dirty="0" err="1"/>
              <a:t>Correction</a:t>
            </a:r>
            <a:r>
              <a:rPr lang="pl-PL" dirty="0"/>
              <a:t> - jest techniką umożliwiającą detekcję i korekcję błędów powstałych w wyniku zakłóceń występujących podczas cyfrowej transmisji danych. 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012234C-6C63-46E9-92B7-DC42CD98D8D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7E31299-FEAB-4B87-87E8-BAE9D9632E0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Czym jest FEC?</a:t>
            </a:r>
            <a:endParaRPr lang="en-US" dirty="0"/>
          </a:p>
        </p:txBody>
      </p:sp>
      <p:pic>
        <p:nvPicPr>
          <p:cNvPr id="23556" name="Picture 4" descr="Znalezione obrazy dla zapytania forward error correction">
            <a:extLst>
              <a:ext uri="{FF2B5EF4-FFF2-40B4-BE49-F238E27FC236}">
                <a16:creationId xmlns:a16="http://schemas.microsoft.com/office/drawing/2014/main" id="{DA404D41-AC52-4603-A500-AC91321D5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64024"/>
            <a:ext cx="5486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96724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89E070-FB48-4C2F-9228-5585E8BFF3F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0AFF3D-51FD-4C34-96D6-3492EE8799A2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Jak działa FEC?</a:t>
            </a:r>
            <a:endParaRPr lang="en-US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2AF4D34-DBEE-42CE-9C0F-6AC88C778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/>
              <a:t>System działa na podstawie następującego schematu: </a:t>
            </a:r>
          </a:p>
          <a:p>
            <a:pPr marL="457200" indent="-457200">
              <a:buAutoNum type="arabicPeriod"/>
            </a:pPr>
            <a:r>
              <a:rPr lang="pl-PL" sz="2400" dirty="0"/>
              <a:t>Nadajnik – nadaje podstawowe dane do transmisji.</a:t>
            </a:r>
          </a:p>
          <a:p>
            <a:pPr marL="457200" indent="-457200">
              <a:buAutoNum type="arabicPeriod"/>
            </a:pPr>
            <a:r>
              <a:rPr lang="pl-PL" sz="2400" dirty="0"/>
              <a:t>Koder – do każdego przesyłanego bitu dodaje trzy nadmiarowe, identyczne bity.</a:t>
            </a:r>
          </a:p>
          <a:p>
            <a:pPr marL="457200" indent="-457200">
              <a:buAutoNum type="arabicPeriod"/>
            </a:pPr>
            <a:r>
              <a:rPr lang="pl-PL" sz="2400" dirty="0"/>
              <a:t>Kanał – przestrzeń, w której przesyłane są dane.</a:t>
            </a:r>
          </a:p>
          <a:p>
            <a:pPr marL="457200" indent="-457200">
              <a:buAutoNum type="arabicPeriod"/>
            </a:pPr>
            <a:r>
              <a:rPr lang="pl-PL" sz="2400" dirty="0"/>
              <a:t>Dekoder – w tym miejscu odbywa się korekcja błędów z wykorzystaniem algorytmu głosującego.</a:t>
            </a:r>
          </a:p>
          <a:p>
            <a:pPr marL="457200" indent="-457200">
              <a:buAutoNum type="arabicPeriod"/>
            </a:pPr>
            <a:r>
              <a:rPr lang="pl-PL" sz="2400" dirty="0"/>
              <a:t>Odbiornik – odbiera przetworzone dane.</a:t>
            </a:r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493511400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01DD482-7426-448C-8D28-58A4873B58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3200" dirty="0"/>
              <a:t>Kody nadmiarowe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3200" dirty="0"/>
              <a:t>Bity parzystości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3200" dirty="0"/>
              <a:t>Sumy kontrolne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3200" dirty="0"/>
              <a:t>Cykliczny kod nadmiarowy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3200" dirty="0"/>
              <a:t>Funkcje haszujące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BED6B5-81B8-4608-B202-582587A06C1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E8C6DEF-DC9A-4CB9-8973-999AFEADA74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Inne systemy korekcji danych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8805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FD80246-A54D-4169-AE25-5D0D3790A5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„Czy bity dodatkowe nie mogą być dodawane w inny sposób i czy musi ich być tak dużo?”</a:t>
            </a:r>
          </a:p>
          <a:p>
            <a:pPr marL="0" indent="0">
              <a:buNone/>
            </a:pPr>
            <a:r>
              <a:rPr lang="pl-PL" dirty="0"/>
              <a:t>Standardowy sposób: </a:t>
            </a:r>
            <a:br>
              <a:rPr lang="pl-PL" dirty="0"/>
            </a:br>
            <a:r>
              <a:rPr lang="pl-PL" dirty="0"/>
              <a:t>1011 </a:t>
            </a:r>
            <a:r>
              <a:rPr lang="pl-PL" dirty="0">
                <a:sym typeface="Wingdings" panose="05000000000000000000" pitchFamily="2" charset="2"/>
              </a:rPr>
              <a:t> | 1 111 | 0 000 | 1 111 | 1 111 |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Nasze propozycje:</a:t>
            </a:r>
          </a:p>
          <a:p>
            <a:pPr marL="0" indent="0">
              <a:buNone/>
            </a:pPr>
            <a:r>
              <a:rPr lang="pl-PL" dirty="0"/>
              <a:t>1011 </a:t>
            </a:r>
            <a:r>
              <a:rPr lang="pl-PL" dirty="0">
                <a:sym typeface="Wingdings" panose="05000000000000000000" pitchFamily="2" charset="2"/>
              </a:rPr>
              <a:t> | 111 | 000 | 111 | 111 |</a:t>
            </a:r>
          </a:p>
          <a:p>
            <a:pPr marL="0" indent="0">
              <a:buNone/>
            </a:pPr>
            <a:r>
              <a:rPr lang="pl-PL" dirty="0">
                <a:sym typeface="Wingdings" panose="05000000000000000000" pitchFamily="2" charset="2"/>
              </a:rPr>
              <a:t>1011  | 1 11 | 0 00 | 1 11 | 1 11 |</a:t>
            </a:r>
          </a:p>
          <a:p>
            <a:pPr marL="0" indent="0">
              <a:buNone/>
            </a:pPr>
            <a:r>
              <a:rPr lang="pl-PL" dirty="0">
                <a:sym typeface="Wingdings" panose="05000000000000000000" pitchFamily="2" charset="2"/>
              </a:rPr>
              <a:t>1011  | 11 | 00 | 1</a:t>
            </a:r>
            <a:r>
              <a:rPr lang="pl-PL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pl-PL" dirty="0">
                <a:sym typeface="Wingdings" panose="05000000000000000000" pitchFamily="2" charset="2"/>
              </a:rPr>
              <a:t> | 11 | + ARQ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7040CE-464E-4421-84B5-EB180EB49F2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D34DE45-A9B2-4288-AEE1-7AE405CF6C5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Zagadnienie optymalizacyjne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25551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</Template>
  <TotalTime>60</TotalTime>
  <Words>143</Words>
  <Application>Microsoft Office PowerPoint</Application>
  <PresentationFormat>Pokaz na ekranie 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234951</dc:creator>
  <cp:lastModifiedBy>Student 234951</cp:lastModifiedBy>
  <cp:revision>7</cp:revision>
  <cp:lastPrinted>2017-02-27T13:04:48Z</cp:lastPrinted>
  <dcterms:created xsi:type="dcterms:W3CDTF">2018-02-24T07:52:06Z</dcterms:created>
  <dcterms:modified xsi:type="dcterms:W3CDTF">2018-02-24T08:54:04Z</dcterms:modified>
</cp:coreProperties>
</file>