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3" r:id="rId27"/>
    <p:sldId id="282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686" autoAdjust="0"/>
  </p:normalViewPr>
  <p:slideViewPr>
    <p:cSldViewPr snapToGrid="0">
      <p:cViewPr varScale="1">
        <p:scale>
          <a:sx n="55" d="100"/>
          <a:sy n="5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4CAC-E326-4F97-8620-DFD100AABB1D}" type="datetimeFigureOut">
              <a:rPr lang="es-UY" smtClean="0"/>
              <a:t>4/5/2016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7812D-F0A1-4E3F-9781-5159F093E3EE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258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Transcludee</a:t>
            </a:r>
            <a:r>
              <a:rPr lang="en-US" dirty="0" smtClean="0"/>
              <a:t> = </a:t>
            </a:r>
            <a:r>
              <a:rPr lang="en-US" dirty="0" err="1" smtClean="0"/>
              <a:t>copia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baseline="0" dirty="0" smtClean="0"/>
              <a:t> antes de </a:t>
            </a:r>
            <a:r>
              <a:rPr lang="en-US" baseline="0" dirty="0" err="1" smtClean="0"/>
              <a:t>compilar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directiva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ultimas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versiones</a:t>
            </a:r>
            <a:r>
              <a:rPr lang="en-US" baseline="0" dirty="0" smtClean="0"/>
              <a:t> el scope de un </a:t>
            </a:r>
            <a:r>
              <a:rPr lang="en-US" baseline="0" dirty="0" err="1" smtClean="0"/>
              <a:t>contenido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transcluded</a:t>
            </a:r>
            <a:r>
              <a:rPr lang="en-US" baseline="0" dirty="0" smtClean="0"/>
              <a:t>” sera un scope </a:t>
            </a:r>
            <a:r>
              <a:rPr lang="en-US" baseline="0" dirty="0" err="1" smtClean="0"/>
              <a:t>hijo</a:t>
            </a:r>
            <a:r>
              <a:rPr lang="en-US" baseline="0" dirty="0" smtClean="0"/>
              <a:t> del scope de la </a:t>
            </a:r>
            <a:r>
              <a:rPr lang="en-US" baseline="0" dirty="0" err="1" smtClean="0"/>
              <a:t>directiva</a:t>
            </a:r>
            <a:r>
              <a:rPr lang="en-US" baseline="0" dirty="0" smtClean="0"/>
              <a:t>.</a:t>
            </a:r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7812D-F0A1-4E3F-9781-5159F093E3EE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9567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04-May-16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Presentación</a:t>
            </a:r>
            <a:endParaRPr lang="es-U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angularjs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5333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Servicio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Organizar</a:t>
            </a:r>
            <a:r>
              <a:rPr lang="en-US" sz="3200" dirty="0" smtClean="0"/>
              <a:t>/</a:t>
            </a:r>
            <a:r>
              <a:rPr lang="en-US" sz="3200" dirty="0" err="1" smtClean="0"/>
              <a:t>Compartir</a:t>
            </a:r>
            <a:r>
              <a:rPr lang="en-US" sz="3200" dirty="0" smtClean="0"/>
              <a:t> </a:t>
            </a:r>
            <a:r>
              <a:rPr lang="en-US" sz="3200" dirty="0" err="1" smtClean="0"/>
              <a:t>Codigo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Lazy Instantiation</a:t>
            </a:r>
          </a:p>
          <a:p>
            <a:r>
              <a:rPr lang="en-US" sz="3200" dirty="0" smtClean="0"/>
              <a:t>Singleton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1043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Inyección</a:t>
            </a:r>
            <a:r>
              <a:rPr lang="en-US" dirty="0" smtClean="0"/>
              <a:t> de </a:t>
            </a:r>
            <a:r>
              <a:rPr lang="en-US" dirty="0" err="1" smtClean="0"/>
              <a:t>Dependencias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Patrón</a:t>
            </a:r>
            <a:r>
              <a:rPr lang="en-US" sz="3200" dirty="0" smtClean="0"/>
              <a:t> de Diseño</a:t>
            </a:r>
          </a:p>
          <a:p>
            <a:r>
              <a:rPr lang="en-US" sz="3200" dirty="0" err="1" smtClean="0"/>
              <a:t>Subsistema</a:t>
            </a:r>
            <a:r>
              <a:rPr lang="en-US" sz="3200" dirty="0" smtClean="0"/>
              <a:t> de Angular </a:t>
            </a:r>
            <a:r>
              <a:rPr lang="en-US" sz="3200" dirty="0" err="1" smtClean="0"/>
              <a:t>encargado</a:t>
            </a:r>
            <a:r>
              <a:rPr lang="en-US" sz="3200" dirty="0" smtClean="0"/>
              <a:t> de </a:t>
            </a:r>
            <a:r>
              <a:rPr lang="en-US" sz="3200" dirty="0" err="1" smtClean="0"/>
              <a:t>agregar</a:t>
            </a:r>
            <a:r>
              <a:rPr lang="en-US" sz="3200" dirty="0" smtClean="0"/>
              <a:t> </a:t>
            </a:r>
            <a:r>
              <a:rPr lang="en-US" sz="3200" dirty="0" err="1" smtClean="0"/>
              <a:t>dependencias</a:t>
            </a:r>
            <a:r>
              <a:rPr 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17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Expresion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Como </a:t>
            </a:r>
            <a:r>
              <a:rPr lang="en-US" sz="2800" dirty="0" err="1" smtClean="0"/>
              <a:t>expresiones</a:t>
            </a:r>
            <a:r>
              <a:rPr lang="en-US" sz="2800" dirty="0" smtClean="0"/>
              <a:t> JS.</a:t>
            </a:r>
          </a:p>
          <a:p>
            <a:r>
              <a:rPr lang="en-US" sz="2800" dirty="0" err="1" smtClean="0"/>
              <a:t>Evalua</a:t>
            </a:r>
            <a:r>
              <a:rPr lang="en-US" sz="2800" dirty="0" smtClean="0"/>
              <a:t> contra scope.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producen</a:t>
            </a:r>
            <a:r>
              <a:rPr lang="en-US" sz="2800" dirty="0" smtClean="0"/>
              <a:t> </a:t>
            </a:r>
            <a:r>
              <a:rPr lang="en-US" sz="2800" dirty="0" err="1" smtClean="0"/>
              <a:t>errores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Filtros</a:t>
            </a:r>
            <a:r>
              <a:rPr lang="en-US" sz="2800" dirty="0" smtClean="0"/>
              <a:t> para </a:t>
            </a:r>
            <a:r>
              <a:rPr lang="en-US" sz="2800" dirty="0" err="1" smtClean="0"/>
              <a:t>formatear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Sin control de </a:t>
            </a:r>
            <a:r>
              <a:rPr lang="en-US" sz="2800" dirty="0" err="1" smtClean="0"/>
              <a:t>flujo</a:t>
            </a:r>
            <a:r>
              <a:rPr lang="en-US" sz="2800" dirty="0" smtClean="0"/>
              <a:t>.</a:t>
            </a:r>
          </a:p>
          <a:p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 </a:t>
            </a:r>
            <a:r>
              <a:rPr lang="en-US" sz="2800" dirty="0" err="1"/>
              <a:t>declaración</a:t>
            </a:r>
            <a:r>
              <a:rPr lang="en-US" sz="2800" dirty="0"/>
              <a:t> de </a:t>
            </a:r>
            <a:r>
              <a:rPr lang="en-US" sz="2800" dirty="0" err="1"/>
              <a:t>función</a:t>
            </a:r>
            <a:r>
              <a:rPr lang="en-US" sz="2800" dirty="0"/>
              <a:t>.</a:t>
            </a:r>
          </a:p>
          <a:p>
            <a:r>
              <a:rPr lang="en-US" sz="2800" dirty="0"/>
              <a:t>Sin </a:t>
            </a:r>
            <a:r>
              <a:rPr lang="en-US" sz="2800" dirty="0" err="1"/>
              <a:t>RegExp</a:t>
            </a:r>
            <a:r>
              <a:rPr lang="en-US" sz="2800" dirty="0"/>
              <a:t> </a:t>
            </a:r>
            <a:r>
              <a:rPr lang="en-US" sz="2800" dirty="0" err="1"/>
              <a:t>literales</a:t>
            </a:r>
            <a:r>
              <a:rPr lang="en-US" sz="2800" dirty="0"/>
              <a:t>.</a:t>
            </a:r>
          </a:p>
          <a:p>
            <a:r>
              <a:rPr lang="en-US" sz="2800" dirty="0"/>
              <a:t>Sin “new”.</a:t>
            </a:r>
          </a:p>
          <a:p>
            <a:r>
              <a:rPr lang="en-US" sz="2800" dirty="0"/>
              <a:t>Sin </a:t>
            </a:r>
            <a:r>
              <a:rPr lang="en-US" sz="2800" dirty="0" err="1"/>
              <a:t>algunos</a:t>
            </a:r>
            <a:r>
              <a:rPr lang="en-US" sz="2800" dirty="0"/>
              <a:t> </a:t>
            </a:r>
            <a:r>
              <a:rPr lang="en-US" sz="2800" dirty="0" err="1"/>
              <a:t>operadores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45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Formatea</a:t>
            </a:r>
            <a:r>
              <a:rPr lang="en-US" dirty="0" smtClean="0"/>
              <a:t> un valor para </a:t>
            </a:r>
            <a:r>
              <a:rPr lang="en-US" dirty="0" err="1" smtClean="0"/>
              <a:t>mostrar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96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Controles</a:t>
            </a:r>
            <a:r>
              <a:rPr lang="en-US" sz="3200" dirty="0" smtClean="0"/>
              <a:t> para </a:t>
            </a:r>
            <a:r>
              <a:rPr lang="en-US" sz="3200" dirty="0" err="1" smtClean="0"/>
              <a:t>Ingreso</a:t>
            </a:r>
            <a:r>
              <a:rPr lang="en-US" sz="3200" dirty="0" smtClean="0"/>
              <a:t> de </a:t>
            </a:r>
            <a:r>
              <a:rPr lang="en-US" sz="3200" dirty="0" err="1" smtClean="0"/>
              <a:t>Datos</a:t>
            </a:r>
            <a:r>
              <a:rPr lang="es-UY" sz="3200" dirty="0" smtClean="0"/>
              <a:t>.</a:t>
            </a:r>
          </a:p>
          <a:p>
            <a:r>
              <a:rPr lang="en-US" sz="3200" dirty="0" err="1" smtClean="0"/>
              <a:t>Servicios</a:t>
            </a:r>
            <a:r>
              <a:rPr lang="en-US" sz="3200" dirty="0" smtClean="0"/>
              <a:t> de </a:t>
            </a:r>
            <a:r>
              <a:rPr lang="en-US" sz="3200" dirty="0" err="1" smtClean="0"/>
              <a:t>Validación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Presenta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API.</a:t>
            </a:r>
          </a:p>
          <a:p>
            <a:r>
              <a:rPr lang="en-US" sz="3200" dirty="0" err="1" smtClean="0"/>
              <a:t>Instancia</a:t>
            </a:r>
            <a:r>
              <a:rPr lang="en-US" sz="3200" dirty="0" smtClean="0"/>
              <a:t> de </a:t>
            </a:r>
            <a:r>
              <a:rPr lang="en-US" sz="3200" dirty="0" err="1" smtClean="0"/>
              <a:t>FormController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Inyectado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nombre</a:t>
            </a:r>
            <a:r>
              <a:rPr lang="en-US" sz="3200" dirty="0" smtClean="0"/>
              <a:t> de Form (tag).</a:t>
            </a:r>
          </a:p>
          <a:p>
            <a:r>
              <a:rPr lang="en-US" sz="3200" dirty="0" err="1" smtClean="0"/>
              <a:t>ngModelOptions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Controles</a:t>
            </a:r>
            <a:r>
              <a:rPr lang="en-US" sz="3200" dirty="0" smtClean="0"/>
              <a:t> Custom</a:t>
            </a:r>
          </a:p>
        </p:txBody>
      </p:sp>
    </p:spTree>
    <p:extLst>
      <p:ext uri="{BB962C8B-B14F-4D97-AF65-F5344CB8AC3E}">
        <p14:creationId xmlns:p14="http://schemas.microsoft.com/office/powerpoint/2010/main" val="144020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Directiva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Marcas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DOM con </a:t>
            </a:r>
            <a:r>
              <a:rPr lang="en-US" sz="3200" dirty="0" err="1" smtClean="0"/>
              <a:t>Comportamiento</a:t>
            </a:r>
            <a:endParaRPr lang="en-US" sz="3200" dirty="0" smtClean="0"/>
          </a:p>
          <a:p>
            <a:pPr lvl="1"/>
            <a:r>
              <a:rPr lang="en-US" sz="3200" dirty="0" err="1" smtClean="0"/>
              <a:t>Atributo</a:t>
            </a:r>
            <a:endParaRPr lang="en-US" sz="3200" dirty="0" smtClean="0"/>
          </a:p>
          <a:p>
            <a:pPr lvl="1"/>
            <a:r>
              <a:rPr lang="en-US" sz="3200" dirty="0" smtClean="0"/>
              <a:t>Tag</a:t>
            </a:r>
          </a:p>
          <a:p>
            <a:pPr lvl="1"/>
            <a:r>
              <a:rPr lang="en-US" sz="3200" dirty="0" err="1" smtClean="0"/>
              <a:t>Clase</a:t>
            </a:r>
            <a:endParaRPr lang="en-US" sz="3200" dirty="0" smtClean="0"/>
          </a:p>
          <a:p>
            <a:r>
              <a:rPr lang="en-US" sz="3200" dirty="0" err="1" smtClean="0"/>
              <a:t>Normalización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Nombre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Isolated Scope</a:t>
            </a:r>
            <a:r>
              <a:rPr lang="es-UY" sz="3200" dirty="0" smtClean="0"/>
              <a:t>.</a:t>
            </a:r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24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Directiva</a:t>
            </a:r>
            <a:r>
              <a:rPr lang="en-US" dirty="0" smtClean="0"/>
              <a:t> - </a:t>
            </a:r>
            <a:r>
              <a:rPr lang="en-US" dirty="0" err="1" smtClean="0"/>
              <a:t>cont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3302"/>
            <a:ext cx="8946541" cy="478749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Función</a:t>
            </a:r>
            <a:r>
              <a:rPr lang="en-US" sz="3200" dirty="0" smtClean="0"/>
              <a:t> link:</a:t>
            </a:r>
          </a:p>
          <a:p>
            <a:pPr lvl="1"/>
            <a:r>
              <a:rPr lang="en-US" sz="3200" dirty="0" smtClean="0"/>
              <a:t>function link(</a:t>
            </a:r>
            <a:r>
              <a:rPr lang="en-US" sz="3200" dirty="0" err="1" smtClean="0"/>
              <a:t>scope,element,attrs,controller,transcludeFn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Lógica</a:t>
            </a:r>
            <a:r>
              <a:rPr lang="en-US" sz="3200" dirty="0" smtClean="0"/>
              <a:t> DOM de la </a:t>
            </a:r>
            <a:r>
              <a:rPr lang="en-US" sz="3200" dirty="0" err="1" smtClean="0"/>
              <a:t>Directiva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Evento</a:t>
            </a:r>
            <a:r>
              <a:rPr lang="en-US" sz="3200" dirty="0" smtClean="0"/>
              <a:t> “$destroy”.</a:t>
            </a:r>
          </a:p>
          <a:p>
            <a:r>
              <a:rPr lang="en-US" sz="3200" dirty="0" err="1" smtClean="0"/>
              <a:t>Transclude</a:t>
            </a:r>
            <a:r>
              <a:rPr lang="en-US" sz="3200" dirty="0" smtClean="0"/>
              <a:t> (WTF???)</a:t>
            </a:r>
          </a:p>
          <a:p>
            <a:r>
              <a:rPr lang="en-US" sz="3200" dirty="0" smtClean="0"/>
              <a:t>Controllers 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Directivas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272865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HTML</a:t>
            </a:r>
          </a:p>
          <a:p>
            <a:r>
              <a:rPr lang="en-US" sz="3200" dirty="0" smtClean="0"/>
              <a:t>Se </a:t>
            </a:r>
            <a:r>
              <a:rPr lang="en-US" sz="3200" dirty="0" err="1" smtClean="0"/>
              <a:t>puede</a:t>
            </a:r>
            <a:r>
              <a:rPr lang="en-US" sz="3200" dirty="0" smtClean="0"/>
              <a:t> </a:t>
            </a:r>
            <a:r>
              <a:rPr lang="en-US" sz="3200" dirty="0" err="1" smtClean="0"/>
              <a:t>usar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err="1" smtClean="0"/>
              <a:t>Directivas</a:t>
            </a:r>
            <a:endParaRPr lang="en-US" sz="3200" dirty="0" smtClean="0"/>
          </a:p>
          <a:p>
            <a:pPr lvl="1"/>
            <a:r>
              <a:rPr lang="en-US" sz="3200" dirty="0" smtClean="0"/>
              <a:t>Markup “{{ }}” para </a:t>
            </a:r>
            <a:r>
              <a:rPr lang="en-US" sz="3200" dirty="0" err="1" smtClean="0"/>
              <a:t>bindear</a:t>
            </a:r>
            <a:r>
              <a:rPr lang="en-US" sz="3200" dirty="0" smtClean="0"/>
              <a:t> </a:t>
            </a:r>
            <a:r>
              <a:rPr lang="en-US" sz="3200" dirty="0" err="1" smtClean="0"/>
              <a:t>expresiones</a:t>
            </a:r>
            <a:endParaRPr lang="en-US" sz="3200" dirty="0" smtClean="0"/>
          </a:p>
          <a:p>
            <a:pPr lvl="1"/>
            <a:r>
              <a:rPr lang="en-US" sz="3200" dirty="0" err="1" smtClean="0"/>
              <a:t>Filtros</a:t>
            </a:r>
            <a:endParaRPr lang="en-US" sz="3200" dirty="0" smtClean="0"/>
          </a:p>
          <a:p>
            <a:pPr lvl="1"/>
            <a:r>
              <a:rPr lang="en-US" sz="3200" dirty="0" err="1" smtClean="0"/>
              <a:t>Controles</a:t>
            </a:r>
            <a:r>
              <a:rPr lang="en-US" sz="3200" dirty="0" smtClean="0"/>
              <a:t> de Form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68213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Bootstraping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Inicialización</a:t>
            </a:r>
            <a:r>
              <a:rPr lang="en-US" sz="3200" dirty="0" smtClean="0"/>
              <a:t>:</a:t>
            </a:r>
          </a:p>
          <a:p>
            <a:pPr lvl="1"/>
            <a:r>
              <a:rPr lang="en-US" sz="2400" dirty="0" err="1" smtClean="0"/>
              <a:t>angular.module</a:t>
            </a:r>
            <a:r>
              <a:rPr lang="en-US" sz="2400" dirty="0" smtClean="0"/>
              <a:t>(“</a:t>
            </a:r>
            <a:r>
              <a:rPr lang="en-US" sz="2400" dirty="0" err="1" smtClean="0"/>
              <a:t>nombre</a:t>
            </a:r>
            <a:r>
              <a:rPr lang="en-US" sz="2400" dirty="0" smtClean="0"/>
              <a:t>”,[.. </a:t>
            </a:r>
            <a:r>
              <a:rPr lang="en-US" sz="2400" dirty="0" err="1" smtClean="0"/>
              <a:t>dependencias</a:t>
            </a:r>
            <a:r>
              <a:rPr lang="en-US" sz="2400" dirty="0" smtClean="0"/>
              <a:t> ..])</a:t>
            </a:r>
          </a:p>
          <a:p>
            <a:r>
              <a:rPr lang="en-US" sz="3200" dirty="0" err="1" smtClean="0"/>
              <a:t>Inicialización</a:t>
            </a:r>
            <a:r>
              <a:rPr lang="en-US" sz="3200" dirty="0" smtClean="0"/>
              <a:t> </a:t>
            </a:r>
            <a:r>
              <a:rPr lang="en-US" sz="3200" dirty="0" err="1" smtClean="0"/>
              <a:t>Automática</a:t>
            </a:r>
            <a:endParaRPr lang="en-US" sz="3200" dirty="0" smtClean="0"/>
          </a:p>
          <a:p>
            <a:pPr lvl="1"/>
            <a:r>
              <a:rPr lang="en-US" sz="3200" dirty="0" smtClean="0"/>
              <a:t>ng-app</a:t>
            </a:r>
          </a:p>
          <a:p>
            <a:r>
              <a:rPr lang="en-US" sz="3200" dirty="0" err="1" smtClean="0"/>
              <a:t>Inicialización</a:t>
            </a:r>
            <a:r>
              <a:rPr lang="en-US" sz="3200" dirty="0" smtClean="0"/>
              <a:t> Manual</a:t>
            </a:r>
          </a:p>
          <a:p>
            <a:pPr lvl="1"/>
            <a:r>
              <a:rPr lang="en-US" sz="2400" dirty="0" err="1"/>
              <a:t>a</a:t>
            </a:r>
            <a:r>
              <a:rPr lang="en-US" sz="2400" dirty="0" err="1" smtClean="0"/>
              <a:t>ngular.bootstrap</a:t>
            </a:r>
            <a:r>
              <a:rPr lang="en-US" sz="2400" dirty="0" smtClean="0"/>
              <a:t>(element,[“</a:t>
            </a:r>
            <a:r>
              <a:rPr lang="en-US" sz="2400" dirty="0" err="1" smtClean="0"/>
              <a:t>appName</a:t>
            </a:r>
            <a:r>
              <a:rPr lang="en-US" sz="2400" dirty="0" smtClean="0"/>
              <a:t>”])</a:t>
            </a:r>
            <a:endParaRPr lang="es-UY" sz="2400" dirty="0"/>
          </a:p>
        </p:txBody>
      </p:sp>
    </p:spTree>
    <p:extLst>
      <p:ext uri="{BB962C8B-B14F-4D97-AF65-F5344CB8AC3E}">
        <p14:creationId xmlns:p14="http://schemas.microsoft.com/office/powerpoint/2010/main" val="182991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…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Internacionalización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Seguridad</a:t>
            </a:r>
            <a:r>
              <a:rPr lang="es-UY" sz="3200" dirty="0" smtClean="0"/>
              <a:t>.</a:t>
            </a:r>
          </a:p>
          <a:p>
            <a:r>
              <a:rPr lang="en-US" sz="3200" dirty="0" err="1" smtClean="0"/>
              <a:t>Accesibilidad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39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1875" y="2758036"/>
            <a:ext cx="9404723" cy="1400530"/>
          </a:xfrm>
        </p:spPr>
        <p:txBody>
          <a:bodyPr/>
          <a:lstStyle/>
          <a:p>
            <a:pPr algn="ctr"/>
            <a:r>
              <a:rPr lang="en-US" sz="8000" dirty="0" err="1" smtClean="0"/>
              <a:t>Qué</a:t>
            </a:r>
            <a:r>
              <a:rPr lang="en-US" sz="8000" dirty="0" smtClean="0"/>
              <a:t> y Para </a:t>
            </a:r>
            <a:r>
              <a:rPr lang="en-US" sz="8000" dirty="0" err="1" smtClean="0"/>
              <a:t>Qué</a:t>
            </a:r>
            <a:r>
              <a:rPr lang="en-US" sz="8000" dirty="0" smtClean="0"/>
              <a:t>?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364126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742" y="2580457"/>
            <a:ext cx="9404723" cy="1400530"/>
          </a:xfrm>
        </p:spPr>
        <p:txBody>
          <a:bodyPr/>
          <a:lstStyle/>
          <a:p>
            <a:pPr algn="ctr"/>
            <a:r>
              <a:rPr lang="en-US" sz="8000" dirty="0" err="1" smtClean="0"/>
              <a:t>Arquitectura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167024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Directorios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Tipo</a:t>
            </a:r>
            <a:endParaRPr lang="en-US" sz="3200" dirty="0" smtClean="0"/>
          </a:p>
          <a:p>
            <a:pPr lvl="1"/>
            <a:r>
              <a:rPr lang="en-US" sz="3200" dirty="0" err="1" smtClean="0"/>
              <a:t>Carpeta</a:t>
            </a:r>
            <a:r>
              <a:rPr lang="en-US" sz="3200" dirty="0" smtClean="0"/>
              <a:t> </a:t>
            </a:r>
            <a:r>
              <a:rPr lang="en-US" sz="3200" dirty="0" err="1" smtClean="0"/>
              <a:t>separada</a:t>
            </a:r>
            <a:r>
              <a:rPr lang="en-US" sz="3200" dirty="0" smtClean="0"/>
              <a:t> para </a:t>
            </a:r>
            <a:r>
              <a:rPr lang="en-US" sz="3200" dirty="0" err="1" smtClean="0"/>
              <a:t>Controladores</a:t>
            </a:r>
            <a:r>
              <a:rPr lang="en-US" sz="3200" dirty="0" smtClean="0"/>
              <a:t>, </a:t>
            </a:r>
            <a:r>
              <a:rPr lang="en-US" sz="3200" dirty="0" err="1" smtClean="0"/>
              <a:t>Servicios</a:t>
            </a:r>
            <a:r>
              <a:rPr lang="en-US" sz="3200" dirty="0" smtClean="0"/>
              <a:t>, </a:t>
            </a:r>
            <a:r>
              <a:rPr lang="en-US" sz="3200" dirty="0" err="1" smtClean="0"/>
              <a:t>Directivas</a:t>
            </a:r>
            <a:r>
              <a:rPr lang="en-US" sz="3200" dirty="0" smtClean="0"/>
              <a:t>, etc.</a:t>
            </a:r>
          </a:p>
          <a:p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Funcionalidad</a:t>
            </a:r>
            <a:endParaRPr lang="en-US" sz="3200" dirty="0" smtClean="0"/>
          </a:p>
          <a:p>
            <a:pPr lvl="1"/>
            <a:r>
              <a:rPr lang="en-US" sz="3200" dirty="0" err="1" smtClean="0"/>
              <a:t>Identificar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funcionalidades</a:t>
            </a:r>
            <a:r>
              <a:rPr lang="en-US" sz="3200" dirty="0" smtClean="0"/>
              <a:t> </a:t>
            </a:r>
            <a:r>
              <a:rPr lang="en-US" sz="3200" dirty="0" err="1" smtClean="0"/>
              <a:t>principales</a:t>
            </a:r>
            <a:r>
              <a:rPr lang="en-US" sz="3200" dirty="0" smtClean="0"/>
              <a:t> y </a:t>
            </a:r>
            <a:r>
              <a:rPr lang="en-US" sz="3200" dirty="0" err="1" smtClean="0"/>
              <a:t>anidar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err="1" smtClean="0"/>
              <a:t>Estructura</a:t>
            </a:r>
            <a:r>
              <a:rPr lang="en-US" sz="3200" dirty="0" smtClean="0"/>
              <a:t> “flat”. </a:t>
            </a:r>
            <a:r>
              <a:rPr lang="en-US" sz="3200" dirty="0" err="1" smtClean="0"/>
              <a:t>Anidar</a:t>
            </a:r>
            <a:r>
              <a:rPr lang="en-US" sz="3200" dirty="0" smtClean="0"/>
              <a:t>.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471860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Composición</a:t>
            </a:r>
            <a:r>
              <a:rPr lang="en-US" dirty="0" smtClean="0"/>
              <a:t> de </a:t>
            </a:r>
            <a:r>
              <a:rPr lang="en-US" dirty="0" err="1" smtClean="0"/>
              <a:t>Módulos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Composición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Directivas</a:t>
            </a:r>
            <a:endParaRPr lang="en-US" sz="3200" dirty="0" smtClean="0"/>
          </a:p>
          <a:p>
            <a:r>
              <a:rPr lang="en-US" sz="3200" dirty="0" err="1" smtClean="0"/>
              <a:t>Expresiones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Eventos</a:t>
            </a:r>
            <a:endParaRPr lang="en-US" sz="3200" dirty="0" smtClean="0"/>
          </a:p>
          <a:p>
            <a:pPr lvl="1"/>
            <a:r>
              <a:rPr lang="en-US" sz="3200" dirty="0" smtClean="0"/>
              <a:t>$broadcast.</a:t>
            </a:r>
          </a:p>
          <a:p>
            <a:pPr lvl="1"/>
            <a:r>
              <a:rPr lang="en-US" sz="3200" dirty="0" smtClean="0"/>
              <a:t>$emit.</a:t>
            </a:r>
          </a:p>
          <a:p>
            <a:pPr lvl="1"/>
            <a:r>
              <a:rPr lang="en-US" sz="3200" dirty="0" smtClean="0"/>
              <a:t>$on.</a:t>
            </a:r>
          </a:p>
          <a:p>
            <a:r>
              <a:rPr lang="en-US" sz="3200" dirty="0" err="1" smtClean="0"/>
              <a:t>Herencia</a:t>
            </a:r>
            <a:r>
              <a:rPr lang="en-US" sz="3200" dirty="0" smtClean="0"/>
              <a:t> de Scopes.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167407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Navegación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ngRouter</a:t>
            </a:r>
            <a:endParaRPr lang="en-US" dirty="0" smtClean="0"/>
          </a:p>
          <a:p>
            <a:pPr lvl="1"/>
            <a:r>
              <a:rPr lang="en-US" dirty="0" smtClean="0"/>
              <a:t>Simple.</a:t>
            </a:r>
          </a:p>
          <a:p>
            <a:r>
              <a:rPr lang="en-US" dirty="0" err="1" smtClean="0"/>
              <a:t>uiRouter</a:t>
            </a:r>
            <a:endParaRPr lang="en-US" dirty="0" smtClean="0"/>
          </a:p>
          <a:p>
            <a:pPr lvl="1"/>
            <a:r>
              <a:rPr lang="en-US" dirty="0" err="1" smtClean="0"/>
              <a:t>Estandar</a:t>
            </a:r>
            <a:r>
              <a:rPr lang="en-US" dirty="0" smtClean="0"/>
              <a:t> de Facto.</a:t>
            </a:r>
          </a:p>
          <a:p>
            <a:pPr lvl="1"/>
            <a:r>
              <a:rPr lang="en-US" dirty="0" err="1" smtClean="0"/>
              <a:t>Máquina</a:t>
            </a:r>
            <a:r>
              <a:rPr lang="en-US" dirty="0" smtClean="0"/>
              <a:t> de </a:t>
            </a:r>
            <a:r>
              <a:rPr lang="en-US" dirty="0" err="1" smtClean="0"/>
              <a:t>Estados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Multiples Views.</a:t>
            </a:r>
          </a:p>
          <a:p>
            <a:pPr lvl="1"/>
            <a:r>
              <a:rPr lang="en-US" dirty="0" smtClean="0"/>
              <a:t>Views </a:t>
            </a:r>
            <a:r>
              <a:rPr lang="en-US" dirty="0" err="1" smtClean="0"/>
              <a:t>Anidadas</a:t>
            </a:r>
            <a:r>
              <a:rPr lang="en-US" dirty="0" smtClean="0"/>
              <a:t>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24680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Interceptores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Globales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Autenticación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Preprocesamiento </a:t>
            </a:r>
            <a:r>
              <a:rPr lang="en-US" dirty="0" err="1" smtClean="0"/>
              <a:t>Sincrono</a:t>
            </a:r>
            <a:r>
              <a:rPr lang="en-US" dirty="0" smtClean="0"/>
              <a:t>/</a:t>
            </a:r>
            <a:r>
              <a:rPr lang="en-US" dirty="0" err="1" smtClean="0"/>
              <a:t>Asincrono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Promises.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32333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742" y="2492533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REST API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81709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APIs de </a:t>
            </a:r>
            <a:r>
              <a:rPr lang="en-US" sz="3200" dirty="0" err="1" smtClean="0"/>
              <a:t>bajo</a:t>
            </a:r>
            <a:r>
              <a:rPr lang="en-US" sz="3200" dirty="0" smtClean="0"/>
              <a:t> </a:t>
            </a:r>
            <a:r>
              <a:rPr lang="en-US" sz="3200" dirty="0" err="1" smtClean="0"/>
              <a:t>nivel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Promises.</a:t>
            </a:r>
          </a:p>
          <a:p>
            <a:r>
              <a:rPr lang="en-US" sz="3200" dirty="0" smtClean="0"/>
              <a:t>Shortcuts.</a:t>
            </a:r>
          </a:p>
          <a:p>
            <a:r>
              <a:rPr lang="en-US" sz="3200" dirty="0" smtClean="0"/>
              <a:t>Headers.</a:t>
            </a:r>
          </a:p>
          <a:p>
            <a:r>
              <a:rPr lang="en-US" sz="3200" dirty="0" err="1" smtClean="0"/>
              <a:t>Transformaciones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Caching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986883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$resource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ngResource</a:t>
            </a:r>
            <a:endParaRPr lang="en-US" sz="3200" dirty="0" smtClean="0"/>
          </a:p>
          <a:p>
            <a:r>
              <a:rPr lang="en-US" sz="3200" dirty="0" smtClean="0"/>
              <a:t>APIs de Alto </a:t>
            </a:r>
            <a:r>
              <a:rPr lang="en-US" sz="3200" dirty="0" err="1" smtClean="0"/>
              <a:t>Nivel</a:t>
            </a:r>
            <a:endParaRPr lang="en-US" sz="3200" dirty="0"/>
          </a:p>
          <a:p>
            <a:r>
              <a:rPr lang="en-US" sz="3200" dirty="0" smtClean="0"/>
              <a:t>GET, GET (</a:t>
            </a:r>
            <a:r>
              <a:rPr lang="en-US" sz="3200" dirty="0" err="1" smtClean="0"/>
              <a:t>lista</a:t>
            </a:r>
            <a:r>
              <a:rPr lang="en-US" sz="3200" dirty="0" smtClean="0"/>
              <a:t>), POST, DELETE, PUT (</a:t>
            </a:r>
            <a:r>
              <a:rPr lang="en-US" sz="3200" dirty="0" err="1" smtClean="0"/>
              <a:t>debe</a:t>
            </a:r>
            <a:r>
              <a:rPr lang="en-US" sz="3200" dirty="0" smtClean="0"/>
              <a:t> </a:t>
            </a:r>
            <a:r>
              <a:rPr lang="en-US" sz="3200" dirty="0" err="1" smtClean="0"/>
              <a:t>ser</a:t>
            </a:r>
            <a:r>
              <a:rPr lang="en-US" sz="3200" dirty="0" smtClean="0"/>
              <a:t> </a:t>
            </a:r>
            <a:r>
              <a:rPr lang="en-US" sz="3200" dirty="0" err="1" smtClean="0"/>
              <a:t>configurado</a:t>
            </a:r>
            <a:r>
              <a:rPr lang="en-US" sz="3200" dirty="0" smtClean="0"/>
              <a:t>)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158648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3603" y="2422195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DEMO TIME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3607160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434" y="2492534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PREGUNTAS?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390593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Carga</a:t>
            </a:r>
            <a:r>
              <a:rPr lang="en-US" sz="3200" dirty="0" smtClean="0"/>
              <a:t> HTML de </a:t>
            </a:r>
            <a:r>
              <a:rPr lang="en-US" sz="3200" dirty="0" err="1" smtClean="0"/>
              <a:t>una</a:t>
            </a:r>
            <a:r>
              <a:rPr lang="en-US" sz="3200" dirty="0" smtClean="0"/>
              <a:t> sola </a:t>
            </a:r>
            <a:r>
              <a:rPr lang="en-US" sz="3200" dirty="0" err="1" smtClean="0"/>
              <a:t>vez</a:t>
            </a:r>
            <a:r>
              <a:rPr lang="en-US" sz="3200" dirty="0" smtClean="0"/>
              <a:t>.</a:t>
            </a:r>
            <a:endParaRPr lang="es-UY" sz="3200" dirty="0"/>
          </a:p>
          <a:p>
            <a:r>
              <a:rPr lang="en-US" sz="3200" dirty="0" err="1" smtClean="0"/>
              <a:t>Interacciones</a:t>
            </a:r>
            <a:r>
              <a:rPr lang="en-US" sz="3200" dirty="0" smtClean="0"/>
              <a:t> con AJAX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60680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357" y="2737276"/>
            <a:ext cx="5402997" cy="1400530"/>
          </a:xfrm>
        </p:spPr>
        <p:txBody>
          <a:bodyPr/>
          <a:lstStyle/>
          <a:p>
            <a:r>
              <a:rPr lang="en-US" dirty="0" smtClean="0"/>
              <a:t>GRACIAS POR VENIR</a:t>
            </a:r>
            <a:endParaRPr lang="es-U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8" y="590843"/>
            <a:ext cx="37814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8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r>
              <a:rPr lang="en-US" dirty="0" smtClean="0"/>
              <a:t> Web AngularJS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MVC / MVW</a:t>
            </a:r>
          </a:p>
          <a:p>
            <a:r>
              <a:rPr lang="en-US" sz="3200" dirty="0" err="1" smtClean="0"/>
              <a:t>Crear</a:t>
            </a:r>
            <a:r>
              <a:rPr lang="en-US" sz="3200" dirty="0" smtClean="0"/>
              <a:t>/</a:t>
            </a:r>
            <a:r>
              <a:rPr lang="en-US" sz="3200" dirty="0" err="1" smtClean="0"/>
              <a:t>Aumentar</a:t>
            </a:r>
            <a:r>
              <a:rPr lang="en-US" sz="3200" dirty="0" smtClean="0"/>
              <a:t> Tags</a:t>
            </a:r>
          </a:p>
          <a:p>
            <a:r>
              <a:rPr lang="en-US" sz="3200" dirty="0" err="1" smtClean="0"/>
              <a:t>Modelos</a:t>
            </a:r>
            <a:r>
              <a:rPr lang="en-US" sz="3200" dirty="0" smtClean="0"/>
              <a:t> === </a:t>
            </a:r>
            <a:r>
              <a:rPr lang="en-US" sz="3200" dirty="0" err="1" smtClean="0"/>
              <a:t>Objetos</a:t>
            </a:r>
            <a:endParaRPr lang="en-US" sz="3200" dirty="0" smtClean="0"/>
          </a:p>
          <a:p>
            <a:pPr lvl="1"/>
            <a:r>
              <a:rPr lang="en-US" sz="3000" dirty="0" smtClean="0"/>
              <a:t>Two-Way Data Binding</a:t>
            </a:r>
          </a:p>
          <a:p>
            <a:r>
              <a:rPr lang="en-US" sz="3200" dirty="0" err="1" smtClean="0"/>
              <a:t>Testeable</a:t>
            </a:r>
            <a:endParaRPr lang="en-US" sz="3200" dirty="0" smtClean="0"/>
          </a:p>
          <a:p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223867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1722" y="2835310"/>
            <a:ext cx="9404723" cy="1400530"/>
          </a:xfrm>
        </p:spPr>
        <p:txBody>
          <a:bodyPr/>
          <a:lstStyle/>
          <a:p>
            <a:pPr algn="ctr"/>
            <a:r>
              <a:rPr lang="en-US" sz="8000" dirty="0" err="1" smtClean="0"/>
              <a:t>Conceptos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206483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Filosofía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Lógica</a:t>
            </a:r>
            <a:r>
              <a:rPr lang="en-US" sz="3200" dirty="0"/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Aplicación</a:t>
            </a:r>
            <a:r>
              <a:rPr lang="en-US" sz="3200" dirty="0" smtClean="0"/>
              <a:t> !== DOM</a:t>
            </a:r>
          </a:p>
          <a:p>
            <a:r>
              <a:rPr lang="en-US" sz="3200" dirty="0" err="1" smtClean="0"/>
              <a:t>Testeo</a:t>
            </a:r>
            <a:r>
              <a:rPr lang="en-US" sz="3200" dirty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</a:t>
            </a:r>
            <a:r>
              <a:rPr lang="en-US" sz="3200" dirty="0" err="1" smtClean="0"/>
              <a:t>Importante</a:t>
            </a:r>
            <a:endParaRPr lang="en-US" sz="3200" dirty="0"/>
          </a:p>
          <a:p>
            <a:r>
              <a:rPr lang="en-US" sz="3200" dirty="0" err="1" smtClean="0"/>
              <a:t>Cliente</a:t>
            </a:r>
            <a:r>
              <a:rPr lang="en-US" sz="3200" dirty="0" smtClean="0"/>
              <a:t> !== </a:t>
            </a:r>
            <a:r>
              <a:rPr lang="en-US" sz="3200" dirty="0" err="1" smtClean="0"/>
              <a:t>Servidor</a:t>
            </a:r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1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HTML </a:t>
            </a:r>
            <a:r>
              <a:rPr lang="en-US" sz="3200" dirty="0" err="1" smtClean="0"/>
              <a:t>compilado</a:t>
            </a:r>
            <a:r>
              <a:rPr lang="en-US" sz="3200" dirty="0" smtClean="0"/>
              <a:t> contra el </a:t>
            </a:r>
            <a:r>
              <a:rPr lang="en-US" sz="3200" dirty="0" err="1" smtClean="0"/>
              <a:t>Modelo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Cambia </a:t>
            </a:r>
            <a:r>
              <a:rPr lang="en-US" sz="3200" dirty="0" err="1" smtClean="0"/>
              <a:t>Modelo</a:t>
            </a:r>
            <a:r>
              <a:rPr lang="en-US" sz="3200" dirty="0" smtClean="0"/>
              <a:t> -&gt; Cambia UI.</a:t>
            </a:r>
          </a:p>
          <a:p>
            <a:r>
              <a:rPr lang="en-US" sz="3200" dirty="0" smtClean="0"/>
              <a:t>Cambia UI -&gt; Cambia </a:t>
            </a:r>
            <a:r>
              <a:rPr lang="en-US" sz="3200" dirty="0" err="1" smtClean="0"/>
              <a:t>Modelo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Modelo</a:t>
            </a:r>
            <a:r>
              <a:rPr lang="en-US" sz="3200" dirty="0" smtClean="0"/>
              <a:t> = </a:t>
            </a:r>
            <a:r>
              <a:rPr lang="en-US" sz="3200" dirty="0" err="1" smtClean="0"/>
              <a:t>Única</a:t>
            </a:r>
            <a:r>
              <a:rPr lang="en-US" sz="3200" dirty="0" smtClean="0"/>
              <a:t> Fuente de </a:t>
            </a:r>
            <a:r>
              <a:rPr lang="en-US" sz="3200" dirty="0" err="1" smtClean="0"/>
              <a:t>Verdad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Testing </a:t>
            </a:r>
            <a:r>
              <a:rPr lang="en-US" sz="3200" dirty="0" err="1" smtClean="0"/>
              <a:t>Sencillo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0408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Contiene</a:t>
            </a:r>
            <a:r>
              <a:rPr lang="en-US" sz="3200" dirty="0" smtClean="0"/>
              <a:t>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Modelos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Contexto</a:t>
            </a:r>
            <a:r>
              <a:rPr lang="en-US" sz="3200" dirty="0" smtClean="0"/>
              <a:t> para </a:t>
            </a:r>
            <a:r>
              <a:rPr lang="en-US" sz="3200" dirty="0" err="1" smtClean="0"/>
              <a:t>Expresiones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Jerarquía</a:t>
            </a:r>
            <a:endParaRPr lang="en-US" sz="3200" dirty="0" smtClean="0"/>
          </a:p>
          <a:p>
            <a:pPr lvl="1"/>
            <a:r>
              <a:rPr lang="en-US" sz="3000" dirty="0" err="1" smtClean="0"/>
              <a:t>Herencia</a:t>
            </a:r>
            <a:endParaRPr lang="en-US" sz="3000" dirty="0" smtClean="0"/>
          </a:p>
          <a:p>
            <a:r>
              <a:rPr lang="en-US" sz="3200" dirty="0" smtClean="0"/>
              <a:t>Puente a la View</a:t>
            </a:r>
          </a:p>
        </p:txBody>
      </p:sp>
    </p:spTree>
    <p:extLst>
      <p:ext uri="{BB962C8B-B14F-4D97-AF65-F5344CB8AC3E}">
        <p14:creationId xmlns:p14="http://schemas.microsoft.com/office/powerpoint/2010/main" val="361605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30946"/>
            <a:ext cx="8946541" cy="4760006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Función</a:t>
            </a:r>
            <a:r>
              <a:rPr lang="en-US" sz="3200" dirty="0" smtClean="0"/>
              <a:t> que </a:t>
            </a:r>
            <a:r>
              <a:rPr lang="en-US" sz="3200" dirty="0" err="1" smtClean="0"/>
              <a:t>Aumenta</a:t>
            </a:r>
            <a:r>
              <a:rPr lang="en-US" sz="3200" dirty="0" smtClean="0"/>
              <a:t> un Scope</a:t>
            </a:r>
          </a:p>
          <a:p>
            <a:r>
              <a:rPr lang="en-US" sz="3200" dirty="0" smtClean="0"/>
              <a:t>NO:</a:t>
            </a:r>
          </a:p>
          <a:p>
            <a:pPr lvl="1"/>
            <a:r>
              <a:rPr lang="en-US" sz="3200" dirty="0" err="1" smtClean="0"/>
              <a:t>Manipular</a:t>
            </a:r>
            <a:r>
              <a:rPr lang="en-US" sz="3200" dirty="0" smtClean="0"/>
              <a:t> DOM</a:t>
            </a:r>
          </a:p>
          <a:p>
            <a:pPr lvl="1"/>
            <a:r>
              <a:rPr lang="en-US" sz="3200" dirty="0" err="1" smtClean="0"/>
              <a:t>Formatear</a:t>
            </a:r>
            <a:endParaRPr lang="en-US" sz="3200" dirty="0" smtClean="0"/>
          </a:p>
          <a:p>
            <a:pPr lvl="1"/>
            <a:r>
              <a:rPr lang="en-US" sz="3200" dirty="0" err="1" smtClean="0"/>
              <a:t>Filtrar</a:t>
            </a:r>
            <a:endParaRPr lang="en-US" sz="3200" dirty="0" smtClean="0"/>
          </a:p>
          <a:p>
            <a:pPr lvl="1"/>
            <a:r>
              <a:rPr lang="en-US" sz="3200" dirty="0" err="1" smtClean="0"/>
              <a:t>Compartir</a:t>
            </a:r>
            <a:r>
              <a:rPr lang="en-US" sz="3200" dirty="0" smtClean="0"/>
              <a:t> </a:t>
            </a:r>
            <a:r>
              <a:rPr lang="en-US" sz="3200" dirty="0" err="1" smtClean="0"/>
              <a:t>Código</a:t>
            </a:r>
            <a:r>
              <a:rPr lang="en-US" sz="3200" dirty="0" smtClean="0"/>
              <a:t> o Estado</a:t>
            </a:r>
          </a:p>
          <a:p>
            <a:pPr lvl="1"/>
            <a:r>
              <a:rPr lang="en-US" sz="3200" dirty="0" err="1" smtClean="0"/>
              <a:t>Administrar</a:t>
            </a:r>
            <a:r>
              <a:rPr lang="en-US" sz="3200" dirty="0" smtClean="0"/>
              <a:t> </a:t>
            </a:r>
            <a:r>
              <a:rPr lang="en-US" sz="3200" dirty="0" err="1" smtClean="0"/>
              <a:t>Ciclo</a:t>
            </a:r>
            <a:r>
              <a:rPr lang="en-US" sz="3200" dirty="0" smtClean="0"/>
              <a:t> de Vida de </a:t>
            </a:r>
            <a:r>
              <a:rPr lang="en-US" sz="3200" dirty="0" err="1" smtClean="0"/>
              <a:t>Otros</a:t>
            </a:r>
            <a:r>
              <a:rPr lang="en-US" sz="3200" dirty="0"/>
              <a:t> </a:t>
            </a:r>
            <a:r>
              <a:rPr lang="en-US" sz="3200" dirty="0" err="1" smtClean="0"/>
              <a:t>Elementos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4228197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</TotalTime>
  <Words>468</Words>
  <Application>Microsoft Office PowerPoint</Application>
  <PresentationFormat>Widescreen</PresentationFormat>
  <Paragraphs>142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Capa de Presentación</vt:lpstr>
      <vt:lpstr>Qué y Para Qué?</vt:lpstr>
      <vt:lpstr>Single Page Application</vt:lpstr>
      <vt:lpstr>Aplicaciones Web AngularJS</vt:lpstr>
      <vt:lpstr>Conceptos</vt:lpstr>
      <vt:lpstr>Filosofía</vt:lpstr>
      <vt:lpstr>Data Binding</vt:lpstr>
      <vt:lpstr>Scope</vt:lpstr>
      <vt:lpstr>Controller</vt:lpstr>
      <vt:lpstr>Servicio</vt:lpstr>
      <vt:lpstr>Inyección de Dependencias</vt:lpstr>
      <vt:lpstr>Expresion</vt:lpstr>
      <vt:lpstr>Filtros</vt:lpstr>
      <vt:lpstr>Forms</vt:lpstr>
      <vt:lpstr>Directiva</vt:lpstr>
      <vt:lpstr>Directiva - cont</vt:lpstr>
      <vt:lpstr>Templates</vt:lpstr>
      <vt:lpstr>Bootstraping</vt:lpstr>
      <vt:lpstr>Más …</vt:lpstr>
      <vt:lpstr>Arquitectura</vt:lpstr>
      <vt:lpstr>Estructura de Directorios</vt:lpstr>
      <vt:lpstr>Composición de Módulos</vt:lpstr>
      <vt:lpstr>Navegación</vt:lpstr>
      <vt:lpstr>Interceptores</vt:lpstr>
      <vt:lpstr>REST API</vt:lpstr>
      <vt:lpstr>$http</vt:lpstr>
      <vt:lpstr>$resource</vt:lpstr>
      <vt:lpstr>DEMO TIME</vt:lpstr>
      <vt:lpstr>PREGUNTAS?</vt:lpstr>
      <vt:lpstr>GRACIAS POR VENIR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 de Presentación</dc:title>
  <dc:creator>Emiliano Conti</dc:creator>
  <cp:lastModifiedBy>Emiliano Conti</cp:lastModifiedBy>
  <cp:revision>26</cp:revision>
  <dcterms:created xsi:type="dcterms:W3CDTF">2016-05-02T23:59:42Z</dcterms:created>
  <dcterms:modified xsi:type="dcterms:W3CDTF">2016-05-05T01:55:50Z</dcterms:modified>
</cp:coreProperties>
</file>