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7" r:id="rId10"/>
    <p:sldId id="268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6C20C2-EF93-4FD4-8096-35D4EDDC1860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6EFA54C-8660-4810-9ABB-558F3C6BD821}">
      <dgm:prSet/>
      <dgm:spPr/>
      <dgm:t>
        <a:bodyPr/>
        <a:lstStyle/>
        <a:p>
          <a:r>
            <a:rPr lang="en-US"/>
            <a:t>F# </a:t>
          </a:r>
        </a:p>
      </dgm:t>
    </dgm:pt>
    <dgm:pt modelId="{908B0B7C-9436-4D23-9F2C-58CBD61B30F7}" type="parTrans" cxnId="{6FADC435-1CA8-434B-B502-E0198285388A}">
      <dgm:prSet/>
      <dgm:spPr/>
      <dgm:t>
        <a:bodyPr/>
        <a:lstStyle/>
        <a:p>
          <a:endParaRPr lang="en-US"/>
        </a:p>
      </dgm:t>
    </dgm:pt>
    <dgm:pt modelId="{8B96E87E-16B6-4C2F-816C-0C0C309C7F9A}" type="sibTrans" cxnId="{6FADC435-1CA8-434B-B502-E0198285388A}">
      <dgm:prSet/>
      <dgm:spPr/>
      <dgm:t>
        <a:bodyPr/>
        <a:lstStyle/>
        <a:p>
          <a:endParaRPr lang="en-US"/>
        </a:p>
      </dgm:t>
    </dgm:pt>
    <dgm:pt modelId="{EE304B62-FAA2-41B1-8E86-97097413E280}">
      <dgm:prSet/>
      <dgm:spPr/>
      <dgm:t>
        <a:bodyPr/>
        <a:lstStyle/>
        <a:p>
          <a:r>
            <a:rPr lang="en-US"/>
            <a:t>dotnet core 2.0</a:t>
          </a:r>
        </a:p>
      </dgm:t>
    </dgm:pt>
    <dgm:pt modelId="{053B0DC1-4CF0-47C8-8173-1DF91AB3690C}" type="parTrans" cxnId="{159BE746-F399-45E2-B18A-F15D476316A8}">
      <dgm:prSet/>
      <dgm:spPr/>
      <dgm:t>
        <a:bodyPr/>
        <a:lstStyle/>
        <a:p>
          <a:endParaRPr lang="en-US"/>
        </a:p>
      </dgm:t>
    </dgm:pt>
    <dgm:pt modelId="{83E44786-D6CD-406F-BFD9-9B472988148B}" type="sibTrans" cxnId="{159BE746-F399-45E2-B18A-F15D476316A8}">
      <dgm:prSet/>
      <dgm:spPr/>
      <dgm:t>
        <a:bodyPr/>
        <a:lstStyle/>
        <a:p>
          <a:endParaRPr lang="en-US"/>
        </a:p>
      </dgm:t>
    </dgm:pt>
    <dgm:pt modelId="{C93C58C8-4468-4275-8FED-CBDE9A5C3E23}">
      <dgm:prSet/>
      <dgm:spPr/>
      <dgm:t>
        <a:bodyPr/>
        <a:lstStyle/>
        <a:p>
          <a:r>
            <a:rPr lang="en-US"/>
            <a:t>node.js</a:t>
          </a:r>
        </a:p>
      </dgm:t>
    </dgm:pt>
    <dgm:pt modelId="{7F9DD309-F9EC-45D4-B864-D929B78108AC}" type="parTrans" cxnId="{D6919003-D746-4CA6-AF63-7449B57FF9E0}">
      <dgm:prSet/>
      <dgm:spPr/>
      <dgm:t>
        <a:bodyPr/>
        <a:lstStyle/>
        <a:p>
          <a:endParaRPr lang="en-US"/>
        </a:p>
      </dgm:t>
    </dgm:pt>
    <dgm:pt modelId="{DAAD88B3-AB93-4486-A9FC-67A18489C366}" type="sibTrans" cxnId="{D6919003-D746-4CA6-AF63-7449B57FF9E0}">
      <dgm:prSet/>
      <dgm:spPr/>
      <dgm:t>
        <a:bodyPr/>
        <a:lstStyle/>
        <a:p>
          <a:endParaRPr lang="en-US"/>
        </a:p>
      </dgm:t>
    </dgm:pt>
    <dgm:pt modelId="{16F46655-EB6B-4106-B387-4723E432018E}">
      <dgm:prSet/>
      <dgm:spPr/>
      <dgm:t>
        <a:bodyPr/>
        <a:lstStyle/>
        <a:p>
          <a:r>
            <a:rPr lang="en-US"/>
            <a:t>Babel</a:t>
          </a:r>
        </a:p>
      </dgm:t>
    </dgm:pt>
    <dgm:pt modelId="{2EC03149-68B8-4C32-97D3-6F2F9BA58515}" type="parTrans" cxnId="{D96969C5-4BA1-403D-92CF-F8D5A3A9B959}">
      <dgm:prSet/>
      <dgm:spPr/>
      <dgm:t>
        <a:bodyPr/>
        <a:lstStyle/>
        <a:p>
          <a:endParaRPr lang="en-US"/>
        </a:p>
      </dgm:t>
    </dgm:pt>
    <dgm:pt modelId="{9FA86C76-3001-4BC0-81C6-5D381FEA9B51}" type="sibTrans" cxnId="{D96969C5-4BA1-403D-92CF-F8D5A3A9B959}">
      <dgm:prSet/>
      <dgm:spPr/>
      <dgm:t>
        <a:bodyPr/>
        <a:lstStyle/>
        <a:p>
          <a:endParaRPr lang="en-US"/>
        </a:p>
      </dgm:t>
    </dgm:pt>
    <dgm:pt modelId="{8BD52CAF-997F-49D9-A312-FD8CFA079E83}" type="pres">
      <dgm:prSet presAssocID="{A36C20C2-EF93-4FD4-8096-35D4EDDC1860}" presName="linear" presStyleCnt="0">
        <dgm:presLayoutVars>
          <dgm:animLvl val="lvl"/>
          <dgm:resizeHandles val="exact"/>
        </dgm:presLayoutVars>
      </dgm:prSet>
      <dgm:spPr/>
    </dgm:pt>
    <dgm:pt modelId="{EDA380E7-BFDE-48F0-9057-8B39B33BAFDB}" type="pres">
      <dgm:prSet presAssocID="{76EFA54C-8660-4810-9ABB-558F3C6BD82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0D0B562-1A0E-42BA-BE2F-9465E25248BF}" type="pres">
      <dgm:prSet presAssocID="{8B96E87E-16B6-4C2F-816C-0C0C309C7F9A}" presName="spacer" presStyleCnt="0"/>
      <dgm:spPr/>
    </dgm:pt>
    <dgm:pt modelId="{1E4E87DE-88B3-429E-9921-89A12F4FD18C}" type="pres">
      <dgm:prSet presAssocID="{EE304B62-FAA2-41B1-8E86-97097413E28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45FDE90-2E50-439D-90D5-60F6BD8915E9}" type="pres">
      <dgm:prSet presAssocID="{83E44786-D6CD-406F-BFD9-9B472988148B}" presName="spacer" presStyleCnt="0"/>
      <dgm:spPr/>
    </dgm:pt>
    <dgm:pt modelId="{AF3042AF-4697-4379-8940-78CDF721101A}" type="pres">
      <dgm:prSet presAssocID="{C93C58C8-4468-4275-8FED-CBDE9A5C3E2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8080E86-E6A9-4DF8-80EA-2F47B6CFC6DF}" type="pres">
      <dgm:prSet presAssocID="{DAAD88B3-AB93-4486-A9FC-67A18489C366}" presName="spacer" presStyleCnt="0"/>
      <dgm:spPr/>
    </dgm:pt>
    <dgm:pt modelId="{9F1951F5-D631-4BD4-8CB6-AB947FD5141F}" type="pres">
      <dgm:prSet presAssocID="{16F46655-EB6B-4106-B387-4723E432018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6919003-D746-4CA6-AF63-7449B57FF9E0}" srcId="{A36C20C2-EF93-4FD4-8096-35D4EDDC1860}" destId="{C93C58C8-4468-4275-8FED-CBDE9A5C3E23}" srcOrd="2" destOrd="0" parTransId="{7F9DD309-F9EC-45D4-B864-D929B78108AC}" sibTransId="{DAAD88B3-AB93-4486-A9FC-67A18489C366}"/>
    <dgm:cxn modelId="{AD13EC11-C348-4D9E-9C54-8ED6F2DCD8BA}" type="presOf" srcId="{EE304B62-FAA2-41B1-8E86-97097413E280}" destId="{1E4E87DE-88B3-429E-9921-89A12F4FD18C}" srcOrd="0" destOrd="0" presId="urn:microsoft.com/office/officeart/2005/8/layout/vList2"/>
    <dgm:cxn modelId="{6FADC435-1CA8-434B-B502-E0198285388A}" srcId="{A36C20C2-EF93-4FD4-8096-35D4EDDC1860}" destId="{76EFA54C-8660-4810-9ABB-558F3C6BD821}" srcOrd="0" destOrd="0" parTransId="{908B0B7C-9436-4D23-9F2C-58CBD61B30F7}" sibTransId="{8B96E87E-16B6-4C2F-816C-0C0C309C7F9A}"/>
    <dgm:cxn modelId="{159BE746-F399-45E2-B18A-F15D476316A8}" srcId="{A36C20C2-EF93-4FD4-8096-35D4EDDC1860}" destId="{EE304B62-FAA2-41B1-8E86-97097413E280}" srcOrd="1" destOrd="0" parTransId="{053B0DC1-4CF0-47C8-8173-1DF91AB3690C}" sibTransId="{83E44786-D6CD-406F-BFD9-9B472988148B}"/>
    <dgm:cxn modelId="{3927596D-32F3-4F62-8E89-C5E8A79079B5}" type="presOf" srcId="{16F46655-EB6B-4106-B387-4723E432018E}" destId="{9F1951F5-D631-4BD4-8CB6-AB947FD5141F}" srcOrd="0" destOrd="0" presId="urn:microsoft.com/office/officeart/2005/8/layout/vList2"/>
    <dgm:cxn modelId="{5C5D2EAA-9357-48F7-B534-C11E80BC24F2}" type="presOf" srcId="{C93C58C8-4468-4275-8FED-CBDE9A5C3E23}" destId="{AF3042AF-4697-4379-8940-78CDF721101A}" srcOrd="0" destOrd="0" presId="urn:microsoft.com/office/officeart/2005/8/layout/vList2"/>
    <dgm:cxn modelId="{BDC357B9-B73A-4FC9-AC94-CAEAB8EA5E2B}" type="presOf" srcId="{76EFA54C-8660-4810-9ABB-558F3C6BD821}" destId="{EDA380E7-BFDE-48F0-9057-8B39B33BAFDB}" srcOrd="0" destOrd="0" presId="urn:microsoft.com/office/officeart/2005/8/layout/vList2"/>
    <dgm:cxn modelId="{D96969C5-4BA1-403D-92CF-F8D5A3A9B959}" srcId="{A36C20C2-EF93-4FD4-8096-35D4EDDC1860}" destId="{16F46655-EB6B-4106-B387-4723E432018E}" srcOrd="3" destOrd="0" parTransId="{2EC03149-68B8-4C32-97D3-6F2F9BA58515}" sibTransId="{9FA86C76-3001-4BC0-81C6-5D381FEA9B51}"/>
    <dgm:cxn modelId="{9F98EAC5-5C57-4901-A581-1873407143F2}" type="presOf" srcId="{A36C20C2-EF93-4FD4-8096-35D4EDDC1860}" destId="{8BD52CAF-997F-49D9-A312-FD8CFA079E83}" srcOrd="0" destOrd="0" presId="urn:microsoft.com/office/officeart/2005/8/layout/vList2"/>
    <dgm:cxn modelId="{EBD41FB3-3F49-4D99-9E11-7E2B94DF2E10}" type="presParOf" srcId="{8BD52CAF-997F-49D9-A312-FD8CFA079E83}" destId="{EDA380E7-BFDE-48F0-9057-8B39B33BAFDB}" srcOrd="0" destOrd="0" presId="urn:microsoft.com/office/officeart/2005/8/layout/vList2"/>
    <dgm:cxn modelId="{95D7A6A1-0FF3-4112-8D32-DD37A8D8CB6F}" type="presParOf" srcId="{8BD52CAF-997F-49D9-A312-FD8CFA079E83}" destId="{20D0B562-1A0E-42BA-BE2F-9465E25248BF}" srcOrd="1" destOrd="0" presId="urn:microsoft.com/office/officeart/2005/8/layout/vList2"/>
    <dgm:cxn modelId="{87A1D756-AA30-4DE0-85CF-92B61238682A}" type="presParOf" srcId="{8BD52CAF-997F-49D9-A312-FD8CFA079E83}" destId="{1E4E87DE-88B3-429E-9921-89A12F4FD18C}" srcOrd="2" destOrd="0" presId="urn:microsoft.com/office/officeart/2005/8/layout/vList2"/>
    <dgm:cxn modelId="{B34DDA6F-22F3-4481-8E3B-1957EFF964C0}" type="presParOf" srcId="{8BD52CAF-997F-49D9-A312-FD8CFA079E83}" destId="{245FDE90-2E50-439D-90D5-60F6BD8915E9}" srcOrd="3" destOrd="0" presId="urn:microsoft.com/office/officeart/2005/8/layout/vList2"/>
    <dgm:cxn modelId="{2E2A02F0-0760-421C-9CE8-9E201202E130}" type="presParOf" srcId="{8BD52CAF-997F-49D9-A312-FD8CFA079E83}" destId="{AF3042AF-4697-4379-8940-78CDF721101A}" srcOrd="4" destOrd="0" presId="urn:microsoft.com/office/officeart/2005/8/layout/vList2"/>
    <dgm:cxn modelId="{A40453C0-ECA2-4AF7-B0C9-4FECBD0EEB97}" type="presParOf" srcId="{8BD52CAF-997F-49D9-A312-FD8CFA079E83}" destId="{48080E86-E6A9-4DF8-80EA-2F47B6CFC6DF}" srcOrd="5" destOrd="0" presId="urn:microsoft.com/office/officeart/2005/8/layout/vList2"/>
    <dgm:cxn modelId="{521CD98B-575E-4571-BE5E-5A93A40C0D3B}" type="presParOf" srcId="{8BD52CAF-997F-49D9-A312-FD8CFA079E83}" destId="{9F1951F5-D631-4BD4-8CB6-AB947FD5141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6C20C2-EF93-4FD4-8096-35D4EDDC1860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6EFA54C-8660-4810-9ABB-558F3C6BD821}">
      <dgm:prSet/>
      <dgm:spPr/>
      <dgm:t>
        <a:bodyPr/>
        <a:lstStyle/>
        <a:p>
          <a:r>
            <a:rPr lang="en-US" noProof="0" dirty="0"/>
            <a:t>Model</a:t>
          </a:r>
          <a:endParaRPr lang="en-US" dirty="0"/>
        </a:p>
      </dgm:t>
    </dgm:pt>
    <dgm:pt modelId="{908B0B7C-9436-4D23-9F2C-58CBD61B30F7}" type="parTrans" cxnId="{6FADC435-1CA8-434B-B502-E0198285388A}">
      <dgm:prSet/>
      <dgm:spPr/>
      <dgm:t>
        <a:bodyPr/>
        <a:lstStyle/>
        <a:p>
          <a:endParaRPr lang="en-US"/>
        </a:p>
      </dgm:t>
    </dgm:pt>
    <dgm:pt modelId="{8B96E87E-16B6-4C2F-816C-0C0C309C7F9A}" type="sibTrans" cxnId="{6FADC435-1CA8-434B-B502-E0198285388A}">
      <dgm:prSet/>
      <dgm:spPr/>
      <dgm:t>
        <a:bodyPr/>
        <a:lstStyle/>
        <a:p>
          <a:endParaRPr lang="en-US"/>
        </a:p>
      </dgm:t>
    </dgm:pt>
    <dgm:pt modelId="{C93C58C8-4468-4275-8FED-CBDE9A5C3E23}">
      <dgm:prSet/>
      <dgm:spPr/>
      <dgm:t>
        <a:bodyPr/>
        <a:lstStyle/>
        <a:p>
          <a:r>
            <a:rPr lang="en-US" dirty="0"/>
            <a:t>Command</a:t>
          </a:r>
        </a:p>
      </dgm:t>
    </dgm:pt>
    <dgm:pt modelId="{7F9DD309-F9EC-45D4-B864-D929B78108AC}" type="parTrans" cxnId="{D6919003-D746-4CA6-AF63-7449B57FF9E0}">
      <dgm:prSet/>
      <dgm:spPr/>
      <dgm:t>
        <a:bodyPr/>
        <a:lstStyle/>
        <a:p>
          <a:endParaRPr lang="en-US"/>
        </a:p>
      </dgm:t>
    </dgm:pt>
    <dgm:pt modelId="{DAAD88B3-AB93-4486-A9FC-67A18489C366}" type="sibTrans" cxnId="{D6919003-D746-4CA6-AF63-7449B57FF9E0}">
      <dgm:prSet/>
      <dgm:spPr/>
      <dgm:t>
        <a:bodyPr/>
        <a:lstStyle/>
        <a:p>
          <a:endParaRPr lang="en-US"/>
        </a:p>
      </dgm:t>
    </dgm:pt>
    <dgm:pt modelId="{16F46655-EB6B-4106-B387-4723E432018E}">
      <dgm:prSet/>
      <dgm:spPr/>
      <dgm:t>
        <a:bodyPr/>
        <a:lstStyle/>
        <a:p>
          <a:r>
            <a:rPr lang="en-US" dirty="0"/>
            <a:t>Init</a:t>
          </a:r>
        </a:p>
      </dgm:t>
    </dgm:pt>
    <dgm:pt modelId="{2EC03149-68B8-4C32-97D3-6F2F9BA58515}" type="parTrans" cxnId="{D96969C5-4BA1-403D-92CF-F8D5A3A9B959}">
      <dgm:prSet/>
      <dgm:spPr/>
      <dgm:t>
        <a:bodyPr/>
        <a:lstStyle/>
        <a:p>
          <a:endParaRPr lang="en-US"/>
        </a:p>
      </dgm:t>
    </dgm:pt>
    <dgm:pt modelId="{9FA86C76-3001-4BC0-81C6-5D381FEA9B51}" type="sibTrans" cxnId="{D96969C5-4BA1-403D-92CF-F8D5A3A9B959}">
      <dgm:prSet/>
      <dgm:spPr/>
      <dgm:t>
        <a:bodyPr/>
        <a:lstStyle/>
        <a:p>
          <a:endParaRPr lang="en-US"/>
        </a:p>
      </dgm:t>
    </dgm:pt>
    <dgm:pt modelId="{AF5E6BC7-E1C5-4C51-9B50-07D2EE08DE3A}">
      <dgm:prSet/>
      <dgm:spPr/>
      <dgm:t>
        <a:bodyPr/>
        <a:lstStyle/>
        <a:p>
          <a:r>
            <a:rPr lang="en-US" dirty="0"/>
            <a:t>Message</a:t>
          </a:r>
        </a:p>
      </dgm:t>
    </dgm:pt>
    <dgm:pt modelId="{795D12AE-D2B4-48E0-8C10-48DE9B680D95}" type="parTrans" cxnId="{A93AB2E3-B328-4192-AD64-5D68033027DF}">
      <dgm:prSet/>
      <dgm:spPr/>
      <dgm:t>
        <a:bodyPr/>
        <a:lstStyle/>
        <a:p>
          <a:endParaRPr lang="es-UY"/>
        </a:p>
      </dgm:t>
    </dgm:pt>
    <dgm:pt modelId="{E6EFB262-251A-440F-9454-2798D0BCAD30}" type="sibTrans" cxnId="{A93AB2E3-B328-4192-AD64-5D68033027DF}">
      <dgm:prSet/>
      <dgm:spPr/>
      <dgm:t>
        <a:bodyPr/>
        <a:lstStyle/>
        <a:p>
          <a:endParaRPr lang="es-UY"/>
        </a:p>
      </dgm:t>
    </dgm:pt>
    <dgm:pt modelId="{875D5100-F024-4562-86ED-6964B04868D3}">
      <dgm:prSet/>
      <dgm:spPr/>
      <dgm:t>
        <a:bodyPr/>
        <a:lstStyle/>
        <a:p>
          <a:r>
            <a:rPr lang="en-US" dirty="0"/>
            <a:t>Update</a:t>
          </a:r>
        </a:p>
      </dgm:t>
    </dgm:pt>
    <dgm:pt modelId="{015C59FE-4039-4463-ABE0-61699C98638B}" type="parTrans" cxnId="{01D5FECD-AB76-4535-9362-099B971087E8}">
      <dgm:prSet/>
      <dgm:spPr/>
    </dgm:pt>
    <dgm:pt modelId="{8DDE4B6C-1949-44BA-A9A9-1FDFA3BED522}" type="sibTrans" cxnId="{01D5FECD-AB76-4535-9362-099B971087E8}">
      <dgm:prSet/>
      <dgm:spPr/>
    </dgm:pt>
    <dgm:pt modelId="{8999109C-64A9-4654-9C3C-5FB9BA3D8484}">
      <dgm:prSet/>
      <dgm:spPr/>
      <dgm:t>
        <a:bodyPr/>
        <a:lstStyle/>
        <a:p>
          <a:r>
            <a:rPr lang="en-US" dirty="0"/>
            <a:t>View</a:t>
          </a:r>
        </a:p>
      </dgm:t>
    </dgm:pt>
    <dgm:pt modelId="{265C50BC-74CA-4A49-9C13-5EC392185905}" type="parTrans" cxnId="{BE065832-43A8-4DF4-8A90-631839C475C2}">
      <dgm:prSet/>
      <dgm:spPr/>
    </dgm:pt>
    <dgm:pt modelId="{4AE992B6-0E62-490A-969A-804118973E13}" type="sibTrans" cxnId="{BE065832-43A8-4DF4-8A90-631839C475C2}">
      <dgm:prSet/>
      <dgm:spPr/>
    </dgm:pt>
    <dgm:pt modelId="{AE5E530B-AC9F-4360-8A52-A4889D63E9F7}">
      <dgm:prSet/>
      <dgm:spPr/>
      <dgm:t>
        <a:bodyPr/>
        <a:lstStyle/>
        <a:p>
          <a:r>
            <a:rPr lang="en-US" dirty="0"/>
            <a:t>Program</a:t>
          </a:r>
        </a:p>
      </dgm:t>
    </dgm:pt>
    <dgm:pt modelId="{22821C33-E1C2-4C43-8AE1-BA99712FDB8F}" type="parTrans" cxnId="{CBE80098-FCE6-4267-9D39-71849F35777B}">
      <dgm:prSet/>
      <dgm:spPr/>
    </dgm:pt>
    <dgm:pt modelId="{07DEBE33-E859-4820-AD91-6239AE021D8A}" type="sibTrans" cxnId="{CBE80098-FCE6-4267-9D39-71849F35777B}">
      <dgm:prSet/>
      <dgm:spPr/>
    </dgm:pt>
    <dgm:pt modelId="{8BD52CAF-997F-49D9-A312-FD8CFA079E83}" type="pres">
      <dgm:prSet presAssocID="{A36C20C2-EF93-4FD4-8096-35D4EDDC1860}" presName="linear" presStyleCnt="0">
        <dgm:presLayoutVars>
          <dgm:animLvl val="lvl"/>
          <dgm:resizeHandles val="exact"/>
        </dgm:presLayoutVars>
      </dgm:prSet>
      <dgm:spPr/>
    </dgm:pt>
    <dgm:pt modelId="{EDA380E7-BFDE-48F0-9057-8B39B33BAFDB}" type="pres">
      <dgm:prSet presAssocID="{76EFA54C-8660-4810-9ABB-558F3C6BD821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20D0B562-1A0E-42BA-BE2F-9465E25248BF}" type="pres">
      <dgm:prSet presAssocID="{8B96E87E-16B6-4C2F-816C-0C0C309C7F9A}" presName="spacer" presStyleCnt="0"/>
      <dgm:spPr/>
    </dgm:pt>
    <dgm:pt modelId="{17A12CFE-BAFD-4782-8E3C-01D5EDD2E8CC}" type="pres">
      <dgm:prSet presAssocID="{AF5E6BC7-E1C5-4C51-9B50-07D2EE08DE3A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4A28DEBF-D469-46CD-98A8-3B3D114407B2}" type="pres">
      <dgm:prSet presAssocID="{E6EFB262-251A-440F-9454-2798D0BCAD30}" presName="spacer" presStyleCnt="0"/>
      <dgm:spPr/>
    </dgm:pt>
    <dgm:pt modelId="{AF3042AF-4697-4379-8940-78CDF721101A}" type="pres">
      <dgm:prSet presAssocID="{C93C58C8-4468-4275-8FED-CBDE9A5C3E23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48080E86-E6A9-4DF8-80EA-2F47B6CFC6DF}" type="pres">
      <dgm:prSet presAssocID="{DAAD88B3-AB93-4486-A9FC-67A18489C366}" presName="spacer" presStyleCnt="0"/>
      <dgm:spPr/>
    </dgm:pt>
    <dgm:pt modelId="{9F1951F5-D631-4BD4-8CB6-AB947FD5141F}" type="pres">
      <dgm:prSet presAssocID="{16F46655-EB6B-4106-B387-4723E432018E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E0299875-16BF-4DEE-9720-DF1EFD9EE337}" type="pres">
      <dgm:prSet presAssocID="{9FA86C76-3001-4BC0-81C6-5D381FEA9B51}" presName="spacer" presStyleCnt="0"/>
      <dgm:spPr/>
    </dgm:pt>
    <dgm:pt modelId="{28EE477C-9337-40C1-86F9-3A178AFF4ED6}" type="pres">
      <dgm:prSet presAssocID="{875D5100-F024-4562-86ED-6964B04868D3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1A9A473A-5FBF-4FF8-83BC-124C1948D7A8}" type="pres">
      <dgm:prSet presAssocID="{8DDE4B6C-1949-44BA-A9A9-1FDFA3BED522}" presName="spacer" presStyleCnt="0"/>
      <dgm:spPr/>
    </dgm:pt>
    <dgm:pt modelId="{F9E35DD8-D7DF-45D9-9A4F-8A0AF3AA075E}" type="pres">
      <dgm:prSet presAssocID="{8999109C-64A9-4654-9C3C-5FB9BA3D8484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2E101248-9B4E-4E29-9C92-52F428827D92}" type="pres">
      <dgm:prSet presAssocID="{4AE992B6-0E62-490A-969A-804118973E13}" presName="spacer" presStyleCnt="0"/>
      <dgm:spPr/>
    </dgm:pt>
    <dgm:pt modelId="{42292550-4D14-4196-B4C6-362565E3FBB9}" type="pres">
      <dgm:prSet presAssocID="{AE5E530B-AC9F-4360-8A52-A4889D63E9F7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D6919003-D746-4CA6-AF63-7449B57FF9E0}" srcId="{A36C20C2-EF93-4FD4-8096-35D4EDDC1860}" destId="{C93C58C8-4468-4275-8FED-CBDE9A5C3E23}" srcOrd="2" destOrd="0" parTransId="{7F9DD309-F9EC-45D4-B864-D929B78108AC}" sibTransId="{DAAD88B3-AB93-4486-A9FC-67A18489C366}"/>
    <dgm:cxn modelId="{F5684B0C-ABD1-49BD-B57D-06587BC7E1C2}" type="presOf" srcId="{AE5E530B-AC9F-4360-8A52-A4889D63E9F7}" destId="{42292550-4D14-4196-B4C6-362565E3FBB9}" srcOrd="0" destOrd="0" presId="urn:microsoft.com/office/officeart/2005/8/layout/vList2"/>
    <dgm:cxn modelId="{BE065832-43A8-4DF4-8A90-631839C475C2}" srcId="{A36C20C2-EF93-4FD4-8096-35D4EDDC1860}" destId="{8999109C-64A9-4654-9C3C-5FB9BA3D8484}" srcOrd="5" destOrd="0" parTransId="{265C50BC-74CA-4A49-9C13-5EC392185905}" sibTransId="{4AE992B6-0E62-490A-969A-804118973E13}"/>
    <dgm:cxn modelId="{6FADC435-1CA8-434B-B502-E0198285388A}" srcId="{A36C20C2-EF93-4FD4-8096-35D4EDDC1860}" destId="{76EFA54C-8660-4810-9ABB-558F3C6BD821}" srcOrd="0" destOrd="0" parTransId="{908B0B7C-9436-4D23-9F2C-58CBD61B30F7}" sibTransId="{8B96E87E-16B6-4C2F-816C-0C0C309C7F9A}"/>
    <dgm:cxn modelId="{3927596D-32F3-4F62-8E89-C5E8A79079B5}" type="presOf" srcId="{16F46655-EB6B-4106-B387-4723E432018E}" destId="{9F1951F5-D631-4BD4-8CB6-AB947FD5141F}" srcOrd="0" destOrd="0" presId="urn:microsoft.com/office/officeart/2005/8/layout/vList2"/>
    <dgm:cxn modelId="{4414AD53-F36E-4B33-B975-BD386460DA66}" type="presOf" srcId="{875D5100-F024-4562-86ED-6964B04868D3}" destId="{28EE477C-9337-40C1-86F9-3A178AFF4ED6}" srcOrd="0" destOrd="0" presId="urn:microsoft.com/office/officeart/2005/8/layout/vList2"/>
    <dgm:cxn modelId="{EE9C108F-F904-4441-9B4B-17C5B3095494}" type="presOf" srcId="{8999109C-64A9-4654-9C3C-5FB9BA3D8484}" destId="{F9E35DD8-D7DF-45D9-9A4F-8A0AF3AA075E}" srcOrd="0" destOrd="0" presId="urn:microsoft.com/office/officeart/2005/8/layout/vList2"/>
    <dgm:cxn modelId="{CBE80098-FCE6-4267-9D39-71849F35777B}" srcId="{A36C20C2-EF93-4FD4-8096-35D4EDDC1860}" destId="{AE5E530B-AC9F-4360-8A52-A4889D63E9F7}" srcOrd="6" destOrd="0" parTransId="{22821C33-E1C2-4C43-8AE1-BA99712FDB8F}" sibTransId="{07DEBE33-E859-4820-AD91-6239AE021D8A}"/>
    <dgm:cxn modelId="{5C5D2EAA-9357-48F7-B534-C11E80BC24F2}" type="presOf" srcId="{C93C58C8-4468-4275-8FED-CBDE9A5C3E23}" destId="{AF3042AF-4697-4379-8940-78CDF721101A}" srcOrd="0" destOrd="0" presId="urn:microsoft.com/office/officeart/2005/8/layout/vList2"/>
    <dgm:cxn modelId="{BDC357B9-B73A-4FC9-AC94-CAEAB8EA5E2B}" type="presOf" srcId="{76EFA54C-8660-4810-9ABB-558F3C6BD821}" destId="{EDA380E7-BFDE-48F0-9057-8B39B33BAFDB}" srcOrd="0" destOrd="0" presId="urn:microsoft.com/office/officeart/2005/8/layout/vList2"/>
    <dgm:cxn modelId="{D96969C5-4BA1-403D-92CF-F8D5A3A9B959}" srcId="{A36C20C2-EF93-4FD4-8096-35D4EDDC1860}" destId="{16F46655-EB6B-4106-B387-4723E432018E}" srcOrd="3" destOrd="0" parTransId="{2EC03149-68B8-4C32-97D3-6F2F9BA58515}" sibTransId="{9FA86C76-3001-4BC0-81C6-5D381FEA9B51}"/>
    <dgm:cxn modelId="{9F98EAC5-5C57-4901-A581-1873407143F2}" type="presOf" srcId="{A36C20C2-EF93-4FD4-8096-35D4EDDC1860}" destId="{8BD52CAF-997F-49D9-A312-FD8CFA079E83}" srcOrd="0" destOrd="0" presId="urn:microsoft.com/office/officeart/2005/8/layout/vList2"/>
    <dgm:cxn modelId="{01D5FECD-AB76-4535-9362-099B971087E8}" srcId="{A36C20C2-EF93-4FD4-8096-35D4EDDC1860}" destId="{875D5100-F024-4562-86ED-6964B04868D3}" srcOrd="4" destOrd="0" parTransId="{015C59FE-4039-4463-ABE0-61699C98638B}" sibTransId="{8DDE4B6C-1949-44BA-A9A9-1FDFA3BED522}"/>
    <dgm:cxn modelId="{A93AB2E3-B328-4192-AD64-5D68033027DF}" srcId="{A36C20C2-EF93-4FD4-8096-35D4EDDC1860}" destId="{AF5E6BC7-E1C5-4C51-9B50-07D2EE08DE3A}" srcOrd="1" destOrd="0" parTransId="{795D12AE-D2B4-48E0-8C10-48DE9B680D95}" sibTransId="{E6EFB262-251A-440F-9454-2798D0BCAD30}"/>
    <dgm:cxn modelId="{C30CA0E5-64E0-493D-B4C0-2EC5A5B733E5}" type="presOf" srcId="{AF5E6BC7-E1C5-4C51-9B50-07D2EE08DE3A}" destId="{17A12CFE-BAFD-4782-8E3C-01D5EDD2E8CC}" srcOrd="0" destOrd="0" presId="urn:microsoft.com/office/officeart/2005/8/layout/vList2"/>
    <dgm:cxn modelId="{EBD41FB3-3F49-4D99-9E11-7E2B94DF2E10}" type="presParOf" srcId="{8BD52CAF-997F-49D9-A312-FD8CFA079E83}" destId="{EDA380E7-BFDE-48F0-9057-8B39B33BAFDB}" srcOrd="0" destOrd="0" presId="urn:microsoft.com/office/officeart/2005/8/layout/vList2"/>
    <dgm:cxn modelId="{95D7A6A1-0FF3-4112-8D32-DD37A8D8CB6F}" type="presParOf" srcId="{8BD52CAF-997F-49D9-A312-FD8CFA079E83}" destId="{20D0B562-1A0E-42BA-BE2F-9465E25248BF}" srcOrd="1" destOrd="0" presId="urn:microsoft.com/office/officeart/2005/8/layout/vList2"/>
    <dgm:cxn modelId="{5B699EDD-8FD3-4225-AD81-5841E075AD01}" type="presParOf" srcId="{8BD52CAF-997F-49D9-A312-FD8CFA079E83}" destId="{17A12CFE-BAFD-4782-8E3C-01D5EDD2E8CC}" srcOrd="2" destOrd="0" presId="urn:microsoft.com/office/officeart/2005/8/layout/vList2"/>
    <dgm:cxn modelId="{F210B175-AB47-44A6-9DF7-E7E04EBB7C1B}" type="presParOf" srcId="{8BD52CAF-997F-49D9-A312-FD8CFA079E83}" destId="{4A28DEBF-D469-46CD-98A8-3B3D114407B2}" srcOrd="3" destOrd="0" presId="urn:microsoft.com/office/officeart/2005/8/layout/vList2"/>
    <dgm:cxn modelId="{2E2A02F0-0760-421C-9CE8-9E201202E130}" type="presParOf" srcId="{8BD52CAF-997F-49D9-A312-FD8CFA079E83}" destId="{AF3042AF-4697-4379-8940-78CDF721101A}" srcOrd="4" destOrd="0" presId="urn:microsoft.com/office/officeart/2005/8/layout/vList2"/>
    <dgm:cxn modelId="{A40453C0-ECA2-4AF7-B0C9-4FECBD0EEB97}" type="presParOf" srcId="{8BD52CAF-997F-49D9-A312-FD8CFA079E83}" destId="{48080E86-E6A9-4DF8-80EA-2F47B6CFC6DF}" srcOrd="5" destOrd="0" presId="urn:microsoft.com/office/officeart/2005/8/layout/vList2"/>
    <dgm:cxn modelId="{521CD98B-575E-4571-BE5E-5A93A40C0D3B}" type="presParOf" srcId="{8BD52CAF-997F-49D9-A312-FD8CFA079E83}" destId="{9F1951F5-D631-4BD4-8CB6-AB947FD5141F}" srcOrd="6" destOrd="0" presId="urn:microsoft.com/office/officeart/2005/8/layout/vList2"/>
    <dgm:cxn modelId="{501CFEC3-314B-40F9-A1FE-5DF11B3A88B7}" type="presParOf" srcId="{8BD52CAF-997F-49D9-A312-FD8CFA079E83}" destId="{E0299875-16BF-4DEE-9720-DF1EFD9EE337}" srcOrd="7" destOrd="0" presId="urn:microsoft.com/office/officeart/2005/8/layout/vList2"/>
    <dgm:cxn modelId="{46B2AA56-07A9-4D05-B06C-7EEAC1A6C7DC}" type="presParOf" srcId="{8BD52CAF-997F-49D9-A312-FD8CFA079E83}" destId="{28EE477C-9337-40C1-86F9-3A178AFF4ED6}" srcOrd="8" destOrd="0" presId="urn:microsoft.com/office/officeart/2005/8/layout/vList2"/>
    <dgm:cxn modelId="{828CBFDA-2B74-4F71-970C-8A23031E9136}" type="presParOf" srcId="{8BD52CAF-997F-49D9-A312-FD8CFA079E83}" destId="{1A9A473A-5FBF-4FF8-83BC-124C1948D7A8}" srcOrd="9" destOrd="0" presId="urn:microsoft.com/office/officeart/2005/8/layout/vList2"/>
    <dgm:cxn modelId="{6D3C7FD3-365C-41B1-A85A-E60006A6D05E}" type="presParOf" srcId="{8BD52CAF-997F-49D9-A312-FD8CFA079E83}" destId="{F9E35DD8-D7DF-45D9-9A4F-8A0AF3AA075E}" srcOrd="10" destOrd="0" presId="urn:microsoft.com/office/officeart/2005/8/layout/vList2"/>
    <dgm:cxn modelId="{D5639F16-0A97-4113-9E38-392A7E34FDEF}" type="presParOf" srcId="{8BD52CAF-997F-49D9-A312-FD8CFA079E83}" destId="{2E101248-9B4E-4E29-9C92-52F428827D92}" srcOrd="11" destOrd="0" presId="urn:microsoft.com/office/officeart/2005/8/layout/vList2"/>
    <dgm:cxn modelId="{E07006F7-7B16-432B-A7EA-AB06491C88CD}" type="presParOf" srcId="{8BD52CAF-997F-49D9-A312-FD8CFA079E83}" destId="{42292550-4D14-4196-B4C6-362565E3FBB9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6C20C2-EF93-4FD4-8096-35D4EDDC1860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6EFA54C-8660-4810-9ABB-558F3C6BD821}">
      <dgm:prSet/>
      <dgm:spPr/>
      <dgm:t>
        <a:bodyPr/>
        <a:lstStyle/>
        <a:p>
          <a:r>
            <a:rPr lang="en-US" dirty="0"/>
            <a:t>Estilos con </a:t>
          </a:r>
          <a:r>
            <a:rPr lang="en-US" dirty="0" err="1"/>
            <a:t>Fulma</a:t>
          </a:r>
          <a:endParaRPr lang="en-US" dirty="0"/>
        </a:p>
      </dgm:t>
    </dgm:pt>
    <dgm:pt modelId="{908B0B7C-9436-4D23-9F2C-58CBD61B30F7}" type="parTrans" cxnId="{6FADC435-1CA8-434B-B502-E0198285388A}">
      <dgm:prSet/>
      <dgm:spPr/>
      <dgm:t>
        <a:bodyPr/>
        <a:lstStyle/>
        <a:p>
          <a:endParaRPr lang="en-US"/>
        </a:p>
      </dgm:t>
    </dgm:pt>
    <dgm:pt modelId="{8B96E87E-16B6-4C2F-816C-0C0C309C7F9A}" type="sibTrans" cxnId="{6FADC435-1CA8-434B-B502-E0198285388A}">
      <dgm:prSet/>
      <dgm:spPr/>
      <dgm:t>
        <a:bodyPr/>
        <a:lstStyle/>
        <a:p>
          <a:endParaRPr lang="en-US"/>
        </a:p>
      </dgm:t>
    </dgm:pt>
    <dgm:pt modelId="{75D7224A-16ED-4F5A-8697-44A8EDE73095}">
      <dgm:prSet/>
      <dgm:spPr/>
      <dgm:t>
        <a:bodyPr/>
        <a:lstStyle/>
        <a:p>
          <a:r>
            <a:rPr lang="en-US" dirty="0" err="1"/>
            <a:t>Librerias</a:t>
          </a:r>
          <a:r>
            <a:rPr lang="en-US" dirty="0"/>
            <a:t> con </a:t>
          </a:r>
          <a:r>
            <a:rPr lang="en-US" dirty="0" err="1"/>
            <a:t>JsInterop</a:t>
          </a:r>
          <a:r>
            <a:rPr lang="en-US" dirty="0"/>
            <a:t> o Bindings</a:t>
          </a:r>
        </a:p>
      </dgm:t>
    </dgm:pt>
    <dgm:pt modelId="{15F97A78-5CDC-4393-B3C7-9C1AD7BE2D4D}" type="parTrans" cxnId="{3C9942AF-EAD6-4421-BE97-37D067FE9351}">
      <dgm:prSet/>
      <dgm:spPr/>
      <dgm:t>
        <a:bodyPr/>
        <a:lstStyle/>
        <a:p>
          <a:endParaRPr lang="es-UY"/>
        </a:p>
      </dgm:t>
    </dgm:pt>
    <dgm:pt modelId="{0C7CCA20-F2C5-446A-B0FB-A52AFB27D2B7}" type="sibTrans" cxnId="{3C9942AF-EAD6-4421-BE97-37D067FE9351}">
      <dgm:prSet/>
      <dgm:spPr/>
      <dgm:t>
        <a:bodyPr/>
        <a:lstStyle/>
        <a:p>
          <a:endParaRPr lang="es-UY"/>
        </a:p>
      </dgm:t>
    </dgm:pt>
    <dgm:pt modelId="{1992002C-6781-4F82-A307-998085DCDBA5}">
      <dgm:prSet/>
      <dgm:spPr/>
      <dgm:t>
        <a:bodyPr/>
        <a:lstStyle/>
        <a:p>
          <a:r>
            <a:rPr lang="en-US" dirty="0" err="1"/>
            <a:t>Conexión</a:t>
          </a:r>
          <a:r>
            <a:rPr lang="en-US" dirty="0"/>
            <a:t> </a:t>
          </a:r>
          <a:r>
            <a:rPr lang="en-US" dirty="0" err="1"/>
            <a:t>tipada</a:t>
          </a:r>
          <a:r>
            <a:rPr lang="en-US" dirty="0"/>
            <a:t> con un </a:t>
          </a:r>
          <a:r>
            <a:rPr lang="en-US" dirty="0" err="1"/>
            <a:t>servidor</a:t>
          </a:r>
          <a:endParaRPr lang="en-US" dirty="0"/>
        </a:p>
      </dgm:t>
    </dgm:pt>
    <dgm:pt modelId="{64E9B005-1714-4DB9-B099-48D2BACA1703}" type="parTrans" cxnId="{3A1D4DFE-C597-46C1-A280-B5F863943DCA}">
      <dgm:prSet/>
      <dgm:spPr/>
      <dgm:t>
        <a:bodyPr/>
        <a:lstStyle/>
        <a:p>
          <a:endParaRPr lang="es-UY"/>
        </a:p>
      </dgm:t>
    </dgm:pt>
    <dgm:pt modelId="{A2A6E255-B63F-4548-ABD4-9D25B73566D1}" type="sibTrans" cxnId="{3A1D4DFE-C597-46C1-A280-B5F863943DCA}">
      <dgm:prSet/>
      <dgm:spPr/>
      <dgm:t>
        <a:bodyPr/>
        <a:lstStyle/>
        <a:p>
          <a:endParaRPr lang="es-UY"/>
        </a:p>
      </dgm:t>
    </dgm:pt>
    <dgm:pt modelId="{B608634D-BBDA-4042-8E5E-EA07F211709A}">
      <dgm:prSet/>
      <dgm:spPr/>
      <dgm:t>
        <a:bodyPr/>
        <a:lstStyle/>
        <a:p>
          <a:r>
            <a:rPr lang="en-US" dirty="0" err="1"/>
            <a:t>Ruteo</a:t>
          </a:r>
          <a:endParaRPr lang="en-US" dirty="0"/>
        </a:p>
      </dgm:t>
    </dgm:pt>
    <dgm:pt modelId="{51CC9112-5833-425A-90A8-38EFC2119F5A}" type="parTrans" cxnId="{68C8D959-95C6-4424-9D6C-463CBA234CF7}">
      <dgm:prSet/>
      <dgm:spPr/>
      <dgm:t>
        <a:bodyPr/>
        <a:lstStyle/>
        <a:p>
          <a:endParaRPr lang="es-UY"/>
        </a:p>
      </dgm:t>
    </dgm:pt>
    <dgm:pt modelId="{7C2766F9-BFAE-4E91-AF90-415344917412}" type="sibTrans" cxnId="{68C8D959-95C6-4424-9D6C-463CBA234CF7}">
      <dgm:prSet/>
      <dgm:spPr/>
      <dgm:t>
        <a:bodyPr/>
        <a:lstStyle/>
        <a:p>
          <a:endParaRPr lang="es-UY"/>
        </a:p>
      </dgm:t>
    </dgm:pt>
    <dgm:pt modelId="{8F4ED0A8-5BA3-429A-AE40-FAE85D44BCF0}">
      <dgm:prSet/>
      <dgm:spPr/>
      <dgm:t>
        <a:bodyPr/>
        <a:lstStyle/>
        <a:p>
          <a:r>
            <a:rPr lang="en-US" dirty="0" err="1"/>
            <a:t>Qué</a:t>
          </a:r>
          <a:r>
            <a:rPr lang="en-US" dirty="0"/>
            <a:t> </a:t>
          </a:r>
          <a:r>
            <a:rPr lang="en-US" dirty="0" err="1"/>
            <a:t>más</a:t>
          </a:r>
          <a:r>
            <a:rPr lang="en-US" dirty="0"/>
            <a:t>?</a:t>
          </a:r>
        </a:p>
      </dgm:t>
    </dgm:pt>
    <dgm:pt modelId="{C365AA5E-781B-40D4-BF33-0E3A898BAC80}" type="parTrans" cxnId="{BBFBACD8-EE05-4ADC-B350-D874648C2B1A}">
      <dgm:prSet/>
      <dgm:spPr/>
      <dgm:t>
        <a:bodyPr/>
        <a:lstStyle/>
        <a:p>
          <a:endParaRPr lang="es-UY"/>
        </a:p>
      </dgm:t>
    </dgm:pt>
    <dgm:pt modelId="{485B93AB-E8DE-4D30-A65A-5277C7B9295D}" type="sibTrans" cxnId="{BBFBACD8-EE05-4ADC-B350-D874648C2B1A}">
      <dgm:prSet/>
      <dgm:spPr/>
      <dgm:t>
        <a:bodyPr/>
        <a:lstStyle/>
        <a:p>
          <a:endParaRPr lang="es-UY"/>
        </a:p>
      </dgm:t>
    </dgm:pt>
    <dgm:pt modelId="{8BD52CAF-997F-49D9-A312-FD8CFA079E83}" type="pres">
      <dgm:prSet presAssocID="{A36C20C2-EF93-4FD4-8096-35D4EDDC1860}" presName="linear" presStyleCnt="0">
        <dgm:presLayoutVars>
          <dgm:animLvl val="lvl"/>
          <dgm:resizeHandles val="exact"/>
        </dgm:presLayoutVars>
      </dgm:prSet>
      <dgm:spPr/>
    </dgm:pt>
    <dgm:pt modelId="{EDA380E7-BFDE-48F0-9057-8B39B33BAFDB}" type="pres">
      <dgm:prSet presAssocID="{76EFA54C-8660-4810-9ABB-558F3C6BD82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8735BCF-2A26-49E0-8884-55C6A4CAF22A}" type="pres">
      <dgm:prSet presAssocID="{8B96E87E-16B6-4C2F-816C-0C0C309C7F9A}" presName="spacer" presStyleCnt="0"/>
      <dgm:spPr/>
    </dgm:pt>
    <dgm:pt modelId="{50A5AB07-32FA-4D39-ABE4-F3F98DC2B090}" type="pres">
      <dgm:prSet presAssocID="{75D7224A-16ED-4F5A-8697-44A8EDE7309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1F588C2-6E45-42E3-BBEC-2D0B89F2873D}" type="pres">
      <dgm:prSet presAssocID="{0C7CCA20-F2C5-446A-B0FB-A52AFB27D2B7}" presName="spacer" presStyleCnt="0"/>
      <dgm:spPr/>
    </dgm:pt>
    <dgm:pt modelId="{FAD08449-489F-465F-931A-33E6EEF84BD6}" type="pres">
      <dgm:prSet presAssocID="{1992002C-6781-4F82-A307-998085DCDBA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AE0229E-8C38-48BE-A727-98D62680D9AE}" type="pres">
      <dgm:prSet presAssocID="{A2A6E255-B63F-4548-ABD4-9D25B73566D1}" presName="spacer" presStyleCnt="0"/>
      <dgm:spPr/>
    </dgm:pt>
    <dgm:pt modelId="{847273EB-DA97-4E74-9204-4AFCB00C5020}" type="pres">
      <dgm:prSet presAssocID="{B608634D-BBDA-4042-8E5E-EA07F211709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40AE757-0FF5-4827-B453-2AB902616AC1}" type="pres">
      <dgm:prSet presAssocID="{7C2766F9-BFAE-4E91-AF90-415344917412}" presName="spacer" presStyleCnt="0"/>
      <dgm:spPr/>
    </dgm:pt>
    <dgm:pt modelId="{523DA242-F388-42DA-8660-616932EB7CE3}" type="pres">
      <dgm:prSet presAssocID="{8F4ED0A8-5BA3-429A-AE40-FAE85D44BCF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6B07408-71F6-4C2A-807D-7F740EFD58F7}" type="presOf" srcId="{1992002C-6781-4F82-A307-998085DCDBA5}" destId="{FAD08449-489F-465F-931A-33E6EEF84BD6}" srcOrd="0" destOrd="0" presId="urn:microsoft.com/office/officeart/2005/8/layout/vList2"/>
    <dgm:cxn modelId="{BACD3815-07C9-4EFD-A710-B3ABC707191B}" type="presOf" srcId="{75D7224A-16ED-4F5A-8697-44A8EDE73095}" destId="{50A5AB07-32FA-4D39-ABE4-F3F98DC2B090}" srcOrd="0" destOrd="0" presId="urn:microsoft.com/office/officeart/2005/8/layout/vList2"/>
    <dgm:cxn modelId="{6FADC435-1CA8-434B-B502-E0198285388A}" srcId="{A36C20C2-EF93-4FD4-8096-35D4EDDC1860}" destId="{76EFA54C-8660-4810-9ABB-558F3C6BD821}" srcOrd="0" destOrd="0" parTransId="{908B0B7C-9436-4D23-9F2C-58CBD61B30F7}" sibTransId="{8B96E87E-16B6-4C2F-816C-0C0C309C7F9A}"/>
    <dgm:cxn modelId="{68C8D959-95C6-4424-9D6C-463CBA234CF7}" srcId="{A36C20C2-EF93-4FD4-8096-35D4EDDC1860}" destId="{B608634D-BBDA-4042-8E5E-EA07F211709A}" srcOrd="3" destOrd="0" parTransId="{51CC9112-5833-425A-90A8-38EFC2119F5A}" sibTransId="{7C2766F9-BFAE-4E91-AF90-415344917412}"/>
    <dgm:cxn modelId="{86FA767F-26B3-41DA-9C0C-3B148CBED421}" type="presOf" srcId="{8F4ED0A8-5BA3-429A-AE40-FAE85D44BCF0}" destId="{523DA242-F388-42DA-8660-616932EB7CE3}" srcOrd="0" destOrd="0" presId="urn:microsoft.com/office/officeart/2005/8/layout/vList2"/>
    <dgm:cxn modelId="{C3C1C48A-2E40-4D24-8259-663EA6242615}" type="presOf" srcId="{B608634D-BBDA-4042-8E5E-EA07F211709A}" destId="{847273EB-DA97-4E74-9204-4AFCB00C5020}" srcOrd="0" destOrd="0" presId="urn:microsoft.com/office/officeart/2005/8/layout/vList2"/>
    <dgm:cxn modelId="{3C9942AF-EAD6-4421-BE97-37D067FE9351}" srcId="{A36C20C2-EF93-4FD4-8096-35D4EDDC1860}" destId="{75D7224A-16ED-4F5A-8697-44A8EDE73095}" srcOrd="1" destOrd="0" parTransId="{15F97A78-5CDC-4393-B3C7-9C1AD7BE2D4D}" sibTransId="{0C7CCA20-F2C5-446A-B0FB-A52AFB27D2B7}"/>
    <dgm:cxn modelId="{BDC357B9-B73A-4FC9-AC94-CAEAB8EA5E2B}" type="presOf" srcId="{76EFA54C-8660-4810-9ABB-558F3C6BD821}" destId="{EDA380E7-BFDE-48F0-9057-8B39B33BAFDB}" srcOrd="0" destOrd="0" presId="urn:microsoft.com/office/officeart/2005/8/layout/vList2"/>
    <dgm:cxn modelId="{9F98EAC5-5C57-4901-A581-1873407143F2}" type="presOf" srcId="{A36C20C2-EF93-4FD4-8096-35D4EDDC1860}" destId="{8BD52CAF-997F-49D9-A312-FD8CFA079E83}" srcOrd="0" destOrd="0" presId="urn:microsoft.com/office/officeart/2005/8/layout/vList2"/>
    <dgm:cxn modelId="{BBFBACD8-EE05-4ADC-B350-D874648C2B1A}" srcId="{A36C20C2-EF93-4FD4-8096-35D4EDDC1860}" destId="{8F4ED0A8-5BA3-429A-AE40-FAE85D44BCF0}" srcOrd="4" destOrd="0" parTransId="{C365AA5E-781B-40D4-BF33-0E3A898BAC80}" sibTransId="{485B93AB-E8DE-4D30-A65A-5277C7B9295D}"/>
    <dgm:cxn modelId="{3A1D4DFE-C597-46C1-A280-B5F863943DCA}" srcId="{A36C20C2-EF93-4FD4-8096-35D4EDDC1860}" destId="{1992002C-6781-4F82-A307-998085DCDBA5}" srcOrd="2" destOrd="0" parTransId="{64E9B005-1714-4DB9-B099-48D2BACA1703}" sibTransId="{A2A6E255-B63F-4548-ABD4-9D25B73566D1}"/>
    <dgm:cxn modelId="{EBD41FB3-3F49-4D99-9E11-7E2B94DF2E10}" type="presParOf" srcId="{8BD52CAF-997F-49D9-A312-FD8CFA079E83}" destId="{EDA380E7-BFDE-48F0-9057-8B39B33BAFDB}" srcOrd="0" destOrd="0" presId="urn:microsoft.com/office/officeart/2005/8/layout/vList2"/>
    <dgm:cxn modelId="{9B6B455F-4724-4436-BF3B-C4A424D898C4}" type="presParOf" srcId="{8BD52CAF-997F-49D9-A312-FD8CFA079E83}" destId="{08735BCF-2A26-49E0-8884-55C6A4CAF22A}" srcOrd="1" destOrd="0" presId="urn:microsoft.com/office/officeart/2005/8/layout/vList2"/>
    <dgm:cxn modelId="{1F3926EC-CB6B-4298-B4D0-AA2231A31D11}" type="presParOf" srcId="{8BD52CAF-997F-49D9-A312-FD8CFA079E83}" destId="{50A5AB07-32FA-4D39-ABE4-F3F98DC2B090}" srcOrd="2" destOrd="0" presId="urn:microsoft.com/office/officeart/2005/8/layout/vList2"/>
    <dgm:cxn modelId="{2D4B94DF-ED61-41F0-B8EF-826D713CA6B7}" type="presParOf" srcId="{8BD52CAF-997F-49D9-A312-FD8CFA079E83}" destId="{C1F588C2-6E45-42E3-BBEC-2D0B89F2873D}" srcOrd="3" destOrd="0" presId="urn:microsoft.com/office/officeart/2005/8/layout/vList2"/>
    <dgm:cxn modelId="{A148D222-774F-4045-BB15-4F269CB8B72F}" type="presParOf" srcId="{8BD52CAF-997F-49D9-A312-FD8CFA079E83}" destId="{FAD08449-489F-465F-931A-33E6EEF84BD6}" srcOrd="4" destOrd="0" presId="urn:microsoft.com/office/officeart/2005/8/layout/vList2"/>
    <dgm:cxn modelId="{12FE56A2-E084-4AC1-81DA-852FB893C578}" type="presParOf" srcId="{8BD52CAF-997F-49D9-A312-FD8CFA079E83}" destId="{9AE0229E-8C38-48BE-A727-98D62680D9AE}" srcOrd="5" destOrd="0" presId="urn:microsoft.com/office/officeart/2005/8/layout/vList2"/>
    <dgm:cxn modelId="{D89525DC-75FF-495F-B707-A49E993FE55B}" type="presParOf" srcId="{8BD52CAF-997F-49D9-A312-FD8CFA079E83}" destId="{847273EB-DA97-4E74-9204-4AFCB00C5020}" srcOrd="6" destOrd="0" presId="urn:microsoft.com/office/officeart/2005/8/layout/vList2"/>
    <dgm:cxn modelId="{970CA29E-93AC-4C9F-88D8-791FE82DADFB}" type="presParOf" srcId="{8BD52CAF-997F-49D9-A312-FD8CFA079E83}" destId="{F40AE757-0FF5-4827-B453-2AB902616AC1}" srcOrd="7" destOrd="0" presId="urn:microsoft.com/office/officeart/2005/8/layout/vList2"/>
    <dgm:cxn modelId="{9B5E8CDE-11C6-43C4-BC3D-4FEA74A966D1}" type="presParOf" srcId="{8BD52CAF-997F-49D9-A312-FD8CFA079E83}" destId="{523DA242-F388-42DA-8660-616932EB7CE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A380E7-BFDE-48F0-9057-8B39B33BAFDB}">
      <dsp:nvSpPr>
        <dsp:cNvPr id="0" name=""/>
        <dsp:cNvSpPr/>
      </dsp:nvSpPr>
      <dsp:spPr>
        <a:xfrm>
          <a:off x="0" y="23281"/>
          <a:ext cx="5741533" cy="117526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F# </a:t>
          </a:r>
        </a:p>
      </dsp:txBody>
      <dsp:txXfrm>
        <a:off x="57372" y="80653"/>
        <a:ext cx="5626789" cy="1060520"/>
      </dsp:txXfrm>
    </dsp:sp>
    <dsp:sp modelId="{1E4E87DE-88B3-429E-9921-89A12F4FD18C}">
      <dsp:nvSpPr>
        <dsp:cNvPr id="0" name=""/>
        <dsp:cNvSpPr/>
      </dsp:nvSpPr>
      <dsp:spPr>
        <a:xfrm>
          <a:off x="0" y="1339666"/>
          <a:ext cx="5741533" cy="117526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dotnet core 2.0</a:t>
          </a:r>
        </a:p>
      </dsp:txBody>
      <dsp:txXfrm>
        <a:off x="57372" y="1397038"/>
        <a:ext cx="5626789" cy="1060520"/>
      </dsp:txXfrm>
    </dsp:sp>
    <dsp:sp modelId="{AF3042AF-4697-4379-8940-78CDF721101A}">
      <dsp:nvSpPr>
        <dsp:cNvPr id="0" name=""/>
        <dsp:cNvSpPr/>
      </dsp:nvSpPr>
      <dsp:spPr>
        <a:xfrm>
          <a:off x="0" y="2656051"/>
          <a:ext cx="5741533" cy="117526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node.js</a:t>
          </a:r>
        </a:p>
      </dsp:txBody>
      <dsp:txXfrm>
        <a:off x="57372" y="2713423"/>
        <a:ext cx="5626789" cy="1060520"/>
      </dsp:txXfrm>
    </dsp:sp>
    <dsp:sp modelId="{9F1951F5-D631-4BD4-8CB6-AB947FD5141F}">
      <dsp:nvSpPr>
        <dsp:cNvPr id="0" name=""/>
        <dsp:cNvSpPr/>
      </dsp:nvSpPr>
      <dsp:spPr>
        <a:xfrm>
          <a:off x="0" y="3972436"/>
          <a:ext cx="5741533" cy="117526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Babel</a:t>
          </a:r>
        </a:p>
      </dsp:txBody>
      <dsp:txXfrm>
        <a:off x="57372" y="4029808"/>
        <a:ext cx="5626789" cy="10605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A380E7-BFDE-48F0-9057-8B39B33BAFDB}">
      <dsp:nvSpPr>
        <dsp:cNvPr id="0" name=""/>
        <dsp:cNvSpPr/>
      </dsp:nvSpPr>
      <dsp:spPr>
        <a:xfrm>
          <a:off x="0" y="85629"/>
          <a:ext cx="5741533" cy="64759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noProof="0" dirty="0"/>
            <a:t>Model</a:t>
          </a:r>
          <a:endParaRPr lang="en-US" sz="2700" kern="1200" dirty="0"/>
        </a:p>
      </dsp:txBody>
      <dsp:txXfrm>
        <a:off x="31613" y="117242"/>
        <a:ext cx="5678307" cy="584369"/>
      </dsp:txXfrm>
    </dsp:sp>
    <dsp:sp modelId="{17A12CFE-BAFD-4782-8E3C-01D5EDD2E8CC}">
      <dsp:nvSpPr>
        <dsp:cNvPr id="0" name=""/>
        <dsp:cNvSpPr/>
      </dsp:nvSpPr>
      <dsp:spPr>
        <a:xfrm>
          <a:off x="0" y="810984"/>
          <a:ext cx="5741533" cy="64759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Message</a:t>
          </a:r>
        </a:p>
      </dsp:txBody>
      <dsp:txXfrm>
        <a:off x="31613" y="842597"/>
        <a:ext cx="5678307" cy="584369"/>
      </dsp:txXfrm>
    </dsp:sp>
    <dsp:sp modelId="{AF3042AF-4697-4379-8940-78CDF721101A}">
      <dsp:nvSpPr>
        <dsp:cNvPr id="0" name=""/>
        <dsp:cNvSpPr/>
      </dsp:nvSpPr>
      <dsp:spPr>
        <a:xfrm>
          <a:off x="0" y="1536339"/>
          <a:ext cx="5741533" cy="64759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Command</a:t>
          </a:r>
        </a:p>
      </dsp:txBody>
      <dsp:txXfrm>
        <a:off x="31613" y="1567952"/>
        <a:ext cx="5678307" cy="584369"/>
      </dsp:txXfrm>
    </dsp:sp>
    <dsp:sp modelId="{9F1951F5-D631-4BD4-8CB6-AB947FD5141F}">
      <dsp:nvSpPr>
        <dsp:cNvPr id="0" name=""/>
        <dsp:cNvSpPr/>
      </dsp:nvSpPr>
      <dsp:spPr>
        <a:xfrm>
          <a:off x="0" y="2261694"/>
          <a:ext cx="5741533" cy="64759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Init</a:t>
          </a:r>
        </a:p>
      </dsp:txBody>
      <dsp:txXfrm>
        <a:off x="31613" y="2293307"/>
        <a:ext cx="5678307" cy="584369"/>
      </dsp:txXfrm>
    </dsp:sp>
    <dsp:sp modelId="{28EE477C-9337-40C1-86F9-3A178AFF4ED6}">
      <dsp:nvSpPr>
        <dsp:cNvPr id="0" name=""/>
        <dsp:cNvSpPr/>
      </dsp:nvSpPr>
      <dsp:spPr>
        <a:xfrm>
          <a:off x="0" y="2987049"/>
          <a:ext cx="5741533" cy="64759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Update</a:t>
          </a:r>
        </a:p>
      </dsp:txBody>
      <dsp:txXfrm>
        <a:off x="31613" y="3018662"/>
        <a:ext cx="5678307" cy="584369"/>
      </dsp:txXfrm>
    </dsp:sp>
    <dsp:sp modelId="{F9E35DD8-D7DF-45D9-9A4F-8A0AF3AA075E}">
      <dsp:nvSpPr>
        <dsp:cNvPr id="0" name=""/>
        <dsp:cNvSpPr/>
      </dsp:nvSpPr>
      <dsp:spPr>
        <a:xfrm>
          <a:off x="0" y="3712404"/>
          <a:ext cx="5741533" cy="64759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View</a:t>
          </a:r>
        </a:p>
      </dsp:txBody>
      <dsp:txXfrm>
        <a:off x="31613" y="3744017"/>
        <a:ext cx="5678307" cy="584369"/>
      </dsp:txXfrm>
    </dsp:sp>
    <dsp:sp modelId="{42292550-4D14-4196-B4C6-362565E3FBB9}">
      <dsp:nvSpPr>
        <dsp:cNvPr id="0" name=""/>
        <dsp:cNvSpPr/>
      </dsp:nvSpPr>
      <dsp:spPr>
        <a:xfrm>
          <a:off x="0" y="4437759"/>
          <a:ext cx="5741533" cy="64759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Program</a:t>
          </a:r>
        </a:p>
      </dsp:txBody>
      <dsp:txXfrm>
        <a:off x="31613" y="4469372"/>
        <a:ext cx="5678307" cy="5843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A380E7-BFDE-48F0-9057-8B39B33BAFDB}">
      <dsp:nvSpPr>
        <dsp:cNvPr id="0" name=""/>
        <dsp:cNvSpPr/>
      </dsp:nvSpPr>
      <dsp:spPr>
        <a:xfrm>
          <a:off x="0" y="548093"/>
          <a:ext cx="5741533" cy="74353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Estilos con </a:t>
          </a:r>
          <a:r>
            <a:rPr lang="en-US" sz="3100" kern="1200" dirty="0" err="1"/>
            <a:t>Fulma</a:t>
          </a:r>
          <a:endParaRPr lang="en-US" sz="3100" kern="1200" dirty="0"/>
        </a:p>
      </dsp:txBody>
      <dsp:txXfrm>
        <a:off x="36296" y="584389"/>
        <a:ext cx="5668941" cy="670943"/>
      </dsp:txXfrm>
    </dsp:sp>
    <dsp:sp modelId="{50A5AB07-32FA-4D39-ABE4-F3F98DC2B090}">
      <dsp:nvSpPr>
        <dsp:cNvPr id="0" name=""/>
        <dsp:cNvSpPr/>
      </dsp:nvSpPr>
      <dsp:spPr>
        <a:xfrm>
          <a:off x="0" y="1380908"/>
          <a:ext cx="5741533" cy="74353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Librerias</a:t>
          </a:r>
          <a:r>
            <a:rPr lang="en-US" sz="3100" kern="1200" dirty="0"/>
            <a:t> con </a:t>
          </a:r>
          <a:r>
            <a:rPr lang="en-US" sz="3100" kern="1200" dirty="0" err="1"/>
            <a:t>JsInterop</a:t>
          </a:r>
          <a:r>
            <a:rPr lang="en-US" sz="3100" kern="1200" dirty="0"/>
            <a:t> o Bindings</a:t>
          </a:r>
        </a:p>
      </dsp:txBody>
      <dsp:txXfrm>
        <a:off x="36296" y="1417204"/>
        <a:ext cx="5668941" cy="670943"/>
      </dsp:txXfrm>
    </dsp:sp>
    <dsp:sp modelId="{FAD08449-489F-465F-931A-33E6EEF84BD6}">
      <dsp:nvSpPr>
        <dsp:cNvPr id="0" name=""/>
        <dsp:cNvSpPr/>
      </dsp:nvSpPr>
      <dsp:spPr>
        <a:xfrm>
          <a:off x="0" y="2213723"/>
          <a:ext cx="5741533" cy="74353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Conexión</a:t>
          </a:r>
          <a:r>
            <a:rPr lang="en-US" sz="3100" kern="1200" dirty="0"/>
            <a:t> </a:t>
          </a:r>
          <a:r>
            <a:rPr lang="en-US" sz="3100" kern="1200" dirty="0" err="1"/>
            <a:t>tipada</a:t>
          </a:r>
          <a:r>
            <a:rPr lang="en-US" sz="3100" kern="1200" dirty="0"/>
            <a:t> con un </a:t>
          </a:r>
          <a:r>
            <a:rPr lang="en-US" sz="3100" kern="1200" dirty="0" err="1"/>
            <a:t>servidor</a:t>
          </a:r>
          <a:endParaRPr lang="en-US" sz="3100" kern="1200" dirty="0"/>
        </a:p>
      </dsp:txBody>
      <dsp:txXfrm>
        <a:off x="36296" y="2250019"/>
        <a:ext cx="5668941" cy="670943"/>
      </dsp:txXfrm>
    </dsp:sp>
    <dsp:sp modelId="{847273EB-DA97-4E74-9204-4AFCB00C5020}">
      <dsp:nvSpPr>
        <dsp:cNvPr id="0" name=""/>
        <dsp:cNvSpPr/>
      </dsp:nvSpPr>
      <dsp:spPr>
        <a:xfrm>
          <a:off x="0" y="3046538"/>
          <a:ext cx="5741533" cy="74353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Ruteo</a:t>
          </a:r>
          <a:endParaRPr lang="en-US" sz="3100" kern="1200" dirty="0"/>
        </a:p>
      </dsp:txBody>
      <dsp:txXfrm>
        <a:off x="36296" y="3082834"/>
        <a:ext cx="5668941" cy="670943"/>
      </dsp:txXfrm>
    </dsp:sp>
    <dsp:sp modelId="{523DA242-F388-42DA-8660-616932EB7CE3}">
      <dsp:nvSpPr>
        <dsp:cNvPr id="0" name=""/>
        <dsp:cNvSpPr/>
      </dsp:nvSpPr>
      <dsp:spPr>
        <a:xfrm>
          <a:off x="0" y="3879354"/>
          <a:ext cx="5741533" cy="74353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Qué</a:t>
          </a:r>
          <a:r>
            <a:rPr lang="en-US" sz="3100" kern="1200" dirty="0"/>
            <a:t> </a:t>
          </a:r>
          <a:r>
            <a:rPr lang="en-US" sz="3100" kern="1200" dirty="0" err="1"/>
            <a:t>más</a:t>
          </a:r>
          <a:r>
            <a:rPr lang="en-US" sz="3100" kern="1200" dirty="0"/>
            <a:t>?</a:t>
          </a:r>
        </a:p>
      </dsp:txBody>
      <dsp:txXfrm>
        <a:off x="36296" y="3915650"/>
        <a:ext cx="5668941" cy="670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722EF5A-8304-4FF7-806D-A0B23847DD03}" type="datetimeFigureOut">
              <a:rPr lang="es-UY" smtClean="0"/>
              <a:t>19/6/2018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CDAA6FA-391B-4E24-B921-FCF754490705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488214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EF5A-8304-4FF7-806D-A0B23847DD03}" type="datetimeFigureOut">
              <a:rPr lang="es-UY" smtClean="0"/>
              <a:t>19/6/2018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A6FA-391B-4E24-B921-FCF754490705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64490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EF5A-8304-4FF7-806D-A0B23847DD03}" type="datetimeFigureOut">
              <a:rPr lang="es-UY" smtClean="0"/>
              <a:t>19/6/2018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A6FA-391B-4E24-B921-FCF754490705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096047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EF5A-8304-4FF7-806D-A0B23847DD03}" type="datetimeFigureOut">
              <a:rPr lang="es-UY" smtClean="0"/>
              <a:t>19/6/2018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A6FA-391B-4E24-B921-FCF754490705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631944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EF5A-8304-4FF7-806D-A0B23847DD03}" type="datetimeFigureOut">
              <a:rPr lang="es-UY" smtClean="0"/>
              <a:t>19/6/2018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A6FA-391B-4E24-B921-FCF754490705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483420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EF5A-8304-4FF7-806D-A0B23847DD03}" type="datetimeFigureOut">
              <a:rPr lang="es-UY" smtClean="0"/>
              <a:t>19/6/2018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A6FA-391B-4E24-B921-FCF754490705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351255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EF5A-8304-4FF7-806D-A0B23847DD03}" type="datetimeFigureOut">
              <a:rPr lang="es-UY" smtClean="0"/>
              <a:t>19/6/2018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A6FA-391B-4E24-B921-FCF754490705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023297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EF5A-8304-4FF7-806D-A0B23847DD03}" type="datetimeFigureOut">
              <a:rPr lang="es-UY" smtClean="0"/>
              <a:t>19/6/2018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A6FA-391B-4E24-B921-FCF754490705}" type="slidenum">
              <a:rPr lang="es-UY" smtClean="0"/>
              <a:t>‹#›</a:t>
            </a:fld>
            <a:endParaRPr lang="es-UY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63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EF5A-8304-4FF7-806D-A0B23847DD03}" type="datetimeFigureOut">
              <a:rPr lang="es-UY" smtClean="0"/>
              <a:t>19/6/2018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A6FA-391B-4E24-B921-FCF754490705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99905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EF5A-8304-4FF7-806D-A0B23847DD03}" type="datetimeFigureOut">
              <a:rPr lang="es-UY" smtClean="0"/>
              <a:t>19/6/2018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A6FA-391B-4E24-B921-FCF754490705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9265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EF5A-8304-4FF7-806D-A0B23847DD03}" type="datetimeFigureOut">
              <a:rPr lang="es-UY" smtClean="0"/>
              <a:t>19/6/2018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A6FA-391B-4E24-B921-FCF754490705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55325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EF5A-8304-4FF7-806D-A0B23847DD03}" type="datetimeFigureOut">
              <a:rPr lang="es-UY" smtClean="0"/>
              <a:t>19/6/2018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A6FA-391B-4E24-B921-FCF754490705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17278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EF5A-8304-4FF7-806D-A0B23847DD03}" type="datetimeFigureOut">
              <a:rPr lang="es-UY" smtClean="0"/>
              <a:t>19/6/2018</a:t>
            </a:fld>
            <a:endParaRPr lang="es-U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A6FA-391B-4E24-B921-FCF754490705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98570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EF5A-8304-4FF7-806D-A0B23847DD03}" type="datetimeFigureOut">
              <a:rPr lang="es-UY" smtClean="0"/>
              <a:t>19/6/2018</a:t>
            </a:fld>
            <a:endParaRPr lang="es-U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A6FA-391B-4E24-B921-FCF754490705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13695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EF5A-8304-4FF7-806D-A0B23847DD03}" type="datetimeFigureOut">
              <a:rPr lang="es-UY" smtClean="0"/>
              <a:t>19/6/2018</a:t>
            </a:fld>
            <a:endParaRPr lang="es-U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A6FA-391B-4E24-B921-FCF754490705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77727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EF5A-8304-4FF7-806D-A0B23847DD03}" type="datetimeFigureOut">
              <a:rPr lang="es-UY" smtClean="0"/>
              <a:t>19/6/2018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A6FA-391B-4E24-B921-FCF754490705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731828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EF5A-8304-4FF7-806D-A0B23847DD03}" type="datetimeFigureOut">
              <a:rPr lang="es-UY" smtClean="0"/>
              <a:t>19/6/2018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A6FA-391B-4E24-B921-FCF754490705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71824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722EF5A-8304-4FF7-806D-A0B23847DD03}" type="datetimeFigureOut">
              <a:rPr lang="es-UY" smtClean="0"/>
              <a:t>19/6/2018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DAA6FA-391B-4E24-B921-FCF754490705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2847708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fable.io/" TargetMode="External"/><Relationship Id="rId7" Type="http://schemas.openxmlformats.org/officeDocument/2006/relationships/hyperlink" Target="https://github.com/elmish/template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unjee17/awesome-fable" TargetMode="External"/><Relationship Id="rId5" Type="http://schemas.openxmlformats.org/officeDocument/2006/relationships/hyperlink" Target="https://medium.com/@zaid.naom/fable-and-fable-elmish-step-by-step-creating-a-calculator-fa2abe9594be" TargetMode="External"/><Relationship Id="rId4" Type="http://schemas.openxmlformats.org/officeDocument/2006/relationships/hyperlink" Target="https://medium.com/@zaid.naom/f-interop-with-javascript-in-fable-the-complete-guide-ccc5b896a59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DC895F7-4E59-40FB-87DD-ACE47F94C1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fable.io/img/shared/fable_logo.png">
            <a:extLst>
              <a:ext uri="{FF2B5EF4-FFF2-40B4-BE49-F238E27FC236}">
                <a16:creationId xmlns:a16="http://schemas.microsoft.com/office/drawing/2014/main" id="{06B6AEA1-EAA5-490D-B06E-28E49C1A6D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62" b="9667"/>
          <a:stretch/>
        </p:blipFill>
        <p:spPr bwMode="auto">
          <a:xfrm>
            <a:off x="20" y="-155161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7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A4C720E-710D-44F8-A8D7-2BAA61E1814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C921C5-0447-43EE-8042-7876CDACB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>
            <a:normAutofit/>
          </a:bodyPr>
          <a:lstStyle/>
          <a:p>
            <a:r>
              <a:rPr lang="es-UY" dirty="0" err="1"/>
              <a:t>Elm</a:t>
            </a:r>
            <a:r>
              <a:rPr lang="es-UY" dirty="0"/>
              <a:t> </a:t>
            </a:r>
            <a:r>
              <a:rPr lang="es-UY" dirty="0" err="1"/>
              <a:t>Architecture</a:t>
            </a:r>
            <a:r>
              <a:rPr lang="es-UY" dirty="0"/>
              <a:t> in fable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984DB-81D2-4D79-92AD-ABFAF0927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>
            <a:normAutofit/>
          </a:bodyPr>
          <a:lstStyle/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918539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17F0C1-BCBB-40C7-99D6-F703E7A4B5F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A5D8BC-B41A-4E96-91C4-D60F5162257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D321D5F-FA18-4271-9EAA-0BEA14116BB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51287385-D3EA-47A8-A127-6061791ADBB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717354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9881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4309F57-B331-41A7-9154-15EC2AF45A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5FB330-AD64-45EB-9132-F2E74E99F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00743"/>
            <a:ext cx="7402285" cy="1360714"/>
          </a:xfrm>
        </p:spPr>
        <p:txBody>
          <a:bodyPr>
            <a:normAutofit/>
          </a:bodyPr>
          <a:lstStyle/>
          <a:p>
            <a:r>
              <a:rPr lang="en-US"/>
              <a:t>Links</a:t>
            </a:r>
            <a:endParaRPr lang="es-UY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74914-521F-49C7-A93B-6F430FBA3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61456"/>
            <a:ext cx="7402285" cy="4600303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http://fable.io</a:t>
            </a:r>
            <a:endParaRPr lang="en-US" dirty="0"/>
          </a:p>
          <a:p>
            <a:r>
              <a:rPr lang="es-UY" dirty="0">
                <a:hlinkClick r:id="rId4"/>
              </a:rPr>
              <a:t>https://medium.com/@zaid.naom/f-interop-with-javascript-in-fable-the-complete-guide-ccc5b896a59f</a:t>
            </a:r>
            <a:endParaRPr lang="es-UY" dirty="0"/>
          </a:p>
          <a:p>
            <a:r>
              <a:rPr lang="en-US" dirty="0">
                <a:hlinkClick r:id="rId5"/>
              </a:rPr>
              <a:t>https://medium.com/@zaid.naom/fable-and-fable-elmish-step-by-step-creating-a-calculator-fa2abe9594be</a:t>
            </a:r>
            <a:endParaRPr lang="en-US" dirty="0"/>
          </a:p>
          <a:p>
            <a:r>
              <a:rPr lang="en-US" dirty="0">
                <a:hlinkClick r:id="rId5"/>
              </a:rPr>
              <a:t>https://medium.com/@zaid.naom/fable-and-fable-elmish-step-by-step-creating-a-calculator-fa2abe9594be</a:t>
            </a:r>
            <a:endParaRPr lang="en-US" dirty="0"/>
          </a:p>
          <a:p>
            <a:r>
              <a:rPr lang="en-US" dirty="0">
                <a:hlinkClick r:id="rId6"/>
              </a:rPr>
              <a:t>https://github.com/kunjee17/awesome-fable</a:t>
            </a:r>
            <a:endParaRPr lang="en-US" dirty="0"/>
          </a:p>
          <a:p>
            <a:r>
              <a:rPr lang="en-US" dirty="0">
                <a:hlinkClick r:id="rId7"/>
              </a:rPr>
              <a:t>https://github.com/elmish/templates</a:t>
            </a:r>
            <a:endParaRPr lang="en-US" dirty="0"/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4043167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8BD78ED-75E1-4879-B369-BC61F7C45E2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E7BD64-C268-4BE6-8D67-F5DD171F01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D6C6E9A-567D-4054-B920-2E1BAF6D242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9676190" cy="5442857"/>
          </a:xfrm>
          <a:custGeom>
            <a:avLst/>
            <a:gdLst>
              <a:gd name="connsiteX0" fmla="*/ 0 w 9676190"/>
              <a:gd name="connsiteY0" fmla="*/ 0 h 5442857"/>
              <a:gd name="connsiteX1" fmla="*/ 9676190 w 9676190"/>
              <a:gd name="connsiteY1" fmla="*/ 0 h 5442857"/>
              <a:gd name="connsiteX2" fmla="*/ 9676190 w 9676190"/>
              <a:gd name="connsiteY2" fmla="*/ 5442857 h 5442857"/>
              <a:gd name="connsiteX3" fmla="*/ 1890711 w 9676190"/>
              <a:gd name="connsiteY3" fmla="*/ 5442857 h 5442857"/>
              <a:gd name="connsiteX4" fmla="*/ 1883227 w 9676190"/>
              <a:gd name="connsiteY4" fmla="*/ 5203371 h 5442857"/>
              <a:gd name="connsiteX5" fmla="*/ 1872341 w 9676190"/>
              <a:gd name="connsiteY5" fmla="*/ 5170714 h 5442857"/>
              <a:gd name="connsiteX6" fmla="*/ 1828798 w 9676190"/>
              <a:gd name="connsiteY6" fmla="*/ 5116285 h 5442857"/>
              <a:gd name="connsiteX7" fmla="*/ 1796141 w 9676190"/>
              <a:gd name="connsiteY7" fmla="*/ 4953000 h 5442857"/>
              <a:gd name="connsiteX8" fmla="*/ 1817912 w 9676190"/>
              <a:gd name="connsiteY8" fmla="*/ 4909457 h 5442857"/>
              <a:gd name="connsiteX9" fmla="*/ 1741712 w 9676190"/>
              <a:gd name="connsiteY9" fmla="*/ 4789714 h 5442857"/>
              <a:gd name="connsiteX10" fmla="*/ 1730827 w 9676190"/>
              <a:gd name="connsiteY10" fmla="*/ 4757057 h 5442857"/>
              <a:gd name="connsiteX11" fmla="*/ 1687284 w 9676190"/>
              <a:gd name="connsiteY11" fmla="*/ 4702628 h 5442857"/>
              <a:gd name="connsiteX12" fmla="*/ 1632855 w 9676190"/>
              <a:gd name="connsiteY12" fmla="*/ 4593771 h 5442857"/>
              <a:gd name="connsiteX13" fmla="*/ 1600198 w 9676190"/>
              <a:gd name="connsiteY13" fmla="*/ 4572000 h 5442857"/>
              <a:gd name="connsiteX14" fmla="*/ 1578427 w 9676190"/>
              <a:gd name="connsiteY14" fmla="*/ 4550228 h 5442857"/>
              <a:gd name="connsiteX15" fmla="*/ 1556655 w 9676190"/>
              <a:gd name="connsiteY15" fmla="*/ 4517571 h 5442857"/>
              <a:gd name="connsiteX16" fmla="*/ 1523998 w 9676190"/>
              <a:gd name="connsiteY16" fmla="*/ 4506685 h 5442857"/>
              <a:gd name="connsiteX17" fmla="*/ 1491341 w 9676190"/>
              <a:gd name="connsiteY17" fmla="*/ 4484914 h 5442857"/>
              <a:gd name="connsiteX18" fmla="*/ 1415141 w 9676190"/>
              <a:gd name="connsiteY18" fmla="*/ 4463143 h 5442857"/>
              <a:gd name="connsiteX19" fmla="*/ 1349827 w 9676190"/>
              <a:gd name="connsiteY19" fmla="*/ 4397828 h 5442857"/>
              <a:gd name="connsiteX20" fmla="*/ 1328055 w 9676190"/>
              <a:gd name="connsiteY20" fmla="*/ 4376057 h 5442857"/>
              <a:gd name="connsiteX21" fmla="*/ 1295398 w 9676190"/>
              <a:gd name="connsiteY21" fmla="*/ 4354285 h 5442857"/>
              <a:gd name="connsiteX22" fmla="*/ 1262741 w 9676190"/>
              <a:gd name="connsiteY22" fmla="*/ 4321628 h 5442857"/>
              <a:gd name="connsiteX23" fmla="*/ 1197427 w 9676190"/>
              <a:gd name="connsiteY23" fmla="*/ 4299857 h 5442857"/>
              <a:gd name="connsiteX24" fmla="*/ 1153884 w 9676190"/>
              <a:gd name="connsiteY24" fmla="*/ 4288971 h 5442857"/>
              <a:gd name="connsiteX25" fmla="*/ 1088570 w 9676190"/>
              <a:gd name="connsiteY25" fmla="*/ 4267200 h 5442857"/>
              <a:gd name="connsiteX26" fmla="*/ 1023255 w 9676190"/>
              <a:gd name="connsiteY26" fmla="*/ 4223657 h 5442857"/>
              <a:gd name="connsiteX27" fmla="*/ 1001484 w 9676190"/>
              <a:gd name="connsiteY27" fmla="*/ 4201885 h 5442857"/>
              <a:gd name="connsiteX28" fmla="*/ 947055 w 9676190"/>
              <a:gd name="connsiteY28" fmla="*/ 4191000 h 5442857"/>
              <a:gd name="connsiteX29" fmla="*/ 903512 w 9676190"/>
              <a:gd name="connsiteY29" fmla="*/ 4180114 h 5442857"/>
              <a:gd name="connsiteX30" fmla="*/ 870855 w 9676190"/>
              <a:gd name="connsiteY30" fmla="*/ 4158343 h 5442857"/>
              <a:gd name="connsiteX31" fmla="*/ 805541 w 9676190"/>
              <a:gd name="connsiteY31" fmla="*/ 4136571 h 5442857"/>
              <a:gd name="connsiteX32" fmla="*/ 772884 w 9676190"/>
              <a:gd name="connsiteY32" fmla="*/ 4125685 h 5442857"/>
              <a:gd name="connsiteX33" fmla="*/ 707570 w 9676190"/>
              <a:gd name="connsiteY33" fmla="*/ 4103914 h 5442857"/>
              <a:gd name="connsiteX34" fmla="*/ 674912 w 9676190"/>
              <a:gd name="connsiteY34" fmla="*/ 4093028 h 5442857"/>
              <a:gd name="connsiteX35" fmla="*/ 631370 w 9676190"/>
              <a:gd name="connsiteY35" fmla="*/ 4082143 h 5442857"/>
              <a:gd name="connsiteX36" fmla="*/ 359227 w 9676190"/>
              <a:gd name="connsiteY36" fmla="*/ 4093028 h 5442857"/>
              <a:gd name="connsiteX37" fmla="*/ 293912 w 9676190"/>
              <a:gd name="connsiteY37" fmla="*/ 4136571 h 5442857"/>
              <a:gd name="connsiteX38" fmla="*/ 217712 w 9676190"/>
              <a:gd name="connsiteY38" fmla="*/ 4158343 h 5442857"/>
              <a:gd name="connsiteX39" fmla="*/ 185055 w 9676190"/>
              <a:gd name="connsiteY39" fmla="*/ 4180114 h 5442857"/>
              <a:gd name="connsiteX40" fmla="*/ 141512 w 9676190"/>
              <a:gd name="connsiteY40" fmla="*/ 4201885 h 5442857"/>
              <a:gd name="connsiteX41" fmla="*/ 119741 w 9676190"/>
              <a:gd name="connsiteY41" fmla="*/ 4223657 h 5442857"/>
              <a:gd name="connsiteX42" fmla="*/ 87084 w 9676190"/>
              <a:gd name="connsiteY42" fmla="*/ 4234543 h 5442857"/>
              <a:gd name="connsiteX43" fmla="*/ 10884 w 9676190"/>
              <a:gd name="connsiteY43" fmla="*/ 4278085 h 5442857"/>
              <a:gd name="connsiteX44" fmla="*/ 0 w 9676190"/>
              <a:gd name="connsiteY44" fmla="*/ 4287781 h 544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676190" h="5442857">
                <a:moveTo>
                  <a:pt x="0" y="0"/>
                </a:moveTo>
                <a:lnTo>
                  <a:pt x="9676190" y="0"/>
                </a:lnTo>
                <a:lnTo>
                  <a:pt x="9676190" y="5442857"/>
                </a:lnTo>
                <a:lnTo>
                  <a:pt x="1890711" y="5442857"/>
                </a:lnTo>
                <a:lnTo>
                  <a:pt x="1883227" y="5203371"/>
                </a:lnTo>
                <a:cubicBezTo>
                  <a:pt x="1882572" y="5191915"/>
                  <a:pt x="1877473" y="5180977"/>
                  <a:pt x="1872341" y="5170714"/>
                </a:cubicBezTo>
                <a:cubicBezTo>
                  <a:pt x="1858608" y="5143249"/>
                  <a:pt x="1849049" y="5136536"/>
                  <a:pt x="1828798" y="5116285"/>
                </a:cubicBezTo>
                <a:cubicBezTo>
                  <a:pt x="1791950" y="5005739"/>
                  <a:pt x="1816272" y="5093911"/>
                  <a:pt x="1796141" y="4953000"/>
                </a:cubicBezTo>
                <a:cubicBezTo>
                  <a:pt x="1793524" y="4934684"/>
                  <a:pt x="1814283" y="4916714"/>
                  <a:pt x="1817912" y="4909457"/>
                </a:cubicBezTo>
                <a:cubicBezTo>
                  <a:pt x="1792512" y="4869543"/>
                  <a:pt x="1756672" y="4834597"/>
                  <a:pt x="1741712" y="4789714"/>
                </a:cubicBezTo>
                <a:cubicBezTo>
                  <a:pt x="1738084" y="4778828"/>
                  <a:pt x="1735959" y="4767320"/>
                  <a:pt x="1730827" y="4757057"/>
                </a:cubicBezTo>
                <a:cubicBezTo>
                  <a:pt x="1717096" y="4729596"/>
                  <a:pt x="1707532" y="4722877"/>
                  <a:pt x="1687284" y="4702628"/>
                </a:cubicBezTo>
                <a:cubicBezTo>
                  <a:pt x="1677462" y="4663342"/>
                  <a:pt x="1671736" y="4619691"/>
                  <a:pt x="1632855" y="4593771"/>
                </a:cubicBezTo>
                <a:cubicBezTo>
                  <a:pt x="1621969" y="4586514"/>
                  <a:pt x="1610414" y="4580173"/>
                  <a:pt x="1600198" y="4572000"/>
                </a:cubicBezTo>
                <a:cubicBezTo>
                  <a:pt x="1592184" y="4565589"/>
                  <a:pt x="1584838" y="4558242"/>
                  <a:pt x="1578427" y="4550228"/>
                </a:cubicBezTo>
                <a:cubicBezTo>
                  <a:pt x="1570254" y="4540012"/>
                  <a:pt x="1566871" y="4525744"/>
                  <a:pt x="1556655" y="4517571"/>
                </a:cubicBezTo>
                <a:cubicBezTo>
                  <a:pt x="1547695" y="4510403"/>
                  <a:pt x="1534261" y="4511817"/>
                  <a:pt x="1523998" y="4506685"/>
                </a:cubicBezTo>
                <a:cubicBezTo>
                  <a:pt x="1512296" y="4500834"/>
                  <a:pt x="1503043" y="4490765"/>
                  <a:pt x="1491341" y="4484914"/>
                </a:cubicBezTo>
                <a:cubicBezTo>
                  <a:pt x="1475720" y="4477104"/>
                  <a:pt x="1429098" y="4466632"/>
                  <a:pt x="1415141" y="4463143"/>
                </a:cubicBezTo>
                <a:lnTo>
                  <a:pt x="1349827" y="4397828"/>
                </a:lnTo>
                <a:cubicBezTo>
                  <a:pt x="1342570" y="4390571"/>
                  <a:pt x="1336594" y="4381750"/>
                  <a:pt x="1328055" y="4376057"/>
                </a:cubicBezTo>
                <a:cubicBezTo>
                  <a:pt x="1317169" y="4368800"/>
                  <a:pt x="1305449" y="4362661"/>
                  <a:pt x="1295398" y="4354285"/>
                </a:cubicBezTo>
                <a:cubicBezTo>
                  <a:pt x="1283572" y="4344430"/>
                  <a:pt x="1276198" y="4329104"/>
                  <a:pt x="1262741" y="4321628"/>
                </a:cubicBezTo>
                <a:cubicBezTo>
                  <a:pt x="1242680" y="4310483"/>
                  <a:pt x="1219691" y="4305423"/>
                  <a:pt x="1197427" y="4299857"/>
                </a:cubicBezTo>
                <a:cubicBezTo>
                  <a:pt x="1182913" y="4296228"/>
                  <a:pt x="1168214" y="4293270"/>
                  <a:pt x="1153884" y="4288971"/>
                </a:cubicBezTo>
                <a:cubicBezTo>
                  <a:pt x="1131903" y="4282377"/>
                  <a:pt x="1088570" y="4267200"/>
                  <a:pt x="1088570" y="4267200"/>
                </a:cubicBezTo>
                <a:cubicBezTo>
                  <a:pt x="1066798" y="4252686"/>
                  <a:pt x="1041757" y="4242160"/>
                  <a:pt x="1023255" y="4223657"/>
                </a:cubicBezTo>
                <a:cubicBezTo>
                  <a:pt x="1015998" y="4216400"/>
                  <a:pt x="1010917" y="4205928"/>
                  <a:pt x="1001484" y="4201885"/>
                </a:cubicBezTo>
                <a:cubicBezTo>
                  <a:pt x="984478" y="4194597"/>
                  <a:pt x="965117" y="4195014"/>
                  <a:pt x="947055" y="4191000"/>
                </a:cubicBezTo>
                <a:cubicBezTo>
                  <a:pt x="932450" y="4187755"/>
                  <a:pt x="918026" y="4183743"/>
                  <a:pt x="903512" y="4180114"/>
                </a:cubicBezTo>
                <a:cubicBezTo>
                  <a:pt x="892626" y="4172857"/>
                  <a:pt x="882810" y="4163656"/>
                  <a:pt x="870855" y="4158343"/>
                </a:cubicBezTo>
                <a:cubicBezTo>
                  <a:pt x="849884" y="4149022"/>
                  <a:pt x="827312" y="4143828"/>
                  <a:pt x="805541" y="4136571"/>
                </a:cubicBezTo>
                <a:lnTo>
                  <a:pt x="772884" y="4125685"/>
                </a:lnTo>
                <a:lnTo>
                  <a:pt x="707570" y="4103914"/>
                </a:lnTo>
                <a:cubicBezTo>
                  <a:pt x="696684" y="4100285"/>
                  <a:pt x="686044" y="4095811"/>
                  <a:pt x="674912" y="4093028"/>
                </a:cubicBezTo>
                <a:lnTo>
                  <a:pt x="631370" y="4082143"/>
                </a:lnTo>
                <a:cubicBezTo>
                  <a:pt x="540656" y="4085771"/>
                  <a:pt x="448856" y="4078572"/>
                  <a:pt x="359227" y="4093028"/>
                </a:cubicBezTo>
                <a:cubicBezTo>
                  <a:pt x="333395" y="4097194"/>
                  <a:pt x="318735" y="4128296"/>
                  <a:pt x="293912" y="4136571"/>
                </a:cubicBezTo>
                <a:cubicBezTo>
                  <a:pt x="247062" y="4152188"/>
                  <a:pt x="272387" y="4144674"/>
                  <a:pt x="217712" y="4158343"/>
                </a:cubicBezTo>
                <a:cubicBezTo>
                  <a:pt x="206826" y="4165600"/>
                  <a:pt x="196414" y="4173623"/>
                  <a:pt x="185055" y="4180114"/>
                </a:cubicBezTo>
                <a:cubicBezTo>
                  <a:pt x="170966" y="4188165"/>
                  <a:pt x="155014" y="4192884"/>
                  <a:pt x="141512" y="4201885"/>
                </a:cubicBezTo>
                <a:cubicBezTo>
                  <a:pt x="132973" y="4207578"/>
                  <a:pt x="128542" y="4218376"/>
                  <a:pt x="119741" y="4223657"/>
                </a:cubicBezTo>
                <a:cubicBezTo>
                  <a:pt x="109902" y="4229561"/>
                  <a:pt x="97631" y="4230023"/>
                  <a:pt x="87084" y="4234543"/>
                </a:cubicBezTo>
                <a:cubicBezTo>
                  <a:pt x="63016" y="4244858"/>
                  <a:pt x="31908" y="4261266"/>
                  <a:pt x="10884" y="4278085"/>
                </a:cubicBezTo>
                <a:lnTo>
                  <a:pt x="0" y="4287781"/>
                </a:lnTo>
                <a:close/>
              </a:path>
            </a:pathLst>
          </a:cu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7E6F9A8-1B4B-4FEF-942A-15CA97ECE0B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6837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4164FB2-EFB1-4531-A8F4-DD77A03E2CC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42" r="78777"/>
          <a:stretch/>
        </p:blipFill>
        <p:spPr>
          <a:xfrm>
            <a:off x="0" y="5352597"/>
            <a:ext cx="2053566" cy="1505403"/>
          </a:xfrm>
          <a:custGeom>
            <a:avLst/>
            <a:gdLst>
              <a:gd name="connsiteX0" fmla="*/ 1355645 w 2053566"/>
              <a:gd name="connsiteY0" fmla="*/ 0 h 1505403"/>
              <a:gd name="connsiteX1" fmla="*/ 2053566 w 2053566"/>
              <a:gd name="connsiteY1" fmla="*/ 0 h 1505403"/>
              <a:gd name="connsiteX2" fmla="*/ 2053566 w 2053566"/>
              <a:gd name="connsiteY2" fmla="*/ 500084 h 1505403"/>
              <a:gd name="connsiteX3" fmla="*/ 2046514 w 2053566"/>
              <a:gd name="connsiteY3" fmla="*/ 493032 h 1505403"/>
              <a:gd name="connsiteX4" fmla="*/ 2002971 w 2053566"/>
              <a:gd name="connsiteY4" fmla="*/ 438603 h 1505403"/>
              <a:gd name="connsiteX5" fmla="*/ 1970314 w 2053566"/>
              <a:gd name="connsiteY5" fmla="*/ 416832 h 1505403"/>
              <a:gd name="connsiteX6" fmla="*/ 1926771 w 2053566"/>
              <a:gd name="connsiteY6" fmla="*/ 373289 h 1505403"/>
              <a:gd name="connsiteX7" fmla="*/ 1905000 w 2053566"/>
              <a:gd name="connsiteY7" fmla="*/ 351517 h 1505403"/>
              <a:gd name="connsiteX8" fmla="*/ 1839686 w 2053566"/>
              <a:gd name="connsiteY8" fmla="*/ 307974 h 1505403"/>
              <a:gd name="connsiteX9" fmla="*/ 1774371 w 2053566"/>
              <a:gd name="connsiteY9" fmla="*/ 286203 h 1505403"/>
              <a:gd name="connsiteX10" fmla="*/ 1741714 w 2053566"/>
              <a:gd name="connsiteY10" fmla="*/ 264432 h 1505403"/>
              <a:gd name="connsiteX11" fmla="*/ 1676400 w 2053566"/>
              <a:gd name="connsiteY11" fmla="*/ 242660 h 1505403"/>
              <a:gd name="connsiteX12" fmla="*/ 1643743 w 2053566"/>
              <a:gd name="connsiteY12" fmla="*/ 210003 h 1505403"/>
              <a:gd name="connsiteX13" fmla="*/ 1600200 w 2053566"/>
              <a:gd name="connsiteY13" fmla="*/ 199117 h 1505403"/>
              <a:gd name="connsiteX14" fmla="*/ 1578429 w 2053566"/>
              <a:gd name="connsiteY14" fmla="*/ 155574 h 1505403"/>
              <a:gd name="connsiteX15" fmla="*/ 1502229 w 2053566"/>
              <a:gd name="connsiteY15" fmla="*/ 90260 h 1505403"/>
              <a:gd name="connsiteX16" fmla="*/ 1436914 w 2053566"/>
              <a:gd name="connsiteY16" fmla="*/ 46717 h 1505403"/>
              <a:gd name="connsiteX17" fmla="*/ 1404257 w 2053566"/>
              <a:gd name="connsiteY17" fmla="*/ 24946 h 1505403"/>
              <a:gd name="connsiteX18" fmla="*/ 1360714 w 2053566"/>
              <a:gd name="connsiteY18" fmla="*/ 3174 h 1505403"/>
              <a:gd name="connsiteX19" fmla="*/ 0 w 2053566"/>
              <a:gd name="connsiteY19" fmla="*/ 0 h 1505403"/>
              <a:gd name="connsiteX20" fmla="*/ 614898 w 2053566"/>
              <a:gd name="connsiteY20" fmla="*/ 0 h 1505403"/>
              <a:gd name="connsiteX21" fmla="*/ 620486 w 2053566"/>
              <a:gd name="connsiteY21" fmla="*/ 35832 h 1505403"/>
              <a:gd name="connsiteX22" fmla="*/ 685800 w 2053566"/>
              <a:gd name="connsiteY22" fmla="*/ 101146 h 1505403"/>
              <a:gd name="connsiteX23" fmla="*/ 718457 w 2053566"/>
              <a:gd name="connsiteY23" fmla="*/ 122917 h 1505403"/>
              <a:gd name="connsiteX24" fmla="*/ 762000 w 2053566"/>
              <a:gd name="connsiteY24" fmla="*/ 133803 h 1505403"/>
              <a:gd name="connsiteX25" fmla="*/ 794657 w 2053566"/>
              <a:gd name="connsiteY25" fmla="*/ 144689 h 1505403"/>
              <a:gd name="connsiteX26" fmla="*/ 838200 w 2053566"/>
              <a:gd name="connsiteY26" fmla="*/ 155574 h 1505403"/>
              <a:gd name="connsiteX27" fmla="*/ 903514 w 2053566"/>
              <a:gd name="connsiteY27" fmla="*/ 177346 h 1505403"/>
              <a:gd name="connsiteX28" fmla="*/ 968829 w 2053566"/>
              <a:gd name="connsiteY28" fmla="*/ 210003 h 1505403"/>
              <a:gd name="connsiteX29" fmla="*/ 1012371 w 2053566"/>
              <a:gd name="connsiteY29" fmla="*/ 242660 h 1505403"/>
              <a:gd name="connsiteX30" fmla="*/ 1045029 w 2053566"/>
              <a:gd name="connsiteY30" fmla="*/ 253546 h 1505403"/>
              <a:gd name="connsiteX31" fmla="*/ 1077686 w 2053566"/>
              <a:gd name="connsiteY31" fmla="*/ 286203 h 1505403"/>
              <a:gd name="connsiteX32" fmla="*/ 1110343 w 2053566"/>
              <a:gd name="connsiteY32" fmla="*/ 297089 h 1505403"/>
              <a:gd name="connsiteX33" fmla="*/ 1175657 w 2053566"/>
              <a:gd name="connsiteY33" fmla="*/ 340632 h 1505403"/>
              <a:gd name="connsiteX34" fmla="*/ 1208314 w 2053566"/>
              <a:gd name="connsiteY34" fmla="*/ 362403 h 1505403"/>
              <a:gd name="connsiteX35" fmla="*/ 1284514 w 2053566"/>
              <a:gd name="connsiteY35" fmla="*/ 384174 h 1505403"/>
              <a:gd name="connsiteX36" fmla="*/ 1317171 w 2053566"/>
              <a:gd name="connsiteY36" fmla="*/ 405946 h 1505403"/>
              <a:gd name="connsiteX37" fmla="*/ 1382486 w 2053566"/>
              <a:gd name="connsiteY37" fmla="*/ 427717 h 1505403"/>
              <a:gd name="connsiteX38" fmla="*/ 1436914 w 2053566"/>
              <a:gd name="connsiteY38" fmla="*/ 471260 h 1505403"/>
              <a:gd name="connsiteX39" fmla="*/ 1458686 w 2053566"/>
              <a:gd name="connsiteY39" fmla="*/ 493032 h 1505403"/>
              <a:gd name="connsiteX40" fmla="*/ 1524000 w 2053566"/>
              <a:gd name="connsiteY40" fmla="*/ 514803 h 1505403"/>
              <a:gd name="connsiteX41" fmla="*/ 1578429 w 2053566"/>
              <a:gd name="connsiteY41" fmla="*/ 569232 h 1505403"/>
              <a:gd name="connsiteX42" fmla="*/ 1611086 w 2053566"/>
              <a:gd name="connsiteY42" fmla="*/ 601889 h 1505403"/>
              <a:gd name="connsiteX43" fmla="*/ 1687286 w 2053566"/>
              <a:gd name="connsiteY43" fmla="*/ 667203 h 1505403"/>
              <a:gd name="connsiteX44" fmla="*/ 1763486 w 2053566"/>
              <a:gd name="connsiteY44" fmla="*/ 743403 h 1505403"/>
              <a:gd name="connsiteX45" fmla="*/ 1796143 w 2053566"/>
              <a:gd name="connsiteY45" fmla="*/ 776060 h 1505403"/>
              <a:gd name="connsiteX46" fmla="*/ 1817914 w 2053566"/>
              <a:gd name="connsiteY46" fmla="*/ 797832 h 1505403"/>
              <a:gd name="connsiteX47" fmla="*/ 1883229 w 2053566"/>
              <a:gd name="connsiteY47" fmla="*/ 841374 h 1505403"/>
              <a:gd name="connsiteX48" fmla="*/ 1915886 w 2053566"/>
              <a:gd name="connsiteY48" fmla="*/ 863146 h 1505403"/>
              <a:gd name="connsiteX49" fmla="*/ 1948543 w 2053566"/>
              <a:gd name="connsiteY49" fmla="*/ 895803 h 1505403"/>
              <a:gd name="connsiteX50" fmla="*/ 1992086 w 2053566"/>
              <a:gd name="connsiteY50" fmla="*/ 906689 h 1505403"/>
              <a:gd name="connsiteX51" fmla="*/ 2024743 w 2053566"/>
              <a:gd name="connsiteY51" fmla="*/ 917574 h 1505403"/>
              <a:gd name="connsiteX52" fmla="*/ 2053566 w 2053566"/>
              <a:gd name="connsiteY52" fmla="*/ 925251 h 1505403"/>
              <a:gd name="connsiteX53" fmla="*/ 2053566 w 2053566"/>
              <a:gd name="connsiteY53" fmla="*/ 1505403 h 1505403"/>
              <a:gd name="connsiteX54" fmla="*/ 0 w 2053566"/>
              <a:gd name="connsiteY54" fmla="*/ 1505403 h 150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053566" h="1505403">
                <a:moveTo>
                  <a:pt x="1355645" y="0"/>
                </a:moveTo>
                <a:lnTo>
                  <a:pt x="2053566" y="0"/>
                </a:lnTo>
                <a:lnTo>
                  <a:pt x="2053566" y="500084"/>
                </a:lnTo>
                <a:lnTo>
                  <a:pt x="2046514" y="493032"/>
                </a:lnTo>
                <a:cubicBezTo>
                  <a:pt x="2021363" y="461593"/>
                  <a:pt x="2032180" y="461970"/>
                  <a:pt x="2002971" y="438603"/>
                </a:cubicBezTo>
                <a:cubicBezTo>
                  <a:pt x="1992755" y="430430"/>
                  <a:pt x="1980247" y="425346"/>
                  <a:pt x="1970314" y="416832"/>
                </a:cubicBezTo>
                <a:cubicBezTo>
                  <a:pt x="1954729" y="403474"/>
                  <a:pt x="1941285" y="387803"/>
                  <a:pt x="1926771" y="373289"/>
                </a:cubicBezTo>
                <a:cubicBezTo>
                  <a:pt x="1919514" y="366032"/>
                  <a:pt x="1913539" y="357210"/>
                  <a:pt x="1905000" y="351517"/>
                </a:cubicBezTo>
                <a:cubicBezTo>
                  <a:pt x="1883229" y="337003"/>
                  <a:pt x="1864509" y="316248"/>
                  <a:pt x="1839686" y="307974"/>
                </a:cubicBezTo>
                <a:cubicBezTo>
                  <a:pt x="1817914" y="300717"/>
                  <a:pt x="1793466" y="298933"/>
                  <a:pt x="1774371" y="286203"/>
                </a:cubicBezTo>
                <a:cubicBezTo>
                  <a:pt x="1763485" y="278946"/>
                  <a:pt x="1753669" y="269745"/>
                  <a:pt x="1741714" y="264432"/>
                </a:cubicBezTo>
                <a:cubicBezTo>
                  <a:pt x="1720743" y="255111"/>
                  <a:pt x="1676400" y="242660"/>
                  <a:pt x="1676400" y="242660"/>
                </a:cubicBezTo>
                <a:cubicBezTo>
                  <a:pt x="1665514" y="231774"/>
                  <a:pt x="1657109" y="217641"/>
                  <a:pt x="1643743" y="210003"/>
                </a:cubicBezTo>
                <a:cubicBezTo>
                  <a:pt x="1630753" y="202580"/>
                  <a:pt x="1614393" y="203848"/>
                  <a:pt x="1600200" y="199117"/>
                </a:cubicBezTo>
                <a:cubicBezTo>
                  <a:pt x="1592503" y="196551"/>
                  <a:pt x="1582058" y="162831"/>
                  <a:pt x="1578429" y="155574"/>
                </a:cubicBezTo>
                <a:cubicBezTo>
                  <a:pt x="1553029" y="133803"/>
                  <a:pt x="1528745" y="110657"/>
                  <a:pt x="1502229" y="90260"/>
                </a:cubicBezTo>
                <a:cubicBezTo>
                  <a:pt x="1481489" y="74306"/>
                  <a:pt x="1458686" y="61231"/>
                  <a:pt x="1436914" y="46717"/>
                </a:cubicBezTo>
                <a:cubicBezTo>
                  <a:pt x="1426028" y="39460"/>
                  <a:pt x="1415959" y="30797"/>
                  <a:pt x="1404257" y="24946"/>
                </a:cubicBezTo>
                <a:cubicBezTo>
                  <a:pt x="1389743" y="17689"/>
                  <a:pt x="1374803" y="11225"/>
                  <a:pt x="1360714" y="3174"/>
                </a:cubicBezTo>
                <a:close/>
                <a:moveTo>
                  <a:pt x="0" y="0"/>
                </a:moveTo>
                <a:lnTo>
                  <a:pt x="614898" y="0"/>
                </a:lnTo>
                <a:lnTo>
                  <a:pt x="620486" y="35832"/>
                </a:lnTo>
                <a:cubicBezTo>
                  <a:pt x="631645" y="64528"/>
                  <a:pt x="660182" y="84067"/>
                  <a:pt x="685800" y="101146"/>
                </a:cubicBezTo>
                <a:cubicBezTo>
                  <a:pt x="696686" y="108403"/>
                  <a:pt x="706432" y="117763"/>
                  <a:pt x="718457" y="122917"/>
                </a:cubicBezTo>
                <a:cubicBezTo>
                  <a:pt x="732208" y="128810"/>
                  <a:pt x="747615" y="129693"/>
                  <a:pt x="762000" y="133803"/>
                </a:cubicBezTo>
                <a:cubicBezTo>
                  <a:pt x="773033" y="136955"/>
                  <a:pt x="783624" y="141537"/>
                  <a:pt x="794657" y="144689"/>
                </a:cubicBezTo>
                <a:cubicBezTo>
                  <a:pt x="809042" y="148799"/>
                  <a:pt x="823870" y="151275"/>
                  <a:pt x="838200" y="155574"/>
                </a:cubicBezTo>
                <a:cubicBezTo>
                  <a:pt x="860181" y="162168"/>
                  <a:pt x="884419" y="164616"/>
                  <a:pt x="903514" y="177346"/>
                </a:cubicBezTo>
                <a:cubicBezTo>
                  <a:pt x="945719" y="205482"/>
                  <a:pt x="923759" y="194980"/>
                  <a:pt x="968829" y="210003"/>
                </a:cubicBezTo>
                <a:cubicBezTo>
                  <a:pt x="983343" y="220889"/>
                  <a:pt x="996619" y="233659"/>
                  <a:pt x="1012371" y="242660"/>
                </a:cubicBezTo>
                <a:cubicBezTo>
                  <a:pt x="1022334" y="248353"/>
                  <a:pt x="1035481" y="247181"/>
                  <a:pt x="1045029" y="253546"/>
                </a:cubicBezTo>
                <a:cubicBezTo>
                  <a:pt x="1057838" y="262085"/>
                  <a:pt x="1064877" y="277664"/>
                  <a:pt x="1077686" y="286203"/>
                </a:cubicBezTo>
                <a:cubicBezTo>
                  <a:pt x="1087233" y="292568"/>
                  <a:pt x="1100312" y="291516"/>
                  <a:pt x="1110343" y="297089"/>
                </a:cubicBezTo>
                <a:cubicBezTo>
                  <a:pt x="1133216" y="309796"/>
                  <a:pt x="1153886" y="326118"/>
                  <a:pt x="1175657" y="340632"/>
                </a:cubicBezTo>
                <a:cubicBezTo>
                  <a:pt x="1186543" y="347889"/>
                  <a:pt x="1195622" y="359230"/>
                  <a:pt x="1208314" y="362403"/>
                </a:cubicBezTo>
                <a:cubicBezTo>
                  <a:pt x="1262989" y="376072"/>
                  <a:pt x="1237664" y="368558"/>
                  <a:pt x="1284514" y="384174"/>
                </a:cubicBezTo>
                <a:cubicBezTo>
                  <a:pt x="1295400" y="391431"/>
                  <a:pt x="1305216" y="400632"/>
                  <a:pt x="1317171" y="405946"/>
                </a:cubicBezTo>
                <a:cubicBezTo>
                  <a:pt x="1338142" y="415267"/>
                  <a:pt x="1382486" y="427717"/>
                  <a:pt x="1382486" y="427717"/>
                </a:cubicBezTo>
                <a:cubicBezTo>
                  <a:pt x="1435049" y="480282"/>
                  <a:pt x="1368259" y="416336"/>
                  <a:pt x="1436914" y="471260"/>
                </a:cubicBezTo>
                <a:cubicBezTo>
                  <a:pt x="1444928" y="477671"/>
                  <a:pt x="1449506" y="488442"/>
                  <a:pt x="1458686" y="493032"/>
                </a:cubicBezTo>
                <a:cubicBezTo>
                  <a:pt x="1479212" y="503295"/>
                  <a:pt x="1524000" y="514803"/>
                  <a:pt x="1524000" y="514803"/>
                </a:cubicBezTo>
                <a:lnTo>
                  <a:pt x="1578429" y="569232"/>
                </a:lnTo>
                <a:cubicBezTo>
                  <a:pt x="1589315" y="580118"/>
                  <a:pt x="1598277" y="593350"/>
                  <a:pt x="1611086" y="601889"/>
                </a:cubicBezTo>
                <a:cubicBezTo>
                  <a:pt x="1660822" y="635046"/>
                  <a:pt x="1634492" y="614409"/>
                  <a:pt x="1687286" y="667203"/>
                </a:cubicBezTo>
                <a:lnTo>
                  <a:pt x="1763486" y="743403"/>
                </a:lnTo>
                <a:lnTo>
                  <a:pt x="1796143" y="776060"/>
                </a:lnTo>
                <a:cubicBezTo>
                  <a:pt x="1803400" y="783317"/>
                  <a:pt x="1809374" y="792139"/>
                  <a:pt x="1817914" y="797832"/>
                </a:cubicBezTo>
                <a:lnTo>
                  <a:pt x="1883229" y="841374"/>
                </a:lnTo>
                <a:cubicBezTo>
                  <a:pt x="1894115" y="848631"/>
                  <a:pt x="1906635" y="853895"/>
                  <a:pt x="1915886" y="863146"/>
                </a:cubicBezTo>
                <a:cubicBezTo>
                  <a:pt x="1926772" y="874032"/>
                  <a:pt x="1935177" y="888165"/>
                  <a:pt x="1948543" y="895803"/>
                </a:cubicBezTo>
                <a:cubicBezTo>
                  <a:pt x="1961533" y="903226"/>
                  <a:pt x="1977701" y="902579"/>
                  <a:pt x="1992086" y="906689"/>
                </a:cubicBezTo>
                <a:cubicBezTo>
                  <a:pt x="2003119" y="909841"/>
                  <a:pt x="2013673" y="914555"/>
                  <a:pt x="2024743" y="917574"/>
                </a:cubicBezTo>
                <a:lnTo>
                  <a:pt x="2053566" y="925251"/>
                </a:lnTo>
                <a:lnTo>
                  <a:pt x="2053566" y="1505403"/>
                </a:lnTo>
                <a:lnTo>
                  <a:pt x="0" y="1505403"/>
                </a:lnTo>
                <a:close/>
              </a:path>
            </a:pathLst>
          </a:custGeom>
        </p:spPr>
      </p:pic>
      <p:pic>
        <p:nvPicPr>
          <p:cNvPr id="17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E6BC652-4BE1-478A-BFA7-47149E82F2F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3" r="26442" b="66400"/>
          <a:stretch/>
        </p:blipFill>
        <p:spPr>
          <a:xfrm rot="1800000" flipH="1">
            <a:off x="489857" y="4860000"/>
            <a:ext cx="1806209" cy="876778"/>
          </a:xfrm>
          <a:custGeom>
            <a:avLst/>
            <a:gdLst>
              <a:gd name="connsiteX0" fmla="*/ 527412 w 1806209"/>
              <a:gd name="connsiteY0" fmla="*/ 0 h 876778"/>
              <a:gd name="connsiteX1" fmla="*/ 0 w 1806209"/>
              <a:gd name="connsiteY1" fmla="*/ 0 h 876778"/>
              <a:gd name="connsiteX2" fmla="*/ 0 w 1806209"/>
              <a:gd name="connsiteY2" fmla="*/ 255471 h 876778"/>
              <a:gd name="connsiteX3" fmla="*/ 10065 w 1806209"/>
              <a:gd name="connsiteY3" fmla="*/ 245407 h 876778"/>
              <a:gd name="connsiteX4" fmla="*/ 20951 w 1806209"/>
              <a:gd name="connsiteY4" fmla="*/ 234521 h 876778"/>
              <a:gd name="connsiteX5" fmla="*/ 53608 w 1806209"/>
              <a:gd name="connsiteY5" fmla="*/ 223635 h 876778"/>
              <a:gd name="connsiteX6" fmla="*/ 118922 w 1806209"/>
              <a:gd name="connsiteY6" fmla="*/ 190978 h 876778"/>
              <a:gd name="connsiteX7" fmla="*/ 206008 w 1806209"/>
              <a:gd name="connsiteY7" fmla="*/ 147435 h 876778"/>
              <a:gd name="connsiteX8" fmla="*/ 238665 w 1806209"/>
              <a:gd name="connsiteY8" fmla="*/ 125664 h 876778"/>
              <a:gd name="connsiteX9" fmla="*/ 260436 w 1806209"/>
              <a:gd name="connsiteY9" fmla="*/ 103892 h 876778"/>
              <a:gd name="connsiteX10" fmla="*/ 303979 w 1806209"/>
              <a:gd name="connsiteY10" fmla="*/ 93007 h 876778"/>
              <a:gd name="connsiteX11" fmla="*/ 336636 w 1806209"/>
              <a:gd name="connsiteY11" fmla="*/ 82121 h 876778"/>
              <a:gd name="connsiteX12" fmla="*/ 358408 w 1806209"/>
              <a:gd name="connsiteY12" fmla="*/ 60350 h 876778"/>
              <a:gd name="connsiteX13" fmla="*/ 412836 w 1806209"/>
              <a:gd name="connsiteY13" fmla="*/ 49464 h 876778"/>
              <a:gd name="connsiteX14" fmla="*/ 478151 w 1806209"/>
              <a:gd name="connsiteY14" fmla="*/ 27692 h 876778"/>
              <a:gd name="connsiteX15" fmla="*/ 510808 w 1806209"/>
              <a:gd name="connsiteY15" fmla="*/ 16807 h 876778"/>
              <a:gd name="connsiteX16" fmla="*/ 1806209 w 1806209"/>
              <a:gd name="connsiteY16" fmla="*/ 0 h 876778"/>
              <a:gd name="connsiteX17" fmla="*/ 708134 w 1806209"/>
              <a:gd name="connsiteY17" fmla="*/ 0 h 876778"/>
              <a:gd name="connsiteX18" fmla="*/ 709028 w 1806209"/>
              <a:gd name="connsiteY18" fmla="*/ 1950 h 876778"/>
              <a:gd name="connsiteX19" fmla="*/ 641436 w 1806209"/>
              <a:gd name="connsiteY19" fmla="*/ 71235 h 876778"/>
              <a:gd name="connsiteX20" fmla="*/ 576122 w 1806209"/>
              <a:gd name="connsiteY20" fmla="*/ 114778 h 876778"/>
              <a:gd name="connsiteX21" fmla="*/ 543465 w 1806209"/>
              <a:gd name="connsiteY21" fmla="*/ 125664 h 876778"/>
              <a:gd name="connsiteX22" fmla="*/ 510808 w 1806209"/>
              <a:gd name="connsiteY22" fmla="*/ 147435 h 876778"/>
              <a:gd name="connsiteX23" fmla="*/ 314865 w 1806209"/>
              <a:gd name="connsiteY23" fmla="*/ 169207 h 876778"/>
              <a:gd name="connsiteX24" fmla="*/ 260436 w 1806209"/>
              <a:gd name="connsiteY24" fmla="*/ 212750 h 876778"/>
              <a:gd name="connsiteX25" fmla="*/ 195122 w 1806209"/>
              <a:gd name="connsiteY25" fmla="*/ 256292 h 876778"/>
              <a:gd name="connsiteX26" fmla="*/ 140694 w 1806209"/>
              <a:gd name="connsiteY26" fmla="*/ 321607 h 876778"/>
              <a:gd name="connsiteX27" fmla="*/ 86265 w 1806209"/>
              <a:gd name="connsiteY27" fmla="*/ 376035 h 876778"/>
              <a:gd name="connsiteX28" fmla="*/ 42722 w 1806209"/>
              <a:gd name="connsiteY28" fmla="*/ 430464 h 876778"/>
              <a:gd name="connsiteX29" fmla="*/ 2368 w 1806209"/>
              <a:gd name="connsiteY29" fmla="*/ 445198 h 876778"/>
              <a:gd name="connsiteX30" fmla="*/ 0 w 1806209"/>
              <a:gd name="connsiteY30" fmla="*/ 445880 h 876778"/>
              <a:gd name="connsiteX31" fmla="*/ 0 w 1806209"/>
              <a:gd name="connsiteY31" fmla="*/ 876778 h 876778"/>
              <a:gd name="connsiteX32" fmla="*/ 1806209 w 1806209"/>
              <a:gd name="connsiteY32" fmla="*/ 876778 h 876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806209" h="876778">
                <a:moveTo>
                  <a:pt x="527412" y="0"/>
                </a:moveTo>
                <a:lnTo>
                  <a:pt x="0" y="0"/>
                </a:lnTo>
                <a:lnTo>
                  <a:pt x="0" y="255471"/>
                </a:lnTo>
                <a:lnTo>
                  <a:pt x="10065" y="245407"/>
                </a:lnTo>
                <a:cubicBezTo>
                  <a:pt x="13308" y="241284"/>
                  <a:pt x="16551" y="237161"/>
                  <a:pt x="20951" y="234521"/>
                </a:cubicBezTo>
                <a:cubicBezTo>
                  <a:pt x="30790" y="228617"/>
                  <a:pt x="43345" y="228767"/>
                  <a:pt x="53608" y="223635"/>
                </a:cubicBezTo>
                <a:cubicBezTo>
                  <a:pt x="138017" y="181431"/>
                  <a:pt x="36838" y="218340"/>
                  <a:pt x="118922" y="190978"/>
                </a:cubicBezTo>
                <a:cubicBezTo>
                  <a:pt x="156922" y="152980"/>
                  <a:pt x="130958" y="172453"/>
                  <a:pt x="206008" y="147435"/>
                </a:cubicBezTo>
                <a:cubicBezTo>
                  <a:pt x="216894" y="140178"/>
                  <a:pt x="228449" y="133837"/>
                  <a:pt x="238665" y="125664"/>
                </a:cubicBezTo>
                <a:cubicBezTo>
                  <a:pt x="246679" y="119253"/>
                  <a:pt x="251256" y="108482"/>
                  <a:pt x="260436" y="103892"/>
                </a:cubicBezTo>
                <a:cubicBezTo>
                  <a:pt x="273817" y="97201"/>
                  <a:pt x="289594" y="97117"/>
                  <a:pt x="303979" y="93007"/>
                </a:cubicBezTo>
                <a:cubicBezTo>
                  <a:pt x="315012" y="89855"/>
                  <a:pt x="325750" y="85750"/>
                  <a:pt x="336636" y="82121"/>
                </a:cubicBezTo>
                <a:cubicBezTo>
                  <a:pt x="343893" y="74864"/>
                  <a:pt x="348975" y="64393"/>
                  <a:pt x="358408" y="60350"/>
                </a:cubicBezTo>
                <a:cubicBezTo>
                  <a:pt x="375414" y="53062"/>
                  <a:pt x="394986" y="54332"/>
                  <a:pt x="412836" y="49464"/>
                </a:cubicBezTo>
                <a:cubicBezTo>
                  <a:pt x="434977" y="43425"/>
                  <a:pt x="456379" y="34949"/>
                  <a:pt x="478151" y="27692"/>
                </a:cubicBezTo>
                <a:lnTo>
                  <a:pt x="510808" y="16807"/>
                </a:lnTo>
                <a:close/>
                <a:moveTo>
                  <a:pt x="1806209" y="0"/>
                </a:moveTo>
                <a:lnTo>
                  <a:pt x="708134" y="0"/>
                </a:lnTo>
                <a:lnTo>
                  <a:pt x="709028" y="1950"/>
                </a:lnTo>
                <a:cubicBezTo>
                  <a:pt x="728907" y="60380"/>
                  <a:pt x="677113" y="62316"/>
                  <a:pt x="641436" y="71235"/>
                </a:cubicBezTo>
                <a:cubicBezTo>
                  <a:pt x="619665" y="85749"/>
                  <a:pt x="600945" y="106503"/>
                  <a:pt x="576122" y="114778"/>
                </a:cubicBezTo>
                <a:cubicBezTo>
                  <a:pt x="565236" y="118407"/>
                  <a:pt x="553728" y="120532"/>
                  <a:pt x="543465" y="125664"/>
                </a:cubicBezTo>
                <a:cubicBezTo>
                  <a:pt x="531763" y="131515"/>
                  <a:pt x="523220" y="143298"/>
                  <a:pt x="510808" y="147435"/>
                </a:cubicBezTo>
                <a:cubicBezTo>
                  <a:pt x="474669" y="159481"/>
                  <a:pt x="324413" y="168411"/>
                  <a:pt x="314865" y="169207"/>
                </a:cubicBezTo>
                <a:cubicBezTo>
                  <a:pt x="241324" y="193719"/>
                  <a:pt x="321038" y="159724"/>
                  <a:pt x="260436" y="212750"/>
                </a:cubicBezTo>
                <a:cubicBezTo>
                  <a:pt x="240744" y="229980"/>
                  <a:pt x="195122" y="256292"/>
                  <a:pt x="195122" y="256292"/>
                </a:cubicBezTo>
                <a:cubicBezTo>
                  <a:pt x="141076" y="337364"/>
                  <a:pt x="210531" y="237803"/>
                  <a:pt x="140694" y="321607"/>
                </a:cubicBezTo>
                <a:cubicBezTo>
                  <a:pt x="95337" y="376034"/>
                  <a:pt x="146135" y="336122"/>
                  <a:pt x="86265" y="376035"/>
                </a:cubicBezTo>
                <a:cubicBezTo>
                  <a:pt x="78573" y="387573"/>
                  <a:pt x="58234" y="422708"/>
                  <a:pt x="42722" y="430464"/>
                </a:cubicBezTo>
                <a:cubicBezTo>
                  <a:pt x="32459" y="435596"/>
                  <a:pt x="16131" y="441039"/>
                  <a:pt x="2368" y="445198"/>
                </a:cubicBezTo>
                <a:lnTo>
                  <a:pt x="0" y="445880"/>
                </a:lnTo>
                <a:lnTo>
                  <a:pt x="0" y="876778"/>
                </a:lnTo>
                <a:lnTo>
                  <a:pt x="1806209" y="876778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ACB42A-B466-4C8B-98C9-801CEB260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900" y="2688336"/>
            <a:ext cx="6767224" cy="31822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6600" dirty="0" err="1"/>
              <a:t>Preguntas</a:t>
            </a:r>
            <a:r>
              <a:rPr lang="en-US" sz="6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01807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>
            <a:extLst>
              <a:ext uri="{FF2B5EF4-FFF2-40B4-BE49-F238E27FC236}">
                <a16:creationId xmlns:a16="http://schemas.microsoft.com/office/drawing/2014/main" id="{18BD78ED-75E1-4879-B369-BC61F7C45E2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E7BD64-C268-4BE6-8D67-F5DD171F01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6C6E9A-567D-4054-B920-2E1BAF6D242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9676190" cy="5442857"/>
          </a:xfrm>
          <a:custGeom>
            <a:avLst/>
            <a:gdLst>
              <a:gd name="connsiteX0" fmla="*/ 0 w 9676190"/>
              <a:gd name="connsiteY0" fmla="*/ 0 h 5442857"/>
              <a:gd name="connsiteX1" fmla="*/ 9676190 w 9676190"/>
              <a:gd name="connsiteY1" fmla="*/ 0 h 5442857"/>
              <a:gd name="connsiteX2" fmla="*/ 9676190 w 9676190"/>
              <a:gd name="connsiteY2" fmla="*/ 5442857 h 5442857"/>
              <a:gd name="connsiteX3" fmla="*/ 1890711 w 9676190"/>
              <a:gd name="connsiteY3" fmla="*/ 5442857 h 5442857"/>
              <a:gd name="connsiteX4" fmla="*/ 1883227 w 9676190"/>
              <a:gd name="connsiteY4" fmla="*/ 5203371 h 5442857"/>
              <a:gd name="connsiteX5" fmla="*/ 1872341 w 9676190"/>
              <a:gd name="connsiteY5" fmla="*/ 5170714 h 5442857"/>
              <a:gd name="connsiteX6" fmla="*/ 1828798 w 9676190"/>
              <a:gd name="connsiteY6" fmla="*/ 5116285 h 5442857"/>
              <a:gd name="connsiteX7" fmla="*/ 1796141 w 9676190"/>
              <a:gd name="connsiteY7" fmla="*/ 4953000 h 5442857"/>
              <a:gd name="connsiteX8" fmla="*/ 1817912 w 9676190"/>
              <a:gd name="connsiteY8" fmla="*/ 4909457 h 5442857"/>
              <a:gd name="connsiteX9" fmla="*/ 1741712 w 9676190"/>
              <a:gd name="connsiteY9" fmla="*/ 4789714 h 5442857"/>
              <a:gd name="connsiteX10" fmla="*/ 1730827 w 9676190"/>
              <a:gd name="connsiteY10" fmla="*/ 4757057 h 5442857"/>
              <a:gd name="connsiteX11" fmla="*/ 1687284 w 9676190"/>
              <a:gd name="connsiteY11" fmla="*/ 4702628 h 5442857"/>
              <a:gd name="connsiteX12" fmla="*/ 1632855 w 9676190"/>
              <a:gd name="connsiteY12" fmla="*/ 4593771 h 5442857"/>
              <a:gd name="connsiteX13" fmla="*/ 1600198 w 9676190"/>
              <a:gd name="connsiteY13" fmla="*/ 4572000 h 5442857"/>
              <a:gd name="connsiteX14" fmla="*/ 1578427 w 9676190"/>
              <a:gd name="connsiteY14" fmla="*/ 4550228 h 5442857"/>
              <a:gd name="connsiteX15" fmla="*/ 1556655 w 9676190"/>
              <a:gd name="connsiteY15" fmla="*/ 4517571 h 5442857"/>
              <a:gd name="connsiteX16" fmla="*/ 1523998 w 9676190"/>
              <a:gd name="connsiteY16" fmla="*/ 4506685 h 5442857"/>
              <a:gd name="connsiteX17" fmla="*/ 1491341 w 9676190"/>
              <a:gd name="connsiteY17" fmla="*/ 4484914 h 5442857"/>
              <a:gd name="connsiteX18" fmla="*/ 1415141 w 9676190"/>
              <a:gd name="connsiteY18" fmla="*/ 4463143 h 5442857"/>
              <a:gd name="connsiteX19" fmla="*/ 1349827 w 9676190"/>
              <a:gd name="connsiteY19" fmla="*/ 4397828 h 5442857"/>
              <a:gd name="connsiteX20" fmla="*/ 1328055 w 9676190"/>
              <a:gd name="connsiteY20" fmla="*/ 4376057 h 5442857"/>
              <a:gd name="connsiteX21" fmla="*/ 1295398 w 9676190"/>
              <a:gd name="connsiteY21" fmla="*/ 4354285 h 5442857"/>
              <a:gd name="connsiteX22" fmla="*/ 1262741 w 9676190"/>
              <a:gd name="connsiteY22" fmla="*/ 4321628 h 5442857"/>
              <a:gd name="connsiteX23" fmla="*/ 1197427 w 9676190"/>
              <a:gd name="connsiteY23" fmla="*/ 4299857 h 5442857"/>
              <a:gd name="connsiteX24" fmla="*/ 1153884 w 9676190"/>
              <a:gd name="connsiteY24" fmla="*/ 4288971 h 5442857"/>
              <a:gd name="connsiteX25" fmla="*/ 1088570 w 9676190"/>
              <a:gd name="connsiteY25" fmla="*/ 4267200 h 5442857"/>
              <a:gd name="connsiteX26" fmla="*/ 1023255 w 9676190"/>
              <a:gd name="connsiteY26" fmla="*/ 4223657 h 5442857"/>
              <a:gd name="connsiteX27" fmla="*/ 1001484 w 9676190"/>
              <a:gd name="connsiteY27" fmla="*/ 4201885 h 5442857"/>
              <a:gd name="connsiteX28" fmla="*/ 947055 w 9676190"/>
              <a:gd name="connsiteY28" fmla="*/ 4191000 h 5442857"/>
              <a:gd name="connsiteX29" fmla="*/ 903512 w 9676190"/>
              <a:gd name="connsiteY29" fmla="*/ 4180114 h 5442857"/>
              <a:gd name="connsiteX30" fmla="*/ 870855 w 9676190"/>
              <a:gd name="connsiteY30" fmla="*/ 4158343 h 5442857"/>
              <a:gd name="connsiteX31" fmla="*/ 805541 w 9676190"/>
              <a:gd name="connsiteY31" fmla="*/ 4136571 h 5442857"/>
              <a:gd name="connsiteX32" fmla="*/ 772884 w 9676190"/>
              <a:gd name="connsiteY32" fmla="*/ 4125685 h 5442857"/>
              <a:gd name="connsiteX33" fmla="*/ 707570 w 9676190"/>
              <a:gd name="connsiteY33" fmla="*/ 4103914 h 5442857"/>
              <a:gd name="connsiteX34" fmla="*/ 674912 w 9676190"/>
              <a:gd name="connsiteY34" fmla="*/ 4093028 h 5442857"/>
              <a:gd name="connsiteX35" fmla="*/ 631370 w 9676190"/>
              <a:gd name="connsiteY35" fmla="*/ 4082143 h 5442857"/>
              <a:gd name="connsiteX36" fmla="*/ 359227 w 9676190"/>
              <a:gd name="connsiteY36" fmla="*/ 4093028 h 5442857"/>
              <a:gd name="connsiteX37" fmla="*/ 293912 w 9676190"/>
              <a:gd name="connsiteY37" fmla="*/ 4136571 h 5442857"/>
              <a:gd name="connsiteX38" fmla="*/ 217712 w 9676190"/>
              <a:gd name="connsiteY38" fmla="*/ 4158343 h 5442857"/>
              <a:gd name="connsiteX39" fmla="*/ 185055 w 9676190"/>
              <a:gd name="connsiteY39" fmla="*/ 4180114 h 5442857"/>
              <a:gd name="connsiteX40" fmla="*/ 141512 w 9676190"/>
              <a:gd name="connsiteY40" fmla="*/ 4201885 h 5442857"/>
              <a:gd name="connsiteX41" fmla="*/ 119741 w 9676190"/>
              <a:gd name="connsiteY41" fmla="*/ 4223657 h 5442857"/>
              <a:gd name="connsiteX42" fmla="*/ 87084 w 9676190"/>
              <a:gd name="connsiteY42" fmla="*/ 4234543 h 5442857"/>
              <a:gd name="connsiteX43" fmla="*/ 10884 w 9676190"/>
              <a:gd name="connsiteY43" fmla="*/ 4278085 h 5442857"/>
              <a:gd name="connsiteX44" fmla="*/ 0 w 9676190"/>
              <a:gd name="connsiteY44" fmla="*/ 4287781 h 544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676190" h="5442857">
                <a:moveTo>
                  <a:pt x="0" y="0"/>
                </a:moveTo>
                <a:lnTo>
                  <a:pt x="9676190" y="0"/>
                </a:lnTo>
                <a:lnTo>
                  <a:pt x="9676190" y="5442857"/>
                </a:lnTo>
                <a:lnTo>
                  <a:pt x="1890711" y="5442857"/>
                </a:lnTo>
                <a:lnTo>
                  <a:pt x="1883227" y="5203371"/>
                </a:lnTo>
                <a:cubicBezTo>
                  <a:pt x="1882572" y="5191915"/>
                  <a:pt x="1877473" y="5180977"/>
                  <a:pt x="1872341" y="5170714"/>
                </a:cubicBezTo>
                <a:cubicBezTo>
                  <a:pt x="1858608" y="5143249"/>
                  <a:pt x="1849049" y="5136536"/>
                  <a:pt x="1828798" y="5116285"/>
                </a:cubicBezTo>
                <a:cubicBezTo>
                  <a:pt x="1791950" y="5005739"/>
                  <a:pt x="1816272" y="5093911"/>
                  <a:pt x="1796141" y="4953000"/>
                </a:cubicBezTo>
                <a:cubicBezTo>
                  <a:pt x="1793524" y="4934684"/>
                  <a:pt x="1814283" y="4916714"/>
                  <a:pt x="1817912" y="4909457"/>
                </a:cubicBezTo>
                <a:cubicBezTo>
                  <a:pt x="1792512" y="4869543"/>
                  <a:pt x="1756672" y="4834597"/>
                  <a:pt x="1741712" y="4789714"/>
                </a:cubicBezTo>
                <a:cubicBezTo>
                  <a:pt x="1738084" y="4778828"/>
                  <a:pt x="1735959" y="4767320"/>
                  <a:pt x="1730827" y="4757057"/>
                </a:cubicBezTo>
                <a:cubicBezTo>
                  <a:pt x="1717096" y="4729596"/>
                  <a:pt x="1707532" y="4722877"/>
                  <a:pt x="1687284" y="4702628"/>
                </a:cubicBezTo>
                <a:cubicBezTo>
                  <a:pt x="1677462" y="4663342"/>
                  <a:pt x="1671736" y="4619691"/>
                  <a:pt x="1632855" y="4593771"/>
                </a:cubicBezTo>
                <a:cubicBezTo>
                  <a:pt x="1621969" y="4586514"/>
                  <a:pt x="1610414" y="4580173"/>
                  <a:pt x="1600198" y="4572000"/>
                </a:cubicBezTo>
                <a:cubicBezTo>
                  <a:pt x="1592184" y="4565589"/>
                  <a:pt x="1584838" y="4558242"/>
                  <a:pt x="1578427" y="4550228"/>
                </a:cubicBezTo>
                <a:cubicBezTo>
                  <a:pt x="1570254" y="4540012"/>
                  <a:pt x="1566871" y="4525744"/>
                  <a:pt x="1556655" y="4517571"/>
                </a:cubicBezTo>
                <a:cubicBezTo>
                  <a:pt x="1547695" y="4510403"/>
                  <a:pt x="1534261" y="4511817"/>
                  <a:pt x="1523998" y="4506685"/>
                </a:cubicBezTo>
                <a:cubicBezTo>
                  <a:pt x="1512296" y="4500834"/>
                  <a:pt x="1503043" y="4490765"/>
                  <a:pt x="1491341" y="4484914"/>
                </a:cubicBezTo>
                <a:cubicBezTo>
                  <a:pt x="1475720" y="4477104"/>
                  <a:pt x="1429098" y="4466632"/>
                  <a:pt x="1415141" y="4463143"/>
                </a:cubicBezTo>
                <a:lnTo>
                  <a:pt x="1349827" y="4397828"/>
                </a:lnTo>
                <a:cubicBezTo>
                  <a:pt x="1342570" y="4390571"/>
                  <a:pt x="1336594" y="4381750"/>
                  <a:pt x="1328055" y="4376057"/>
                </a:cubicBezTo>
                <a:cubicBezTo>
                  <a:pt x="1317169" y="4368800"/>
                  <a:pt x="1305449" y="4362661"/>
                  <a:pt x="1295398" y="4354285"/>
                </a:cubicBezTo>
                <a:cubicBezTo>
                  <a:pt x="1283572" y="4344430"/>
                  <a:pt x="1276198" y="4329104"/>
                  <a:pt x="1262741" y="4321628"/>
                </a:cubicBezTo>
                <a:cubicBezTo>
                  <a:pt x="1242680" y="4310483"/>
                  <a:pt x="1219691" y="4305423"/>
                  <a:pt x="1197427" y="4299857"/>
                </a:cubicBezTo>
                <a:cubicBezTo>
                  <a:pt x="1182913" y="4296228"/>
                  <a:pt x="1168214" y="4293270"/>
                  <a:pt x="1153884" y="4288971"/>
                </a:cubicBezTo>
                <a:cubicBezTo>
                  <a:pt x="1131903" y="4282377"/>
                  <a:pt x="1088570" y="4267200"/>
                  <a:pt x="1088570" y="4267200"/>
                </a:cubicBezTo>
                <a:cubicBezTo>
                  <a:pt x="1066798" y="4252686"/>
                  <a:pt x="1041757" y="4242160"/>
                  <a:pt x="1023255" y="4223657"/>
                </a:cubicBezTo>
                <a:cubicBezTo>
                  <a:pt x="1015998" y="4216400"/>
                  <a:pt x="1010917" y="4205928"/>
                  <a:pt x="1001484" y="4201885"/>
                </a:cubicBezTo>
                <a:cubicBezTo>
                  <a:pt x="984478" y="4194597"/>
                  <a:pt x="965117" y="4195014"/>
                  <a:pt x="947055" y="4191000"/>
                </a:cubicBezTo>
                <a:cubicBezTo>
                  <a:pt x="932450" y="4187755"/>
                  <a:pt x="918026" y="4183743"/>
                  <a:pt x="903512" y="4180114"/>
                </a:cubicBezTo>
                <a:cubicBezTo>
                  <a:pt x="892626" y="4172857"/>
                  <a:pt x="882810" y="4163656"/>
                  <a:pt x="870855" y="4158343"/>
                </a:cubicBezTo>
                <a:cubicBezTo>
                  <a:pt x="849884" y="4149022"/>
                  <a:pt x="827312" y="4143828"/>
                  <a:pt x="805541" y="4136571"/>
                </a:cubicBezTo>
                <a:lnTo>
                  <a:pt x="772884" y="4125685"/>
                </a:lnTo>
                <a:lnTo>
                  <a:pt x="707570" y="4103914"/>
                </a:lnTo>
                <a:cubicBezTo>
                  <a:pt x="696684" y="4100285"/>
                  <a:pt x="686044" y="4095811"/>
                  <a:pt x="674912" y="4093028"/>
                </a:cubicBezTo>
                <a:lnTo>
                  <a:pt x="631370" y="4082143"/>
                </a:lnTo>
                <a:cubicBezTo>
                  <a:pt x="540656" y="4085771"/>
                  <a:pt x="448856" y="4078572"/>
                  <a:pt x="359227" y="4093028"/>
                </a:cubicBezTo>
                <a:cubicBezTo>
                  <a:pt x="333395" y="4097194"/>
                  <a:pt x="318735" y="4128296"/>
                  <a:pt x="293912" y="4136571"/>
                </a:cubicBezTo>
                <a:cubicBezTo>
                  <a:pt x="247062" y="4152188"/>
                  <a:pt x="272387" y="4144674"/>
                  <a:pt x="217712" y="4158343"/>
                </a:cubicBezTo>
                <a:cubicBezTo>
                  <a:pt x="206826" y="4165600"/>
                  <a:pt x="196414" y="4173623"/>
                  <a:pt x="185055" y="4180114"/>
                </a:cubicBezTo>
                <a:cubicBezTo>
                  <a:pt x="170966" y="4188165"/>
                  <a:pt x="155014" y="4192884"/>
                  <a:pt x="141512" y="4201885"/>
                </a:cubicBezTo>
                <a:cubicBezTo>
                  <a:pt x="132973" y="4207578"/>
                  <a:pt x="128542" y="4218376"/>
                  <a:pt x="119741" y="4223657"/>
                </a:cubicBezTo>
                <a:cubicBezTo>
                  <a:pt x="109902" y="4229561"/>
                  <a:pt x="97631" y="4230023"/>
                  <a:pt x="87084" y="4234543"/>
                </a:cubicBezTo>
                <a:cubicBezTo>
                  <a:pt x="63016" y="4244858"/>
                  <a:pt x="31908" y="4261266"/>
                  <a:pt x="10884" y="4278085"/>
                </a:cubicBezTo>
                <a:lnTo>
                  <a:pt x="0" y="4287781"/>
                </a:lnTo>
                <a:close/>
              </a:path>
            </a:pathLst>
          </a:cu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7E6F9A8-1B4B-4FEF-942A-15CA97ECE0B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6837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4164FB2-EFB1-4531-A8F4-DD77A03E2CC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42" r="78777"/>
          <a:stretch/>
        </p:blipFill>
        <p:spPr>
          <a:xfrm>
            <a:off x="0" y="5352597"/>
            <a:ext cx="2053566" cy="1505403"/>
          </a:xfrm>
          <a:custGeom>
            <a:avLst/>
            <a:gdLst>
              <a:gd name="connsiteX0" fmla="*/ 1355645 w 2053566"/>
              <a:gd name="connsiteY0" fmla="*/ 0 h 1505403"/>
              <a:gd name="connsiteX1" fmla="*/ 2053566 w 2053566"/>
              <a:gd name="connsiteY1" fmla="*/ 0 h 1505403"/>
              <a:gd name="connsiteX2" fmla="*/ 2053566 w 2053566"/>
              <a:gd name="connsiteY2" fmla="*/ 500084 h 1505403"/>
              <a:gd name="connsiteX3" fmla="*/ 2046514 w 2053566"/>
              <a:gd name="connsiteY3" fmla="*/ 493032 h 1505403"/>
              <a:gd name="connsiteX4" fmla="*/ 2002971 w 2053566"/>
              <a:gd name="connsiteY4" fmla="*/ 438603 h 1505403"/>
              <a:gd name="connsiteX5" fmla="*/ 1970314 w 2053566"/>
              <a:gd name="connsiteY5" fmla="*/ 416832 h 1505403"/>
              <a:gd name="connsiteX6" fmla="*/ 1926771 w 2053566"/>
              <a:gd name="connsiteY6" fmla="*/ 373289 h 1505403"/>
              <a:gd name="connsiteX7" fmla="*/ 1905000 w 2053566"/>
              <a:gd name="connsiteY7" fmla="*/ 351517 h 1505403"/>
              <a:gd name="connsiteX8" fmla="*/ 1839686 w 2053566"/>
              <a:gd name="connsiteY8" fmla="*/ 307974 h 1505403"/>
              <a:gd name="connsiteX9" fmla="*/ 1774371 w 2053566"/>
              <a:gd name="connsiteY9" fmla="*/ 286203 h 1505403"/>
              <a:gd name="connsiteX10" fmla="*/ 1741714 w 2053566"/>
              <a:gd name="connsiteY10" fmla="*/ 264432 h 1505403"/>
              <a:gd name="connsiteX11" fmla="*/ 1676400 w 2053566"/>
              <a:gd name="connsiteY11" fmla="*/ 242660 h 1505403"/>
              <a:gd name="connsiteX12" fmla="*/ 1643743 w 2053566"/>
              <a:gd name="connsiteY12" fmla="*/ 210003 h 1505403"/>
              <a:gd name="connsiteX13" fmla="*/ 1600200 w 2053566"/>
              <a:gd name="connsiteY13" fmla="*/ 199117 h 1505403"/>
              <a:gd name="connsiteX14" fmla="*/ 1578429 w 2053566"/>
              <a:gd name="connsiteY14" fmla="*/ 155574 h 1505403"/>
              <a:gd name="connsiteX15" fmla="*/ 1502229 w 2053566"/>
              <a:gd name="connsiteY15" fmla="*/ 90260 h 1505403"/>
              <a:gd name="connsiteX16" fmla="*/ 1436914 w 2053566"/>
              <a:gd name="connsiteY16" fmla="*/ 46717 h 1505403"/>
              <a:gd name="connsiteX17" fmla="*/ 1404257 w 2053566"/>
              <a:gd name="connsiteY17" fmla="*/ 24946 h 1505403"/>
              <a:gd name="connsiteX18" fmla="*/ 1360714 w 2053566"/>
              <a:gd name="connsiteY18" fmla="*/ 3174 h 1505403"/>
              <a:gd name="connsiteX19" fmla="*/ 0 w 2053566"/>
              <a:gd name="connsiteY19" fmla="*/ 0 h 1505403"/>
              <a:gd name="connsiteX20" fmla="*/ 614898 w 2053566"/>
              <a:gd name="connsiteY20" fmla="*/ 0 h 1505403"/>
              <a:gd name="connsiteX21" fmla="*/ 620486 w 2053566"/>
              <a:gd name="connsiteY21" fmla="*/ 35832 h 1505403"/>
              <a:gd name="connsiteX22" fmla="*/ 685800 w 2053566"/>
              <a:gd name="connsiteY22" fmla="*/ 101146 h 1505403"/>
              <a:gd name="connsiteX23" fmla="*/ 718457 w 2053566"/>
              <a:gd name="connsiteY23" fmla="*/ 122917 h 1505403"/>
              <a:gd name="connsiteX24" fmla="*/ 762000 w 2053566"/>
              <a:gd name="connsiteY24" fmla="*/ 133803 h 1505403"/>
              <a:gd name="connsiteX25" fmla="*/ 794657 w 2053566"/>
              <a:gd name="connsiteY25" fmla="*/ 144689 h 1505403"/>
              <a:gd name="connsiteX26" fmla="*/ 838200 w 2053566"/>
              <a:gd name="connsiteY26" fmla="*/ 155574 h 1505403"/>
              <a:gd name="connsiteX27" fmla="*/ 903514 w 2053566"/>
              <a:gd name="connsiteY27" fmla="*/ 177346 h 1505403"/>
              <a:gd name="connsiteX28" fmla="*/ 968829 w 2053566"/>
              <a:gd name="connsiteY28" fmla="*/ 210003 h 1505403"/>
              <a:gd name="connsiteX29" fmla="*/ 1012371 w 2053566"/>
              <a:gd name="connsiteY29" fmla="*/ 242660 h 1505403"/>
              <a:gd name="connsiteX30" fmla="*/ 1045029 w 2053566"/>
              <a:gd name="connsiteY30" fmla="*/ 253546 h 1505403"/>
              <a:gd name="connsiteX31" fmla="*/ 1077686 w 2053566"/>
              <a:gd name="connsiteY31" fmla="*/ 286203 h 1505403"/>
              <a:gd name="connsiteX32" fmla="*/ 1110343 w 2053566"/>
              <a:gd name="connsiteY32" fmla="*/ 297089 h 1505403"/>
              <a:gd name="connsiteX33" fmla="*/ 1175657 w 2053566"/>
              <a:gd name="connsiteY33" fmla="*/ 340632 h 1505403"/>
              <a:gd name="connsiteX34" fmla="*/ 1208314 w 2053566"/>
              <a:gd name="connsiteY34" fmla="*/ 362403 h 1505403"/>
              <a:gd name="connsiteX35" fmla="*/ 1284514 w 2053566"/>
              <a:gd name="connsiteY35" fmla="*/ 384174 h 1505403"/>
              <a:gd name="connsiteX36" fmla="*/ 1317171 w 2053566"/>
              <a:gd name="connsiteY36" fmla="*/ 405946 h 1505403"/>
              <a:gd name="connsiteX37" fmla="*/ 1382486 w 2053566"/>
              <a:gd name="connsiteY37" fmla="*/ 427717 h 1505403"/>
              <a:gd name="connsiteX38" fmla="*/ 1436914 w 2053566"/>
              <a:gd name="connsiteY38" fmla="*/ 471260 h 1505403"/>
              <a:gd name="connsiteX39" fmla="*/ 1458686 w 2053566"/>
              <a:gd name="connsiteY39" fmla="*/ 493032 h 1505403"/>
              <a:gd name="connsiteX40" fmla="*/ 1524000 w 2053566"/>
              <a:gd name="connsiteY40" fmla="*/ 514803 h 1505403"/>
              <a:gd name="connsiteX41" fmla="*/ 1578429 w 2053566"/>
              <a:gd name="connsiteY41" fmla="*/ 569232 h 1505403"/>
              <a:gd name="connsiteX42" fmla="*/ 1611086 w 2053566"/>
              <a:gd name="connsiteY42" fmla="*/ 601889 h 1505403"/>
              <a:gd name="connsiteX43" fmla="*/ 1687286 w 2053566"/>
              <a:gd name="connsiteY43" fmla="*/ 667203 h 1505403"/>
              <a:gd name="connsiteX44" fmla="*/ 1763486 w 2053566"/>
              <a:gd name="connsiteY44" fmla="*/ 743403 h 1505403"/>
              <a:gd name="connsiteX45" fmla="*/ 1796143 w 2053566"/>
              <a:gd name="connsiteY45" fmla="*/ 776060 h 1505403"/>
              <a:gd name="connsiteX46" fmla="*/ 1817914 w 2053566"/>
              <a:gd name="connsiteY46" fmla="*/ 797832 h 1505403"/>
              <a:gd name="connsiteX47" fmla="*/ 1883229 w 2053566"/>
              <a:gd name="connsiteY47" fmla="*/ 841374 h 1505403"/>
              <a:gd name="connsiteX48" fmla="*/ 1915886 w 2053566"/>
              <a:gd name="connsiteY48" fmla="*/ 863146 h 1505403"/>
              <a:gd name="connsiteX49" fmla="*/ 1948543 w 2053566"/>
              <a:gd name="connsiteY49" fmla="*/ 895803 h 1505403"/>
              <a:gd name="connsiteX50" fmla="*/ 1992086 w 2053566"/>
              <a:gd name="connsiteY50" fmla="*/ 906689 h 1505403"/>
              <a:gd name="connsiteX51" fmla="*/ 2024743 w 2053566"/>
              <a:gd name="connsiteY51" fmla="*/ 917574 h 1505403"/>
              <a:gd name="connsiteX52" fmla="*/ 2053566 w 2053566"/>
              <a:gd name="connsiteY52" fmla="*/ 925251 h 1505403"/>
              <a:gd name="connsiteX53" fmla="*/ 2053566 w 2053566"/>
              <a:gd name="connsiteY53" fmla="*/ 1505403 h 1505403"/>
              <a:gd name="connsiteX54" fmla="*/ 0 w 2053566"/>
              <a:gd name="connsiteY54" fmla="*/ 1505403 h 150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053566" h="1505403">
                <a:moveTo>
                  <a:pt x="1355645" y="0"/>
                </a:moveTo>
                <a:lnTo>
                  <a:pt x="2053566" y="0"/>
                </a:lnTo>
                <a:lnTo>
                  <a:pt x="2053566" y="500084"/>
                </a:lnTo>
                <a:lnTo>
                  <a:pt x="2046514" y="493032"/>
                </a:lnTo>
                <a:cubicBezTo>
                  <a:pt x="2021363" y="461593"/>
                  <a:pt x="2032180" y="461970"/>
                  <a:pt x="2002971" y="438603"/>
                </a:cubicBezTo>
                <a:cubicBezTo>
                  <a:pt x="1992755" y="430430"/>
                  <a:pt x="1980247" y="425346"/>
                  <a:pt x="1970314" y="416832"/>
                </a:cubicBezTo>
                <a:cubicBezTo>
                  <a:pt x="1954729" y="403474"/>
                  <a:pt x="1941285" y="387803"/>
                  <a:pt x="1926771" y="373289"/>
                </a:cubicBezTo>
                <a:cubicBezTo>
                  <a:pt x="1919514" y="366032"/>
                  <a:pt x="1913539" y="357210"/>
                  <a:pt x="1905000" y="351517"/>
                </a:cubicBezTo>
                <a:cubicBezTo>
                  <a:pt x="1883229" y="337003"/>
                  <a:pt x="1864509" y="316248"/>
                  <a:pt x="1839686" y="307974"/>
                </a:cubicBezTo>
                <a:cubicBezTo>
                  <a:pt x="1817914" y="300717"/>
                  <a:pt x="1793466" y="298933"/>
                  <a:pt x="1774371" y="286203"/>
                </a:cubicBezTo>
                <a:cubicBezTo>
                  <a:pt x="1763485" y="278946"/>
                  <a:pt x="1753669" y="269745"/>
                  <a:pt x="1741714" y="264432"/>
                </a:cubicBezTo>
                <a:cubicBezTo>
                  <a:pt x="1720743" y="255111"/>
                  <a:pt x="1676400" y="242660"/>
                  <a:pt x="1676400" y="242660"/>
                </a:cubicBezTo>
                <a:cubicBezTo>
                  <a:pt x="1665514" y="231774"/>
                  <a:pt x="1657109" y="217641"/>
                  <a:pt x="1643743" y="210003"/>
                </a:cubicBezTo>
                <a:cubicBezTo>
                  <a:pt x="1630753" y="202580"/>
                  <a:pt x="1614393" y="203848"/>
                  <a:pt x="1600200" y="199117"/>
                </a:cubicBezTo>
                <a:cubicBezTo>
                  <a:pt x="1592503" y="196551"/>
                  <a:pt x="1582058" y="162831"/>
                  <a:pt x="1578429" y="155574"/>
                </a:cubicBezTo>
                <a:cubicBezTo>
                  <a:pt x="1553029" y="133803"/>
                  <a:pt x="1528745" y="110657"/>
                  <a:pt x="1502229" y="90260"/>
                </a:cubicBezTo>
                <a:cubicBezTo>
                  <a:pt x="1481489" y="74306"/>
                  <a:pt x="1458686" y="61231"/>
                  <a:pt x="1436914" y="46717"/>
                </a:cubicBezTo>
                <a:cubicBezTo>
                  <a:pt x="1426028" y="39460"/>
                  <a:pt x="1415959" y="30797"/>
                  <a:pt x="1404257" y="24946"/>
                </a:cubicBezTo>
                <a:cubicBezTo>
                  <a:pt x="1389743" y="17689"/>
                  <a:pt x="1374803" y="11225"/>
                  <a:pt x="1360714" y="3174"/>
                </a:cubicBezTo>
                <a:close/>
                <a:moveTo>
                  <a:pt x="0" y="0"/>
                </a:moveTo>
                <a:lnTo>
                  <a:pt x="614898" y="0"/>
                </a:lnTo>
                <a:lnTo>
                  <a:pt x="620486" y="35832"/>
                </a:lnTo>
                <a:cubicBezTo>
                  <a:pt x="631645" y="64528"/>
                  <a:pt x="660182" y="84067"/>
                  <a:pt x="685800" y="101146"/>
                </a:cubicBezTo>
                <a:cubicBezTo>
                  <a:pt x="696686" y="108403"/>
                  <a:pt x="706432" y="117763"/>
                  <a:pt x="718457" y="122917"/>
                </a:cubicBezTo>
                <a:cubicBezTo>
                  <a:pt x="732208" y="128810"/>
                  <a:pt x="747615" y="129693"/>
                  <a:pt x="762000" y="133803"/>
                </a:cubicBezTo>
                <a:cubicBezTo>
                  <a:pt x="773033" y="136955"/>
                  <a:pt x="783624" y="141537"/>
                  <a:pt x="794657" y="144689"/>
                </a:cubicBezTo>
                <a:cubicBezTo>
                  <a:pt x="809042" y="148799"/>
                  <a:pt x="823870" y="151275"/>
                  <a:pt x="838200" y="155574"/>
                </a:cubicBezTo>
                <a:cubicBezTo>
                  <a:pt x="860181" y="162168"/>
                  <a:pt x="884419" y="164616"/>
                  <a:pt x="903514" y="177346"/>
                </a:cubicBezTo>
                <a:cubicBezTo>
                  <a:pt x="945719" y="205482"/>
                  <a:pt x="923759" y="194980"/>
                  <a:pt x="968829" y="210003"/>
                </a:cubicBezTo>
                <a:cubicBezTo>
                  <a:pt x="983343" y="220889"/>
                  <a:pt x="996619" y="233659"/>
                  <a:pt x="1012371" y="242660"/>
                </a:cubicBezTo>
                <a:cubicBezTo>
                  <a:pt x="1022334" y="248353"/>
                  <a:pt x="1035481" y="247181"/>
                  <a:pt x="1045029" y="253546"/>
                </a:cubicBezTo>
                <a:cubicBezTo>
                  <a:pt x="1057838" y="262085"/>
                  <a:pt x="1064877" y="277664"/>
                  <a:pt x="1077686" y="286203"/>
                </a:cubicBezTo>
                <a:cubicBezTo>
                  <a:pt x="1087233" y="292568"/>
                  <a:pt x="1100312" y="291516"/>
                  <a:pt x="1110343" y="297089"/>
                </a:cubicBezTo>
                <a:cubicBezTo>
                  <a:pt x="1133216" y="309796"/>
                  <a:pt x="1153886" y="326118"/>
                  <a:pt x="1175657" y="340632"/>
                </a:cubicBezTo>
                <a:cubicBezTo>
                  <a:pt x="1186543" y="347889"/>
                  <a:pt x="1195622" y="359230"/>
                  <a:pt x="1208314" y="362403"/>
                </a:cubicBezTo>
                <a:cubicBezTo>
                  <a:pt x="1262989" y="376072"/>
                  <a:pt x="1237664" y="368558"/>
                  <a:pt x="1284514" y="384174"/>
                </a:cubicBezTo>
                <a:cubicBezTo>
                  <a:pt x="1295400" y="391431"/>
                  <a:pt x="1305216" y="400632"/>
                  <a:pt x="1317171" y="405946"/>
                </a:cubicBezTo>
                <a:cubicBezTo>
                  <a:pt x="1338142" y="415267"/>
                  <a:pt x="1382486" y="427717"/>
                  <a:pt x="1382486" y="427717"/>
                </a:cubicBezTo>
                <a:cubicBezTo>
                  <a:pt x="1435049" y="480282"/>
                  <a:pt x="1368259" y="416336"/>
                  <a:pt x="1436914" y="471260"/>
                </a:cubicBezTo>
                <a:cubicBezTo>
                  <a:pt x="1444928" y="477671"/>
                  <a:pt x="1449506" y="488442"/>
                  <a:pt x="1458686" y="493032"/>
                </a:cubicBezTo>
                <a:cubicBezTo>
                  <a:pt x="1479212" y="503295"/>
                  <a:pt x="1524000" y="514803"/>
                  <a:pt x="1524000" y="514803"/>
                </a:cubicBezTo>
                <a:lnTo>
                  <a:pt x="1578429" y="569232"/>
                </a:lnTo>
                <a:cubicBezTo>
                  <a:pt x="1589315" y="580118"/>
                  <a:pt x="1598277" y="593350"/>
                  <a:pt x="1611086" y="601889"/>
                </a:cubicBezTo>
                <a:cubicBezTo>
                  <a:pt x="1660822" y="635046"/>
                  <a:pt x="1634492" y="614409"/>
                  <a:pt x="1687286" y="667203"/>
                </a:cubicBezTo>
                <a:lnTo>
                  <a:pt x="1763486" y="743403"/>
                </a:lnTo>
                <a:lnTo>
                  <a:pt x="1796143" y="776060"/>
                </a:lnTo>
                <a:cubicBezTo>
                  <a:pt x="1803400" y="783317"/>
                  <a:pt x="1809374" y="792139"/>
                  <a:pt x="1817914" y="797832"/>
                </a:cubicBezTo>
                <a:lnTo>
                  <a:pt x="1883229" y="841374"/>
                </a:lnTo>
                <a:cubicBezTo>
                  <a:pt x="1894115" y="848631"/>
                  <a:pt x="1906635" y="853895"/>
                  <a:pt x="1915886" y="863146"/>
                </a:cubicBezTo>
                <a:cubicBezTo>
                  <a:pt x="1926772" y="874032"/>
                  <a:pt x="1935177" y="888165"/>
                  <a:pt x="1948543" y="895803"/>
                </a:cubicBezTo>
                <a:cubicBezTo>
                  <a:pt x="1961533" y="903226"/>
                  <a:pt x="1977701" y="902579"/>
                  <a:pt x="1992086" y="906689"/>
                </a:cubicBezTo>
                <a:cubicBezTo>
                  <a:pt x="2003119" y="909841"/>
                  <a:pt x="2013673" y="914555"/>
                  <a:pt x="2024743" y="917574"/>
                </a:cubicBezTo>
                <a:lnTo>
                  <a:pt x="2053566" y="925251"/>
                </a:lnTo>
                <a:lnTo>
                  <a:pt x="2053566" y="1505403"/>
                </a:lnTo>
                <a:lnTo>
                  <a:pt x="0" y="1505403"/>
                </a:lnTo>
                <a:close/>
              </a:path>
            </a:pathLst>
          </a:cu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E6BC652-4BE1-478A-BFA7-47149E82F2F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3" r="26442" b="66400"/>
          <a:stretch/>
        </p:blipFill>
        <p:spPr>
          <a:xfrm rot="1800000" flipH="1">
            <a:off x="489857" y="4860000"/>
            <a:ext cx="1806209" cy="876778"/>
          </a:xfrm>
          <a:custGeom>
            <a:avLst/>
            <a:gdLst>
              <a:gd name="connsiteX0" fmla="*/ 527412 w 1806209"/>
              <a:gd name="connsiteY0" fmla="*/ 0 h 876778"/>
              <a:gd name="connsiteX1" fmla="*/ 0 w 1806209"/>
              <a:gd name="connsiteY1" fmla="*/ 0 h 876778"/>
              <a:gd name="connsiteX2" fmla="*/ 0 w 1806209"/>
              <a:gd name="connsiteY2" fmla="*/ 255471 h 876778"/>
              <a:gd name="connsiteX3" fmla="*/ 10065 w 1806209"/>
              <a:gd name="connsiteY3" fmla="*/ 245407 h 876778"/>
              <a:gd name="connsiteX4" fmla="*/ 20951 w 1806209"/>
              <a:gd name="connsiteY4" fmla="*/ 234521 h 876778"/>
              <a:gd name="connsiteX5" fmla="*/ 53608 w 1806209"/>
              <a:gd name="connsiteY5" fmla="*/ 223635 h 876778"/>
              <a:gd name="connsiteX6" fmla="*/ 118922 w 1806209"/>
              <a:gd name="connsiteY6" fmla="*/ 190978 h 876778"/>
              <a:gd name="connsiteX7" fmla="*/ 206008 w 1806209"/>
              <a:gd name="connsiteY7" fmla="*/ 147435 h 876778"/>
              <a:gd name="connsiteX8" fmla="*/ 238665 w 1806209"/>
              <a:gd name="connsiteY8" fmla="*/ 125664 h 876778"/>
              <a:gd name="connsiteX9" fmla="*/ 260436 w 1806209"/>
              <a:gd name="connsiteY9" fmla="*/ 103892 h 876778"/>
              <a:gd name="connsiteX10" fmla="*/ 303979 w 1806209"/>
              <a:gd name="connsiteY10" fmla="*/ 93007 h 876778"/>
              <a:gd name="connsiteX11" fmla="*/ 336636 w 1806209"/>
              <a:gd name="connsiteY11" fmla="*/ 82121 h 876778"/>
              <a:gd name="connsiteX12" fmla="*/ 358408 w 1806209"/>
              <a:gd name="connsiteY12" fmla="*/ 60350 h 876778"/>
              <a:gd name="connsiteX13" fmla="*/ 412836 w 1806209"/>
              <a:gd name="connsiteY13" fmla="*/ 49464 h 876778"/>
              <a:gd name="connsiteX14" fmla="*/ 478151 w 1806209"/>
              <a:gd name="connsiteY14" fmla="*/ 27692 h 876778"/>
              <a:gd name="connsiteX15" fmla="*/ 510808 w 1806209"/>
              <a:gd name="connsiteY15" fmla="*/ 16807 h 876778"/>
              <a:gd name="connsiteX16" fmla="*/ 1806209 w 1806209"/>
              <a:gd name="connsiteY16" fmla="*/ 0 h 876778"/>
              <a:gd name="connsiteX17" fmla="*/ 708134 w 1806209"/>
              <a:gd name="connsiteY17" fmla="*/ 0 h 876778"/>
              <a:gd name="connsiteX18" fmla="*/ 709028 w 1806209"/>
              <a:gd name="connsiteY18" fmla="*/ 1950 h 876778"/>
              <a:gd name="connsiteX19" fmla="*/ 641436 w 1806209"/>
              <a:gd name="connsiteY19" fmla="*/ 71235 h 876778"/>
              <a:gd name="connsiteX20" fmla="*/ 576122 w 1806209"/>
              <a:gd name="connsiteY20" fmla="*/ 114778 h 876778"/>
              <a:gd name="connsiteX21" fmla="*/ 543465 w 1806209"/>
              <a:gd name="connsiteY21" fmla="*/ 125664 h 876778"/>
              <a:gd name="connsiteX22" fmla="*/ 510808 w 1806209"/>
              <a:gd name="connsiteY22" fmla="*/ 147435 h 876778"/>
              <a:gd name="connsiteX23" fmla="*/ 314865 w 1806209"/>
              <a:gd name="connsiteY23" fmla="*/ 169207 h 876778"/>
              <a:gd name="connsiteX24" fmla="*/ 260436 w 1806209"/>
              <a:gd name="connsiteY24" fmla="*/ 212750 h 876778"/>
              <a:gd name="connsiteX25" fmla="*/ 195122 w 1806209"/>
              <a:gd name="connsiteY25" fmla="*/ 256292 h 876778"/>
              <a:gd name="connsiteX26" fmla="*/ 140694 w 1806209"/>
              <a:gd name="connsiteY26" fmla="*/ 321607 h 876778"/>
              <a:gd name="connsiteX27" fmla="*/ 86265 w 1806209"/>
              <a:gd name="connsiteY27" fmla="*/ 376035 h 876778"/>
              <a:gd name="connsiteX28" fmla="*/ 42722 w 1806209"/>
              <a:gd name="connsiteY28" fmla="*/ 430464 h 876778"/>
              <a:gd name="connsiteX29" fmla="*/ 2368 w 1806209"/>
              <a:gd name="connsiteY29" fmla="*/ 445198 h 876778"/>
              <a:gd name="connsiteX30" fmla="*/ 0 w 1806209"/>
              <a:gd name="connsiteY30" fmla="*/ 445880 h 876778"/>
              <a:gd name="connsiteX31" fmla="*/ 0 w 1806209"/>
              <a:gd name="connsiteY31" fmla="*/ 876778 h 876778"/>
              <a:gd name="connsiteX32" fmla="*/ 1806209 w 1806209"/>
              <a:gd name="connsiteY32" fmla="*/ 876778 h 876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806209" h="876778">
                <a:moveTo>
                  <a:pt x="527412" y="0"/>
                </a:moveTo>
                <a:lnTo>
                  <a:pt x="0" y="0"/>
                </a:lnTo>
                <a:lnTo>
                  <a:pt x="0" y="255471"/>
                </a:lnTo>
                <a:lnTo>
                  <a:pt x="10065" y="245407"/>
                </a:lnTo>
                <a:cubicBezTo>
                  <a:pt x="13308" y="241284"/>
                  <a:pt x="16551" y="237161"/>
                  <a:pt x="20951" y="234521"/>
                </a:cubicBezTo>
                <a:cubicBezTo>
                  <a:pt x="30790" y="228617"/>
                  <a:pt x="43345" y="228767"/>
                  <a:pt x="53608" y="223635"/>
                </a:cubicBezTo>
                <a:cubicBezTo>
                  <a:pt x="138017" y="181431"/>
                  <a:pt x="36838" y="218340"/>
                  <a:pt x="118922" y="190978"/>
                </a:cubicBezTo>
                <a:cubicBezTo>
                  <a:pt x="156922" y="152980"/>
                  <a:pt x="130958" y="172453"/>
                  <a:pt x="206008" y="147435"/>
                </a:cubicBezTo>
                <a:cubicBezTo>
                  <a:pt x="216894" y="140178"/>
                  <a:pt x="228449" y="133837"/>
                  <a:pt x="238665" y="125664"/>
                </a:cubicBezTo>
                <a:cubicBezTo>
                  <a:pt x="246679" y="119253"/>
                  <a:pt x="251256" y="108482"/>
                  <a:pt x="260436" y="103892"/>
                </a:cubicBezTo>
                <a:cubicBezTo>
                  <a:pt x="273817" y="97201"/>
                  <a:pt x="289594" y="97117"/>
                  <a:pt x="303979" y="93007"/>
                </a:cubicBezTo>
                <a:cubicBezTo>
                  <a:pt x="315012" y="89855"/>
                  <a:pt x="325750" y="85750"/>
                  <a:pt x="336636" y="82121"/>
                </a:cubicBezTo>
                <a:cubicBezTo>
                  <a:pt x="343893" y="74864"/>
                  <a:pt x="348975" y="64393"/>
                  <a:pt x="358408" y="60350"/>
                </a:cubicBezTo>
                <a:cubicBezTo>
                  <a:pt x="375414" y="53062"/>
                  <a:pt x="394986" y="54332"/>
                  <a:pt x="412836" y="49464"/>
                </a:cubicBezTo>
                <a:cubicBezTo>
                  <a:pt x="434977" y="43425"/>
                  <a:pt x="456379" y="34949"/>
                  <a:pt x="478151" y="27692"/>
                </a:cubicBezTo>
                <a:lnTo>
                  <a:pt x="510808" y="16807"/>
                </a:lnTo>
                <a:close/>
                <a:moveTo>
                  <a:pt x="1806209" y="0"/>
                </a:moveTo>
                <a:lnTo>
                  <a:pt x="708134" y="0"/>
                </a:lnTo>
                <a:lnTo>
                  <a:pt x="709028" y="1950"/>
                </a:lnTo>
                <a:cubicBezTo>
                  <a:pt x="728907" y="60380"/>
                  <a:pt x="677113" y="62316"/>
                  <a:pt x="641436" y="71235"/>
                </a:cubicBezTo>
                <a:cubicBezTo>
                  <a:pt x="619665" y="85749"/>
                  <a:pt x="600945" y="106503"/>
                  <a:pt x="576122" y="114778"/>
                </a:cubicBezTo>
                <a:cubicBezTo>
                  <a:pt x="565236" y="118407"/>
                  <a:pt x="553728" y="120532"/>
                  <a:pt x="543465" y="125664"/>
                </a:cubicBezTo>
                <a:cubicBezTo>
                  <a:pt x="531763" y="131515"/>
                  <a:pt x="523220" y="143298"/>
                  <a:pt x="510808" y="147435"/>
                </a:cubicBezTo>
                <a:cubicBezTo>
                  <a:pt x="474669" y="159481"/>
                  <a:pt x="324413" y="168411"/>
                  <a:pt x="314865" y="169207"/>
                </a:cubicBezTo>
                <a:cubicBezTo>
                  <a:pt x="241324" y="193719"/>
                  <a:pt x="321038" y="159724"/>
                  <a:pt x="260436" y="212750"/>
                </a:cubicBezTo>
                <a:cubicBezTo>
                  <a:pt x="240744" y="229980"/>
                  <a:pt x="195122" y="256292"/>
                  <a:pt x="195122" y="256292"/>
                </a:cubicBezTo>
                <a:cubicBezTo>
                  <a:pt x="141076" y="337364"/>
                  <a:pt x="210531" y="237803"/>
                  <a:pt x="140694" y="321607"/>
                </a:cubicBezTo>
                <a:cubicBezTo>
                  <a:pt x="95337" y="376034"/>
                  <a:pt x="146135" y="336122"/>
                  <a:pt x="86265" y="376035"/>
                </a:cubicBezTo>
                <a:cubicBezTo>
                  <a:pt x="78573" y="387573"/>
                  <a:pt x="58234" y="422708"/>
                  <a:pt x="42722" y="430464"/>
                </a:cubicBezTo>
                <a:cubicBezTo>
                  <a:pt x="32459" y="435596"/>
                  <a:pt x="16131" y="441039"/>
                  <a:pt x="2368" y="445198"/>
                </a:cubicBezTo>
                <a:lnTo>
                  <a:pt x="0" y="445880"/>
                </a:lnTo>
                <a:lnTo>
                  <a:pt x="0" y="876778"/>
                </a:lnTo>
                <a:lnTo>
                  <a:pt x="1806209" y="876778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ACB42A-B466-4C8B-98C9-801CEB260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900" y="2688336"/>
            <a:ext cx="6767224" cy="31822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6600" dirty="0"/>
              <a:t>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3809191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 shot of a person&#10;&#10;Description generated with very high confidence">
            <a:extLst>
              <a:ext uri="{FF2B5EF4-FFF2-40B4-BE49-F238E27FC236}">
                <a16:creationId xmlns:a16="http://schemas.microsoft.com/office/drawing/2014/main" id="{BBA22501-C8D0-4AC5-9C73-2BD9D800E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67421"/>
            <a:ext cx="3997362" cy="399736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F3303D-BF86-46B4-A10D-120E648FD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en-US" dirty="0"/>
              <a:t>Emiliano </a:t>
            </a:r>
            <a:r>
              <a:rPr lang="en-US" dirty="0" err="1"/>
              <a:t>conti</a:t>
            </a:r>
            <a:endParaRPr lang="es-U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6201C-3855-44F9-92E9-5E9BD7448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Arquitecto</a:t>
            </a:r>
            <a:r>
              <a:rPr lang="en-US" dirty="0"/>
              <a:t> de Software </a:t>
            </a:r>
            <a:r>
              <a:rPr lang="en-US" dirty="0" err="1"/>
              <a:t>en</a:t>
            </a:r>
            <a:r>
              <a:rPr lang="en-US" dirty="0"/>
              <a:t> Arkano</a:t>
            </a:r>
          </a:p>
          <a:p>
            <a:pPr marL="0" indent="0">
              <a:buNone/>
            </a:pPr>
            <a:r>
              <a:rPr lang="en-US" dirty="0"/>
              <a:t>@Rekeyea </a:t>
            </a:r>
            <a:r>
              <a:rPr lang="en-US" dirty="0" err="1"/>
              <a:t>en</a:t>
            </a:r>
            <a:r>
              <a:rPr lang="en-US" dirty="0"/>
              <a:t> Twitter</a:t>
            </a:r>
          </a:p>
          <a:p>
            <a:pPr marL="0" indent="0">
              <a:buNone/>
            </a:pPr>
            <a:r>
              <a:rPr lang="en-US" dirty="0"/>
              <a:t>econtirodriguez@outlook.com</a:t>
            </a:r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101588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8BD78ED-75E1-4879-B369-BC61F7C45E2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26" name="Rectangle 14">
            <a:extLst>
              <a:ext uri="{FF2B5EF4-FFF2-40B4-BE49-F238E27FC236}">
                <a16:creationId xmlns:a16="http://schemas.microsoft.com/office/drawing/2014/main" id="{1BE7BD64-C268-4BE6-8D67-F5DD171F01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D6C6E9A-567D-4054-B920-2E1BAF6D242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9676190" cy="5442857"/>
          </a:xfrm>
          <a:custGeom>
            <a:avLst/>
            <a:gdLst>
              <a:gd name="connsiteX0" fmla="*/ 0 w 9676190"/>
              <a:gd name="connsiteY0" fmla="*/ 0 h 5442857"/>
              <a:gd name="connsiteX1" fmla="*/ 9676190 w 9676190"/>
              <a:gd name="connsiteY1" fmla="*/ 0 h 5442857"/>
              <a:gd name="connsiteX2" fmla="*/ 9676190 w 9676190"/>
              <a:gd name="connsiteY2" fmla="*/ 5442857 h 5442857"/>
              <a:gd name="connsiteX3" fmla="*/ 1890711 w 9676190"/>
              <a:gd name="connsiteY3" fmla="*/ 5442857 h 5442857"/>
              <a:gd name="connsiteX4" fmla="*/ 1883227 w 9676190"/>
              <a:gd name="connsiteY4" fmla="*/ 5203371 h 5442857"/>
              <a:gd name="connsiteX5" fmla="*/ 1872341 w 9676190"/>
              <a:gd name="connsiteY5" fmla="*/ 5170714 h 5442857"/>
              <a:gd name="connsiteX6" fmla="*/ 1828798 w 9676190"/>
              <a:gd name="connsiteY6" fmla="*/ 5116285 h 5442857"/>
              <a:gd name="connsiteX7" fmla="*/ 1796141 w 9676190"/>
              <a:gd name="connsiteY7" fmla="*/ 4953000 h 5442857"/>
              <a:gd name="connsiteX8" fmla="*/ 1817912 w 9676190"/>
              <a:gd name="connsiteY8" fmla="*/ 4909457 h 5442857"/>
              <a:gd name="connsiteX9" fmla="*/ 1741712 w 9676190"/>
              <a:gd name="connsiteY9" fmla="*/ 4789714 h 5442857"/>
              <a:gd name="connsiteX10" fmla="*/ 1730827 w 9676190"/>
              <a:gd name="connsiteY10" fmla="*/ 4757057 h 5442857"/>
              <a:gd name="connsiteX11" fmla="*/ 1687284 w 9676190"/>
              <a:gd name="connsiteY11" fmla="*/ 4702628 h 5442857"/>
              <a:gd name="connsiteX12" fmla="*/ 1632855 w 9676190"/>
              <a:gd name="connsiteY12" fmla="*/ 4593771 h 5442857"/>
              <a:gd name="connsiteX13" fmla="*/ 1600198 w 9676190"/>
              <a:gd name="connsiteY13" fmla="*/ 4572000 h 5442857"/>
              <a:gd name="connsiteX14" fmla="*/ 1578427 w 9676190"/>
              <a:gd name="connsiteY14" fmla="*/ 4550228 h 5442857"/>
              <a:gd name="connsiteX15" fmla="*/ 1556655 w 9676190"/>
              <a:gd name="connsiteY15" fmla="*/ 4517571 h 5442857"/>
              <a:gd name="connsiteX16" fmla="*/ 1523998 w 9676190"/>
              <a:gd name="connsiteY16" fmla="*/ 4506685 h 5442857"/>
              <a:gd name="connsiteX17" fmla="*/ 1491341 w 9676190"/>
              <a:gd name="connsiteY17" fmla="*/ 4484914 h 5442857"/>
              <a:gd name="connsiteX18" fmla="*/ 1415141 w 9676190"/>
              <a:gd name="connsiteY18" fmla="*/ 4463143 h 5442857"/>
              <a:gd name="connsiteX19" fmla="*/ 1349827 w 9676190"/>
              <a:gd name="connsiteY19" fmla="*/ 4397828 h 5442857"/>
              <a:gd name="connsiteX20" fmla="*/ 1328055 w 9676190"/>
              <a:gd name="connsiteY20" fmla="*/ 4376057 h 5442857"/>
              <a:gd name="connsiteX21" fmla="*/ 1295398 w 9676190"/>
              <a:gd name="connsiteY21" fmla="*/ 4354285 h 5442857"/>
              <a:gd name="connsiteX22" fmla="*/ 1262741 w 9676190"/>
              <a:gd name="connsiteY22" fmla="*/ 4321628 h 5442857"/>
              <a:gd name="connsiteX23" fmla="*/ 1197427 w 9676190"/>
              <a:gd name="connsiteY23" fmla="*/ 4299857 h 5442857"/>
              <a:gd name="connsiteX24" fmla="*/ 1153884 w 9676190"/>
              <a:gd name="connsiteY24" fmla="*/ 4288971 h 5442857"/>
              <a:gd name="connsiteX25" fmla="*/ 1088570 w 9676190"/>
              <a:gd name="connsiteY25" fmla="*/ 4267200 h 5442857"/>
              <a:gd name="connsiteX26" fmla="*/ 1023255 w 9676190"/>
              <a:gd name="connsiteY26" fmla="*/ 4223657 h 5442857"/>
              <a:gd name="connsiteX27" fmla="*/ 1001484 w 9676190"/>
              <a:gd name="connsiteY27" fmla="*/ 4201885 h 5442857"/>
              <a:gd name="connsiteX28" fmla="*/ 947055 w 9676190"/>
              <a:gd name="connsiteY28" fmla="*/ 4191000 h 5442857"/>
              <a:gd name="connsiteX29" fmla="*/ 903512 w 9676190"/>
              <a:gd name="connsiteY29" fmla="*/ 4180114 h 5442857"/>
              <a:gd name="connsiteX30" fmla="*/ 870855 w 9676190"/>
              <a:gd name="connsiteY30" fmla="*/ 4158343 h 5442857"/>
              <a:gd name="connsiteX31" fmla="*/ 805541 w 9676190"/>
              <a:gd name="connsiteY31" fmla="*/ 4136571 h 5442857"/>
              <a:gd name="connsiteX32" fmla="*/ 772884 w 9676190"/>
              <a:gd name="connsiteY32" fmla="*/ 4125685 h 5442857"/>
              <a:gd name="connsiteX33" fmla="*/ 707570 w 9676190"/>
              <a:gd name="connsiteY33" fmla="*/ 4103914 h 5442857"/>
              <a:gd name="connsiteX34" fmla="*/ 674912 w 9676190"/>
              <a:gd name="connsiteY34" fmla="*/ 4093028 h 5442857"/>
              <a:gd name="connsiteX35" fmla="*/ 631370 w 9676190"/>
              <a:gd name="connsiteY35" fmla="*/ 4082143 h 5442857"/>
              <a:gd name="connsiteX36" fmla="*/ 359227 w 9676190"/>
              <a:gd name="connsiteY36" fmla="*/ 4093028 h 5442857"/>
              <a:gd name="connsiteX37" fmla="*/ 293912 w 9676190"/>
              <a:gd name="connsiteY37" fmla="*/ 4136571 h 5442857"/>
              <a:gd name="connsiteX38" fmla="*/ 217712 w 9676190"/>
              <a:gd name="connsiteY38" fmla="*/ 4158343 h 5442857"/>
              <a:gd name="connsiteX39" fmla="*/ 185055 w 9676190"/>
              <a:gd name="connsiteY39" fmla="*/ 4180114 h 5442857"/>
              <a:gd name="connsiteX40" fmla="*/ 141512 w 9676190"/>
              <a:gd name="connsiteY40" fmla="*/ 4201885 h 5442857"/>
              <a:gd name="connsiteX41" fmla="*/ 119741 w 9676190"/>
              <a:gd name="connsiteY41" fmla="*/ 4223657 h 5442857"/>
              <a:gd name="connsiteX42" fmla="*/ 87084 w 9676190"/>
              <a:gd name="connsiteY42" fmla="*/ 4234543 h 5442857"/>
              <a:gd name="connsiteX43" fmla="*/ 10884 w 9676190"/>
              <a:gd name="connsiteY43" fmla="*/ 4278085 h 5442857"/>
              <a:gd name="connsiteX44" fmla="*/ 0 w 9676190"/>
              <a:gd name="connsiteY44" fmla="*/ 4287781 h 544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676190" h="5442857">
                <a:moveTo>
                  <a:pt x="0" y="0"/>
                </a:moveTo>
                <a:lnTo>
                  <a:pt x="9676190" y="0"/>
                </a:lnTo>
                <a:lnTo>
                  <a:pt x="9676190" y="5442857"/>
                </a:lnTo>
                <a:lnTo>
                  <a:pt x="1890711" y="5442857"/>
                </a:lnTo>
                <a:lnTo>
                  <a:pt x="1883227" y="5203371"/>
                </a:lnTo>
                <a:cubicBezTo>
                  <a:pt x="1882572" y="5191915"/>
                  <a:pt x="1877473" y="5180977"/>
                  <a:pt x="1872341" y="5170714"/>
                </a:cubicBezTo>
                <a:cubicBezTo>
                  <a:pt x="1858608" y="5143249"/>
                  <a:pt x="1849049" y="5136536"/>
                  <a:pt x="1828798" y="5116285"/>
                </a:cubicBezTo>
                <a:cubicBezTo>
                  <a:pt x="1791950" y="5005739"/>
                  <a:pt x="1816272" y="5093911"/>
                  <a:pt x="1796141" y="4953000"/>
                </a:cubicBezTo>
                <a:cubicBezTo>
                  <a:pt x="1793524" y="4934684"/>
                  <a:pt x="1814283" y="4916714"/>
                  <a:pt x="1817912" y="4909457"/>
                </a:cubicBezTo>
                <a:cubicBezTo>
                  <a:pt x="1792512" y="4869543"/>
                  <a:pt x="1756672" y="4834597"/>
                  <a:pt x="1741712" y="4789714"/>
                </a:cubicBezTo>
                <a:cubicBezTo>
                  <a:pt x="1738084" y="4778828"/>
                  <a:pt x="1735959" y="4767320"/>
                  <a:pt x="1730827" y="4757057"/>
                </a:cubicBezTo>
                <a:cubicBezTo>
                  <a:pt x="1717096" y="4729596"/>
                  <a:pt x="1707532" y="4722877"/>
                  <a:pt x="1687284" y="4702628"/>
                </a:cubicBezTo>
                <a:cubicBezTo>
                  <a:pt x="1677462" y="4663342"/>
                  <a:pt x="1671736" y="4619691"/>
                  <a:pt x="1632855" y="4593771"/>
                </a:cubicBezTo>
                <a:cubicBezTo>
                  <a:pt x="1621969" y="4586514"/>
                  <a:pt x="1610414" y="4580173"/>
                  <a:pt x="1600198" y="4572000"/>
                </a:cubicBezTo>
                <a:cubicBezTo>
                  <a:pt x="1592184" y="4565589"/>
                  <a:pt x="1584838" y="4558242"/>
                  <a:pt x="1578427" y="4550228"/>
                </a:cubicBezTo>
                <a:cubicBezTo>
                  <a:pt x="1570254" y="4540012"/>
                  <a:pt x="1566871" y="4525744"/>
                  <a:pt x="1556655" y="4517571"/>
                </a:cubicBezTo>
                <a:cubicBezTo>
                  <a:pt x="1547695" y="4510403"/>
                  <a:pt x="1534261" y="4511817"/>
                  <a:pt x="1523998" y="4506685"/>
                </a:cubicBezTo>
                <a:cubicBezTo>
                  <a:pt x="1512296" y="4500834"/>
                  <a:pt x="1503043" y="4490765"/>
                  <a:pt x="1491341" y="4484914"/>
                </a:cubicBezTo>
                <a:cubicBezTo>
                  <a:pt x="1475720" y="4477104"/>
                  <a:pt x="1429098" y="4466632"/>
                  <a:pt x="1415141" y="4463143"/>
                </a:cubicBezTo>
                <a:lnTo>
                  <a:pt x="1349827" y="4397828"/>
                </a:lnTo>
                <a:cubicBezTo>
                  <a:pt x="1342570" y="4390571"/>
                  <a:pt x="1336594" y="4381750"/>
                  <a:pt x="1328055" y="4376057"/>
                </a:cubicBezTo>
                <a:cubicBezTo>
                  <a:pt x="1317169" y="4368800"/>
                  <a:pt x="1305449" y="4362661"/>
                  <a:pt x="1295398" y="4354285"/>
                </a:cubicBezTo>
                <a:cubicBezTo>
                  <a:pt x="1283572" y="4344430"/>
                  <a:pt x="1276198" y="4329104"/>
                  <a:pt x="1262741" y="4321628"/>
                </a:cubicBezTo>
                <a:cubicBezTo>
                  <a:pt x="1242680" y="4310483"/>
                  <a:pt x="1219691" y="4305423"/>
                  <a:pt x="1197427" y="4299857"/>
                </a:cubicBezTo>
                <a:cubicBezTo>
                  <a:pt x="1182913" y="4296228"/>
                  <a:pt x="1168214" y="4293270"/>
                  <a:pt x="1153884" y="4288971"/>
                </a:cubicBezTo>
                <a:cubicBezTo>
                  <a:pt x="1131903" y="4282377"/>
                  <a:pt x="1088570" y="4267200"/>
                  <a:pt x="1088570" y="4267200"/>
                </a:cubicBezTo>
                <a:cubicBezTo>
                  <a:pt x="1066798" y="4252686"/>
                  <a:pt x="1041757" y="4242160"/>
                  <a:pt x="1023255" y="4223657"/>
                </a:cubicBezTo>
                <a:cubicBezTo>
                  <a:pt x="1015998" y="4216400"/>
                  <a:pt x="1010917" y="4205928"/>
                  <a:pt x="1001484" y="4201885"/>
                </a:cubicBezTo>
                <a:cubicBezTo>
                  <a:pt x="984478" y="4194597"/>
                  <a:pt x="965117" y="4195014"/>
                  <a:pt x="947055" y="4191000"/>
                </a:cubicBezTo>
                <a:cubicBezTo>
                  <a:pt x="932450" y="4187755"/>
                  <a:pt x="918026" y="4183743"/>
                  <a:pt x="903512" y="4180114"/>
                </a:cubicBezTo>
                <a:cubicBezTo>
                  <a:pt x="892626" y="4172857"/>
                  <a:pt x="882810" y="4163656"/>
                  <a:pt x="870855" y="4158343"/>
                </a:cubicBezTo>
                <a:cubicBezTo>
                  <a:pt x="849884" y="4149022"/>
                  <a:pt x="827312" y="4143828"/>
                  <a:pt x="805541" y="4136571"/>
                </a:cubicBezTo>
                <a:lnTo>
                  <a:pt x="772884" y="4125685"/>
                </a:lnTo>
                <a:lnTo>
                  <a:pt x="707570" y="4103914"/>
                </a:lnTo>
                <a:cubicBezTo>
                  <a:pt x="696684" y="4100285"/>
                  <a:pt x="686044" y="4095811"/>
                  <a:pt x="674912" y="4093028"/>
                </a:cubicBezTo>
                <a:lnTo>
                  <a:pt x="631370" y="4082143"/>
                </a:lnTo>
                <a:cubicBezTo>
                  <a:pt x="540656" y="4085771"/>
                  <a:pt x="448856" y="4078572"/>
                  <a:pt x="359227" y="4093028"/>
                </a:cubicBezTo>
                <a:cubicBezTo>
                  <a:pt x="333395" y="4097194"/>
                  <a:pt x="318735" y="4128296"/>
                  <a:pt x="293912" y="4136571"/>
                </a:cubicBezTo>
                <a:cubicBezTo>
                  <a:pt x="247062" y="4152188"/>
                  <a:pt x="272387" y="4144674"/>
                  <a:pt x="217712" y="4158343"/>
                </a:cubicBezTo>
                <a:cubicBezTo>
                  <a:pt x="206826" y="4165600"/>
                  <a:pt x="196414" y="4173623"/>
                  <a:pt x="185055" y="4180114"/>
                </a:cubicBezTo>
                <a:cubicBezTo>
                  <a:pt x="170966" y="4188165"/>
                  <a:pt x="155014" y="4192884"/>
                  <a:pt x="141512" y="4201885"/>
                </a:cubicBezTo>
                <a:cubicBezTo>
                  <a:pt x="132973" y="4207578"/>
                  <a:pt x="128542" y="4218376"/>
                  <a:pt x="119741" y="4223657"/>
                </a:cubicBezTo>
                <a:cubicBezTo>
                  <a:pt x="109902" y="4229561"/>
                  <a:pt x="97631" y="4230023"/>
                  <a:pt x="87084" y="4234543"/>
                </a:cubicBezTo>
                <a:cubicBezTo>
                  <a:pt x="63016" y="4244858"/>
                  <a:pt x="31908" y="4261266"/>
                  <a:pt x="10884" y="4278085"/>
                </a:cubicBezTo>
                <a:lnTo>
                  <a:pt x="0" y="4287781"/>
                </a:lnTo>
                <a:close/>
              </a:path>
            </a:pathLst>
          </a:cu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7E6F9A8-1B4B-4FEF-942A-15CA97ECE0B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6837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4164FB2-EFB1-4531-A8F4-DD77A03E2CC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42" r="78777"/>
          <a:stretch/>
        </p:blipFill>
        <p:spPr>
          <a:xfrm>
            <a:off x="0" y="5352597"/>
            <a:ext cx="2053566" cy="1505403"/>
          </a:xfrm>
          <a:custGeom>
            <a:avLst/>
            <a:gdLst>
              <a:gd name="connsiteX0" fmla="*/ 1355645 w 2053566"/>
              <a:gd name="connsiteY0" fmla="*/ 0 h 1505403"/>
              <a:gd name="connsiteX1" fmla="*/ 2053566 w 2053566"/>
              <a:gd name="connsiteY1" fmla="*/ 0 h 1505403"/>
              <a:gd name="connsiteX2" fmla="*/ 2053566 w 2053566"/>
              <a:gd name="connsiteY2" fmla="*/ 500084 h 1505403"/>
              <a:gd name="connsiteX3" fmla="*/ 2046514 w 2053566"/>
              <a:gd name="connsiteY3" fmla="*/ 493032 h 1505403"/>
              <a:gd name="connsiteX4" fmla="*/ 2002971 w 2053566"/>
              <a:gd name="connsiteY4" fmla="*/ 438603 h 1505403"/>
              <a:gd name="connsiteX5" fmla="*/ 1970314 w 2053566"/>
              <a:gd name="connsiteY5" fmla="*/ 416832 h 1505403"/>
              <a:gd name="connsiteX6" fmla="*/ 1926771 w 2053566"/>
              <a:gd name="connsiteY6" fmla="*/ 373289 h 1505403"/>
              <a:gd name="connsiteX7" fmla="*/ 1905000 w 2053566"/>
              <a:gd name="connsiteY7" fmla="*/ 351517 h 1505403"/>
              <a:gd name="connsiteX8" fmla="*/ 1839686 w 2053566"/>
              <a:gd name="connsiteY8" fmla="*/ 307974 h 1505403"/>
              <a:gd name="connsiteX9" fmla="*/ 1774371 w 2053566"/>
              <a:gd name="connsiteY9" fmla="*/ 286203 h 1505403"/>
              <a:gd name="connsiteX10" fmla="*/ 1741714 w 2053566"/>
              <a:gd name="connsiteY10" fmla="*/ 264432 h 1505403"/>
              <a:gd name="connsiteX11" fmla="*/ 1676400 w 2053566"/>
              <a:gd name="connsiteY11" fmla="*/ 242660 h 1505403"/>
              <a:gd name="connsiteX12" fmla="*/ 1643743 w 2053566"/>
              <a:gd name="connsiteY12" fmla="*/ 210003 h 1505403"/>
              <a:gd name="connsiteX13" fmla="*/ 1600200 w 2053566"/>
              <a:gd name="connsiteY13" fmla="*/ 199117 h 1505403"/>
              <a:gd name="connsiteX14" fmla="*/ 1578429 w 2053566"/>
              <a:gd name="connsiteY14" fmla="*/ 155574 h 1505403"/>
              <a:gd name="connsiteX15" fmla="*/ 1502229 w 2053566"/>
              <a:gd name="connsiteY15" fmla="*/ 90260 h 1505403"/>
              <a:gd name="connsiteX16" fmla="*/ 1436914 w 2053566"/>
              <a:gd name="connsiteY16" fmla="*/ 46717 h 1505403"/>
              <a:gd name="connsiteX17" fmla="*/ 1404257 w 2053566"/>
              <a:gd name="connsiteY17" fmla="*/ 24946 h 1505403"/>
              <a:gd name="connsiteX18" fmla="*/ 1360714 w 2053566"/>
              <a:gd name="connsiteY18" fmla="*/ 3174 h 1505403"/>
              <a:gd name="connsiteX19" fmla="*/ 0 w 2053566"/>
              <a:gd name="connsiteY19" fmla="*/ 0 h 1505403"/>
              <a:gd name="connsiteX20" fmla="*/ 614898 w 2053566"/>
              <a:gd name="connsiteY20" fmla="*/ 0 h 1505403"/>
              <a:gd name="connsiteX21" fmla="*/ 620486 w 2053566"/>
              <a:gd name="connsiteY21" fmla="*/ 35832 h 1505403"/>
              <a:gd name="connsiteX22" fmla="*/ 685800 w 2053566"/>
              <a:gd name="connsiteY22" fmla="*/ 101146 h 1505403"/>
              <a:gd name="connsiteX23" fmla="*/ 718457 w 2053566"/>
              <a:gd name="connsiteY23" fmla="*/ 122917 h 1505403"/>
              <a:gd name="connsiteX24" fmla="*/ 762000 w 2053566"/>
              <a:gd name="connsiteY24" fmla="*/ 133803 h 1505403"/>
              <a:gd name="connsiteX25" fmla="*/ 794657 w 2053566"/>
              <a:gd name="connsiteY25" fmla="*/ 144689 h 1505403"/>
              <a:gd name="connsiteX26" fmla="*/ 838200 w 2053566"/>
              <a:gd name="connsiteY26" fmla="*/ 155574 h 1505403"/>
              <a:gd name="connsiteX27" fmla="*/ 903514 w 2053566"/>
              <a:gd name="connsiteY27" fmla="*/ 177346 h 1505403"/>
              <a:gd name="connsiteX28" fmla="*/ 968829 w 2053566"/>
              <a:gd name="connsiteY28" fmla="*/ 210003 h 1505403"/>
              <a:gd name="connsiteX29" fmla="*/ 1012371 w 2053566"/>
              <a:gd name="connsiteY29" fmla="*/ 242660 h 1505403"/>
              <a:gd name="connsiteX30" fmla="*/ 1045029 w 2053566"/>
              <a:gd name="connsiteY30" fmla="*/ 253546 h 1505403"/>
              <a:gd name="connsiteX31" fmla="*/ 1077686 w 2053566"/>
              <a:gd name="connsiteY31" fmla="*/ 286203 h 1505403"/>
              <a:gd name="connsiteX32" fmla="*/ 1110343 w 2053566"/>
              <a:gd name="connsiteY32" fmla="*/ 297089 h 1505403"/>
              <a:gd name="connsiteX33" fmla="*/ 1175657 w 2053566"/>
              <a:gd name="connsiteY33" fmla="*/ 340632 h 1505403"/>
              <a:gd name="connsiteX34" fmla="*/ 1208314 w 2053566"/>
              <a:gd name="connsiteY34" fmla="*/ 362403 h 1505403"/>
              <a:gd name="connsiteX35" fmla="*/ 1284514 w 2053566"/>
              <a:gd name="connsiteY35" fmla="*/ 384174 h 1505403"/>
              <a:gd name="connsiteX36" fmla="*/ 1317171 w 2053566"/>
              <a:gd name="connsiteY36" fmla="*/ 405946 h 1505403"/>
              <a:gd name="connsiteX37" fmla="*/ 1382486 w 2053566"/>
              <a:gd name="connsiteY37" fmla="*/ 427717 h 1505403"/>
              <a:gd name="connsiteX38" fmla="*/ 1436914 w 2053566"/>
              <a:gd name="connsiteY38" fmla="*/ 471260 h 1505403"/>
              <a:gd name="connsiteX39" fmla="*/ 1458686 w 2053566"/>
              <a:gd name="connsiteY39" fmla="*/ 493032 h 1505403"/>
              <a:gd name="connsiteX40" fmla="*/ 1524000 w 2053566"/>
              <a:gd name="connsiteY40" fmla="*/ 514803 h 1505403"/>
              <a:gd name="connsiteX41" fmla="*/ 1578429 w 2053566"/>
              <a:gd name="connsiteY41" fmla="*/ 569232 h 1505403"/>
              <a:gd name="connsiteX42" fmla="*/ 1611086 w 2053566"/>
              <a:gd name="connsiteY42" fmla="*/ 601889 h 1505403"/>
              <a:gd name="connsiteX43" fmla="*/ 1687286 w 2053566"/>
              <a:gd name="connsiteY43" fmla="*/ 667203 h 1505403"/>
              <a:gd name="connsiteX44" fmla="*/ 1763486 w 2053566"/>
              <a:gd name="connsiteY44" fmla="*/ 743403 h 1505403"/>
              <a:gd name="connsiteX45" fmla="*/ 1796143 w 2053566"/>
              <a:gd name="connsiteY45" fmla="*/ 776060 h 1505403"/>
              <a:gd name="connsiteX46" fmla="*/ 1817914 w 2053566"/>
              <a:gd name="connsiteY46" fmla="*/ 797832 h 1505403"/>
              <a:gd name="connsiteX47" fmla="*/ 1883229 w 2053566"/>
              <a:gd name="connsiteY47" fmla="*/ 841374 h 1505403"/>
              <a:gd name="connsiteX48" fmla="*/ 1915886 w 2053566"/>
              <a:gd name="connsiteY48" fmla="*/ 863146 h 1505403"/>
              <a:gd name="connsiteX49" fmla="*/ 1948543 w 2053566"/>
              <a:gd name="connsiteY49" fmla="*/ 895803 h 1505403"/>
              <a:gd name="connsiteX50" fmla="*/ 1992086 w 2053566"/>
              <a:gd name="connsiteY50" fmla="*/ 906689 h 1505403"/>
              <a:gd name="connsiteX51" fmla="*/ 2024743 w 2053566"/>
              <a:gd name="connsiteY51" fmla="*/ 917574 h 1505403"/>
              <a:gd name="connsiteX52" fmla="*/ 2053566 w 2053566"/>
              <a:gd name="connsiteY52" fmla="*/ 925251 h 1505403"/>
              <a:gd name="connsiteX53" fmla="*/ 2053566 w 2053566"/>
              <a:gd name="connsiteY53" fmla="*/ 1505403 h 1505403"/>
              <a:gd name="connsiteX54" fmla="*/ 0 w 2053566"/>
              <a:gd name="connsiteY54" fmla="*/ 1505403 h 150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053566" h="1505403">
                <a:moveTo>
                  <a:pt x="1355645" y="0"/>
                </a:moveTo>
                <a:lnTo>
                  <a:pt x="2053566" y="0"/>
                </a:lnTo>
                <a:lnTo>
                  <a:pt x="2053566" y="500084"/>
                </a:lnTo>
                <a:lnTo>
                  <a:pt x="2046514" y="493032"/>
                </a:lnTo>
                <a:cubicBezTo>
                  <a:pt x="2021363" y="461593"/>
                  <a:pt x="2032180" y="461970"/>
                  <a:pt x="2002971" y="438603"/>
                </a:cubicBezTo>
                <a:cubicBezTo>
                  <a:pt x="1992755" y="430430"/>
                  <a:pt x="1980247" y="425346"/>
                  <a:pt x="1970314" y="416832"/>
                </a:cubicBezTo>
                <a:cubicBezTo>
                  <a:pt x="1954729" y="403474"/>
                  <a:pt x="1941285" y="387803"/>
                  <a:pt x="1926771" y="373289"/>
                </a:cubicBezTo>
                <a:cubicBezTo>
                  <a:pt x="1919514" y="366032"/>
                  <a:pt x="1913539" y="357210"/>
                  <a:pt x="1905000" y="351517"/>
                </a:cubicBezTo>
                <a:cubicBezTo>
                  <a:pt x="1883229" y="337003"/>
                  <a:pt x="1864509" y="316248"/>
                  <a:pt x="1839686" y="307974"/>
                </a:cubicBezTo>
                <a:cubicBezTo>
                  <a:pt x="1817914" y="300717"/>
                  <a:pt x="1793466" y="298933"/>
                  <a:pt x="1774371" y="286203"/>
                </a:cubicBezTo>
                <a:cubicBezTo>
                  <a:pt x="1763485" y="278946"/>
                  <a:pt x="1753669" y="269745"/>
                  <a:pt x="1741714" y="264432"/>
                </a:cubicBezTo>
                <a:cubicBezTo>
                  <a:pt x="1720743" y="255111"/>
                  <a:pt x="1676400" y="242660"/>
                  <a:pt x="1676400" y="242660"/>
                </a:cubicBezTo>
                <a:cubicBezTo>
                  <a:pt x="1665514" y="231774"/>
                  <a:pt x="1657109" y="217641"/>
                  <a:pt x="1643743" y="210003"/>
                </a:cubicBezTo>
                <a:cubicBezTo>
                  <a:pt x="1630753" y="202580"/>
                  <a:pt x="1614393" y="203848"/>
                  <a:pt x="1600200" y="199117"/>
                </a:cubicBezTo>
                <a:cubicBezTo>
                  <a:pt x="1592503" y="196551"/>
                  <a:pt x="1582058" y="162831"/>
                  <a:pt x="1578429" y="155574"/>
                </a:cubicBezTo>
                <a:cubicBezTo>
                  <a:pt x="1553029" y="133803"/>
                  <a:pt x="1528745" y="110657"/>
                  <a:pt x="1502229" y="90260"/>
                </a:cubicBezTo>
                <a:cubicBezTo>
                  <a:pt x="1481489" y="74306"/>
                  <a:pt x="1458686" y="61231"/>
                  <a:pt x="1436914" y="46717"/>
                </a:cubicBezTo>
                <a:cubicBezTo>
                  <a:pt x="1426028" y="39460"/>
                  <a:pt x="1415959" y="30797"/>
                  <a:pt x="1404257" y="24946"/>
                </a:cubicBezTo>
                <a:cubicBezTo>
                  <a:pt x="1389743" y="17689"/>
                  <a:pt x="1374803" y="11225"/>
                  <a:pt x="1360714" y="3174"/>
                </a:cubicBezTo>
                <a:close/>
                <a:moveTo>
                  <a:pt x="0" y="0"/>
                </a:moveTo>
                <a:lnTo>
                  <a:pt x="614898" y="0"/>
                </a:lnTo>
                <a:lnTo>
                  <a:pt x="620486" y="35832"/>
                </a:lnTo>
                <a:cubicBezTo>
                  <a:pt x="631645" y="64528"/>
                  <a:pt x="660182" y="84067"/>
                  <a:pt x="685800" y="101146"/>
                </a:cubicBezTo>
                <a:cubicBezTo>
                  <a:pt x="696686" y="108403"/>
                  <a:pt x="706432" y="117763"/>
                  <a:pt x="718457" y="122917"/>
                </a:cubicBezTo>
                <a:cubicBezTo>
                  <a:pt x="732208" y="128810"/>
                  <a:pt x="747615" y="129693"/>
                  <a:pt x="762000" y="133803"/>
                </a:cubicBezTo>
                <a:cubicBezTo>
                  <a:pt x="773033" y="136955"/>
                  <a:pt x="783624" y="141537"/>
                  <a:pt x="794657" y="144689"/>
                </a:cubicBezTo>
                <a:cubicBezTo>
                  <a:pt x="809042" y="148799"/>
                  <a:pt x="823870" y="151275"/>
                  <a:pt x="838200" y="155574"/>
                </a:cubicBezTo>
                <a:cubicBezTo>
                  <a:pt x="860181" y="162168"/>
                  <a:pt x="884419" y="164616"/>
                  <a:pt x="903514" y="177346"/>
                </a:cubicBezTo>
                <a:cubicBezTo>
                  <a:pt x="945719" y="205482"/>
                  <a:pt x="923759" y="194980"/>
                  <a:pt x="968829" y="210003"/>
                </a:cubicBezTo>
                <a:cubicBezTo>
                  <a:pt x="983343" y="220889"/>
                  <a:pt x="996619" y="233659"/>
                  <a:pt x="1012371" y="242660"/>
                </a:cubicBezTo>
                <a:cubicBezTo>
                  <a:pt x="1022334" y="248353"/>
                  <a:pt x="1035481" y="247181"/>
                  <a:pt x="1045029" y="253546"/>
                </a:cubicBezTo>
                <a:cubicBezTo>
                  <a:pt x="1057838" y="262085"/>
                  <a:pt x="1064877" y="277664"/>
                  <a:pt x="1077686" y="286203"/>
                </a:cubicBezTo>
                <a:cubicBezTo>
                  <a:pt x="1087233" y="292568"/>
                  <a:pt x="1100312" y="291516"/>
                  <a:pt x="1110343" y="297089"/>
                </a:cubicBezTo>
                <a:cubicBezTo>
                  <a:pt x="1133216" y="309796"/>
                  <a:pt x="1153886" y="326118"/>
                  <a:pt x="1175657" y="340632"/>
                </a:cubicBezTo>
                <a:cubicBezTo>
                  <a:pt x="1186543" y="347889"/>
                  <a:pt x="1195622" y="359230"/>
                  <a:pt x="1208314" y="362403"/>
                </a:cubicBezTo>
                <a:cubicBezTo>
                  <a:pt x="1262989" y="376072"/>
                  <a:pt x="1237664" y="368558"/>
                  <a:pt x="1284514" y="384174"/>
                </a:cubicBezTo>
                <a:cubicBezTo>
                  <a:pt x="1295400" y="391431"/>
                  <a:pt x="1305216" y="400632"/>
                  <a:pt x="1317171" y="405946"/>
                </a:cubicBezTo>
                <a:cubicBezTo>
                  <a:pt x="1338142" y="415267"/>
                  <a:pt x="1382486" y="427717"/>
                  <a:pt x="1382486" y="427717"/>
                </a:cubicBezTo>
                <a:cubicBezTo>
                  <a:pt x="1435049" y="480282"/>
                  <a:pt x="1368259" y="416336"/>
                  <a:pt x="1436914" y="471260"/>
                </a:cubicBezTo>
                <a:cubicBezTo>
                  <a:pt x="1444928" y="477671"/>
                  <a:pt x="1449506" y="488442"/>
                  <a:pt x="1458686" y="493032"/>
                </a:cubicBezTo>
                <a:cubicBezTo>
                  <a:pt x="1479212" y="503295"/>
                  <a:pt x="1524000" y="514803"/>
                  <a:pt x="1524000" y="514803"/>
                </a:cubicBezTo>
                <a:lnTo>
                  <a:pt x="1578429" y="569232"/>
                </a:lnTo>
                <a:cubicBezTo>
                  <a:pt x="1589315" y="580118"/>
                  <a:pt x="1598277" y="593350"/>
                  <a:pt x="1611086" y="601889"/>
                </a:cubicBezTo>
                <a:cubicBezTo>
                  <a:pt x="1660822" y="635046"/>
                  <a:pt x="1634492" y="614409"/>
                  <a:pt x="1687286" y="667203"/>
                </a:cubicBezTo>
                <a:lnTo>
                  <a:pt x="1763486" y="743403"/>
                </a:lnTo>
                <a:lnTo>
                  <a:pt x="1796143" y="776060"/>
                </a:lnTo>
                <a:cubicBezTo>
                  <a:pt x="1803400" y="783317"/>
                  <a:pt x="1809374" y="792139"/>
                  <a:pt x="1817914" y="797832"/>
                </a:cubicBezTo>
                <a:lnTo>
                  <a:pt x="1883229" y="841374"/>
                </a:lnTo>
                <a:cubicBezTo>
                  <a:pt x="1894115" y="848631"/>
                  <a:pt x="1906635" y="853895"/>
                  <a:pt x="1915886" y="863146"/>
                </a:cubicBezTo>
                <a:cubicBezTo>
                  <a:pt x="1926772" y="874032"/>
                  <a:pt x="1935177" y="888165"/>
                  <a:pt x="1948543" y="895803"/>
                </a:cubicBezTo>
                <a:cubicBezTo>
                  <a:pt x="1961533" y="903226"/>
                  <a:pt x="1977701" y="902579"/>
                  <a:pt x="1992086" y="906689"/>
                </a:cubicBezTo>
                <a:cubicBezTo>
                  <a:pt x="2003119" y="909841"/>
                  <a:pt x="2013673" y="914555"/>
                  <a:pt x="2024743" y="917574"/>
                </a:cubicBezTo>
                <a:lnTo>
                  <a:pt x="2053566" y="925251"/>
                </a:lnTo>
                <a:lnTo>
                  <a:pt x="2053566" y="1505403"/>
                </a:lnTo>
                <a:lnTo>
                  <a:pt x="0" y="1505403"/>
                </a:lnTo>
                <a:close/>
              </a:path>
            </a:pathLst>
          </a:custGeom>
        </p:spPr>
      </p:pic>
      <p:pic>
        <p:nvPicPr>
          <p:cNvPr id="28" name="Picture 2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E6BC652-4BE1-478A-BFA7-47149E82F2F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3" r="26442" b="66400"/>
          <a:stretch/>
        </p:blipFill>
        <p:spPr>
          <a:xfrm rot="1800000" flipH="1">
            <a:off x="489857" y="4860000"/>
            <a:ext cx="1806209" cy="876778"/>
          </a:xfrm>
          <a:custGeom>
            <a:avLst/>
            <a:gdLst>
              <a:gd name="connsiteX0" fmla="*/ 527412 w 1806209"/>
              <a:gd name="connsiteY0" fmla="*/ 0 h 876778"/>
              <a:gd name="connsiteX1" fmla="*/ 0 w 1806209"/>
              <a:gd name="connsiteY1" fmla="*/ 0 h 876778"/>
              <a:gd name="connsiteX2" fmla="*/ 0 w 1806209"/>
              <a:gd name="connsiteY2" fmla="*/ 255471 h 876778"/>
              <a:gd name="connsiteX3" fmla="*/ 10065 w 1806209"/>
              <a:gd name="connsiteY3" fmla="*/ 245407 h 876778"/>
              <a:gd name="connsiteX4" fmla="*/ 20951 w 1806209"/>
              <a:gd name="connsiteY4" fmla="*/ 234521 h 876778"/>
              <a:gd name="connsiteX5" fmla="*/ 53608 w 1806209"/>
              <a:gd name="connsiteY5" fmla="*/ 223635 h 876778"/>
              <a:gd name="connsiteX6" fmla="*/ 118922 w 1806209"/>
              <a:gd name="connsiteY6" fmla="*/ 190978 h 876778"/>
              <a:gd name="connsiteX7" fmla="*/ 206008 w 1806209"/>
              <a:gd name="connsiteY7" fmla="*/ 147435 h 876778"/>
              <a:gd name="connsiteX8" fmla="*/ 238665 w 1806209"/>
              <a:gd name="connsiteY8" fmla="*/ 125664 h 876778"/>
              <a:gd name="connsiteX9" fmla="*/ 260436 w 1806209"/>
              <a:gd name="connsiteY9" fmla="*/ 103892 h 876778"/>
              <a:gd name="connsiteX10" fmla="*/ 303979 w 1806209"/>
              <a:gd name="connsiteY10" fmla="*/ 93007 h 876778"/>
              <a:gd name="connsiteX11" fmla="*/ 336636 w 1806209"/>
              <a:gd name="connsiteY11" fmla="*/ 82121 h 876778"/>
              <a:gd name="connsiteX12" fmla="*/ 358408 w 1806209"/>
              <a:gd name="connsiteY12" fmla="*/ 60350 h 876778"/>
              <a:gd name="connsiteX13" fmla="*/ 412836 w 1806209"/>
              <a:gd name="connsiteY13" fmla="*/ 49464 h 876778"/>
              <a:gd name="connsiteX14" fmla="*/ 478151 w 1806209"/>
              <a:gd name="connsiteY14" fmla="*/ 27692 h 876778"/>
              <a:gd name="connsiteX15" fmla="*/ 510808 w 1806209"/>
              <a:gd name="connsiteY15" fmla="*/ 16807 h 876778"/>
              <a:gd name="connsiteX16" fmla="*/ 1806209 w 1806209"/>
              <a:gd name="connsiteY16" fmla="*/ 0 h 876778"/>
              <a:gd name="connsiteX17" fmla="*/ 708134 w 1806209"/>
              <a:gd name="connsiteY17" fmla="*/ 0 h 876778"/>
              <a:gd name="connsiteX18" fmla="*/ 709028 w 1806209"/>
              <a:gd name="connsiteY18" fmla="*/ 1950 h 876778"/>
              <a:gd name="connsiteX19" fmla="*/ 641436 w 1806209"/>
              <a:gd name="connsiteY19" fmla="*/ 71235 h 876778"/>
              <a:gd name="connsiteX20" fmla="*/ 576122 w 1806209"/>
              <a:gd name="connsiteY20" fmla="*/ 114778 h 876778"/>
              <a:gd name="connsiteX21" fmla="*/ 543465 w 1806209"/>
              <a:gd name="connsiteY21" fmla="*/ 125664 h 876778"/>
              <a:gd name="connsiteX22" fmla="*/ 510808 w 1806209"/>
              <a:gd name="connsiteY22" fmla="*/ 147435 h 876778"/>
              <a:gd name="connsiteX23" fmla="*/ 314865 w 1806209"/>
              <a:gd name="connsiteY23" fmla="*/ 169207 h 876778"/>
              <a:gd name="connsiteX24" fmla="*/ 260436 w 1806209"/>
              <a:gd name="connsiteY24" fmla="*/ 212750 h 876778"/>
              <a:gd name="connsiteX25" fmla="*/ 195122 w 1806209"/>
              <a:gd name="connsiteY25" fmla="*/ 256292 h 876778"/>
              <a:gd name="connsiteX26" fmla="*/ 140694 w 1806209"/>
              <a:gd name="connsiteY26" fmla="*/ 321607 h 876778"/>
              <a:gd name="connsiteX27" fmla="*/ 86265 w 1806209"/>
              <a:gd name="connsiteY27" fmla="*/ 376035 h 876778"/>
              <a:gd name="connsiteX28" fmla="*/ 42722 w 1806209"/>
              <a:gd name="connsiteY28" fmla="*/ 430464 h 876778"/>
              <a:gd name="connsiteX29" fmla="*/ 2368 w 1806209"/>
              <a:gd name="connsiteY29" fmla="*/ 445198 h 876778"/>
              <a:gd name="connsiteX30" fmla="*/ 0 w 1806209"/>
              <a:gd name="connsiteY30" fmla="*/ 445880 h 876778"/>
              <a:gd name="connsiteX31" fmla="*/ 0 w 1806209"/>
              <a:gd name="connsiteY31" fmla="*/ 876778 h 876778"/>
              <a:gd name="connsiteX32" fmla="*/ 1806209 w 1806209"/>
              <a:gd name="connsiteY32" fmla="*/ 876778 h 876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806209" h="876778">
                <a:moveTo>
                  <a:pt x="527412" y="0"/>
                </a:moveTo>
                <a:lnTo>
                  <a:pt x="0" y="0"/>
                </a:lnTo>
                <a:lnTo>
                  <a:pt x="0" y="255471"/>
                </a:lnTo>
                <a:lnTo>
                  <a:pt x="10065" y="245407"/>
                </a:lnTo>
                <a:cubicBezTo>
                  <a:pt x="13308" y="241284"/>
                  <a:pt x="16551" y="237161"/>
                  <a:pt x="20951" y="234521"/>
                </a:cubicBezTo>
                <a:cubicBezTo>
                  <a:pt x="30790" y="228617"/>
                  <a:pt x="43345" y="228767"/>
                  <a:pt x="53608" y="223635"/>
                </a:cubicBezTo>
                <a:cubicBezTo>
                  <a:pt x="138017" y="181431"/>
                  <a:pt x="36838" y="218340"/>
                  <a:pt x="118922" y="190978"/>
                </a:cubicBezTo>
                <a:cubicBezTo>
                  <a:pt x="156922" y="152980"/>
                  <a:pt x="130958" y="172453"/>
                  <a:pt x="206008" y="147435"/>
                </a:cubicBezTo>
                <a:cubicBezTo>
                  <a:pt x="216894" y="140178"/>
                  <a:pt x="228449" y="133837"/>
                  <a:pt x="238665" y="125664"/>
                </a:cubicBezTo>
                <a:cubicBezTo>
                  <a:pt x="246679" y="119253"/>
                  <a:pt x="251256" y="108482"/>
                  <a:pt x="260436" y="103892"/>
                </a:cubicBezTo>
                <a:cubicBezTo>
                  <a:pt x="273817" y="97201"/>
                  <a:pt x="289594" y="97117"/>
                  <a:pt x="303979" y="93007"/>
                </a:cubicBezTo>
                <a:cubicBezTo>
                  <a:pt x="315012" y="89855"/>
                  <a:pt x="325750" y="85750"/>
                  <a:pt x="336636" y="82121"/>
                </a:cubicBezTo>
                <a:cubicBezTo>
                  <a:pt x="343893" y="74864"/>
                  <a:pt x="348975" y="64393"/>
                  <a:pt x="358408" y="60350"/>
                </a:cubicBezTo>
                <a:cubicBezTo>
                  <a:pt x="375414" y="53062"/>
                  <a:pt x="394986" y="54332"/>
                  <a:pt x="412836" y="49464"/>
                </a:cubicBezTo>
                <a:cubicBezTo>
                  <a:pt x="434977" y="43425"/>
                  <a:pt x="456379" y="34949"/>
                  <a:pt x="478151" y="27692"/>
                </a:cubicBezTo>
                <a:lnTo>
                  <a:pt x="510808" y="16807"/>
                </a:lnTo>
                <a:close/>
                <a:moveTo>
                  <a:pt x="1806209" y="0"/>
                </a:moveTo>
                <a:lnTo>
                  <a:pt x="708134" y="0"/>
                </a:lnTo>
                <a:lnTo>
                  <a:pt x="709028" y="1950"/>
                </a:lnTo>
                <a:cubicBezTo>
                  <a:pt x="728907" y="60380"/>
                  <a:pt x="677113" y="62316"/>
                  <a:pt x="641436" y="71235"/>
                </a:cubicBezTo>
                <a:cubicBezTo>
                  <a:pt x="619665" y="85749"/>
                  <a:pt x="600945" y="106503"/>
                  <a:pt x="576122" y="114778"/>
                </a:cubicBezTo>
                <a:cubicBezTo>
                  <a:pt x="565236" y="118407"/>
                  <a:pt x="553728" y="120532"/>
                  <a:pt x="543465" y="125664"/>
                </a:cubicBezTo>
                <a:cubicBezTo>
                  <a:pt x="531763" y="131515"/>
                  <a:pt x="523220" y="143298"/>
                  <a:pt x="510808" y="147435"/>
                </a:cubicBezTo>
                <a:cubicBezTo>
                  <a:pt x="474669" y="159481"/>
                  <a:pt x="324413" y="168411"/>
                  <a:pt x="314865" y="169207"/>
                </a:cubicBezTo>
                <a:cubicBezTo>
                  <a:pt x="241324" y="193719"/>
                  <a:pt x="321038" y="159724"/>
                  <a:pt x="260436" y="212750"/>
                </a:cubicBezTo>
                <a:cubicBezTo>
                  <a:pt x="240744" y="229980"/>
                  <a:pt x="195122" y="256292"/>
                  <a:pt x="195122" y="256292"/>
                </a:cubicBezTo>
                <a:cubicBezTo>
                  <a:pt x="141076" y="337364"/>
                  <a:pt x="210531" y="237803"/>
                  <a:pt x="140694" y="321607"/>
                </a:cubicBezTo>
                <a:cubicBezTo>
                  <a:pt x="95337" y="376034"/>
                  <a:pt x="146135" y="336122"/>
                  <a:pt x="86265" y="376035"/>
                </a:cubicBezTo>
                <a:cubicBezTo>
                  <a:pt x="78573" y="387573"/>
                  <a:pt x="58234" y="422708"/>
                  <a:pt x="42722" y="430464"/>
                </a:cubicBezTo>
                <a:cubicBezTo>
                  <a:pt x="32459" y="435596"/>
                  <a:pt x="16131" y="441039"/>
                  <a:pt x="2368" y="445198"/>
                </a:cubicBezTo>
                <a:lnTo>
                  <a:pt x="0" y="445880"/>
                </a:lnTo>
                <a:lnTo>
                  <a:pt x="0" y="876778"/>
                </a:lnTo>
                <a:lnTo>
                  <a:pt x="1806209" y="876778"/>
                </a:lnTo>
                <a:close/>
              </a:path>
            </a:pathLst>
          </a:cu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6EECAA8B-9E22-4A25-8F41-5F9D85368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900" y="2688336"/>
            <a:ext cx="6767224" cy="31822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6600" dirty="0" err="1"/>
              <a:t>Qué</a:t>
            </a:r>
            <a:r>
              <a:rPr lang="en-US" sz="6600" dirty="0"/>
              <a:t> es fable?</a:t>
            </a:r>
          </a:p>
        </p:txBody>
      </p:sp>
    </p:spTree>
    <p:extLst>
      <p:ext uri="{BB962C8B-B14F-4D97-AF65-F5344CB8AC3E}">
        <p14:creationId xmlns:p14="http://schemas.microsoft.com/office/powerpoint/2010/main" val="31401506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17F0C1-BCBB-40C7-99D6-F703E7A4B5F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A5D8BC-B41A-4E96-91C4-D60F5162257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D321D5F-FA18-4271-9EAA-0BEA14116BB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51287385-D3EA-47A8-A127-6061791ADBB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9872397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5385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DD4EBF-2FD2-44FF-94CF-AECFA6397B0B}"/>
              </a:ext>
            </a:extLst>
          </p:cNvPr>
          <p:cNvSpPr/>
          <p:nvPr/>
        </p:nvSpPr>
        <p:spPr>
          <a:xfrm>
            <a:off x="1285490" y="2876843"/>
            <a:ext cx="1308295" cy="110431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F# File</a:t>
            </a:r>
            <a:endParaRPr lang="es-U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BAAB86-61B0-4CBD-BC33-051C4705E121}"/>
              </a:ext>
            </a:extLst>
          </p:cNvPr>
          <p:cNvSpPr/>
          <p:nvPr/>
        </p:nvSpPr>
        <p:spPr>
          <a:xfrm>
            <a:off x="5097365" y="2876843"/>
            <a:ext cx="1308295" cy="110431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Babel AST</a:t>
            </a:r>
            <a:endParaRPr lang="es-UY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287F9C-D3BA-4F85-9C66-BC9BCDF53514}"/>
              </a:ext>
            </a:extLst>
          </p:cNvPr>
          <p:cNvSpPr/>
          <p:nvPr/>
        </p:nvSpPr>
        <p:spPr>
          <a:xfrm>
            <a:off x="8944067" y="2876843"/>
            <a:ext cx="1308295" cy="110431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 Bundle</a:t>
            </a:r>
            <a:endParaRPr lang="es-UY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D92E2C8-BEAE-4298-BA84-90A42C05C847}"/>
              </a:ext>
            </a:extLst>
          </p:cNvPr>
          <p:cNvSpPr/>
          <p:nvPr/>
        </p:nvSpPr>
        <p:spPr>
          <a:xfrm>
            <a:off x="3247934" y="342207"/>
            <a:ext cx="1086197" cy="617358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Dotnet</a:t>
            </a:r>
          </a:p>
          <a:p>
            <a:pPr algn="ctr"/>
            <a:r>
              <a:rPr lang="en-US" dirty="0"/>
              <a:t>Daemon</a:t>
            </a:r>
            <a:endParaRPr lang="es-UY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6639A38-4E0C-48D9-A27D-74743CA86324}"/>
              </a:ext>
            </a:extLst>
          </p:cNvPr>
          <p:cNvSpPr/>
          <p:nvPr/>
        </p:nvSpPr>
        <p:spPr>
          <a:xfrm>
            <a:off x="7131765" y="342207"/>
            <a:ext cx="1086197" cy="617358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Babel</a:t>
            </a:r>
            <a:endParaRPr lang="es-UY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F8AAD5-6ACE-4047-8802-E0CB05CC8EEB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593785" y="3429000"/>
            <a:ext cx="6541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028A36-B14A-4E16-B8F4-BD019A2C4139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4334131" y="3429000"/>
            <a:ext cx="7632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7DB97E-39FA-463C-B31F-7AF715EFF7D9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6405660" y="3429000"/>
            <a:ext cx="7261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0DFB73-8EDE-4BBF-A9A1-26C685162B4B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8217962" y="3429000"/>
            <a:ext cx="7261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115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8BD78ED-75E1-4879-B369-BC61F7C45E2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26" name="Rectangle 14">
            <a:extLst>
              <a:ext uri="{FF2B5EF4-FFF2-40B4-BE49-F238E27FC236}">
                <a16:creationId xmlns:a16="http://schemas.microsoft.com/office/drawing/2014/main" id="{1BE7BD64-C268-4BE6-8D67-F5DD171F01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D6C6E9A-567D-4054-B920-2E1BAF6D242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9676190" cy="5442857"/>
          </a:xfrm>
          <a:custGeom>
            <a:avLst/>
            <a:gdLst>
              <a:gd name="connsiteX0" fmla="*/ 0 w 9676190"/>
              <a:gd name="connsiteY0" fmla="*/ 0 h 5442857"/>
              <a:gd name="connsiteX1" fmla="*/ 9676190 w 9676190"/>
              <a:gd name="connsiteY1" fmla="*/ 0 h 5442857"/>
              <a:gd name="connsiteX2" fmla="*/ 9676190 w 9676190"/>
              <a:gd name="connsiteY2" fmla="*/ 5442857 h 5442857"/>
              <a:gd name="connsiteX3" fmla="*/ 1890711 w 9676190"/>
              <a:gd name="connsiteY3" fmla="*/ 5442857 h 5442857"/>
              <a:gd name="connsiteX4" fmla="*/ 1883227 w 9676190"/>
              <a:gd name="connsiteY4" fmla="*/ 5203371 h 5442857"/>
              <a:gd name="connsiteX5" fmla="*/ 1872341 w 9676190"/>
              <a:gd name="connsiteY5" fmla="*/ 5170714 h 5442857"/>
              <a:gd name="connsiteX6" fmla="*/ 1828798 w 9676190"/>
              <a:gd name="connsiteY6" fmla="*/ 5116285 h 5442857"/>
              <a:gd name="connsiteX7" fmla="*/ 1796141 w 9676190"/>
              <a:gd name="connsiteY7" fmla="*/ 4953000 h 5442857"/>
              <a:gd name="connsiteX8" fmla="*/ 1817912 w 9676190"/>
              <a:gd name="connsiteY8" fmla="*/ 4909457 h 5442857"/>
              <a:gd name="connsiteX9" fmla="*/ 1741712 w 9676190"/>
              <a:gd name="connsiteY9" fmla="*/ 4789714 h 5442857"/>
              <a:gd name="connsiteX10" fmla="*/ 1730827 w 9676190"/>
              <a:gd name="connsiteY10" fmla="*/ 4757057 h 5442857"/>
              <a:gd name="connsiteX11" fmla="*/ 1687284 w 9676190"/>
              <a:gd name="connsiteY11" fmla="*/ 4702628 h 5442857"/>
              <a:gd name="connsiteX12" fmla="*/ 1632855 w 9676190"/>
              <a:gd name="connsiteY12" fmla="*/ 4593771 h 5442857"/>
              <a:gd name="connsiteX13" fmla="*/ 1600198 w 9676190"/>
              <a:gd name="connsiteY13" fmla="*/ 4572000 h 5442857"/>
              <a:gd name="connsiteX14" fmla="*/ 1578427 w 9676190"/>
              <a:gd name="connsiteY14" fmla="*/ 4550228 h 5442857"/>
              <a:gd name="connsiteX15" fmla="*/ 1556655 w 9676190"/>
              <a:gd name="connsiteY15" fmla="*/ 4517571 h 5442857"/>
              <a:gd name="connsiteX16" fmla="*/ 1523998 w 9676190"/>
              <a:gd name="connsiteY16" fmla="*/ 4506685 h 5442857"/>
              <a:gd name="connsiteX17" fmla="*/ 1491341 w 9676190"/>
              <a:gd name="connsiteY17" fmla="*/ 4484914 h 5442857"/>
              <a:gd name="connsiteX18" fmla="*/ 1415141 w 9676190"/>
              <a:gd name="connsiteY18" fmla="*/ 4463143 h 5442857"/>
              <a:gd name="connsiteX19" fmla="*/ 1349827 w 9676190"/>
              <a:gd name="connsiteY19" fmla="*/ 4397828 h 5442857"/>
              <a:gd name="connsiteX20" fmla="*/ 1328055 w 9676190"/>
              <a:gd name="connsiteY20" fmla="*/ 4376057 h 5442857"/>
              <a:gd name="connsiteX21" fmla="*/ 1295398 w 9676190"/>
              <a:gd name="connsiteY21" fmla="*/ 4354285 h 5442857"/>
              <a:gd name="connsiteX22" fmla="*/ 1262741 w 9676190"/>
              <a:gd name="connsiteY22" fmla="*/ 4321628 h 5442857"/>
              <a:gd name="connsiteX23" fmla="*/ 1197427 w 9676190"/>
              <a:gd name="connsiteY23" fmla="*/ 4299857 h 5442857"/>
              <a:gd name="connsiteX24" fmla="*/ 1153884 w 9676190"/>
              <a:gd name="connsiteY24" fmla="*/ 4288971 h 5442857"/>
              <a:gd name="connsiteX25" fmla="*/ 1088570 w 9676190"/>
              <a:gd name="connsiteY25" fmla="*/ 4267200 h 5442857"/>
              <a:gd name="connsiteX26" fmla="*/ 1023255 w 9676190"/>
              <a:gd name="connsiteY26" fmla="*/ 4223657 h 5442857"/>
              <a:gd name="connsiteX27" fmla="*/ 1001484 w 9676190"/>
              <a:gd name="connsiteY27" fmla="*/ 4201885 h 5442857"/>
              <a:gd name="connsiteX28" fmla="*/ 947055 w 9676190"/>
              <a:gd name="connsiteY28" fmla="*/ 4191000 h 5442857"/>
              <a:gd name="connsiteX29" fmla="*/ 903512 w 9676190"/>
              <a:gd name="connsiteY29" fmla="*/ 4180114 h 5442857"/>
              <a:gd name="connsiteX30" fmla="*/ 870855 w 9676190"/>
              <a:gd name="connsiteY30" fmla="*/ 4158343 h 5442857"/>
              <a:gd name="connsiteX31" fmla="*/ 805541 w 9676190"/>
              <a:gd name="connsiteY31" fmla="*/ 4136571 h 5442857"/>
              <a:gd name="connsiteX32" fmla="*/ 772884 w 9676190"/>
              <a:gd name="connsiteY32" fmla="*/ 4125685 h 5442857"/>
              <a:gd name="connsiteX33" fmla="*/ 707570 w 9676190"/>
              <a:gd name="connsiteY33" fmla="*/ 4103914 h 5442857"/>
              <a:gd name="connsiteX34" fmla="*/ 674912 w 9676190"/>
              <a:gd name="connsiteY34" fmla="*/ 4093028 h 5442857"/>
              <a:gd name="connsiteX35" fmla="*/ 631370 w 9676190"/>
              <a:gd name="connsiteY35" fmla="*/ 4082143 h 5442857"/>
              <a:gd name="connsiteX36" fmla="*/ 359227 w 9676190"/>
              <a:gd name="connsiteY36" fmla="*/ 4093028 h 5442857"/>
              <a:gd name="connsiteX37" fmla="*/ 293912 w 9676190"/>
              <a:gd name="connsiteY37" fmla="*/ 4136571 h 5442857"/>
              <a:gd name="connsiteX38" fmla="*/ 217712 w 9676190"/>
              <a:gd name="connsiteY38" fmla="*/ 4158343 h 5442857"/>
              <a:gd name="connsiteX39" fmla="*/ 185055 w 9676190"/>
              <a:gd name="connsiteY39" fmla="*/ 4180114 h 5442857"/>
              <a:gd name="connsiteX40" fmla="*/ 141512 w 9676190"/>
              <a:gd name="connsiteY40" fmla="*/ 4201885 h 5442857"/>
              <a:gd name="connsiteX41" fmla="*/ 119741 w 9676190"/>
              <a:gd name="connsiteY41" fmla="*/ 4223657 h 5442857"/>
              <a:gd name="connsiteX42" fmla="*/ 87084 w 9676190"/>
              <a:gd name="connsiteY42" fmla="*/ 4234543 h 5442857"/>
              <a:gd name="connsiteX43" fmla="*/ 10884 w 9676190"/>
              <a:gd name="connsiteY43" fmla="*/ 4278085 h 5442857"/>
              <a:gd name="connsiteX44" fmla="*/ 0 w 9676190"/>
              <a:gd name="connsiteY44" fmla="*/ 4287781 h 544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676190" h="5442857">
                <a:moveTo>
                  <a:pt x="0" y="0"/>
                </a:moveTo>
                <a:lnTo>
                  <a:pt x="9676190" y="0"/>
                </a:lnTo>
                <a:lnTo>
                  <a:pt x="9676190" y="5442857"/>
                </a:lnTo>
                <a:lnTo>
                  <a:pt x="1890711" y="5442857"/>
                </a:lnTo>
                <a:lnTo>
                  <a:pt x="1883227" y="5203371"/>
                </a:lnTo>
                <a:cubicBezTo>
                  <a:pt x="1882572" y="5191915"/>
                  <a:pt x="1877473" y="5180977"/>
                  <a:pt x="1872341" y="5170714"/>
                </a:cubicBezTo>
                <a:cubicBezTo>
                  <a:pt x="1858608" y="5143249"/>
                  <a:pt x="1849049" y="5136536"/>
                  <a:pt x="1828798" y="5116285"/>
                </a:cubicBezTo>
                <a:cubicBezTo>
                  <a:pt x="1791950" y="5005739"/>
                  <a:pt x="1816272" y="5093911"/>
                  <a:pt x="1796141" y="4953000"/>
                </a:cubicBezTo>
                <a:cubicBezTo>
                  <a:pt x="1793524" y="4934684"/>
                  <a:pt x="1814283" y="4916714"/>
                  <a:pt x="1817912" y="4909457"/>
                </a:cubicBezTo>
                <a:cubicBezTo>
                  <a:pt x="1792512" y="4869543"/>
                  <a:pt x="1756672" y="4834597"/>
                  <a:pt x="1741712" y="4789714"/>
                </a:cubicBezTo>
                <a:cubicBezTo>
                  <a:pt x="1738084" y="4778828"/>
                  <a:pt x="1735959" y="4767320"/>
                  <a:pt x="1730827" y="4757057"/>
                </a:cubicBezTo>
                <a:cubicBezTo>
                  <a:pt x="1717096" y="4729596"/>
                  <a:pt x="1707532" y="4722877"/>
                  <a:pt x="1687284" y="4702628"/>
                </a:cubicBezTo>
                <a:cubicBezTo>
                  <a:pt x="1677462" y="4663342"/>
                  <a:pt x="1671736" y="4619691"/>
                  <a:pt x="1632855" y="4593771"/>
                </a:cubicBezTo>
                <a:cubicBezTo>
                  <a:pt x="1621969" y="4586514"/>
                  <a:pt x="1610414" y="4580173"/>
                  <a:pt x="1600198" y="4572000"/>
                </a:cubicBezTo>
                <a:cubicBezTo>
                  <a:pt x="1592184" y="4565589"/>
                  <a:pt x="1584838" y="4558242"/>
                  <a:pt x="1578427" y="4550228"/>
                </a:cubicBezTo>
                <a:cubicBezTo>
                  <a:pt x="1570254" y="4540012"/>
                  <a:pt x="1566871" y="4525744"/>
                  <a:pt x="1556655" y="4517571"/>
                </a:cubicBezTo>
                <a:cubicBezTo>
                  <a:pt x="1547695" y="4510403"/>
                  <a:pt x="1534261" y="4511817"/>
                  <a:pt x="1523998" y="4506685"/>
                </a:cubicBezTo>
                <a:cubicBezTo>
                  <a:pt x="1512296" y="4500834"/>
                  <a:pt x="1503043" y="4490765"/>
                  <a:pt x="1491341" y="4484914"/>
                </a:cubicBezTo>
                <a:cubicBezTo>
                  <a:pt x="1475720" y="4477104"/>
                  <a:pt x="1429098" y="4466632"/>
                  <a:pt x="1415141" y="4463143"/>
                </a:cubicBezTo>
                <a:lnTo>
                  <a:pt x="1349827" y="4397828"/>
                </a:lnTo>
                <a:cubicBezTo>
                  <a:pt x="1342570" y="4390571"/>
                  <a:pt x="1336594" y="4381750"/>
                  <a:pt x="1328055" y="4376057"/>
                </a:cubicBezTo>
                <a:cubicBezTo>
                  <a:pt x="1317169" y="4368800"/>
                  <a:pt x="1305449" y="4362661"/>
                  <a:pt x="1295398" y="4354285"/>
                </a:cubicBezTo>
                <a:cubicBezTo>
                  <a:pt x="1283572" y="4344430"/>
                  <a:pt x="1276198" y="4329104"/>
                  <a:pt x="1262741" y="4321628"/>
                </a:cubicBezTo>
                <a:cubicBezTo>
                  <a:pt x="1242680" y="4310483"/>
                  <a:pt x="1219691" y="4305423"/>
                  <a:pt x="1197427" y="4299857"/>
                </a:cubicBezTo>
                <a:cubicBezTo>
                  <a:pt x="1182913" y="4296228"/>
                  <a:pt x="1168214" y="4293270"/>
                  <a:pt x="1153884" y="4288971"/>
                </a:cubicBezTo>
                <a:cubicBezTo>
                  <a:pt x="1131903" y="4282377"/>
                  <a:pt x="1088570" y="4267200"/>
                  <a:pt x="1088570" y="4267200"/>
                </a:cubicBezTo>
                <a:cubicBezTo>
                  <a:pt x="1066798" y="4252686"/>
                  <a:pt x="1041757" y="4242160"/>
                  <a:pt x="1023255" y="4223657"/>
                </a:cubicBezTo>
                <a:cubicBezTo>
                  <a:pt x="1015998" y="4216400"/>
                  <a:pt x="1010917" y="4205928"/>
                  <a:pt x="1001484" y="4201885"/>
                </a:cubicBezTo>
                <a:cubicBezTo>
                  <a:pt x="984478" y="4194597"/>
                  <a:pt x="965117" y="4195014"/>
                  <a:pt x="947055" y="4191000"/>
                </a:cubicBezTo>
                <a:cubicBezTo>
                  <a:pt x="932450" y="4187755"/>
                  <a:pt x="918026" y="4183743"/>
                  <a:pt x="903512" y="4180114"/>
                </a:cubicBezTo>
                <a:cubicBezTo>
                  <a:pt x="892626" y="4172857"/>
                  <a:pt x="882810" y="4163656"/>
                  <a:pt x="870855" y="4158343"/>
                </a:cubicBezTo>
                <a:cubicBezTo>
                  <a:pt x="849884" y="4149022"/>
                  <a:pt x="827312" y="4143828"/>
                  <a:pt x="805541" y="4136571"/>
                </a:cubicBezTo>
                <a:lnTo>
                  <a:pt x="772884" y="4125685"/>
                </a:lnTo>
                <a:lnTo>
                  <a:pt x="707570" y="4103914"/>
                </a:lnTo>
                <a:cubicBezTo>
                  <a:pt x="696684" y="4100285"/>
                  <a:pt x="686044" y="4095811"/>
                  <a:pt x="674912" y="4093028"/>
                </a:cubicBezTo>
                <a:lnTo>
                  <a:pt x="631370" y="4082143"/>
                </a:lnTo>
                <a:cubicBezTo>
                  <a:pt x="540656" y="4085771"/>
                  <a:pt x="448856" y="4078572"/>
                  <a:pt x="359227" y="4093028"/>
                </a:cubicBezTo>
                <a:cubicBezTo>
                  <a:pt x="333395" y="4097194"/>
                  <a:pt x="318735" y="4128296"/>
                  <a:pt x="293912" y="4136571"/>
                </a:cubicBezTo>
                <a:cubicBezTo>
                  <a:pt x="247062" y="4152188"/>
                  <a:pt x="272387" y="4144674"/>
                  <a:pt x="217712" y="4158343"/>
                </a:cubicBezTo>
                <a:cubicBezTo>
                  <a:pt x="206826" y="4165600"/>
                  <a:pt x="196414" y="4173623"/>
                  <a:pt x="185055" y="4180114"/>
                </a:cubicBezTo>
                <a:cubicBezTo>
                  <a:pt x="170966" y="4188165"/>
                  <a:pt x="155014" y="4192884"/>
                  <a:pt x="141512" y="4201885"/>
                </a:cubicBezTo>
                <a:cubicBezTo>
                  <a:pt x="132973" y="4207578"/>
                  <a:pt x="128542" y="4218376"/>
                  <a:pt x="119741" y="4223657"/>
                </a:cubicBezTo>
                <a:cubicBezTo>
                  <a:pt x="109902" y="4229561"/>
                  <a:pt x="97631" y="4230023"/>
                  <a:pt x="87084" y="4234543"/>
                </a:cubicBezTo>
                <a:cubicBezTo>
                  <a:pt x="63016" y="4244858"/>
                  <a:pt x="31908" y="4261266"/>
                  <a:pt x="10884" y="4278085"/>
                </a:cubicBezTo>
                <a:lnTo>
                  <a:pt x="0" y="4287781"/>
                </a:lnTo>
                <a:close/>
              </a:path>
            </a:pathLst>
          </a:cu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7E6F9A8-1B4B-4FEF-942A-15CA97ECE0B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6837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4164FB2-EFB1-4531-A8F4-DD77A03E2CC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42" r="78777"/>
          <a:stretch/>
        </p:blipFill>
        <p:spPr>
          <a:xfrm>
            <a:off x="0" y="5352597"/>
            <a:ext cx="2053566" cy="1505403"/>
          </a:xfrm>
          <a:custGeom>
            <a:avLst/>
            <a:gdLst>
              <a:gd name="connsiteX0" fmla="*/ 1355645 w 2053566"/>
              <a:gd name="connsiteY0" fmla="*/ 0 h 1505403"/>
              <a:gd name="connsiteX1" fmla="*/ 2053566 w 2053566"/>
              <a:gd name="connsiteY1" fmla="*/ 0 h 1505403"/>
              <a:gd name="connsiteX2" fmla="*/ 2053566 w 2053566"/>
              <a:gd name="connsiteY2" fmla="*/ 500084 h 1505403"/>
              <a:gd name="connsiteX3" fmla="*/ 2046514 w 2053566"/>
              <a:gd name="connsiteY3" fmla="*/ 493032 h 1505403"/>
              <a:gd name="connsiteX4" fmla="*/ 2002971 w 2053566"/>
              <a:gd name="connsiteY4" fmla="*/ 438603 h 1505403"/>
              <a:gd name="connsiteX5" fmla="*/ 1970314 w 2053566"/>
              <a:gd name="connsiteY5" fmla="*/ 416832 h 1505403"/>
              <a:gd name="connsiteX6" fmla="*/ 1926771 w 2053566"/>
              <a:gd name="connsiteY6" fmla="*/ 373289 h 1505403"/>
              <a:gd name="connsiteX7" fmla="*/ 1905000 w 2053566"/>
              <a:gd name="connsiteY7" fmla="*/ 351517 h 1505403"/>
              <a:gd name="connsiteX8" fmla="*/ 1839686 w 2053566"/>
              <a:gd name="connsiteY8" fmla="*/ 307974 h 1505403"/>
              <a:gd name="connsiteX9" fmla="*/ 1774371 w 2053566"/>
              <a:gd name="connsiteY9" fmla="*/ 286203 h 1505403"/>
              <a:gd name="connsiteX10" fmla="*/ 1741714 w 2053566"/>
              <a:gd name="connsiteY10" fmla="*/ 264432 h 1505403"/>
              <a:gd name="connsiteX11" fmla="*/ 1676400 w 2053566"/>
              <a:gd name="connsiteY11" fmla="*/ 242660 h 1505403"/>
              <a:gd name="connsiteX12" fmla="*/ 1643743 w 2053566"/>
              <a:gd name="connsiteY12" fmla="*/ 210003 h 1505403"/>
              <a:gd name="connsiteX13" fmla="*/ 1600200 w 2053566"/>
              <a:gd name="connsiteY13" fmla="*/ 199117 h 1505403"/>
              <a:gd name="connsiteX14" fmla="*/ 1578429 w 2053566"/>
              <a:gd name="connsiteY14" fmla="*/ 155574 h 1505403"/>
              <a:gd name="connsiteX15" fmla="*/ 1502229 w 2053566"/>
              <a:gd name="connsiteY15" fmla="*/ 90260 h 1505403"/>
              <a:gd name="connsiteX16" fmla="*/ 1436914 w 2053566"/>
              <a:gd name="connsiteY16" fmla="*/ 46717 h 1505403"/>
              <a:gd name="connsiteX17" fmla="*/ 1404257 w 2053566"/>
              <a:gd name="connsiteY17" fmla="*/ 24946 h 1505403"/>
              <a:gd name="connsiteX18" fmla="*/ 1360714 w 2053566"/>
              <a:gd name="connsiteY18" fmla="*/ 3174 h 1505403"/>
              <a:gd name="connsiteX19" fmla="*/ 0 w 2053566"/>
              <a:gd name="connsiteY19" fmla="*/ 0 h 1505403"/>
              <a:gd name="connsiteX20" fmla="*/ 614898 w 2053566"/>
              <a:gd name="connsiteY20" fmla="*/ 0 h 1505403"/>
              <a:gd name="connsiteX21" fmla="*/ 620486 w 2053566"/>
              <a:gd name="connsiteY21" fmla="*/ 35832 h 1505403"/>
              <a:gd name="connsiteX22" fmla="*/ 685800 w 2053566"/>
              <a:gd name="connsiteY22" fmla="*/ 101146 h 1505403"/>
              <a:gd name="connsiteX23" fmla="*/ 718457 w 2053566"/>
              <a:gd name="connsiteY23" fmla="*/ 122917 h 1505403"/>
              <a:gd name="connsiteX24" fmla="*/ 762000 w 2053566"/>
              <a:gd name="connsiteY24" fmla="*/ 133803 h 1505403"/>
              <a:gd name="connsiteX25" fmla="*/ 794657 w 2053566"/>
              <a:gd name="connsiteY25" fmla="*/ 144689 h 1505403"/>
              <a:gd name="connsiteX26" fmla="*/ 838200 w 2053566"/>
              <a:gd name="connsiteY26" fmla="*/ 155574 h 1505403"/>
              <a:gd name="connsiteX27" fmla="*/ 903514 w 2053566"/>
              <a:gd name="connsiteY27" fmla="*/ 177346 h 1505403"/>
              <a:gd name="connsiteX28" fmla="*/ 968829 w 2053566"/>
              <a:gd name="connsiteY28" fmla="*/ 210003 h 1505403"/>
              <a:gd name="connsiteX29" fmla="*/ 1012371 w 2053566"/>
              <a:gd name="connsiteY29" fmla="*/ 242660 h 1505403"/>
              <a:gd name="connsiteX30" fmla="*/ 1045029 w 2053566"/>
              <a:gd name="connsiteY30" fmla="*/ 253546 h 1505403"/>
              <a:gd name="connsiteX31" fmla="*/ 1077686 w 2053566"/>
              <a:gd name="connsiteY31" fmla="*/ 286203 h 1505403"/>
              <a:gd name="connsiteX32" fmla="*/ 1110343 w 2053566"/>
              <a:gd name="connsiteY32" fmla="*/ 297089 h 1505403"/>
              <a:gd name="connsiteX33" fmla="*/ 1175657 w 2053566"/>
              <a:gd name="connsiteY33" fmla="*/ 340632 h 1505403"/>
              <a:gd name="connsiteX34" fmla="*/ 1208314 w 2053566"/>
              <a:gd name="connsiteY34" fmla="*/ 362403 h 1505403"/>
              <a:gd name="connsiteX35" fmla="*/ 1284514 w 2053566"/>
              <a:gd name="connsiteY35" fmla="*/ 384174 h 1505403"/>
              <a:gd name="connsiteX36" fmla="*/ 1317171 w 2053566"/>
              <a:gd name="connsiteY36" fmla="*/ 405946 h 1505403"/>
              <a:gd name="connsiteX37" fmla="*/ 1382486 w 2053566"/>
              <a:gd name="connsiteY37" fmla="*/ 427717 h 1505403"/>
              <a:gd name="connsiteX38" fmla="*/ 1436914 w 2053566"/>
              <a:gd name="connsiteY38" fmla="*/ 471260 h 1505403"/>
              <a:gd name="connsiteX39" fmla="*/ 1458686 w 2053566"/>
              <a:gd name="connsiteY39" fmla="*/ 493032 h 1505403"/>
              <a:gd name="connsiteX40" fmla="*/ 1524000 w 2053566"/>
              <a:gd name="connsiteY40" fmla="*/ 514803 h 1505403"/>
              <a:gd name="connsiteX41" fmla="*/ 1578429 w 2053566"/>
              <a:gd name="connsiteY41" fmla="*/ 569232 h 1505403"/>
              <a:gd name="connsiteX42" fmla="*/ 1611086 w 2053566"/>
              <a:gd name="connsiteY42" fmla="*/ 601889 h 1505403"/>
              <a:gd name="connsiteX43" fmla="*/ 1687286 w 2053566"/>
              <a:gd name="connsiteY43" fmla="*/ 667203 h 1505403"/>
              <a:gd name="connsiteX44" fmla="*/ 1763486 w 2053566"/>
              <a:gd name="connsiteY44" fmla="*/ 743403 h 1505403"/>
              <a:gd name="connsiteX45" fmla="*/ 1796143 w 2053566"/>
              <a:gd name="connsiteY45" fmla="*/ 776060 h 1505403"/>
              <a:gd name="connsiteX46" fmla="*/ 1817914 w 2053566"/>
              <a:gd name="connsiteY46" fmla="*/ 797832 h 1505403"/>
              <a:gd name="connsiteX47" fmla="*/ 1883229 w 2053566"/>
              <a:gd name="connsiteY47" fmla="*/ 841374 h 1505403"/>
              <a:gd name="connsiteX48" fmla="*/ 1915886 w 2053566"/>
              <a:gd name="connsiteY48" fmla="*/ 863146 h 1505403"/>
              <a:gd name="connsiteX49" fmla="*/ 1948543 w 2053566"/>
              <a:gd name="connsiteY49" fmla="*/ 895803 h 1505403"/>
              <a:gd name="connsiteX50" fmla="*/ 1992086 w 2053566"/>
              <a:gd name="connsiteY50" fmla="*/ 906689 h 1505403"/>
              <a:gd name="connsiteX51" fmla="*/ 2024743 w 2053566"/>
              <a:gd name="connsiteY51" fmla="*/ 917574 h 1505403"/>
              <a:gd name="connsiteX52" fmla="*/ 2053566 w 2053566"/>
              <a:gd name="connsiteY52" fmla="*/ 925251 h 1505403"/>
              <a:gd name="connsiteX53" fmla="*/ 2053566 w 2053566"/>
              <a:gd name="connsiteY53" fmla="*/ 1505403 h 1505403"/>
              <a:gd name="connsiteX54" fmla="*/ 0 w 2053566"/>
              <a:gd name="connsiteY54" fmla="*/ 1505403 h 150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053566" h="1505403">
                <a:moveTo>
                  <a:pt x="1355645" y="0"/>
                </a:moveTo>
                <a:lnTo>
                  <a:pt x="2053566" y="0"/>
                </a:lnTo>
                <a:lnTo>
                  <a:pt x="2053566" y="500084"/>
                </a:lnTo>
                <a:lnTo>
                  <a:pt x="2046514" y="493032"/>
                </a:lnTo>
                <a:cubicBezTo>
                  <a:pt x="2021363" y="461593"/>
                  <a:pt x="2032180" y="461970"/>
                  <a:pt x="2002971" y="438603"/>
                </a:cubicBezTo>
                <a:cubicBezTo>
                  <a:pt x="1992755" y="430430"/>
                  <a:pt x="1980247" y="425346"/>
                  <a:pt x="1970314" y="416832"/>
                </a:cubicBezTo>
                <a:cubicBezTo>
                  <a:pt x="1954729" y="403474"/>
                  <a:pt x="1941285" y="387803"/>
                  <a:pt x="1926771" y="373289"/>
                </a:cubicBezTo>
                <a:cubicBezTo>
                  <a:pt x="1919514" y="366032"/>
                  <a:pt x="1913539" y="357210"/>
                  <a:pt x="1905000" y="351517"/>
                </a:cubicBezTo>
                <a:cubicBezTo>
                  <a:pt x="1883229" y="337003"/>
                  <a:pt x="1864509" y="316248"/>
                  <a:pt x="1839686" y="307974"/>
                </a:cubicBezTo>
                <a:cubicBezTo>
                  <a:pt x="1817914" y="300717"/>
                  <a:pt x="1793466" y="298933"/>
                  <a:pt x="1774371" y="286203"/>
                </a:cubicBezTo>
                <a:cubicBezTo>
                  <a:pt x="1763485" y="278946"/>
                  <a:pt x="1753669" y="269745"/>
                  <a:pt x="1741714" y="264432"/>
                </a:cubicBezTo>
                <a:cubicBezTo>
                  <a:pt x="1720743" y="255111"/>
                  <a:pt x="1676400" y="242660"/>
                  <a:pt x="1676400" y="242660"/>
                </a:cubicBezTo>
                <a:cubicBezTo>
                  <a:pt x="1665514" y="231774"/>
                  <a:pt x="1657109" y="217641"/>
                  <a:pt x="1643743" y="210003"/>
                </a:cubicBezTo>
                <a:cubicBezTo>
                  <a:pt x="1630753" y="202580"/>
                  <a:pt x="1614393" y="203848"/>
                  <a:pt x="1600200" y="199117"/>
                </a:cubicBezTo>
                <a:cubicBezTo>
                  <a:pt x="1592503" y="196551"/>
                  <a:pt x="1582058" y="162831"/>
                  <a:pt x="1578429" y="155574"/>
                </a:cubicBezTo>
                <a:cubicBezTo>
                  <a:pt x="1553029" y="133803"/>
                  <a:pt x="1528745" y="110657"/>
                  <a:pt x="1502229" y="90260"/>
                </a:cubicBezTo>
                <a:cubicBezTo>
                  <a:pt x="1481489" y="74306"/>
                  <a:pt x="1458686" y="61231"/>
                  <a:pt x="1436914" y="46717"/>
                </a:cubicBezTo>
                <a:cubicBezTo>
                  <a:pt x="1426028" y="39460"/>
                  <a:pt x="1415959" y="30797"/>
                  <a:pt x="1404257" y="24946"/>
                </a:cubicBezTo>
                <a:cubicBezTo>
                  <a:pt x="1389743" y="17689"/>
                  <a:pt x="1374803" y="11225"/>
                  <a:pt x="1360714" y="3174"/>
                </a:cubicBezTo>
                <a:close/>
                <a:moveTo>
                  <a:pt x="0" y="0"/>
                </a:moveTo>
                <a:lnTo>
                  <a:pt x="614898" y="0"/>
                </a:lnTo>
                <a:lnTo>
                  <a:pt x="620486" y="35832"/>
                </a:lnTo>
                <a:cubicBezTo>
                  <a:pt x="631645" y="64528"/>
                  <a:pt x="660182" y="84067"/>
                  <a:pt x="685800" y="101146"/>
                </a:cubicBezTo>
                <a:cubicBezTo>
                  <a:pt x="696686" y="108403"/>
                  <a:pt x="706432" y="117763"/>
                  <a:pt x="718457" y="122917"/>
                </a:cubicBezTo>
                <a:cubicBezTo>
                  <a:pt x="732208" y="128810"/>
                  <a:pt x="747615" y="129693"/>
                  <a:pt x="762000" y="133803"/>
                </a:cubicBezTo>
                <a:cubicBezTo>
                  <a:pt x="773033" y="136955"/>
                  <a:pt x="783624" y="141537"/>
                  <a:pt x="794657" y="144689"/>
                </a:cubicBezTo>
                <a:cubicBezTo>
                  <a:pt x="809042" y="148799"/>
                  <a:pt x="823870" y="151275"/>
                  <a:pt x="838200" y="155574"/>
                </a:cubicBezTo>
                <a:cubicBezTo>
                  <a:pt x="860181" y="162168"/>
                  <a:pt x="884419" y="164616"/>
                  <a:pt x="903514" y="177346"/>
                </a:cubicBezTo>
                <a:cubicBezTo>
                  <a:pt x="945719" y="205482"/>
                  <a:pt x="923759" y="194980"/>
                  <a:pt x="968829" y="210003"/>
                </a:cubicBezTo>
                <a:cubicBezTo>
                  <a:pt x="983343" y="220889"/>
                  <a:pt x="996619" y="233659"/>
                  <a:pt x="1012371" y="242660"/>
                </a:cubicBezTo>
                <a:cubicBezTo>
                  <a:pt x="1022334" y="248353"/>
                  <a:pt x="1035481" y="247181"/>
                  <a:pt x="1045029" y="253546"/>
                </a:cubicBezTo>
                <a:cubicBezTo>
                  <a:pt x="1057838" y="262085"/>
                  <a:pt x="1064877" y="277664"/>
                  <a:pt x="1077686" y="286203"/>
                </a:cubicBezTo>
                <a:cubicBezTo>
                  <a:pt x="1087233" y="292568"/>
                  <a:pt x="1100312" y="291516"/>
                  <a:pt x="1110343" y="297089"/>
                </a:cubicBezTo>
                <a:cubicBezTo>
                  <a:pt x="1133216" y="309796"/>
                  <a:pt x="1153886" y="326118"/>
                  <a:pt x="1175657" y="340632"/>
                </a:cubicBezTo>
                <a:cubicBezTo>
                  <a:pt x="1186543" y="347889"/>
                  <a:pt x="1195622" y="359230"/>
                  <a:pt x="1208314" y="362403"/>
                </a:cubicBezTo>
                <a:cubicBezTo>
                  <a:pt x="1262989" y="376072"/>
                  <a:pt x="1237664" y="368558"/>
                  <a:pt x="1284514" y="384174"/>
                </a:cubicBezTo>
                <a:cubicBezTo>
                  <a:pt x="1295400" y="391431"/>
                  <a:pt x="1305216" y="400632"/>
                  <a:pt x="1317171" y="405946"/>
                </a:cubicBezTo>
                <a:cubicBezTo>
                  <a:pt x="1338142" y="415267"/>
                  <a:pt x="1382486" y="427717"/>
                  <a:pt x="1382486" y="427717"/>
                </a:cubicBezTo>
                <a:cubicBezTo>
                  <a:pt x="1435049" y="480282"/>
                  <a:pt x="1368259" y="416336"/>
                  <a:pt x="1436914" y="471260"/>
                </a:cubicBezTo>
                <a:cubicBezTo>
                  <a:pt x="1444928" y="477671"/>
                  <a:pt x="1449506" y="488442"/>
                  <a:pt x="1458686" y="493032"/>
                </a:cubicBezTo>
                <a:cubicBezTo>
                  <a:pt x="1479212" y="503295"/>
                  <a:pt x="1524000" y="514803"/>
                  <a:pt x="1524000" y="514803"/>
                </a:cubicBezTo>
                <a:lnTo>
                  <a:pt x="1578429" y="569232"/>
                </a:lnTo>
                <a:cubicBezTo>
                  <a:pt x="1589315" y="580118"/>
                  <a:pt x="1598277" y="593350"/>
                  <a:pt x="1611086" y="601889"/>
                </a:cubicBezTo>
                <a:cubicBezTo>
                  <a:pt x="1660822" y="635046"/>
                  <a:pt x="1634492" y="614409"/>
                  <a:pt x="1687286" y="667203"/>
                </a:cubicBezTo>
                <a:lnTo>
                  <a:pt x="1763486" y="743403"/>
                </a:lnTo>
                <a:lnTo>
                  <a:pt x="1796143" y="776060"/>
                </a:lnTo>
                <a:cubicBezTo>
                  <a:pt x="1803400" y="783317"/>
                  <a:pt x="1809374" y="792139"/>
                  <a:pt x="1817914" y="797832"/>
                </a:cubicBezTo>
                <a:lnTo>
                  <a:pt x="1883229" y="841374"/>
                </a:lnTo>
                <a:cubicBezTo>
                  <a:pt x="1894115" y="848631"/>
                  <a:pt x="1906635" y="853895"/>
                  <a:pt x="1915886" y="863146"/>
                </a:cubicBezTo>
                <a:cubicBezTo>
                  <a:pt x="1926772" y="874032"/>
                  <a:pt x="1935177" y="888165"/>
                  <a:pt x="1948543" y="895803"/>
                </a:cubicBezTo>
                <a:cubicBezTo>
                  <a:pt x="1961533" y="903226"/>
                  <a:pt x="1977701" y="902579"/>
                  <a:pt x="1992086" y="906689"/>
                </a:cubicBezTo>
                <a:cubicBezTo>
                  <a:pt x="2003119" y="909841"/>
                  <a:pt x="2013673" y="914555"/>
                  <a:pt x="2024743" y="917574"/>
                </a:cubicBezTo>
                <a:lnTo>
                  <a:pt x="2053566" y="925251"/>
                </a:lnTo>
                <a:lnTo>
                  <a:pt x="2053566" y="1505403"/>
                </a:lnTo>
                <a:lnTo>
                  <a:pt x="0" y="1505403"/>
                </a:lnTo>
                <a:close/>
              </a:path>
            </a:pathLst>
          </a:custGeom>
        </p:spPr>
      </p:pic>
      <p:pic>
        <p:nvPicPr>
          <p:cNvPr id="28" name="Picture 2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E6BC652-4BE1-478A-BFA7-47149E82F2F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3" r="26442" b="66400"/>
          <a:stretch/>
        </p:blipFill>
        <p:spPr>
          <a:xfrm rot="1800000" flipH="1">
            <a:off x="489857" y="4860000"/>
            <a:ext cx="1806209" cy="876778"/>
          </a:xfrm>
          <a:custGeom>
            <a:avLst/>
            <a:gdLst>
              <a:gd name="connsiteX0" fmla="*/ 527412 w 1806209"/>
              <a:gd name="connsiteY0" fmla="*/ 0 h 876778"/>
              <a:gd name="connsiteX1" fmla="*/ 0 w 1806209"/>
              <a:gd name="connsiteY1" fmla="*/ 0 h 876778"/>
              <a:gd name="connsiteX2" fmla="*/ 0 w 1806209"/>
              <a:gd name="connsiteY2" fmla="*/ 255471 h 876778"/>
              <a:gd name="connsiteX3" fmla="*/ 10065 w 1806209"/>
              <a:gd name="connsiteY3" fmla="*/ 245407 h 876778"/>
              <a:gd name="connsiteX4" fmla="*/ 20951 w 1806209"/>
              <a:gd name="connsiteY4" fmla="*/ 234521 h 876778"/>
              <a:gd name="connsiteX5" fmla="*/ 53608 w 1806209"/>
              <a:gd name="connsiteY5" fmla="*/ 223635 h 876778"/>
              <a:gd name="connsiteX6" fmla="*/ 118922 w 1806209"/>
              <a:gd name="connsiteY6" fmla="*/ 190978 h 876778"/>
              <a:gd name="connsiteX7" fmla="*/ 206008 w 1806209"/>
              <a:gd name="connsiteY7" fmla="*/ 147435 h 876778"/>
              <a:gd name="connsiteX8" fmla="*/ 238665 w 1806209"/>
              <a:gd name="connsiteY8" fmla="*/ 125664 h 876778"/>
              <a:gd name="connsiteX9" fmla="*/ 260436 w 1806209"/>
              <a:gd name="connsiteY9" fmla="*/ 103892 h 876778"/>
              <a:gd name="connsiteX10" fmla="*/ 303979 w 1806209"/>
              <a:gd name="connsiteY10" fmla="*/ 93007 h 876778"/>
              <a:gd name="connsiteX11" fmla="*/ 336636 w 1806209"/>
              <a:gd name="connsiteY11" fmla="*/ 82121 h 876778"/>
              <a:gd name="connsiteX12" fmla="*/ 358408 w 1806209"/>
              <a:gd name="connsiteY12" fmla="*/ 60350 h 876778"/>
              <a:gd name="connsiteX13" fmla="*/ 412836 w 1806209"/>
              <a:gd name="connsiteY13" fmla="*/ 49464 h 876778"/>
              <a:gd name="connsiteX14" fmla="*/ 478151 w 1806209"/>
              <a:gd name="connsiteY14" fmla="*/ 27692 h 876778"/>
              <a:gd name="connsiteX15" fmla="*/ 510808 w 1806209"/>
              <a:gd name="connsiteY15" fmla="*/ 16807 h 876778"/>
              <a:gd name="connsiteX16" fmla="*/ 1806209 w 1806209"/>
              <a:gd name="connsiteY16" fmla="*/ 0 h 876778"/>
              <a:gd name="connsiteX17" fmla="*/ 708134 w 1806209"/>
              <a:gd name="connsiteY17" fmla="*/ 0 h 876778"/>
              <a:gd name="connsiteX18" fmla="*/ 709028 w 1806209"/>
              <a:gd name="connsiteY18" fmla="*/ 1950 h 876778"/>
              <a:gd name="connsiteX19" fmla="*/ 641436 w 1806209"/>
              <a:gd name="connsiteY19" fmla="*/ 71235 h 876778"/>
              <a:gd name="connsiteX20" fmla="*/ 576122 w 1806209"/>
              <a:gd name="connsiteY20" fmla="*/ 114778 h 876778"/>
              <a:gd name="connsiteX21" fmla="*/ 543465 w 1806209"/>
              <a:gd name="connsiteY21" fmla="*/ 125664 h 876778"/>
              <a:gd name="connsiteX22" fmla="*/ 510808 w 1806209"/>
              <a:gd name="connsiteY22" fmla="*/ 147435 h 876778"/>
              <a:gd name="connsiteX23" fmla="*/ 314865 w 1806209"/>
              <a:gd name="connsiteY23" fmla="*/ 169207 h 876778"/>
              <a:gd name="connsiteX24" fmla="*/ 260436 w 1806209"/>
              <a:gd name="connsiteY24" fmla="*/ 212750 h 876778"/>
              <a:gd name="connsiteX25" fmla="*/ 195122 w 1806209"/>
              <a:gd name="connsiteY25" fmla="*/ 256292 h 876778"/>
              <a:gd name="connsiteX26" fmla="*/ 140694 w 1806209"/>
              <a:gd name="connsiteY26" fmla="*/ 321607 h 876778"/>
              <a:gd name="connsiteX27" fmla="*/ 86265 w 1806209"/>
              <a:gd name="connsiteY27" fmla="*/ 376035 h 876778"/>
              <a:gd name="connsiteX28" fmla="*/ 42722 w 1806209"/>
              <a:gd name="connsiteY28" fmla="*/ 430464 h 876778"/>
              <a:gd name="connsiteX29" fmla="*/ 2368 w 1806209"/>
              <a:gd name="connsiteY29" fmla="*/ 445198 h 876778"/>
              <a:gd name="connsiteX30" fmla="*/ 0 w 1806209"/>
              <a:gd name="connsiteY30" fmla="*/ 445880 h 876778"/>
              <a:gd name="connsiteX31" fmla="*/ 0 w 1806209"/>
              <a:gd name="connsiteY31" fmla="*/ 876778 h 876778"/>
              <a:gd name="connsiteX32" fmla="*/ 1806209 w 1806209"/>
              <a:gd name="connsiteY32" fmla="*/ 876778 h 876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806209" h="876778">
                <a:moveTo>
                  <a:pt x="527412" y="0"/>
                </a:moveTo>
                <a:lnTo>
                  <a:pt x="0" y="0"/>
                </a:lnTo>
                <a:lnTo>
                  <a:pt x="0" y="255471"/>
                </a:lnTo>
                <a:lnTo>
                  <a:pt x="10065" y="245407"/>
                </a:lnTo>
                <a:cubicBezTo>
                  <a:pt x="13308" y="241284"/>
                  <a:pt x="16551" y="237161"/>
                  <a:pt x="20951" y="234521"/>
                </a:cubicBezTo>
                <a:cubicBezTo>
                  <a:pt x="30790" y="228617"/>
                  <a:pt x="43345" y="228767"/>
                  <a:pt x="53608" y="223635"/>
                </a:cubicBezTo>
                <a:cubicBezTo>
                  <a:pt x="138017" y="181431"/>
                  <a:pt x="36838" y="218340"/>
                  <a:pt x="118922" y="190978"/>
                </a:cubicBezTo>
                <a:cubicBezTo>
                  <a:pt x="156922" y="152980"/>
                  <a:pt x="130958" y="172453"/>
                  <a:pt x="206008" y="147435"/>
                </a:cubicBezTo>
                <a:cubicBezTo>
                  <a:pt x="216894" y="140178"/>
                  <a:pt x="228449" y="133837"/>
                  <a:pt x="238665" y="125664"/>
                </a:cubicBezTo>
                <a:cubicBezTo>
                  <a:pt x="246679" y="119253"/>
                  <a:pt x="251256" y="108482"/>
                  <a:pt x="260436" y="103892"/>
                </a:cubicBezTo>
                <a:cubicBezTo>
                  <a:pt x="273817" y="97201"/>
                  <a:pt x="289594" y="97117"/>
                  <a:pt x="303979" y="93007"/>
                </a:cubicBezTo>
                <a:cubicBezTo>
                  <a:pt x="315012" y="89855"/>
                  <a:pt x="325750" y="85750"/>
                  <a:pt x="336636" y="82121"/>
                </a:cubicBezTo>
                <a:cubicBezTo>
                  <a:pt x="343893" y="74864"/>
                  <a:pt x="348975" y="64393"/>
                  <a:pt x="358408" y="60350"/>
                </a:cubicBezTo>
                <a:cubicBezTo>
                  <a:pt x="375414" y="53062"/>
                  <a:pt x="394986" y="54332"/>
                  <a:pt x="412836" y="49464"/>
                </a:cubicBezTo>
                <a:cubicBezTo>
                  <a:pt x="434977" y="43425"/>
                  <a:pt x="456379" y="34949"/>
                  <a:pt x="478151" y="27692"/>
                </a:cubicBezTo>
                <a:lnTo>
                  <a:pt x="510808" y="16807"/>
                </a:lnTo>
                <a:close/>
                <a:moveTo>
                  <a:pt x="1806209" y="0"/>
                </a:moveTo>
                <a:lnTo>
                  <a:pt x="708134" y="0"/>
                </a:lnTo>
                <a:lnTo>
                  <a:pt x="709028" y="1950"/>
                </a:lnTo>
                <a:cubicBezTo>
                  <a:pt x="728907" y="60380"/>
                  <a:pt x="677113" y="62316"/>
                  <a:pt x="641436" y="71235"/>
                </a:cubicBezTo>
                <a:cubicBezTo>
                  <a:pt x="619665" y="85749"/>
                  <a:pt x="600945" y="106503"/>
                  <a:pt x="576122" y="114778"/>
                </a:cubicBezTo>
                <a:cubicBezTo>
                  <a:pt x="565236" y="118407"/>
                  <a:pt x="553728" y="120532"/>
                  <a:pt x="543465" y="125664"/>
                </a:cubicBezTo>
                <a:cubicBezTo>
                  <a:pt x="531763" y="131515"/>
                  <a:pt x="523220" y="143298"/>
                  <a:pt x="510808" y="147435"/>
                </a:cubicBezTo>
                <a:cubicBezTo>
                  <a:pt x="474669" y="159481"/>
                  <a:pt x="324413" y="168411"/>
                  <a:pt x="314865" y="169207"/>
                </a:cubicBezTo>
                <a:cubicBezTo>
                  <a:pt x="241324" y="193719"/>
                  <a:pt x="321038" y="159724"/>
                  <a:pt x="260436" y="212750"/>
                </a:cubicBezTo>
                <a:cubicBezTo>
                  <a:pt x="240744" y="229980"/>
                  <a:pt x="195122" y="256292"/>
                  <a:pt x="195122" y="256292"/>
                </a:cubicBezTo>
                <a:cubicBezTo>
                  <a:pt x="141076" y="337364"/>
                  <a:pt x="210531" y="237803"/>
                  <a:pt x="140694" y="321607"/>
                </a:cubicBezTo>
                <a:cubicBezTo>
                  <a:pt x="95337" y="376034"/>
                  <a:pt x="146135" y="336122"/>
                  <a:pt x="86265" y="376035"/>
                </a:cubicBezTo>
                <a:cubicBezTo>
                  <a:pt x="78573" y="387573"/>
                  <a:pt x="58234" y="422708"/>
                  <a:pt x="42722" y="430464"/>
                </a:cubicBezTo>
                <a:cubicBezTo>
                  <a:pt x="32459" y="435596"/>
                  <a:pt x="16131" y="441039"/>
                  <a:pt x="2368" y="445198"/>
                </a:cubicBezTo>
                <a:lnTo>
                  <a:pt x="0" y="445880"/>
                </a:lnTo>
                <a:lnTo>
                  <a:pt x="0" y="876778"/>
                </a:lnTo>
                <a:lnTo>
                  <a:pt x="1806209" y="876778"/>
                </a:lnTo>
                <a:close/>
              </a:path>
            </a:pathLst>
          </a:cu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6EECAA8B-9E22-4A25-8F41-5F9D85368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900" y="2688336"/>
            <a:ext cx="6767224" cy="31822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6600" dirty="0" err="1"/>
              <a:t>Arquitectura</a:t>
            </a:r>
            <a:r>
              <a:rPr lang="en-US" sz="6600" dirty="0"/>
              <a:t> elm </a:t>
            </a:r>
            <a:r>
              <a:rPr lang="en-US" sz="6600" dirty="0" err="1"/>
              <a:t>en</a:t>
            </a:r>
            <a:r>
              <a:rPr lang="en-US" sz="6600" dirty="0"/>
              <a:t> fable con </a:t>
            </a:r>
            <a:r>
              <a:rPr lang="en-US" sz="6600" dirty="0" err="1"/>
              <a:t>fable.elmish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821568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17F0C1-BCBB-40C7-99D6-F703E7A4B5F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A5D8BC-B41A-4E96-91C4-D60F5162257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D321D5F-FA18-4271-9EAA-0BEA14116BB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51287385-D3EA-47A8-A127-6061791ADBB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3005986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3210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8BD78ED-75E1-4879-B369-BC61F7C45E2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26" name="Rectangle 14">
            <a:extLst>
              <a:ext uri="{FF2B5EF4-FFF2-40B4-BE49-F238E27FC236}">
                <a16:creationId xmlns:a16="http://schemas.microsoft.com/office/drawing/2014/main" id="{1BE7BD64-C268-4BE6-8D67-F5DD171F01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D6C6E9A-567D-4054-B920-2E1BAF6D242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9676190" cy="5442857"/>
          </a:xfrm>
          <a:custGeom>
            <a:avLst/>
            <a:gdLst>
              <a:gd name="connsiteX0" fmla="*/ 0 w 9676190"/>
              <a:gd name="connsiteY0" fmla="*/ 0 h 5442857"/>
              <a:gd name="connsiteX1" fmla="*/ 9676190 w 9676190"/>
              <a:gd name="connsiteY1" fmla="*/ 0 h 5442857"/>
              <a:gd name="connsiteX2" fmla="*/ 9676190 w 9676190"/>
              <a:gd name="connsiteY2" fmla="*/ 5442857 h 5442857"/>
              <a:gd name="connsiteX3" fmla="*/ 1890711 w 9676190"/>
              <a:gd name="connsiteY3" fmla="*/ 5442857 h 5442857"/>
              <a:gd name="connsiteX4" fmla="*/ 1883227 w 9676190"/>
              <a:gd name="connsiteY4" fmla="*/ 5203371 h 5442857"/>
              <a:gd name="connsiteX5" fmla="*/ 1872341 w 9676190"/>
              <a:gd name="connsiteY5" fmla="*/ 5170714 h 5442857"/>
              <a:gd name="connsiteX6" fmla="*/ 1828798 w 9676190"/>
              <a:gd name="connsiteY6" fmla="*/ 5116285 h 5442857"/>
              <a:gd name="connsiteX7" fmla="*/ 1796141 w 9676190"/>
              <a:gd name="connsiteY7" fmla="*/ 4953000 h 5442857"/>
              <a:gd name="connsiteX8" fmla="*/ 1817912 w 9676190"/>
              <a:gd name="connsiteY8" fmla="*/ 4909457 h 5442857"/>
              <a:gd name="connsiteX9" fmla="*/ 1741712 w 9676190"/>
              <a:gd name="connsiteY9" fmla="*/ 4789714 h 5442857"/>
              <a:gd name="connsiteX10" fmla="*/ 1730827 w 9676190"/>
              <a:gd name="connsiteY10" fmla="*/ 4757057 h 5442857"/>
              <a:gd name="connsiteX11" fmla="*/ 1687284 w 9676190"/>
              <a:gd name="connsiteY11" fmla="*/ 4702628 h 5442857"/>
              <a:gd name="connsiteX12" fmla="*/ 1632855 w 9676190"/>
              <a:gd name="connsiteY12" fmla="*/ 4593771 h 5442857"/>
              <a:gd name="connsiteX13" fmla="*/ 1600198 w 9676190"/>
              <a:gd name="connsiteY13" fmla="*/ 4572000 h 5442857"/>
              <a:gd name="connsiteX14" fmla="*/ 1578427 w 9676190"/>
              <a:gd name="connsiteY14" fmla="*/ 4550228 h 5442857"/>
              <a:gd name="connsiteX15" fmla="*/ 1556655 w 9676190"/>
              <a:gd name="connsiteY15" fmla="*/ 4517571 h 5442857"/>
              <a:gd name="connsiteX16" fmla="*/ 1523998 w 9676190"/>
              <a:gd name="connsiteY16" fmla="*/ 4506685 h 5442857"/>
              <a:gd name="connsiteX17" fmla="*/ 1491341 w 9676190"/>
              <a:gd name="connsiteY17" fmla="*/ 4484914 h 5442857"/>
              <a:gd name="connsiteX18" fmla="*/ 1415141 w 9676190"/>
              <a:gd name="connsiteY18" fmla="*/ 4463143 h 5442857"/>
              <a:gd name="connsiteX19" fmla="*/ 1349827 w 9676190"/>
              <a:gd name="connsiteY19" fmla="*/ 4397828 h 5442857"/>
              <a:gd name="connsiteX20" fmla="*/ 1328055 w 9676190"/>
              <a:gd name="connsiteY20" fmla="*/ 4376057 h 5442857"/>
              <a:gd name="connsiteX21" fmla="*/ 1295398 w 9676190"/>
              <a:gd name="connsiteY21" fmla="*/ 4354285 h 5442857"/>
              <a:gd name="connsiteX22" fmla="*/ 1262741 w 9676190"/>
              <a:gd name="connsiteY22" fmla="*/ 4321628 h 5442857"/>
              <a:gd name="connsiteX23" fmla="*/ 1197427 w 9676190"/>
              <a:gd name="connsiteY23" fmla="*/ 4299857 h 5442857"/>
              <a:gd name="connsiteX24" fmla="*/ 1153884 w 9676190"/>
              <a:gd name="connsiteY24" fmla="*/ 4288971 h 5442857"/>
              <a:gd name="connsiteX25" fmla="*/ 1088570 w 9676190"/>
              <a:gd name="connsiteY25" fmla="*/ 4267200 h 5442857"/>
              <a:gd name="connsiteX26" fmla="*/ 1023255 w 9676190"/>
              <a:gd name="connsiteY26" fmla="*/ 4223657 h 5442857"/>
              <a:gd name="connsiteX27" fmla="*/ 1001484 w 9676190"/>
              <a:gd name="connsiteY27" fmla="*/ 4201885 h 5442857"/>
              <a:gd name="connsiteX28" fmla="*/ 947055 w 9676190"/>
              <a:gd name="connsiteY28" fmla="*/ 4191000 h 5442857"/>
              <a:gd name="connsiteX29" fmla="*/ 903512 w 9676190"/>
              <a:gd name="connsiteY29" fmla="*/ 4180114 h 5442857"/>
              <a:gd name="connsiteX30" fmla="*/ 870855 w 9676190"/>
              <a:gd name="connsiteY30" fmla="*/ 4158343 h 5442857"/>
              <a:gd name="connsiteX31" fmla="*/ 805541 w 9676190"/>
              <a:gd name="connsiteY31" fmla="*/ 4136571 h 5442857"/>
              <a:gd name="connsiteX32" fmla="*/ 772884 w 9676190"/>
              <a:gd name="connsiteY32" fmla="*/ 4125685 h 5442857"/>
              <a:gd name="connsiteX33" fmla="*/ 707570 w 9676190"/>
              <a:gd name="connsiteY33" fmla="*/ 4103914 h 5442857"/>
              <a:gd name="connsiteX34" fmla="*/ 674912 w 9676190"/>
              <a:gd name="connsiteY34" fmla="*/ 4093028 h 5442857"/>
              <a:gd name="connsiteX35" fmla="*/ 631370 w 9676190"/>
              <a:gd name="connsiteY35" fmla="*/ 4082143 h 5442857"/>
              <a:gd name="connsiteX36" fmla="*/ 359227 w 9676190"/>
              <a:gd name="connsiteY36" fmla="*/ 4093028 h 5442857"/>
              <a:gd name="connsiteX37" fmla="*/ 293912 w 9676190"/>
              <a:gd name="connsiteY37" fmla="*/ 4136571 h 5442857"/>
              <a:gd name="connsiteX38" fmla="*/ 217712 w 9676190"/>
              <a:gd name="connsiteY38" fmla="*/ 4158343 h 5442857"/>
              <a:gd name="connsiteX39" fmla="*/ 185055 w 9676190"/>
              <a:gd name="connsiteY39" fmla="*/ 4180114 h 5442857"/>
              <a:gd name="connsiteX40" fmla="*/ 141512 w 9676190"/>
              <a:gd name="connsiteY40" fmla="*/ 4201885 h 5442857"/>
              <a:gd name="connsiteX41" fmla="*/ 119741 w 9676190"/>
              <a:gd name="connsiteY41" fmla="*/ 4223657 h 5442857"/>
              <a:gd name="connsiteX42" fmla="*/ 87084 w 9676190"/>
              <a:gd name="connsiteY42" fmla="*/ 4234543 h 5442857"/>
              <a:gd name="connsiteX43" fmla="*/ 10884 w 9676190"/>
              <a:gd name="connsiteY43" fmla="*/ 4278085 h 5442857"/>
              <a:gd name="connsiteX44" fmla="*/ 0 w 9676190"/>
              <a:gd name="connsiteY44" fmla="*/ 4287781 h 544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676190" h="5442857">
                <a:moveTo>
                  <a:pt x="0" y="0"/>
                </a:moveTo>
                <a:lnTo>
                  <a:pt x="9676190" y="0"/>
                </a:lnTo>
                <a:lnTo>
                  <a:pt x="9676190" y="5442857"/>
                </a:lnTo>
                <a:lnTo>
                  <a:pt x="1890711" y="5442857"/>
                </a:lnTo>
                <a:lnTo>
                  <a:pt x="1883227" y="5203371"/>
                </a:lnTo>
                <a:cubicBezTo>
                  <a:pt x="1882572" y="5191915"/>
                  <a:pt x="1877473" y="5180977"/>
                  <a:pt x="1872341" y="5170714"/>
                </a:cubicBezTo>
                <a:cubicBezTo>
                  <a:pt x="1858608" y="5143249"/>
                  <a:pt x="1849049" y="5136536"/>
                  <a:pt x="1828798" y="5116285"/>
                </a:cubicBezTo>
                <a:cubicBezTo>
                  <a:pt x="1791950" y="5005739"/>
                  <a:pt x="1816272" y="5093911"/>
                  <a:pt x="1796141" y="4953000"/>
                </a:cubicBezTo>
                <a:cubicBezTo>
                  <a:pt x="1793524" y="4934684"/>
                  <a:pt x="1814283" y="4916714"/>
                  <a:pt x="1817912" y="4909457"/>
                </a:cubicBezTo>
                <a:cubicBezTo>
                  <a:pt x="1792512" y="4869543"/>
                  <a:pt x="1756672" y="4834597"/>
                  <a:pt x="1741712" y="4789714"/>
                </a:cubicBezTo>
                <a:cubicBezTo>
                  <a:pt x="1738084" y="4778828"/>
                  <a:pt x="1735959" y="4767320"/>
                  <a:pt x="1730827" y="4757057"/>
                </a:cubicBezTo>
                <a:cubicBezTo>
                  <a:pt x="1717096" y="4729596"/>
                  <a:pt x="1707532" y="4722877"/>
                  <a:pt x="1687284" y="4702628"/>
                </a:cubicBezTo>
                <a:cubicBezTo>
                  <a:pt x="1677462" y="4663342"/>
                  <a:pt x="1671736" y="4619691"/>
                  <a:pt x="1632855" y="4593771"/>
                </a:cubicBezTo>
                <a:cubicBezTo>
                  <a:pt x="1621969" y="4586514"/>
                  <a:pt x="1610414" y="4580173"/>
                  <a:pt x="1600198" y="4572000"/>
                </a:cubicBezTo>
                <a:cubicBezTo>
                  <a:pt x="1592184" y="4565589"/>
                  <a:pt x="1584838" y="4558242"/>
                  <a:pt x="1578427" y="4550228"/>
                </a:cubicBezTo>
                <a:cubicBezTo>
                  <a:pt x="1570254" y="4540012"/>
                  <a:pt x="1566871" y="4525744"/>
                  <a:pt x="1556655" y="4517571"/>
                </a:cubicBezTo>
                <a:cubicBezTo>
                  <a:pt x="1547695" y="4510403"/>
                  <a:pt x="1534261" y="4511817"/>
                  <a:pt x="1523998" y="4506685"/>
                </a:cubicBezTo>
                <a:cubicBezTo>
                  <a:pt x="1512296" y="4500834"/>
                  <a:pt x="1503043" y="4490765"/>
                  <a:pt x="1491341" y="4484914"/>
                </a:cubicBezTo>
                <a:cubicBezTo>
                  <a:pt x="1475720" y="4477104"/>
                  <a:pt x="1429098" y="4466632"/>
                  <a:pt x="1415141" y="4463143"/>
                </a:cubicBezTo>
                <a:lnTo>
                  <a:pt x="1349827" y="4397828"/>
                </a:lnTo>
                <a:cubicBezTo>
                  <a:pt x="1342570" y="4390571"/>
                  <a:pt x="1336594" y="4381750"/>
                  <a:pt x="1328055" y="4376057"/>
                </a:cubicBezTo>
                <a:cubicBezTo>
                  <a:pt x="1317169" y="4368800"/>
                  <a:pt x="1305449" y="4362661"/>
                  <a:pt x="1295398" y="4354285"/>
                </a:cubicBezTo>
                <a:cubicBezTo>
                  <a:pt x="1283572" y="4344430"/>
                  <a:pt x="1276198" y="4329104"/>
                  <a:pt x="1262741" y="4321628"/>
                </a:cubicBezTo>
                <a:cubicBezTo>
                  <a:pt x="1242680" y="4310483"/>
                  <a:pt x="1219691" y="4305423"/>
                  <a:pt x="1197427" y="4299857"/>
                </a:cubicBezTo>
                <a:cubicBezTo>
                  <a:pt x="1182913" y="4296228"/>
                  <a:pt x="1168214" y="4293270"/>
                  <a:pt x="1153884" y="4288971"/>
                </a:cubicBezTo>
                <a:cubicBezTo>
                  <a:pt x="1131903" y="4282377"/>
                  <a:pt x="1088570" y="4267200"/>
                  <a:pt x="1088570" y="4267200"/>
                </a:cubicBezTo>
                <a:cubicBezTo>
                  <a:pt x="1066798" y="4252686"/>
                  <a:pt x="1041757" y="4242160"/>
                  <a:pt x="1023255" y="4223657"/>
                </a:cubicBezTo>
                <a:cubicBezTo>
                  <a:pt x="1015998" y="4216400"/>
                  <a:pt x="1010917" y="4205928"/>
                  <a:pt x="1001484" y="4201885"/>
                </a:cubicBezTo>
                <a:cubicBezTo>
                  <a:pt x="984478" y="4194597"/>
                  <a:pt x="965117" y="4195014"/>
                  <a:pt x="947055" y="4191000"/>
                </a:cubicBezTo>
                <a:cubicBezTo>
                  <a:pt x="932450" y="4187755"/>
                  <a:pt x="918026" y="4183743"/>
                  <a:pt x="903512" y="4180114"/>
                </a:cubicBezTo>
                <a:cubicBezTo>
                  <a:pt x="892626" y="4172857"/>
                  <a:pt x="882810" y="4163656"/>
                  <a:pt x="870855" y="4158343"/>
                </a:cubicBezTo>
                <a:cubicBezTo>
                  <a:pt x="849884" y="4149022"/>
                  <a:pt x="827312" y="4143828"/>
                  <a:pt x="805541" y="4136571"/>
                </a:cubicBezTo>
                <a:lnTo>
                  <a:pt x="772884" y="4125685"/>
                </a:lnTo>
                <a:lnTo>
                  <a:pt x="707570" y="4103914"/>
                </a:lnTo>
                <a:cubicBezTo>
                  <a:pt x="696684" y="4100285"/>
                  <a:pt x="686044" y="4095811"/>
                  <a:pt x="674912" y="4093028"/>
                </a:cubicBezTo>
                <a:lnTo>
                  <a:pt x="631370" y="4082143"/>
                </a:lnTo>
                <a:cubicBezTo>
                  <a:pt x="540656" y="4085771"/>
                  <a:pt x="448856" y="4078572"/>
                  <a:pt x="359227" y="4093028"/>
                </a:cubicBezTo>
                <a:cubicBezTo>
                  <a:pt x="333395" y="4097194"/>
                  <a:pt x="318735" y="4128296"/>
                  <a:pt x="293912" y="4136571"/>
                </a:cubicBezTo>
                <a:cubicBezTo>
                  <a:pt x="247062" y="4152188"/>
                  <a:pt x="272387" y="4144674"/>
                  <a:pt x="217712" y="4158343"/>
                </a:cubicBezTo>
                <a:cubicBezTo>
                  <a:pt x="206826" y="4165600"/>
                  <a:pt x="196414" y="4173623"/>
                  <a:pt x="185055" y="4180114"/>
                </a:cubicBezTo>
                <a:cubicBezTo>
                  <a:pt x="170966" y="4188165"/>
                  <a:pt x="155014" y="4192884"/>
                  <a:pt x="141512" y="4201885"/>
                </a:cubicBezTo>
                <a:cubicBezTo>
                  <a:pt x="132973" y="4207578"/>
                  <a:pt x="128542" y="4218376"/>
                  <a:pt x="119741" y="4223657"/>
                </a:cubicBezTo>
                <a:cubicBezTo>
                  <a:pt x="109902" y="4229561"/>
                  <a:pt x="97631" y="4230023"/>
                  <a:pt x="87084" y="4234543"/>
                </a:cubicBezTo>
                <a:cubicBezTo>
                  <a:pt x="63016" y="4244858"/>
                  <a:pt x="31908" y="4261266"/>
                  <a:pt x="10884" y="4278085"/>
                </a:cubicBezTo>
                <a:lnTo>
                  <a:pt x="0" y="4287781"/>
                </a:lnTo>
                <a:close/>
              </a:path>
            </a:pathLst>
          </a:cu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7E6F9A8-1B4B-4FEF-942A-15CA97ECE0B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6837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4164FB2-EFB1-4531-A8F4-DD77A03E2CC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42" r="78777"/>
          <a:stretch/>
        </p:blipFill>
        <p:spPr>
          <a:xfrm>
            <a:off x="0" y="5352597"/>
            <a:ext cx="2053566" cy="1505403"/>
          </a:xfrm>
          <a:custGeom>
            <a:avLst/>
            <a:gdLst>
              <a:gd name="connsiteX0" fmla="*/ 1355645 w 2053566"/>
              <a:gd name="connsiteY0" fmla="*/ 0 h 1505403"/>
              <a:gd name="connsiteX1" fmla="*/ 2053566 w 2053566"/>
              <a:gd name="connsiteY1" fmla="*/ 0 h 1505403"/>
              <a:gd name="connsiteX2" fmla="*/ 2053566 w 2053566"/>
              <a:gd name="connsiteY2" fmla="*/ 500084 h 1505403"/>
              <a:gd name="connsiteX3" fmla="*/ 2046514 w 2053566"/>
              <a:gd name="connsiteY3" fmla="*/ 493032 h 1505403"/>
              <a:gd name="connsiteX4" fmla="*/ 2002971 w 2053566"/>
              <a:gd name="connsiteY4" fmla="*/ 438603 h 1505403"/>
              <a:gd name="connsiteX5" fmla="*/ 1970314 w 2053566"/>
              <a:gd name="connsiteY5" fmla="*/ 416832 h 1505403"/>
              <a:gd name="connsiteX6" fmla="*/ 1926771 w 2053566"/>
              <a:gd name="connsiteY6" fmla="*/ 373289 h 1505403"/>
              <a:gd name="connsiteX7" fmla="*/ 1905000 w 2053566"/>
              <a:gd name="connsiteY7" fmla="*/ 351517 h 1505403"/>
              <a:gd name="connsiteX8" fmla="*/ 1839686 w 2053566"/>
              <a:gd name="connsiteY8" fmla="*/ 307974 h 1505403"/>
              <a:gd name="connsiteX9" fmla="*/ 1774371 w 2053566"/>
              <a:gd name="connsiteY9" fmla="*/ 286203 h 1505403"/>
              <a:gd name="connsiteX10" fmla="*/ 1741714 w 2053566"/>
              <a:gd name="connsiteY10" fmla="*/ 264432 h 1505403"/>
              <a:gd name="connsiteX11" fmla="*/ 1676400 w 2053566"/>
              <a:gd name="connsiteY11" fmla="*/ 242660 h 1505403"/>
              <a:gd name="connsiteX12" fmla="*/ 1643743 w 2053566"/>
              <a:gd name="connsiteY12" fmla="*/ 210003 h 1505403"/>
              <a:gd name="connsiteX13" fmla="*/ 1600200 w 2053566"/>
              <a:gd name="connsiteY13" fmla="*/ 199117 h 1505403"/>
              <a:gd name="connsiteX14" fmla="*/ 1578429 w 2053566"/>
              <a:gd name="connsiteY14" fmla="*/ 155574 h 1505403"/>
              <a:gd name="connsiteX15" fmla="*/ 1502229 w 2053566"/>
              <a:gd name="connsiteY15" fmla="*/ 90260 h 1505403"/>
              <a:gd name="connsiteX16" fmla="*/ 1436914 w 2053566"/>
              <a:gd name="connsiteY16" fmla="*/ 46717 h 1505403"/>
              <a:gd name="connsiteX17" fmla="*/ 1404257 w 2053566"/>
              <a:gd name="connsiteY17" fmla="*/ 24946 h 1505403"/>
              <a:gd name="connsiteX18" fmla="*/ 1360714 w 2053566"/>
              <a:gd name="connsiteY18" fmla="*/ 3174 h 1505403"/>
              <a:gd name="connsiteX19" fmla="*/ 0 w 2053566"/>
              <a:gd name="connsiteY19" fmla="*/ 0 h 1505403"/>
              <a:gd name="connsiteX20" fmla="*/ 614898 w 2053566"/>
              <a:gd name="connsiteY20" fmla="*/ 0 h 1505403"/>
              <a:gd name="connsiteX21" fmla="*/ 620486 w 2053566"/>
              <a:gd name="connsiteY21" fmla="*/ 35832 h 1505403"/>
              <a:gd name="connsiteX22" fmla="*/ 685800 w 2053566"/>
              <a:gd name="connsiteY22" fmla="*/ 101146 h 1505403"/>
              <a:gd name="connsiteX23" fmla="*/ 718457 w 2053566"/>
              <a:gd name="connsiteY23" fmla="*/ 122917 h 1505403"/>
              <a:gd name="connsiteX24" fmla="*/ 762000 w 2053566"/>
              <a:gd name="connsiteY24" fmla="*/ 133803 h 1505403"/>
              <a:gd name="connsiteX25" fmla="*/ 794657 w 2053566"/>
              <a:gd name="connsiteY25" fmla="*/ 144689 h 1505403"/>
              <a:gd name="connsiteX26" fmla="*/ 838200 w 2053566"/>
              <a:gd name="connsiteY26" fmla="*/ 155574 h 1505403"/>
              <a:gd name="connsiteX27" fmla="*/ 903514 w 2053566"/>
              <a:gd name="connsiteY27" fmla="*/ 177346 h 1505403"/>
              <a:gd name="connsiteX28" fmla="*/ 968829 w 2053566"/>
              <a:gd name="connsiteY28" fmla="*/ 210003 h 1505403"/>
              <a:gd name="connsiteX29" fmla="*/ 1012371 w 2053566"/>
              <a:gd name="connsiteY29" fmla="*/ 242660 h 1505403"/>
              <a:gd name="connsiteX30" fmla="*/ 1045029 w 2053566"/>
              <a:gd name="connsiteY30" fmla="*/ 253546 h 1505403"/>
              <a:gd name="connsiteX31" fmla="*/ 1077686 w 2053566"/>
              <a:gd name="connsiteY31" fmla="*/ 286203 h 1505403"/>
              <a:gd name="connsiteX32" fmla="*/ 1110343 w 2053566"/>
              <a:gd name="connsiteY32" fmla="*/ 297089 h 1505403"/>
              <a:gd name="connsiteX33" fmla="*/ 1175657 w 2053566"/>
              <a:gd name="connsiteY33" fmla="*/ 340632 h 1505403"/>
              <a:gd name="connsiteX34" fmla="*/ 1208314 w 2053566"/>
              <a:gd name="connsiteY34" fmla="*/ 362403 h 1505403"/>
              <a:gd name="connsiteX35" fmla="*/ 1284514 w 2053566"/>
              <a:gd name="connsiteY35" fmla="*/ 384174 h 1505403"/>
              <a:gd name="connsiteX36" fmla="*/ 1317171 w 2053566"/>
              <a:gd name="connsiteY36" fmla="*/ 405946 h 1505403"/>
              <a:gd name="connsiteX37" fmla="*/ 1382486 w 2053566"/>
              <a:gd name="connsiteY37" fmla="*/ 427717 h 1505403"/>
              <a:gd name="connsiteX38" fmla="*/ 1436914 w 2053566"/>
              <a:gd name="connsiteY38" fmla="*/ 471260 h 1505403"/>
              <a:gd name="connsiteX39" fmla="*/ 1458686 w 2053566"/>
              <a:gd name="connsiteY39" fmla="*/ 493032 h 1505403"/>
              <a:gd name="connsiteX40" fmla="*/ 1524000 w 2053566"/>
              <a:gd name="connsiteY40" fmla="*/ 514803 h 1505403"/>
              <a:gd name="connsiteX41" fmla="*/ 1578429 w 2053566"/>
              <a:gd name="connsiteY41" fmla="*/ 569232 h 1505403"/>
              <a:gd name="connsiteX42" fmla="*/ 1611086 w 2053566"/>
              <a:gd name="connsiteY42" fmla="*/ 601889 h 1505403"/>
              <a:gd name="connsiteX43" fmla="*/ 1687286 w 2053566"/>
              <a:gd name="connsiteY43" fmla="*/ 667203 h 1505403"/>
              <a:gd name="connsiteX44" fmla="*/ 1763486 w 2053566"/>
              <a:gd name="connsiteY44" fmla="*/ 743403 h 1505403"/>
              <a:gd name="connsiteX45" fmla="*/ 1796143 w 2053566"/>
              <a:gd name="connsiteY45" fmla="*/ 776060 h 1505403"/>
              <a:gd name="connsiteX46" fmla="*/ 1817914 w 2053566"/>
              <a:gd name="connsiteY46" fmla="*/ 797832 h 1505403"/>
              <a:gd name="connsiteX47" fmla="*/ 1883229 w 2053566"/>
              <a:gd name="connsiteY47" fmla="*/ 841374 h 1505403"/>
              <a:gd name="connsiteX48" fmla="*/ 1915886 w 2053566"/>
              <a:gd name="connsiteY48" fmla="*/ 863146 h 1505403"/>
              <a:gd name="connsiteX49" fmla="*/ 1948543 w 2053566"/>
              <a:gd name="connsiteY49" fmla="*/ 895803 h 1505403"/>
              <a:gd name="connsiteX50" fmla="*/ 1992086 w 2053566"/>
              <a:gd name="connsiteY50" fmla="*/ 906689 h 1505403"/>
              <a:gd name="connsiteX51" fmla="*/ 2024743 w 2053566"/>
              <a:gd name="connsiteY51" fmla="*/ 917574 h 1505403"/>
              <a:gd name="connsiteX52" fmla="*/ 2053566 w 2053566"/>
              <a:gd name="connsiteY52" fmla="*/ 925251 h 1505403"/>
              <a:gd name="connsiteX53" fmla="*/ 2053566 w 2053566"/>
              <a:gd name="connsiteY53" fmla="*/ 1505403 h 1505403"/>
              <a:gd name="connsiteX54" fmla="*/ 0 w 2053566"/>
              <a:gd name="connsiteY54" fmla="*/ 1505403 h 150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053566" h="1505403">
                <a:moveTo>
                  <a:pt x="1355645" y="0"/>
                </a:moveTo>
                <a:lnTo>
                  <a:pt x="2053566" y="0"/>
                </a:lnTo>
                <a:lnTo>
                  <a:pt x="2053566" y="500084"/>
                </a:lnTo>
                <a:lnTo>
                  <a:pt x="2046514" y="493032"/>
                </a:lnTo>
                <a:cubicBezTo>
                  <a:pt x="2021363" y="461593"/>
                  <a:pt x="2032180" y="461970"/>
                  <a:pt x="2002971" y="438603"/>
                </a:cubicBezTo>
                <a:cubicBezTo>
                  <a:pt x="1992755" y="430430"/>
                  <a:pt x="1980247" y="425346"/>
                  <a:pt x="1970314" y="416832"/>
                </a:cubicBezTo>
                <a:cubicBezTo>
                  <a:pt x="1954729" y="403474"/>
                  <a:pt x="1941285" y="387803"/>
                  <a:pt x="1926771" y="373289"/>
                </a:cubicBezTo>
                <a:cubicBezTo>
                  <a:pt x="1919514" y="366032"/>
                  <a:pt x="1913539" y="357210"/>
                  <a:pt x="1905000" y="351517"/>
                </a:cubicBezTo>
                <a:cubicBezTo>
                  <a:pt x="1883229" y="337003"/>
                  <a:pt x="1864509" y="316248"/>
                  <a:pt x="1839686" y="307974"/>
                </a:cubicBezTo>
                <a:cubicBezTo>
                  <a:pt x="1817914" y="300717"/>
                  <a:pt x="1793466" y="298933"/>
                  <a:pt x="1774371" y="286203"/>
                </a:cubicBezTo>
                <a:cubicBezTo>
                  <a:pt x="1763485" y="278946"/>
                  <a:pt x="1753669" y="269745"/>
                  <a:pt x="1741714" y="264432"/>
                </a:cubicBezTo>
                <a:cubicBezTo>
                  <a:pt x="1720743" y="255111"/>
                  <a:pt x="1676400" y="242660"/>
                  <a:pt x="1676400" y="242660"/>
                </a:cubicBezTo>
                <a:cubicBezTo>
                  <a:pt x="1665514" y="231774"/>
                  <a:pt x="1657109" y="217641"/>
                  <a:pt x="1643743" y="210003"/>
                </a:cubicBezTo>
                <a:cubicBezTo>
                  <a:pt x="1630753" y="202580"/>
                  <a:pt x="1614393" y="203848"/>
                  <a:pt x="1600200" y="199117"/>
                </a:cubicBezTo>
                <a:cubicBezTo>
                  <a:pt x="1592503" y="196551"/>
                  <a:pt x="1582058" y="162831"/>
                  <a:pt x="1578429" y="155574"/>
                </a:cubicBezTo>
                <a:cubicBezTo>
                  <a:pt x="1553029" y="133803"/>
                  <a:pt x="1528745" y="110657"/>
                  <a:pt x="1502229" y="90260"/>
                </a:cubicBezTo>
                <a:cubicBezTo>
                  <a:pt x="1481489" y="74306"/>
                  <a:pt x="1458686" y="61231"/>
                  <a:pt x="1436914" y="46717"/>
                </a:cubicBezTo>
                <a:cubicBezTo>
                  <a:pt x="1426028" y="39460"/>
                  <a:pt x="1415959" y="30797"/>
                  <a:pt x="1404257" y="24946"/>
                </a:cubicBezTo>
                <a:cubicBezTo>
                  <a:pt x="1389743" y="17689"/>
                  <a:pt x="1374803" y="11225"/>
                  <a:pt x="1360714" y="3174"/>
                </a:cubicBezTo>
                <a:close/>
                <a:moveTo>
                  <a:pt x="0" y="0"/>
                </a:moveTo>
                <a:lnTo>
                  <a:pt x="614898" y="0"/>
                </a:lnTo>
                <a:lnTo>
                  <a:pt x="620486" y="35832"/>
                </a:lnTo>
                <a:cubicBezTo>
                  <a:pt x="631645" y="64528"/>
                  <a:pt x="660182" y="84067"/>
                  <a:pt x="685800" y="101146"/>
                </a:cubicBezTo>
                <a:cubicBezTo>
                  <a:pt x="696686" y="108403"/>
                  <a:pt x="706432" y="117763"/>
                  <a:pt x="718457" y="122917"/>
                </a:cubicBezTo>
                <a:cubicBezTo>
                  <a:pt x="732208" y="128810"/>
                  <a:pt x="747615" y="129693"/>
                  <a:pt x="762000" y="133803"/>
                </a:cubicBezTo>
                <a:cubicBezTo>
                  <a:pt x="773033" y="136955"/>
                  <a:pt x="783624" y="141537"/>
                  <a:pt x="794657" y="144689"/>
                </a:cubicBezTo>
                <a:cubicBezTo>
                  <a:pt x="809042" y="148799"/>
                  <a:pt x="823870" y="151275"/>
                  <a:pt x="838200" y="155574"/>
                </a:cubicBezTo>
                <a:cubicBezTo>
                  <a:pt x="860181" y="162168"/>
                  <a:pt x="884419" y="164616"/>
                  <a:pt x="903514" y="177346"/>
                </a:cubicBezTo>
                <a:cubicBezTo>
                  <a:pt x="945719" y="205482"/>
                  <a:pt x="923759" y="194980"/>
                  <a:pt x="968829" y="210003"/>
                </a:cubicBezTo>
                <a:cubicBezTo>
                  <a:pt x="983343" y="220889"/>
                  <a:pt x="996619" y="233659"/>
                  <a:pt x="1012371" y="242660"/>
                </a:cubicBezTo>
                <a:cubicBezTo>
                  <a:pt x="1022334" y="248353"/>
                  <a:pt x="1035481" y="247181"/>
                  <a:pt x="1045029" y="253546"/>
                </a:cubicBezTo>
                <a:cubicBezTo>
                  <a:pt x="1057838" y="262085"/>
                  <a:pt x="1064877" y="277664"/>
                  <a:pt x="1077686" y="286203"/>
                </a:cubicBezTo>
                <a:cubicBezTo>
                  <a:pt x="1087233" y="292568"/>
                  <a:pt x="1100312" y="291516"/>
                  <a:pt x="1110343" y="297089"/>
                </a:cubicBezTo>
                <a:cubicBezTo>
                  <a:pt x="1133216" y="309796"/>
                  <a:pt x="1153886" y="326118"/>
                  <a:pt x="1175657" y="340632"/>
                </a:cubicBezTo>
                <a:cubicBezTo>
                  <a:pt x="1186543" y="347889"/>
                  <a:pt x="1195622" y="359230"/>
                  <a:pt x="1208314" y="362403"/>
                </a:cubicBezTo>
                <a:cubicBezTo>
                  <a:pt x="1262989" y="376072"/>
                  <a:pt x="1237664" y="368558"/>
                  <a:pt x="1284514" y="384174"/>
                </a:cubicBezTo>
                <a:cubicBezTo>
                  <a:pt x="1295400" y="391431"/>
                  <a:pt x="1305216" y="400632"/>
                  <a:pt x="1317171" y="405946"/>
                </a:cubicBezTo>
                <a:cubicBezTo>
                  <a:pt x="1338142" y="415267"/>
                  <a:pt x="1382486" y="427717"/>
                  <a:pt x="1382486" y="427717"/>
                </a:cubicBezTo>
                <a:cubicBezTo>
                  <a:pt x="1435049" y="480282"/>
                  <a:pt x="1368259" y="416336"/>
                  <a:pt x="1436914" y="471260"/>
                </a:cubicBezTo>
                <a:cubicBezTo>
                  <a:pt x="1444928" y="477671"/>
                  <a:pt x="1449506" y="488442"/>
                  <a:pt x="1458686" y="493032"/>
                </a:cubicBezTo>
                <a:cubicBezTo>
                  <a:pt x="1479212" y="503295"/>
                  <a:pt x="1524000" y="514803"/>
                  <a:pt x="1524000" y="514803"/>
                </a:cubicBezTo>
                <a:lnTo>
                  <a:pt x="1578429" y="569232"/>
                </a:lnTo>
                <a:cubicBezTo>
                  <a:pt x="1589315" y="580118"/>
                  <a:pt x="1598277" y="593350"/>
                  <a:pt x="1611086" y="601889"/>
                </a:cubicBezTo>
                <a:cubicBezTo>
                  <a:pt x="1660822" y="635046"/>
                  <a:pt x="1634492" y="614409"/>
                  <a:pt x="1687286" y="667203"/>
                </a:cubicBezTo>
                <a:lnTo>
                  <a:pt x="1763486" y="743403"/>
                </a:lnTo>
                <a:lnTo>
                  <a:pt x="1796143" y="776060"/>
                </a:lnTo>
                <a:cubicBezTo>
                  <a:pt x="1803400" y="783317"/>
                  <a:pt x="1809374" y="792139"/>
                  <a:pt x="1817914" y="797832"/>
                </a:cubicBezTo>
                <a:lnTo>
                  <a:pt x="1883229" y="841374"/>
                </a:lnTo>
                <a:cubicBezTo>
                  <a:pt x="1894115" y="848631"/>
                  <a:pt x="1906635" y="853895"/>
                  <a:pt x="1915886" y="863146"/>
                </a:cubicBezTo>
                <a:cubicBezTo>
                  <a:pt x="1926772" y="874032"/>
                  <a:pt x="1935177" y="888165"/>
                  <a:pt x="1948543" y="895803"/>
                </a:cubicBezTo>
                <a:cubicBezTo>
                  <a:pt x="1961533" y="903226"/>
                  <a:pt x="1977701" y="902579"/>
                  <a:pt x="1992086" y="906689"/>
                </a:cubicBezTo>
                <a:cubicBezTo>
                  <a:pt x="2003119" y="909841"/>
                  <a:pt x="2013673" y="914555"/>
                  <a:pt x="2024743" y="917574"/>
                </a:cubicBezTo>
                <a:lnTo>
                  <a:pt x="2053566" y="925251"/>
                </a:lnTo>
                <a:lnTo>
                  <a:pt x="2053566" y="1505403"/>
                </a:lnTo>
                <a:lnTo>
                  <a:pt x="0" y="1505403"/>
                </a:lnTo>
                <a:close/>
              </a:path>
            </a:pathLst>
          </a:custGeom>
        </p:spPr>
      </p:pic>
      <p:pic>
        <p:nvPicPr>
          <p:cNvPr id="28" name="Picture 2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E6BC652-4BE1-478A-BFA7-47149E82F2F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3" r="26442" b="66400"/>
          <a:stretch/>
        </p:blipFill>
        <p:spPr>
          <a:xfrm rot="1800000" flipH="1">
            <a:off x="489857" y="4860000"/>
            <a:ext cx="1806209" cy="876778"/>
          </a:xfrm>
          <a:custGeom>
            <a:avLst/>
            <a:gdLst>
              <a:gd name="connsiteX0" fmla="*/ 527412 w 1806209"/>
              <a:gd name="connsiteY0" fmla="*/ 0 h 876778"/>
              <a:gd name="connsiteX1" fmla="*/ 0 w 1806209"/>
              <a:gd name="connsiteY1" fmla="*/ 0 h 876778"/>
              <a:gd name="connsiteX2" fmla="*/ 0 w 1806209"/>
              <a:gd name="connsiteY2" fmla="*/ 255471 h 876778"/>
              <a:gd name="connsiteX3" fmla="*/ 10065 w 1806209"/>
              <a:gd name="connsiteY3" fmla="*/ 245407 h 876778"/>
              <a:gd name="connsiteX4" fmla="*/ 20951 w 1806209"/>
              <a:gd name="connsiteY4" fmla="*/ 234521 h 876778"/>
              <a:gd name="connsiteX5" fmla="*/ 53608 w 1806209"/>
              <a:gd name="connsiteY5" fmla="*/ 223635 h 876778"/>
              <a:gd name="connsiteX6" fmla="*/ 118922 w 1806209"/>
              <a:gd name="connsiteY6" fmla="*/ 190978 h 876778"/>
              <a:gd name="connsiteX7" fmla="*/ 206008 w 1806209"/>
              <a:gd name="connsiteY7" fmla="*/ 147435 h 876778"/>
              <a:gd name="connsiteX8" fmla="*/ 238665 w 1806209"/>
              <a:gd name="connsiteY8" fmla="*/ 125664 h 876778"/>
              <a:gd name="connsiteX9" fmla="*/ 260436 w 1806209"/>
              <a:gd name="connsiteY9" fmla="*/ 103892 h 876778"/>
              <a:gd name="connsiteX10" fmla="*/ 303979 w 1806209"/>
              <a:gd name="connsiteY10" fmla="*/ 93007 h 876778"/>
              <a:gd name="connsiteX11" fmla="*/ 336636 w 1806209"/>
              <a:gd name="connsiteY11" fmla="*/ 82121 h 876778"/>
              <a:gd name="connsiteX12" fmla="*/ 358408 w 1806209"/>
              <a:gd name="connsiteY12" fmla="*/ 60350 h 876778"/>
              <a:gd name="connsiteX13" fmla="*/ 412836 w 1806209"/>
              <a:gd name="connsiteY13" fmla="*/ 49464 h 876778"/>
              <a:gd name="connsiteX14" fmla="*/ 478151 w 1806209"/>
              <a:gd name="connsiteY14" fmla="*/ 27692 h 876778"/>
              <a:gd name="connsiteX15" fmla="*/ 510808 w 1806209"/>
              <a:gd name="connsiteY15" fmla="*/ 16807 h 876778"/>
              <a:gd name="connsiteX16" fmla="*/ 1806209 w 1806209"/>
              <a:gd name="connsiteY16" fmla="*/ 0 h 876778"/>
              <a:gd name="connsiteX17" fmla="*/ 708134 w 1806209"/>
              <a:gd name="connsiteY17" fmla="*/ 0 h 876778"/>
              <a:gd name="connsiteX18" fmla="*/ 709028 w 1806209"/>
              <a:gd name="connsiteY18" fmla="*/ 1950 h 876778"/>
              <a:gd name="connsiteX19" fmla="*/ 641436 w 1806209"/>
              <a:gd name="connsiteY19" fmla="*/ 71235 h 876778"/>
              <a:gd name="connsiteX20" fmla="*/ 576122 w 1806209"/>
              <a:gd name="connsiteY20" fmla="*/ 114778 h 876778"/>
              <a:gd name="connsiteX21" fmla="*/ 543465 w 1806209"/>
              <a:gd name="connsiteY21" fmla="*/ 125664 h 876778"/>
              <a:gd name="connsiteX22" fmla="*/ 510808 w 1806209"/>
              <a:gd name="connsiteY22" fmla="*/ 147435 h 876778"/>
              <a:gd name="connsiteX23" fmla="*/ 314865 w 1806209"/>
              <a:gd name="connsiteY23" fmla="*/ 169207 h 876778"/>
              <a:gd name="connsiteX24" fmla="*/ 260436 w 1806209"/>
              <a:gd name="connsiteY24" fmla="*/ 212750 h 876778"/>
              <a:gd name="connsiteX25" fmla="*/ 195122 w 1806209"/>
              <a:gd name="connsiteY25" fmla="*/ 256292 h 876778"/>
              <a:gd name="connsiteX26" fmla="*/ 140694 w 1806209"/>
              <a:gd name="connsiteY26" fmla="*/ 321607 h 876778"/>
              <a:gd name="connsiteX27" fmla="*/ 86265 w 1806209"/>
              <a:gd name="connsiteY27" fmla="*/ 376035 h 876778"/>
              <a:gd name="connsiteX28" fmla="*/ 42722 w 1806209"/>
              <a:gd name="connsiteY28" fmla="*/ 430464 h 876778"/>
              <a:gd name="connsiteX29" fmla="*/ 2368 w 1806209"/>
              <a:gd name="connsiteY29" fmla="*/ 445198 h 876778"/>
              <a:gd name="connsiteX30" fmla="*/ 0 w 1806209"/>
              <a:gd name="connsiteY30" fmla="*/ 445880 h 876778"/>
              <a:gd name="connsiteX31" fmla="*/ 0 w 1806209"/>
              <a:gd name="connsiteY31" fmla="*/ 876778 h 876778"/>
              <a:gd name="connsiteX32" fmla="*/ 1806209 w 1806209"/>
              <a:gd name="connsiteY32" fmla="*/ 876778 h 876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806209" h="876778">
                <a:moveTo>
                  <a:pt x="527412" y="0"/>
                </a:moveTo>
                <a:lnTo>
                  <a:pt x="0" y="0"/>
                </a:lnTo>
                <a:lnTo>
                  <a:pt x="0" y="255471"/>
                </a:lnTo>
                <a:lnTo>
                  <a:pt x="10065" y="245407"/>
                </a:lnTo>
                <a:cubicBezTo>
                  <a:pt x="13308" y="241284"/>
                  <a:pt x="16551" y="237161"/>
                  <a:pt x="20951" y="234521"/>
                </a:cubicBezTo>
                <a:cubicBezTo>
                  <a:pt x="30790" y="228617"/>
                  <a:pt x="43345" y="228767"/>
                  <a:pt x="53608" y="223635"/>
                </a:cubicBezTo>
                <a:cubicBezTo>
                  <a:pt x="138017" y="181431"/>
                  <a:pt x="36838" y="218340"/>
                  <a:pt x="118922" y="190978"/>
                </a:cubicBezTo>
                <a:cubicBezTo>
                  <a:pt x="156922" y="152980"/>
                  <a:pt x="130958" y="172453"/>
                  <a:pt x="206008" y="147435"/>
                </a:cubicBezTo>
                <a:cubicBezTo>
                  <a:pt x="216894" y="140178"/>
                  <a:pt x="228449" y="133837"/>
                  <a:pt x="238665" y="125664"/>
                </a:cubicBezTo>
                <a:cubicBezTo>
                  <a:pt x="246679" y="119253"/>
                  <a:pt x="251256" y="108482"/>
                  <a:pt x="260436" y="103892"/>
                </a:cubicBezTo>
                <a:cubicBezTo>
                  <a:pt x="273817" y="97201"/>
                  <a:pt x="289594" y="97117"/>
                  <a:pt x="303979" y="93007"/>
                </a:cubicBezTo>
                <a:cubicBezTo>
                  <a:pt x="315012" y="89855"/>
                  <a:pt x="325750" y="85750"/>
                  <a:pt x="336636" y="82121"/>
                </a:cubicBezTo>
                <a:cubicBezTo>
                  <a:pt x="343893" y="74864"/>
                  <a:pt x="348975" y="64393"/>
                  <a:pt x="358408" y="60350"/>
                </a:cubicBezTo>
                <a:cubicBezTo>
                  <a:pt x="375414" y="53062"/>
                  <a:pt x="394986" y="54332"/>
                  <a:pt x="412836" y="49464"/>
                </a:cubicBezTo>
                <a:cubicBezTo>
                  <a:pt x="434977" y="43425"/>
                  <a:pt x="456379" y="34949"/>
                  <a:pt x="478151" y="27692"/>
                </a:cubicBezTo>
                <a:lnTo>
                  <a:pt x="510808" y="16807"/>
                </a:lnTo>
                <a:close/>
                <a:moveTo>
                  <a:pt x="1806209" y="0"/>
                </a:moveTo>
                <a:lnTo>
                  <a:pt x="708134" y="0"/>
                </a:lnTo>
                <a:lnTo>
                  <a:pt x="709028" y="1950"/>
                </a:lnTo>
                <a:cubicBezTo>
                  <a:pt x="728907" y="60380"/>
                  <a:pt x="677113" y="62316"/>
                  <a:pt x="641436" y="71235"/>
                </a:cubicBezTo>
                <a:cubicBezTo>
                  <a:pt x="619665" y="85749"/>
                  <a:pt x="600945" y="106503"/>
                  <a:pt x="576122" y="114778"/>
                </a:cubicBezTo>
                <a:cubicBezTo>
                  <a:pt x="565236" y="118407"/>
                  <a:pt x="553728" y="120532"/>
                  <a:pt x="543465" y="125664"/>
                </a:cubicBezTo>
                <a:cubicBezTo>
                  <a:pt x="531763" y="131515"/>
                  <a:pt x="523220" y="143298"/>
                  <a:pt x="510808" y="147435"/>
                </a:cubicBezTo>
                <a:cubicBezTo>
                  <a:pt x="474669" y="159481"/>
                  <a:pt x="324413" y="168411"/>
                  <a:pt x="314865" y="169207"/>
                </a:cubicBezTo>
                <a:cubicBezTo>
                  <a:pt x="241324" y="193719"/>
                  <a:pt x="321038" y="159724"/>
                  <a:pt x="260436" y="212750"/>
                </a:cubicBezTo>
                <a:cubicBezTo>
                  <a:pt x="240744" y="229980"/>
                  <a:pt x="195122" y="256292"/>
                  <a:pt x="195122" y="256292"/>
                </a:cubicBezTo>
                <a:cubicBezTo>
                  <a:pt x="141076" y="337364"/>
                  <a:pt x="210531" y="237803"/>
                  <a:pt x="140694" y="321607"/>
                </a:cubicBezTo>
                <a:cubicBezTo>
                  <a:pt x="95337" y="376034"/>
                  <a:pt x="146135" y="336122"/>
                  <a:pt x="86265" y="376035"/>
                </a:cubicBezTo>
                <a:cubicBezTo>
                  <a:pt x="78573" y="387573"/>
                  <a:pt x="58234" y="422708"/>
                  <a:pt x="42722" y="430464"/>
                </a:cubicBezTo>
                <a:cubicBezTo>
                  <a:pt x="32459" y="435596"/>
                  <a:pt x="16131" y="441039"/>
                  <a:pt x="2368" y="445198"/>
                </a:cubicBezTo>
                <a:lnTo>
                  <a:pt x="0" y="445880"/>
                </a:lnTo>
                <a:lnTo>
                  <a:pt x="0" y="876778"/>
                </a:lnTo>
                <a:lnTo>
                  <a:pt x="1806209" y="876778"/>
                </a:lnTo>
                <a:close/>
              </a:path>
            </a:pathLst>
          </a:cu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6EECAA8B-9E22-4A25-8F41-5F9D85368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900" y="2688336"/>
            <a:ext cx="6767224" cy="31822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6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01060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8BD78ED-75E1-4879-B369-BC61F7C45E2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26" name="Rectangle 14">
            <a:extLst>
              <a:ext uri="{FF2B5EF4-FFF2-40B4-BE49-F238E27FC236}">
                <a16:creationId xmlns:a16="http://schemas.microsoft.com/office/drawing/2014/main" id="{1BE7BD64-C268-4BE6-8D67-F5DD171F01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D6C6E9A-567D-4054-B920-2E1BAF6D242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9676190" cy="5442857"/>
          </a:xfrm>
          <a:custGeom>
            <a:avLst/>
            <a:gdLst>
              <a:gd name="connsiteX0" fmla="*/ 0 w 9676190"/>
              <a:gd name="connsiteY0" fmla="*/ 0 h 5442857"/>
              <a:gd name="connsiteX1" fmla="*/ 9676190 w 9676190"/>
              <a:gd name="connsiteY1" fmla="*/ 0 h 5442857"/>
              <a:gd name="connsiteX2" fmla="*/ 9676190 w 9676190"/>
              <a:gd name="connsiteY2" fmla="*/ 5442857 h 5442857"/>
              <a:gd name="connsiteX3" fmla="*/ 1890711 w 9676190"/>
              <a:gd name="connsiteY3" fmla="*/ 5442857 h 5442857"/>
              <a:gd name="connsiteX4" fmla="*/ 1883227 w 9676190"/>
              <a:gd name="connsiteY4" fmla="*/ 5203371 h 5442857"/>
              <a:gd name="connsiteX5" fmla="*/ 1872341 w 9676190"/>
              <a:gd name="connsiteY5" fmla="*/ 5170714 h 5442857"/>
              <a:gd name="connsiteX6" fmla="*/ 1828798 w 9676190"/>
              <a:gd name="connsiteY6" fmla="*/ 5116285 h 5442857"/>
              <a:gd name="connsiteX7" fmla="*/ 1796141 w 9676190"/>
              <a:gd name="connsiteY7" fmla="*/ 4953000 h 5442857"/>
              <a:gd name="connsiteX8" fmla="*/ 1817912 w 9676190"/>
              <a:gd name="connsiteY8" fmla="*/ 4909457 h 5442857"/>
              <a:gd name="connsiteX9" fmla="*/ 1741712 w 9676190"/>
              <a:gd name="connsiteY9" fmla="*/ 4789714 h 5442857"/>
              <a:gd name="connsiteX10" fmla="*/ 1730827 w 9676190"/>
              <a:gd name="connsiteY10" fmla="*/ 4757057 h 5442857"/>
              <a:gd name="connsiteX11" fmla="*/ 1687284 w 9676190"/>
              <a:gd name="connsiteY11" fmla="*/ 4702628 h 5442857"/>
              <a:gd name="connsiteX12" fmla="*/ 1632855 w 9676190"/>
              <a:gd name="connsiteY12" fmla="*/ 4593771 h 5442857"/>
              <a:gd name="connsiteX13" fmla="*/ 1600198 w 9676190"/>
              <a:gd name="connsiteY13" fmla="*/ 4572000 h 5442857"/>
              <a:gd name="connsiteX14" fmla="*/ 1578427 w 9676190"/>
              <a:gd name="connsiteY14" fmla="*/ 4550228 h 5442857"/>
              <a:gd name="connsiteX15" fmla="*/ 1556655 w 9676190"/>
              <a:gd name="connsiteY15" fmla="*/ 4517571 h 5442857"/>
              <a:gd name="connsiteX16" fmla="*/ 1523998 w 9676190"/>
              <a:gd name="connsiteY16" fmla="*/ 4506685 h 5442857"/>
              <a:gd name="connsiteX17" fmla="*/ 1491341 w 9676190"/>
              <a:gd name="connsiteY17" fmla="*/ 4484914 h 5442857"/>
              <a:gd name="connsiteX18" fmla="*/ 1415141 w 9676190"/>
              <a:gd name="connsiteY18" fmla="*/ 4463143 h 5442857"/>
              <a:gd name="connsiteX19" fmla="*/ 1349827 w 9676190"/>
              <a:gd name="connsiteY19" fmla="*/ 4397828 h 5442857"/>
              <a:gd name="connsiteX20" fmla="*/ 1328055 w 9676190"/>
              <a:gd name="connsiteY20" fmla="*/ 4376057 h 5442857"/>
              <a:gd name="connsiteX21" fmla="*/ 1295398 w 9676190"/>
              <a:gd name="connsiteY21" fmla="*/ 4354285 h 5442857"/>
              <a:gd name="connsiteX22" fmla="*/ 1262741 w 9676190"/>
              <a:gd name="connsiteY22" fmla="*/ 4321628 h 5442857"/>
              <a:gd name="connsiteX23" fmla="*/ 1197427 w 9676190"/>
              <a:gd name="connsiteY23" fmla="*/ 4299857 h 5442857"/>
              <a:gd name="connsiteX24" fmla="*/ 1153884 w 9676190"/>
              <a:gd name="connsiteY24" fmla="*/ 4288971 h 5442857"/>
              <a:gd name="connsiteX25" fmla="*/ 1088570 w 9676190"/>
              <a:gd name="connsiteY25" fmla="*/ 4267200 h 5442857"/>
              <a:gd name="connsiteX26" fmla="*/ 1023255 w 9676190"/>
              <a:gd name="connsiteY26" fmla="*/ 4223657 h 5442857"/>
              <a:gd name="connsiteX27" fmla="*/ 1001484 w 9676190"/>
              <a:gd name="connsiteY27" fmla="*/ 4201885 h 5442857"/>
              <a:gd name="connsiteX28" fmla="*/ 947055 w 9676190"/>
              <a:gd name="connsiteY28" fmla="*/ 4191000 h 5442857"/>
              <a:gd name="connsiteX29" fmla="*/ 903512 w 9676190"/>
              <a:gd name="connsiteY29" fmla="*/ 4180114 h 5442857"/>
              <a:gd name="connsiteX30" fmla="*/ 870855 w 9676190"/>
              <a:gd name="connsiteY30" fmla="*/ 4158343 h 5442857"/>
              <a:gd name="connsiteX31" fmla="*/ 805541 w 9676190"/>
              <a:gd name="connsiteY31" fmla="*/ 4136571 h 5442857"/>
              <a:gd name="connsiteX32" fmla="*/ 772884 w 9676190"/>
              <a:gd name="connsiteY32" fmla="*/ 4125685 h 5442857"/>
              <a:gd name="connsiteX33" fmla="*/ 707570 w 9676190"/>
              <a:gd name="connsiteY33" fmla="*/ 4103914 h 5442857"/>
              <a:gd name="connsiteX34" fmla="*/ 674912 w 9676190"/>
              <a:gd name="connsiteY34" fmla="*/ 4093028 h 5442857"/>
              <a:gd name="connsiteX35" fmla="*/ 631370 w 9676190"/>
              <a:gd name="connsiteY35" fmla="*/ 4082143 h 5442857"/>
              <a:gd name="connsiteX36" fmla="*/ 359227 w 9676190"/>
              <a:gd name="connsiteY36" fmla="*/ 4093028 h 5442857"/>
              <a:gd name="connsiteX37" fmla="*/ 293912 w 9676190"/>
              <a:gd name="connsiteY37" fmla="*/ 4136571 h 5442857"/>
              <a:gd name="connsiteX38" fmla="*/ 217712 w 9676190"/>
              <a:gd name="connsiteY38" fmla="*/ 4158343 h 5442857"/>
              <a:gd name="connsiteX39" fmla="*/ 185055 w 9676190"/>
              <a:gd name="connsiteY39" fmla="*/ 4180114 h 5442857"/>
              <a:gd name="connsiteX40" fmla="*/ 141512 w 9676190"/>
              <a:gd name="connsiteY40" fmla="*/ 4201885 h 5442857"/>
              <a:gd name="connsiteX41" fmla="*/ 119741 w 9676190"/>
              <a:gd name="connsiteY41" fmla="*/ 4223657 h 5442857"/>
              <a:gd name="connsiteX42" fmla="*/ 87084 w 9676190"/>
              <a:gd name="connsiteY42" fmla="*/ 4234543 h 5442857"/>
              <a:gd name="connsiteX43" fmla="*/ 10884 w 9676190"/>
              <a:gd name="connsiteY43" fmla="*/ 4278085 h 5442857"/>
              <a:gd name="connsiteX44" fmla="*/ 0 w 9676190"/>
              <a:gd name="connsiteY44" fmla="*/ 4287781 h 544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676190" h="5442857">
                <a:moveTo>
                  <a:pt x="0" y="0"/>
                </a:moveTo>
                <a:lnTo>
                  <a:pt x="9676190" y="0"/>
                </a:lnTo>
                <a:lnTo>
                  <a:pt x="9676190" y="5442857"/>
                </a:lnTo>
                <a:lnTo>
                  <a:pt x="1890711" y="5442857"/>
                </a:lnTo>
                <a:lnTo>
                  <a:pt x="1883227" y="5203371"/>
                </a:lnTo>
                <a:cubicBezTo>
                  <a:pt x="1882572" y="5191915"/>
                  <a:pt x="1877473" y="5180977"/>
                  <a:pt x="1872341" y="5170714"/>
                </a:cubicBezTo>
                <a:cubicBezTo>
                  <a:pt x="1858608" y="5143249"/>
                  <a:pt x="1849049" y="5136536"/>
                  <a:pt x="1828798" y="5116285"/>
                </a:cubicBezTo>
                <a:cubicBezTo>
                  <a:pt x="1791950" y="5005739"/>
                  <a:pt x="1816272" y="5093911"/>
                  <a:pt x="1796141" y="4953000"/>
                </a:cubicBezTo>
                <a:cubicBezTo>
                  <a:pt x="1793524" y="4934684"/>
                  <a:pt x="1814283" y="4916714"/>
                  <a:pt x="1817912" y="4909457"/>
                </a:cubicBezTo>
                <a:cubicBezTo>
                  <a:pt x="1792512" y="4869543"/>
                  <a:pt x="1756672" y="4834597"/>
                  <a:pt x="1741712" y="4789714"/>
                </a:cubicBezTo>
                <a:cubicBezTo>
                  <a:pt x="1738084" y="4778828"/>
                  <a:pt x="1735959" y="4767320"/>
                  <a:pt x="1730827" y="4757057"/>
                </a:cubicBezTo>
                <a:cubicBezTo>
                  <a:pt x="1717096" y="4729596"/>
                  <a:pt x="1707532" y="4722877"/>
                  <a:pt x="1687284" y="4702628"/>
                </a:cubicBezTo>
                <a:cubicBezTo>
                  <a:pt x="1677462" y="4663342"/>
                  <a:pt x="1671736" y="4619691"/>
                  <a:pt x="1632855" y="4593771"/>
                </a:cubicBezTo>
                <a:cubicBezTo>
                  <a:pt x="1621969" y="4586514"/>
                  <a:pt x="1610414" y="4580173"/>
                  <a:pt x="1600198" y="4572000"/>
                </a:cubicBezTo>
                <a:cubicBezTo>
                  <a:pt x="1592184" y="4565589"/>
                  <a:pt x="1584838" y="4558242"/>
                  <a:pt x="1578427" y="4550228"/>
                </a:cubicBezTo>
                <a:cubicBezTo>
                  <a:pt x="1570254" y="4540012"/>
                  <a:pt x="1566871" y="4525744"/>
                  <a:pt x="1556655" y="4517571"/>
                </a:cubicBezTo>
                <a:cubicBezTo>
                  <a:pt x="1547695" y="4510403"/>
                  <a:pt x="1534261" y="4511817"/>
                  <a:pt x="1523998" y="4506685"/>
                </a:cubicBezTo>
                <a:cubicBezTo>
                  <a:pt x="1512296" y="4500834"/>
                  <a:pt x="1503043" y="4490765"/>
                  <a:pt x="1491341" y="4484914"/>
                </a:cubicBezTo>
                <a:cubicBezTo>
                  <a:pt x="1475720" y="4477104"/>
                  <a:pt x="1429098" y="4466632"/>
                  <a:pt x="1415141" y="4463143"/>
                </a:cubicBezTo>
                <a:lnTo>
                  <a:pt x="1349827" y="4397828"/>
                </a:lnTo>
                <a:cubicBezTo>
                  <a:pt x="1342570" y="4390571"/>
                  <a:pt x="1336594" y="4381750"/>
                  <a:pt x="1328055" y="4376057"/>
                </a:cubicBezTo>
                <a:cubicBezTo>
                  <a:pt x="1317169" y="4368800"/>
                  <a:pt x="1305449" y="4362661"/>
                  <a:pt x="1295398" y="4354285"/>
                </a:cubicBezTo>
                <a:cubicBezTo>
                  <a:pt x="1283572" y="4344430"/>
                  <a:pt x="1276198" y="4329104"/>
                  <a:pt x="1262741" y="4321628"/>
                </a:cubicBezTo>
                <a:cubicBezTo>
                  <a:pt x="1242680" y="4310483"/>
                  <a:pt x="1219691" y="4305423"/>
                  <a:pt x="1197427" y="4299857"/>
                </a:cubicBezTo>
                <a:cubicBezTo>
                  <a:pt x="1182913" y="4296228"/>
                  <a:pt x="1168214" y="4293270"/>
                  <a:pt x="1153884" y="4288971"/>
                </a:cubicBezTo>
                <a:cubicBezTo>
                  <a:pt x="1131903" y="4282377"/>
                  <a:pt x="1088570" y="4267200"/>
                  <a:pt x="1088570" y="4267200"/>
                </a:cubicBezTo>
                <a:cubicBezTo>
                  <a:pt x="1066798" y="4252686"/>
                  <a:pt x="1041757" y="4242160"/>
                  <a:pt x="1023255" y="4223657"/>
                </a:cubicBezTo>
                <a:cubicBezTo>
                  <a:pt x="1015998" y="4216400"/>
                  <a:pt x="1010917" y="4205928"/>
                  <a:pt x="1001484" y="4201885"/>
                </a:cubicBezTo>
                <a:cubicBezTo>
                  <a:pt x="984478" y="4194597"/>
                  <a:pt x="965117" y="4195014"/>
                  <a:pt x="947055" y="4191000"/>
                </a:cubicBezTo>
                <a:cubicBezTo>
                  <a:pt x="932450" y="4187755"/>
                  <a:pt x="918026" y="4183743"/>
                  <a:pt x="903512" y="4180114"/>
                </a:cubicBezTo>
                <a:cubicBezTo>
                  <a:pt x="892626" y="4172857"/>
                  <a:pt x="882810" y="4163656"/>
                  <a:pt x="870855" y="4158343"/>
                </a:cubicBezTo>
                <a:cubicBezTo>
                  <a:pt x="849884" y="4149022"/>
                  <a:pt x="827312" y="4143828"/>
                  <a:pt x="805541" y="4136571"/>
                </a:cubicBezTo>
                <a:lnTo>
                  <a:pt x="772884" y="4125685"/>
                </a:lnTo>
                <a:lnTo>
                  <a:pt x="707570" y="4103914"/>
                </a:lnTo>
                <a:cubicBezTo>
                  <a:pt x="696684" y="4100285"/>
                  <a:pt x="686044" y="4095811"/>
                  <a:pt x="674912" y="4093028"/>
                </a:cubicBezTo>
                <a:lnTo>
                  <a:pt x="631370" y="4082143"/>
                </a:lnTo>
                <a:cubicBezTo>
                  <a:pt x="540656" y="4085771"/>
                  <a:pt x="448856" y="4078572"/>
                  <a:pt x="359227" y="4093028"/>
                </a:cubicBezTo>
                <a:cubicBezTo>
                  <a:pt x="333395" y="4097194"/>
                  <a:pt x="318735" y="4128296"/>
                  <a:pt x="293912" y="4136571"/>
                </a:cubicBezTo>
                <a:cubicBezTo>
                  <a:pt x="247062" y="4152188"/>
                  <a:pt x="272387" y="4144674"/>
                  <a:pt x="217712" y="4158343"/>
                </a:cubicBezTo>
                <a:cubicBezTo>
                  <a:pt x="206826" y="4165600"/>
                  <a:pt x="196414" y="4173623"/>
                  <a:pt x="185055" y="4180114"/>
                </a:cubicBezTo>
                <a:cubicBezTo>
                  <a:pt x="170966" y="4188165"/>
                  <a:pt x="155014" y="4192884"/>
                  <a:pt x="141512" y="4201885"/>
                </a:cubicBezTo>
                <a:cubicBezTo>
                  <a:pt x="132973" y="4207578"/>
                  <a:pt x="128542" y="4218376"/>
                  <a:pt x="119741" y="4223657"/>
                </a:cubicBezTo>
                <a:cubicBezTo>
                  <a:pt x="109902" y="4229561"/>
                  <a:pt x="97631" y="4230023"/>
                  <a:pt x="87084" y="4234543"/>
                </a:cubicBezTo>
                <a:cubicBezTo>
                  <a:pt x="63016" y="4244858"/>
                  <a:pt x="31908" y="4261266"/>
                  <a:pt x="10884" y="4278085"/>
                </a:cubicBezTo>
                <a:lnTo>
                  <a:pt x="0" y="4287781"/>
                </a:lnTo>
                <a:close/>
              </a:path>
            </a:pathLst>
          </a:cu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7E6F9A8-1B4B-4FEF-942A-15CA97ECE0B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6837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4164FB2-EFB1-4531-A8F4-DD77A03E2CC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42" r="78777"/>
          <a:stretch/>
        </p:blipFill>
        <p:spPr>
          <a:xfrm>
            <a:off x="0" y="5352597"/>
            <a:ext cx="2053566" cy="1505403"/>
          </a:xfrm>
          <a:custGeom>
            <a:avLst/>
            <a:gdLst>
              <a:gd name="connsiteX0" fmla="*/ 1355645 w 2053566"/>
              <a:gd name="connsiteY0" fmla="*/ 0 h 1505403"/>
              <a:gd name="connsiteX1" fmla="*/ 2053566 w 2053566"/>
              <a:gd name="connsiteY1" fmla="*/ 0 h 1505403"/>
              <a:gd name="connsiteX2" fmla="*/ 2053566 w 2053566"/>
              <a:gd name="connsiteY2" fmla="*/ 500084 h 1505403"/>
              <a:gd name="connsiteX3" fmla="*/ 2046514 w 2053566"/>
              <a:gd name="connsiteY3" fmla="*/ 493032 h 1505403"/>
              <a:gd name="connsiteX4" fmla="*/ 2002971 w 2053566"/>
              <a:gd name="connsiteY4" fmla="*/ 438603 h 1505403"/>
              <a:gd name="connsiteX5" fmla="*/ 1970314 w 2053566"/>
              <a:gd name="connsiteY5" fmla="*/ 416832 h 1505403"/>
              <a:gd name="connsiteX6" fmla="*/ 1926771 w 2053566"/>
              <a:gd name="connsiteY6" fmla="*/ 373289 h 1505403"/>
              <a:gd name="connsiteX7" fmla="*/ 1905000 w 2053566"/>
              <a:gd name="connsiteY7" fmla="*/ 351517 h 1505403"/>
              <a:gd name="connsiteX8" fmla="*/ 1839686 w 2053566"/>
              <a:gd name="connsiteY8" fmla="*/ 307974 h 1505403"/>
              <a:gd name="connsiteX9" fmla="*/ 1774371 w 2053566"/>
              <a:gd name="connsiteY9" fmla="*/ 286203 h 1505403"/>
              <a:gd name="connsiteX10" fmla="*/ 1741714 w 2053566"/>
              <a:gd name="connsiteY10" fmla="*/ 264432 h 1505403"/>
              <a:gd name="connsiteX11" fmla="*/ 1676400 w 2053566"/>
              <a:gd name="connsiteY11" fmla="*/ 242660 h 1505403"/>
              <a:gd name="connsiteX12" fmla="*/ 1643743 w 2053566"/>
              <a:gd name="connsiteY12" fmla="*/ 210003 h 1505403"/>
              <a:gd name="connsiteX13" fmla="*/ 1600200 w 2053566"/>
              <a:gd name="connsiteY13" fmla="*/ 199117 h 1505403"/>
              <a:gd name="connsiteX14" fmla="*/ 1578429 w 2053566"/>
              <a:gd name="connsiteY14" fmla="*/ 155574 h 1505403"/>
              <a:gd name="connsiteX15" fmla="*/ 1502229 w 2053566"/>
              <a:gd name="connsiteY15" fmla="*/ 90260 h 1505403"/>
              <a:gd name="connsiteX16" fmla="*/ 1436914 w 2053566"/>
              <a:gd name="connsiteY16" fmla="*/ 46717 h 1505403"/>
              <a:gd name="connsiteX17" fmla="*/ 1404257 w 2053566"/>
              <a:gd name="connsiteY17" fmla="*/ 24946 h 1505403"/>
              <a:gd name="connsiteX18" fmla="*/ 1360714 w 2053566"/>
              <a:gd name="connsiteY18" fmla="*/ 3174 h 1505403"/>
              <a:gd name="connsiteX19" fmla="*/ 0 w 2053566"/>
              <a:gd name="connsiteY19" fmla="*/ 0 h 1505403"/>
              <a:gd name="connsiteX20" fmla="*/ 614898 w 2053566"/>
              <a:gd name="connsiteY20" fmla="*/ 0 h 1505403"/>
              <a:gd name="connsiteX21" fmla="*/ 620486 w 2053566"/>
              <a:gd name="connsiteY21" fmla="*/ 35832 h 1505403"/>
              <a:gd name="connsiteX22" fmla="*/ 685800 w 2053566"/>
              <a:gd name="connsiteY22" fmla="*/ 101146 h 1505403"/>
              <a:gd name="connsiteX23" fmla="*/ 718457 w 2053566"/>
              <a:gd name="connsiteY23" fmla="*/ 122917 h 1505403"/>
              <a:gd name="connsiteX24" fmla="*/ 762000 w 2053566"/>
              <a:gd name="connsiteY24" fmla="*/ 133803 h 1505403"/>
              <a:gd name="connsiteX25" fmla="*/ 794657 w 2053566"/>
              <a:gd name="connsiteY25" fmla="*/ 144689 h 1505403"/>
              <a:gd name="connsiteX26" fmla="*/ 838200 w 2053566"/>
              <a:gd name="connsiteY26" fmla="*/ 155574 h 1505403"/>
              <a:gd name="connsiteX27" fmla="*/ 903514 w 2053566"/>
              <a:gd name="connsiteY27" fmla="*/ 177346 h 1505403"/>
              <a:gd name="connsiteX28" fmla="*/ 968829 w 2053566"/>
              <a:gd name="connsiteY28" fmla="*/ 210003 h 1505403"/>
              <a:gd name="connsiteX29" fmla="*/ 1012371 w 2053566"/>
              <a:gd name="connsiteY29" fmla="*/ 242660 h 1505403"/>
              <a:gd name="connsiteX30" fmla="*/ 1045029 w 2053566"/>
              <a:gd name="connsiteY30" fmla="*/ 253546 h 1505403"/>
              <a:gd name="connsiteX31" fmla="*/ 1077686 w 2053566"/>
              <a:gd name="connsiteY31" fmla="*/ 286203 h 1505403"/>
              <a:gd name="connsiteX32" fmla="*/ 1110343 w 2053566"/>
              <a:gd name="connsiteY32" fmla="*/ 297089 h 1505403"/>
              <a:gd name="connsiteX33" fmla="*/ 1175657 w 2053566"/>
              <a:gd name="connsiteY33" fmla="*/ 340632 h 1505403"/>
              <a:gd name="connsiteX34" fmla="*/ 1208314 w 2053566"/>
              <a:gd name="connsiteY34" fmla="*/ 362403 h 1505403"/>
              <a:gd name="connsiteX35" fmla="*/ 1284514 w 2053566"/>
              <a:gd name="connsiteY35" fmla="*/ 384174 h 1505403"/>
              <a:gd name="connsiteX36" fmla="*/ 1317171 w 2053566"/>
              <a:gd name="connsiteY36" fmla="*/ 405946 h 1505403"/>
              <a:gd name="connsiteX37" fmla="*/ 1382486 w 2053566"/>
              <a:gd name="connsiteY37" fmla="*/ 427717 h 1505403"/>
              <a:gd name="connsiteX38" fmla="*/ 1436914 w 2053566"/>
              <a:gd name="connsiteY38" fmla="*/ 471260 h 1505403"/>
              <a:gd name="connsiteX39" fmla="*/ 1458686 w 2053566"/>
              <a:gd name="connsiteY39" fmla="*/ 493032 h 1505403"/>
              <a:gd name="connsiteX40" fmla="*/ 1524000 w 2053566"/>
              <a:gd name="connsiteY40" fmla="*/ 514803 h 1505403"/>
              <a:gd name="connsiteX41" fmla="*/ 1578429 w 2053566"/>
              <a:gd name="connsiteY41" fmla="*/ 569232 h 1505403"/>
              <a:gd name="connsiteX42" fmla="*/ 1611086 w 2053566"/>
              <a:gd name="connsiteY42" fmla="*/ 601889 h 1505403"/>
              <a:gd name="connsiteX43" fmla="*/ 1687286 w 2053566"/>
              <a:gd name="connsiteY43" fmla="*/ 667203 h 1505403"/>
              <a:gd name="connsiteX44" fmla="*/ 1763486 w 2053566"/>
              <a:gd name="connsiteY44" fmla="*/ 743403 h 1505403"/>
              <a:gd name="connsiteX45" fmla="*/ 1796143 w 2053566"/>
              <a:gd name="connsiteY45" fmla="*/ 776060 h 1505403"/>
              <a:gd name="connsiteX46" fmla="*/ 1817914 w 2053566"/>
              <a:gd name="connsiteY46" fmla="*/ 797832 h 1505403"/>
              <a:gd name="connsiteX47" fmla="*/ 1883229 w 2053566"/>
              <a:gd name="connsiteY47" fmla="*/ 841374 h 1505403"/>
              <a:gd name="connsiteX48" fmla="*/ 1915886 w 2053566"/>
              <a:gd name="connsiteY48" fmla="*/ 863146 h 1505403"/>
              <a:gd name="connsiteX49" fmla="*/ 1948543 w 2053566"/>
              <a:gd name="connsiteY49" fmla="*/ 895803 h 1505403"/>
              <a:gd name="connsiteX50" fmla="*/ 1992086 w 2053566"/>
              <a:gd name="connsiteY50" fmla="*/ 906689 h 1505403"/>
              <a:gd name="connsiteX51" fmla="*/ 2024743 w 2053566"/>
              <a:gd name="connsiteY51" fmla="*/ 917574 h 1505403"/>
              <a:gd name="connsiteX52" fmla="*/ 2053566 w 2053566"/>
              <a:gd name="connsiteY52" fmla="*/ 925251 h 1505403"/>
              <a:gd name="connsiteX53" fmla="*/ 2053566 w 2053566"/>
              <a:gd name="connsiteY53" fmla="*/ 1505403 h 1505403"/>
              <a:gd name="connsiteX54" fmla="*/ 0 w 2053566"/>
              <a:gd name="connsiteY54" fmla="*/ 1505403 h 150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053566" h="1505403">
                <a:moveTo>
                  <a:pt x="1355645" y="0"/>
                </a:moveTo>
                <a:lnTo>
                  <a:pt x="2053566" y="0"/>
                </a:lnTo>
                <a:lnTo>
                  <a:pt x="2053566" y="500084"/>
                </a:lnTo>
                <a:lnTo>
                  <a:pt x="2046514" y="493032"/>
                </a:lnTo>
                <a:cubicBezTo>
                  <a:pt x="2021363" y="461593"/>
                  <a:pt x="2032180" y="461970"/>
                  <a:pt x="2002971" y="438603"/>
                </a:cubicBezTo>
                <a:cubicBezTo>
                  <a:pt x="1992755" y="430430"/>
                  <a:pt x="1980247" y="425346"/>
                  <a:pt x="1970314" y="416832"/>
                </a:cubicBezTo>
                <a:cubicBezTo>
                  <a:pt x="1954729" y="403474"/>
                  <a:pt x="1941285" y="387803"/>
                  <a:pt x="1926771" y="373289"/>
                </a:cubicBezTo>
                <a:cubicBezTo>
                  <a:pt x="1919514" y="366032"/>
                  <a:pt x="1913539" y="357210"/>
                  <a:pt x="1905000" y="351517"/>
                </a:cubicBezTo>
                <a:cubicBezTo>
                  <a:pt x="1883229" y="337003"/>
                  <a:pt x="1864509" y="316248"/>
                  <a:pt x="1839686" y="307974"/>
                </a:cubicBezTo>
                <a:cubicBezTo>
                  <a:pt x="1817914" y="300717"/>
                  <a:pt x="1793466" y="298933"/>
                  <a:pt x="1774371" y="286203"/>
                </a:cubicBezTo>
                <a:cubicBezTo>
                  <a:pt x="1763485" y="278946"/>
                  <a:pt x="1753669" y="269745"/>
                  <a:pt x="1741714" y="264432"/>
                </a:cubicBezTo>
                <a:cubicBezTo>
                  <a:pt x="1720743" y="255111"/>
                  <a:pt x="1676400" y="242660"/>
                  <a:pt x="1676400" y="242660"/>
                </a:cubicBezTo>
                <a:cubicBezTo>
                  <a:pt x="1665514" y="231774"/>
                  <a:pt x="1657109" y="217641"/>
                  <a:pt x="1643743" y="210003"/>
                </a:cubicBezTo>
                <a:cubicBezTo>
                  <a:pt x="1630753" y="202580"/>
                  <a:pt x="1614393" y="203848"/>
                  <a:pt x="1600200" y="199117"/>
                </a:cubicBezTo>
                <a:cubicBezTo>
                  <a:pt x="1592503" y="196551"/>
                  <a:pt x="1582058" y="162831"/>
                  <a:pt x="1578429" y="155574"/>
                </a:cubicBezTo>
                <a:cubicBezTo>
                  <a:pt x="1553029" y="133803"/>
                  <a:pt x="1528745" y="110657"/>
                  <a:pt x="1502229" y="90260"/>
                </a:cubicBezTo>
                <a:cubicBezTo>
                  <a:pt x="1481489" y="74306"/>
                  <a:pt x="1458686" y="61231"/>
                  <a:pt x="1436914" y="46717"/>
                </a:cubicBezTo>
                <a:cubicBezTo>
                  <a:pt x="1426028" y="39460"/>
                  <a:pt x="1415959" y="30797"/>
                  <a:pt x="1404257" y="24946"/>
                </a:cubicBezTo>
                <a:cubicBezTo>
                  <a:pt x="1389743" y="17689"/>
                  <a:pt x="1374803" y="11225"/>
                  <a:pt x="1360714" y="3174"/>
                </a:cubicBezTo>
                <a:close/>
                <a:moveTo>
                  <a:pt x="0" y="0"/>
                </a:moveTo>
                <a:lnTo>
                  <a:pt x="614898" y="0"/>
                </a:lnTo>
                <a:lnTo>
                  <a:pt x="620486" y="35832"/>
                </a:lnTo>
                <a:cubicBezTo>
                  <a:pt x="631645" y="64528"/>
                  <a:pt x="660182" y="84067"/>
                  <a:pt x="685800" y="101146"/>
                </a:cubicBezTo>
                <a:cubicBezTo>
                  <a:pt x="696686" y="108403"/>
                  <a:pt x="706432" y="117763"/>
                  <a:pt x="718457" y="122917"/>
                </a:cubicBezTo>
                <a:cubicBezTo>
                  <a:pt x="732208" y="128810"/>
                  <a:pt x="747615" y="129693"/>
                  <a:pt x="762000" y="133803"/>
                </a:cubicBezTo>
                <a:cubicBezTo>
                  <a:pt x="773033" y="136955"/>
                  <a:pt x="783624" y="141537"/>
                  <a:pt x="794657" y="144689"/>
                </a:cubicBezTo>
                <a:cubicBezTo>
                  <a:pt x="809042" y="148799"/>
                  <a:pt x="823870" y="151275"/>
                  <a:pt x="838200" y="155574"/>
                </a:cubicBezTo>
                <a:cubicBezTo>
                  <a:pt x="860181" y="162168"/>
                  <a:pt x="884419" y="164616"/>
                  <a:pt x="903514" y="177346"/>
                </a:cubicBezTo>
                <a:cubicBezTo>
                  <a:pt x="945719" y="205482"/>
                  <a:pt x="923759" y="194980"/>
                  <a:pt x="968829" y="210003"/>
                </a:cubicBezTo>
                <a:cubicBezTo>
                  <a:pt x="983343" y="220889"/>
                  <a:pt x="996619" y="233659"/>
                  <a:pt x="1012371" y="242660"/>
                </a:cubicBezTo>
                <a:cubicBezTo>
                  <a:pt x="1022334" y="248353"/>
                  <a:pt x="1035481" y="247181"/>
                  <a:pt x="1045029" y="253546"/>
                </a:cubicBezTo>
                <a:cubicBezTo>
                  <a:pt x="1057838" y="262085"/>
                  <a:pt x="1064877" y="277664"/>
                  <a:pt x="1077686" y="286203"/>
                </a:cubicBezTo>
                <a:cubicBezTo>
                  <a:pt x="1087233" y="292568"/>
                  <a:pt x="1100312" y="291516"/>
                  <a:pt x="1110343" y="297089"/>
                </a:cubicBezTo>
                <a:cubicBezTo>
                  <a:pt x="1133216" y="309796"/>
                  <a:pt x="1153886" y="326118"/>
                  <a:pt x="1175657" y="340632"/>
                </a:cubicBezTo>
                <a:cubicBezTo>
                  <a:pt x="1186543" y="347889"/>
                  <a:pt x="1195622" y="359230"/>
                  <a:pt x="1208314" y="362403"/>
                </a:cubicBezTo>
                <a:cubicBezTo>
                  <a:pt x="1262989" y="376072"/>
                  <a:pt x="1237664" y="368558"/>
                  <a:pt x="1284514" y="384174"/>
                </a:cubicBezTo>
                <a:cubicBezTo>
                  <a:pt x="1295400" y="391431"/>
                  <a:pt x="1305216" y="400632"/>
                  <a:pt x="1317171" y="405946"/>
                </a:cubicBezTo>
                <a:cubicBezTo>
                  <a:pt x="1338142" y="415267"/>
                  <a:pt x="1382486" y="427717"/>
                  <a:pt x="1382486" y="427717"/>
                </a:cubicBezTo>
                <a:cubicBezTo>
                  <a:pt x="1435049" y="480282"/>
                  <a:pt x="1368259" y="416336"/>
                  <a:pt x="1436914" y="471260"/>
                </a:cubicBezTo>
                <a:cubicBezTo>
                  <a:pt x="1444928" y="477671"/>
                  <a:pt x="1449506" y="488442"/>
                  <a:pt x="1458686" y="493032"/>
                </a:cubicBezTo>
                <a:cubicBezTo>
                  <a:pt x="1479212" y="503295"/>
                  <a:pt x="1524000" y="514803"/>
                  <a:pt x="1524000" y="514803"/>
                </a:cubicBezTo>
                <a:lnTo>
                  <a:pt x="1578429" y="569232"/>
                </a:lnTo>
                <a:cubicBezTo>
                  <a:pt x="1589315" y="580118"/>
                  <a:pt x="1598277" y="593350"/>
                  <a:pt x="1611086" y="601889"/>
                </a:cubicBezTo>
                <a:cubicBezTo>
                  <a:pt x="1660822" y="635046"/>
                  <a:pt x="1634492" y="614409"/>
                  <a:pt x="1687286" y="667203"/>
                </a:cubicBezTo>
                <a:lnTo>
                  <a:pt x="1763486" y="743403"/>
                </a:lnTo>
                <a:lnTo>
                  <a:pt x="1796143" y="776060"/>
                </a:lnTo>
                <a:cubicBezTo>
                  <a:pt x="1803400" y="783317"/>
                  <a:pt x="1809374" y="792139"/>
                  <a:pt x="1817914" y="797832"/>
                </a:cubicBezTo>
                <a:lnTo>
                  <a:pt x="1883229" y="841374"/>
                </a:lnTo>
                <a:cubicBezTo>
                  <a:pt x="1894115" y="848631"/>
                  <a:pt x="1906635" y="853895"/>
                  <a:pt x="1915886" y="863146"/>
                </a:cubicBezTo>
                <a:cubicBezTo>
                  <a:pt x="1926772" y="874032"/>
                  <a:pt x="1935177" y="888165"/>
                  <a:pt x="1948543" y="895803"/>
                </a:cubicBezTo>
                <a:cubicBezTo>
                  <a:pt x="1961533" y="903226"/>
                  <a:pt x="1977701" y="902579"/>
                  <a:pt x="1992086" y="906689"/>
                </a:cubicBezTo>
                <a:cubicBezTo>
                  <a:pt x="2003119" y="909841"/>
                  <a:pt x="2013673" y="914555"/>
                  <a:pt x="2024743" y="917574"/>
                </a:cubicBezTo>
                <a:lnTo>
                  <a:pt x="2053566" y="925251"/>
                </a:lnTo>
                <a:lnTo>
                  <a:pt x="2053566" y="1505403"/>
                </a:lnTo>
                <a:lnTo>
                  <a:pt x="0" y="1505403"/>
                </a:lnTo>
                <a:close/>
              </a:path>
            </a:pathLst>
          </a:custGeom>
        </p:spPr>
      </p:pic>
      <p:pic>
        <p:nvPicPr>
          <p:cNvPr id="28" name="Picture 2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E6BC652-4BE1-478A-BFA7-47149E82F2F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3" r="26442" b="66400"/>
          <a:stretch/>
        </p:blipFill>
        <p:spPr>
          <a:xfrm rot="1800000" flipH="1">
            <a:off x="489857" y="4860000"/>
            <a:ext cx="1806209" cy="876778"/>
          </a:xfrm>
          <a:custGeom>
            <a:avLst/>
            <a:gdLst>
              <a:gd name="connsiteX0" fmla="*/ 527412 w 1806209"/>
              <a:gd name="connsiteY0" fmla="*/ 0 h 876778"/>
              <a:gd name="connsiteX1" fmla="*/ 0 w 1806209"/>
              <a:gd name="connsiteY1" fmla="*/ 0 h 876778"/>
              <a:gd name="connsiteX2" fmla="*/ 0 w 1806209"/>
              <a:gd name="connsiteY2" fmla="*/ 255471 h 876778"/>
              <a:gd name="connsiteX3" fmla="*/ 10065 w 1806209"/>
              <a:gd name="connsiteY3" fmla="*/ 245407 h 876778"/>
              <a:gd name="connsiteX4" fmla="*/ 20951 w 1806209"/>
              <a:gd name="connsiteY4" fmla="*/ 234521 h 876778"/>
              <a:gd name="connsiteX5" fmla="*/ 53608 w 1806209"/>
              <a:gd name="connsiteY5" fmla="*/ 223635 h 876778"/>
              <a:gd name="connsiteX6" fmla="*/ 118922 w 1806209"/>
              <a:gd name="connsiteY6" fmla="*/ 190978 h 876778"/>
              <a:gd name="connsiteX7" fmla="*/ 206008 w 1806209"/>
              <a:gd name="connsiteY7" fmla="*/ 147435 h 876778"/>
              <a:gd name="connsiteX8" fmla="*/ 238665 w 1806209"/>
              <a:gd name="connsiteY8" fmla="*/ 125664 h 876778"/>
              <a:gd name="connsiteX9" fmla="*/ 260436 w 1806209"/>
              <a:gd name="connsiteY9" fmla="*/ 103892 h 876778"/>
              <a:gd name="connsiteX10" fmla="*/ 303979 w 1806209"/>
              <a:gd name="connsiteY10" fmla="*/ 93007 h 876778"/>
              <a:gd name="connsiteX11" fmla="*/ 336636 w 1806209"/>
              <a:gd name="connsiteY11" fmla="*/ 82121 h 876778"/>
              <a:gd name="connsiteX12" fmla="*/ 358408 w 1806209"/>
              <a:gd name="connsiteY12" fmla="*/ 60350 h 876778"/>
              <a:gd name="connsiteX13" fmla="*/ 412836 w 1806209"/>
              <a:gd name="connsiteY13" fmla="*/ 49464 h 876778"/>
              <a:gd name="connsiteX14" fmla="*/ 478151 w 1806209"/>
              <a:gd name="connsiteY14" fmla="*/ 27692 h 876778"/>
              <a:gd name="connsiteX15" fmla="*/ 510808 w 1806209"/>
              <a:gd name="connsiteY15" fmla="*/ 16807 h 876778"/>
              <a:gd name="connsiteX16" fmla="*/ 1806209 w 1806209"/>
              <a:gd name="connsiteY16" fmla="*/ 0 h 876778"/>
              <a:gd name="connsiteX17" fmla="*/ 708134 w 1806209"/>
              <a:gd name="connsiteY17" fmla="*/ 0 h 876778"/>
              <a:gd name="connsiteX18" fmla="*/ 709028 w 1806209"/>
              <a:gd name="connsiteY18" fmla="*/ 1950 h 876778"/>
              <a:gd name="connsiteX19" fmla="*/ 641436 w 1806209"/>
              <a:gd name="connsiteY19" fmla="*/ 71235 h 876778"/>
              <a:gd name="connsiteX20" fmla="*/ 576122 w 1806209"/>
              <a:gd name="connsiteY20" fmla="*/ 114778 h 876778"/>
              <a:gd name="connsiteX21" fmla="*/ 543465 w 1806209"/>
              <a:gd name="connsiteY21" fmla="*/ 125664 h 876778"/>
              <a:gd name="connsiteX22" fmla="*/ 510808 w 1806209"/>
              <a:gd name="connsiteY22" fmla="*/ 147435 h 876778"/>
              <a:gd name="connsiteX23" fmla="*/ 314865 w 1806209"/>
              <a:gd name="connsiteY23" fmla="*/ 169207 h 876778"/>
              <a:gd name="connsiteX24" fmla="*/ 260436 w 1806209"/>
              <a:gd name="connsiteY24" fmla="*/ 212750 h 876778"/>
              <a:gd name="connsiteX25" fmla="*/ 195122 w 1806209"/>
              <a:gd name="connsiteY25" fmla="*/ 256292 h 876778"/>
              <a:gd name="connsiteX26" fmla="*/ 140694 w 1806209"/>
              <a:gd name="connsiteY26" fmla="*/ 321607 h 876778"/>
              <a:gd name="connsiteX27" fmla="*/ 86265 w 1806209"/>
              <a:gd name="connsiteY27" fmla="*/ 376035 h 876778"/>
              <a:gd name="connsiteX28" fmla="*/ 42722 w 1806209"/>
              <a:gd name="connsiteY28" fmla="*/ 430464 h 876778"/>
              <a:gd name="connsiteX29" fmla="*/ 2368 w 1806209"/>
              <a:gd name="connsiteY29" fmla="*/ 445198 h 876778"/>
              <a:gd name="connsiteX30" fmla="*/ 0 w 1806209"/>
              <a:gd name="connsiteY30" fmla="*/ 445880 h 876778"/>
              <a:gd name="connsiteX31" fmla="*/ 0 w 1806209"/>
              <a:gd name="connsiteY31" fmla="*/ 876778 h 876778"/>
              <a:gd name="connsiteX32" fmla="*/ 1806209 w 1806209"/>
              <a:gd name="connsiteY32" fmla="*/ 876778 h 876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806209" h="876778">
                <a:moveTo>
                  <a:pt x="527412" y="0"/>
                </a:moveTo>
                <a:lnTo>
                  <a:pt x="0" y="0"/>
                </a:lnTo>
                <a:lnTo>
                  <a:pt x="0" y="255471"/>
                </a:lnTo>
                <a:lnTo>
                  <a:pt x="10065" y="245407"/>
                </a:lnTo>
                <a:cubicBezTo>
                  <a:pt x="13308" y="241284"/>
                  <a:pt x="16551" y="237161"/>
                  <a:pt x="20951" y="234521"/>
                </a:cubicBezTo>
                <a:cubicBezTo>
                  <a:pt x="30790" y="228617"/>
                  <a:pt x="43345" y="228767"/>
                  <a:pt x="53608" y="223635"/>
                </a:cubicBezTo>
                <a:cubicBezTo>
                  <a:pt x="138017" y="181431"/>
                  <a:pt x="36838" y="218340"/>
                  <a:pt x="118922" y="190978"/>
                </a:cubicBezTo>
                <a:cubicBezTo>
                  <a:pt x="156922" y="152980"/>
                  <a:pt x="130958" y="172453"/>
                  <a:pt x="206008" y="147435"/>
                </a:cubicBezTo>
                <a:cubicBezTo>
                  <a:pt x="216894" y="140178"/>
                  <a:pt x="228449" y="133837"/>
                  <a:pt x="238665" y="125664"/>
                </a:cubicBezTo>
                <a:cubicBezTo>
                  <a:pt x="246679" y="119253"/>
                  <a:pt x="251256" y="108482"/>
                  <a:pt x="260436" y="103892"/>
                </a:cubicBezTo>
                <a:cubicBezTo>
                  <a:pt x="273817" y="97201"/>
                  <a:pt x="289594" y="97117"/>
                  <a:pt x="303979" y="93007"/>
                </a:cubicBezTo>
                <a:cubicBezTo>
                  <a:pt x="315012" y="89855"/>
                  <a:pt x="325750" y="85750"/>
                  <a:pt x="336636" y="82121"/>
                </a:cubicBezTo>
                <a:cubicBezTo>
                  <a:pt x="343893" y="74864"/>
                  <a:pt x="348975" y="64393"/>
                  <a:pt x="358408" y="60350"/>
                </a:cubicBezTo>
                <a:cubicBezTo>
                  <a:pt x="375414" y="53062"/>
                  <a:pt x="394986" y="54332"/>
                  <a:pt x="412836" y="49464"/>
                </a:cubicBezTo>
                <a:cubicBezTo>
                  <a:pt x="434977" y="43425"/>
                  <a:pt x="456379" y="34949"/>
                  <a:pt x="478151" y="27692"/>
                </a:cubicBezTo>
                <a:lnTo>
                  <a:pt x="510808" y="16807"/>
                </a:lnTo>
                <a:close/>
                <a:moveTo>
                  <a:pt x="1806209" y="0"/>
                </a:moveTo>
                <a:lnTo>
                  <a:pt x="708134" y="0"/>
                </a:lnTo>
                <a:lnTo>
                  <a:pt x="709028" y="1950"/>
                </a:lnTo>
                <a:cubicBezTo>
                  <a:pt x="728907" y="60380"/>
                  <a:pt x="677113" y="62316"/>
                  <a:pt x="641436" y="71235"/>
                </a:cubicBezTo>
                <a:cubicBezTo>
                  <a:pt x="619665" y="85749"/>
                  <a:pt x="600945" y="106503"/>
                  <a:pt x="576122" y="114778"/>
                </a:cubicBezTo>
                <a:cubicBezTo>
                  <a:pt x="565236" y="118407"/>
                  <a:pt x="553728" y="120532"/>
                  <a:pt x="543465" y="125664"/>
                </a:cubicBezTo>
                <a:cubicBezTo>
                  <a:pt x="531763" y="131515"/>
                  <a:pt x="523220" y="143298"/>
                  <a:pt x="510808" y="147435"/>
                </a:cubicBezTo>
                <a:cubicBezTo>
                  <a:pt x="474669" y="159481"/>
                  <a:pt x="324413" y="168411"/>
                  <a:pt x="314865" y="169207"/>
                </a:cubicBezTo>
                <a:cubicBezTo>
                  <a:pt x="241324" y="193719"/>
                  <a:pt x="321038" y="159724"/>
                  <a:pt x="260436" y="212750"/>
                </a:cubicBezTo>
                <a:cubicBezTo>
                  <a:pt x="240744" y="229980"/>
                  <a:pt x="195122" y="256292"/>
                  <a:pt x="195122" y="256292"/>
                </a:cubicBezTo>
                <a:cubicBezTo>
                  <a:pt x="141076" y="337364"/>
                  <a:pt x="210531" y="237803"/>
                  <a:pt x="140694" y="321607"/>
                </a:cubicBezTo>
                <a:cubicBezTo>
                  <a:pt x="95337" y="376034"/>
                  <a:pt x="146135" y="336122"/>
                  <a:pt x="86265" y="376035"/>
                </a:cubicBezTo>
                <a:cubicBezTo>
                  <a:pt x="78573" y="387573"/>
                  <a:pt x="58234" y="422708"/>
                  <a:pt x="42722" y="430464"/>
                </a:cubicBezTo>
                <a:cubicBezTo>
                  <a:pt x="32459" y="435596"/>
                  <a:pt x="16131" y="441039"/>
                  <a:pt x="2368" y="445198"/>
                </a:cubicBezTo>
                <a:lnTo>
                  <a:pt x="0" y="445880"/>
                </a:lnTo>
                <a:lnTo>
                  <a:pt x="0" y="876778"/>
                </a:lnTo>
                <a:lnTo>
                  <a:pt x="1806209" y="876778"/>
                </a:lnTo>
                <a:close/>
              </a:path>
            </a:pathLst>
          </a:cu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6EECAA8B-9E22-4A25-8F41-5F9D85368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900" y="2688336"/>
            <a:ext cx="6767224" cy="31822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6600" dirty="0" err="1"/>
              <a:t>Siguientes</a:t>
            </a:r>
            <a:r>
              <a:rPr lang="en-US" sz="6600" dirty="0"/>
              <a:t> </a:t>
            </a:r>
            <a:r>
              <a:rPr lang="en-US" sz="6600" dirty="0" err="1"/>
              <a:t>pasos</a:t>
            </a:r>
            <a:r>
              <a:rPr lang="en-US" sz="6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81667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309</TotalTime>
  <Words>141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Celestial</vt:lpstr>
      <vt:lpstr>Elm Architecture in fable</vt:lpstr>
      <vt:lpstr>Emiliano conti</vt:lpstr>
      <vt:lpstr>Qué es fable?</vt:lpstr>
      <vt:lpstr>PowerPoint Presentation</vt:lpstr>
      <vt:lpstr>PowerPoint Presentation</vt:lpstr>
      <vt:lpstr>Arquitectura elm en fable con fable.elmish</vt:lpstr>
      <vt:lpstr>PowerPoint Presentation</vt:lpstr>
      <vt:lpstr>DEMO</vt:lpstr>
      <vt:lpstr>Siguientes pasos?</vt:lpstr>
      <vt:lpstr>PowerPoint Presentation</vt:lpstr>
      <vt:lpstr>Links</vt:lpstr>
      <vt:lpstr>Preguntas?</vt:lpstr>
      <vt:lpstr>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Fable</dc:title>
  <dc:creator>Emiliano Conti</dc:creator>
  <cp:lastModifiedBy>Emiliano Conti</cp:lastModifiedBy>
  <cp:revision>14</cp:revision>
  <dcterms:created xsi:type="dcterms:W3CDTF">2018-02-20T21:35:20Z</dcterms:created>
  <dcterms:modified xsi:type="dcterms:W3CDTF">2018-06-20T00:44:38Z</dcterms:modified>
</cp:coreProperties>
</file>