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6C20C2-EF93-4FD4-8096-35D4EDDC186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6EFA54C-8660-4810-9ABB-558F3C6BD821}">
      <dgm:prSet/>
      <dgm:spPr/>
      <dgm:t>
        <a:bodyPr/>
        <a:lstStyle/>
        <a:p>
          <a:r>
            <a:rPr lang="en-US"/>
            <a:t>F# </a:t>
          </a:r>
        </a:p>
      </dgm:t>
    </dgm:pt>
    <dgm:pt modelId="{908B0B7C-9436-4D23-9F2C-58CBD61B30F7}" type="parTrans" cxnId="{6FADC435-1CA8-434B-B502-E0198285388A}">
      <dgm:prSet/>
      <dgm:spPr/>
      <dgm:t>
        <a:bodyPr/>
        <a:lstStyle/>
        <a:p>
          <a:endParaRPr lang="en-US"/>
        </a:p>
      </dgm:t>
    </dgm:pt>
    <dgm:pt modelId="{8B96E87E-16B6-4C2F-816C-0C0C309C7F9A}" type="sibTrans" cxnId="{6FADC435-1CA8-434B-B502-E0198285388A}">
      <dgm:prSet/>
      <dgm:spPr/>
      <dgm:t>
        <a:bodyPr/>
        <a:lstStyle/>
        <a:p>
          <a:endParaRPr lang="en-US"/>
        </a:p>
      </dgm:t>
    </dgm:pt>
    <dgm:pt modelId="{EE304B62-FAA2-41B1-8E86-97097413E280}">
      <dgm:prSet/>
      <dgm:spPr/>
      <dgm:t>
        <a:bodyPr/>
        <a:lstStyle/>
        <a:p>
          <a:r>
            <a:rPr lang="en-US"/>
            <a:t>dotnet core 2.0</a:t>
          </a:r>
        </a:p>
      </dgm:t>
    </dgm:pt>
    <dgm:pt modelId="{053B0DC1-4CF0-47C8-8173-1DF91AB3690C}" type="parTrans" cxnId="{159BE746-F399-45E2-B18A-F15D476316A8}">
      <dgm:prSet/>
      <dgm:spPr/>
      <dgm:t>
        <a:bodyPr/>
        <a:lstStyle/>
        <a:p>
          <a:endParaRPr lang="en-US"/>
        </a:p>
      </dgm:t>
    </dgm:pt>
    <dgm:pt modelId="{83E44786-D6CD-406F-BFD9-9B472988148B}" type="sibTrans" cxnId="{159BE746-F399-45E2-B18A-F15D476316A8}">
      <dgm:prSet/>
      <dgm:spPr/>
      <dgm:t>
        <a:bodyPr/>
        <a:lstStyle/>
        <a:p>
          <a:endParaRPr lang="en-US"/>
        </a:p>
      </dgm:t>
    </dgm:pt>
    <dgm:pt modelId="{C93C58C8-4468-4275-8FED-CBDE9A5C3E23}">
      <dgm:prSet/>
      <dgm:spPr/>
      <dgm:t>
        <a:bodyPr/>
        <a:lstStyle/>
        <a:p>
          <a:r>
            <a:rPr lang="en-US"/>
            <a:t>node.js</a:t>
          </a:r>
        </a:p>
      </dgm:t>
    </dgm:pt>
    <dgm:pt modelId="{7F9DD309-F9EC-45D4-B864-D929B78108AC}" type="parTrans" cxnId="{D6919003-D746-4CA6-AF63-7449B57FF9E0}">
      <dgm:prSet/>
      <dgm:spPr/>
      <dgm:t>
        <a:bodyPr/>
        <a:lstStyle/>
        <a:p>
          <a:endParaRPr lang="en-US"/>
        </a:p>
      </dgm:t>
    </dgm:pt>
    <dgm:pt modelId="{DAAD88B3-AB93-4486-A9FC-67A18489C366}" type="sibTrans" cxnId="{D6919003-D746-4CA6-AF63-7449B57FF9E0}">
      <dgm:prSet/>
      <dgm:spPr/>
      <dgm:t>
        <a:bodyPr/>
        <a:lstStyle/>
        <a:p>
          <a:endParaRPr lang="en-US"/>
        </a:p>
      </dgm:t>
    </dgm:pt>
    <dgm:pt modelId="{16F46655-EB6B-4106-B387-4723E432018E}">
      <dgm:prSet/>
      <dgm:spPr/>
      <dgm:t>
        <a:bodyPr/>
        <a:lstStyle/>
        <a:p>
          <a:r>
            <a:rPr lang="en-US"/>
            <a:t>Babel</a:t>
          </a:r>
        </a:p>
      </dgm:t>
    </dgm:pt>
    <dgm:pt modelId="{2EC03149-68B8-4C32-97D3-6F2F9BA58515}" type="parTrans" cxnId="{D96969C5-4BA1-403D-92CF-F8D5A3A9B959}">
      <dgm:prSet/>
      <dgm:spPr/>
      <dgm:t>
        <a:bodyPr/>
        <a:lstStyle/>
        <a:p>
          <a:endParaRPr lang="en-US"/>
        </a:p>
      </dgm:t>
    </dgm:pt>
    <dgm:pt modelId="{9FA86C76-3001-4BC0-81C6-5D381FEA9B51}" type="sibTrans" cxnId="{D96969C5-4BA1-403D-92CF-F8D5A3A9B959}">
      <dgm:prSet/>
      <dgm:spPr/>
      <dgm:t>
        <a:bodyPr/>
        <a:lstStyle/>
        <a:p>
          <a:endParaRPr lang="en-US"/>
        </a:p>
      </dgm:t>
    </dgm:pt>
    <dgm:pt modelId="{8BD52CAF-997F-49D9-A312-FD8CFA079E83}" type="pres">
      <dgm:prSet presAssocID="{A36C20C2-EF93-4FD4-8096-35D4EDDC1860}" presName="linear" presStyleCnt="0">
        <dgm:presLayoutVars>
          <dgm:animLvl val="lvl"/>
          <dgm:resizeHandles val="exact"/>
        </dgm:presLayoutVars>
      </dgm:prSet>
      <dgm:spPr/>
    </dgm:pt>
    <dgm:pt modelId="{EDA380E7-BFDE-48F0-9057-8B39B33BAFDB}" type="pres">
      <dgm:prSet presAssocID="{76EFA54C-8660-4810-9ABB-558F3C6BD82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D0B562-1A0E-42BA-BE2F-9465E25248BF}" type="pres">
      <dgm:prSet presAssocID="{8B96E87E-16B6-4C2F-816C-0C0C309C7F9A}" presName="spacer" presStyleCnt="0"/>
      <dgm:spPr/>
    </dgm:pt>
    <dgm:pt modelId="{1E4E87DE-88B3-429E-9921-89A12F4FD18C}" type="pres">
      <dgm:prSet presAssocID="{EE304B62-FAA2-41B1-8E86-97097413E28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45FDE90-2E50-439D-90D5-60F6BD8915E9}" type="pres">
      <dgm:prSet presAssocID="{83E44786-D6CD-406F-BFD9-9B472988148B}" presName="spacer" presStyleCnt="0"/>
      <dgm:spPr/>
    </dgm:pt>
    <dgm:pt modelId="{AF3042AF-4697-4379-8940-78CDF721101A}" type="pres">
      <dgm:prSet presAssocID="{C93C58C8-4468-4275-8FED-CBDE9A5C3E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8080E86-E6A9-4DF8-80EA-2F47B6CFC6DF}" type="pres">
      <dgm:prSet presAssocID="{DAAD88B3-AB93-4486-A9FC-67A18489C366}" presName="spacer" presStyleCnt="0"/>
      <dgm:spPr/>
    </dgm:pt>
    <dgm:pt modelId="{9F1951F5-D631-4BD4-8CB6-AB947FD5141F}" type="pres">
      <dgm:prSet presAssocID="{16F46655-EB6B-4106-B387-4723E432018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6919003-D746-4CA6-AF63-7449B57FF9E0}" srcId="{A36C20C2-EF93-4FD4-8096-35D4EDDC1860}" destId="{C93C58C8-4468-4275-8FED-CBDE9A5C3E23}" srcOrd="2" destOrd="0" parTransId="{7F9DD309-F9EC-45D4-B864-D929B78108AC}" sibTransId="{DAAD88B3-AB93-4486-A9FC-67A18489C366}"/>
    <dgm:cxn modelId="{AD13EC11-C348-4D9E-9C54-8ED6F2DCD8BA}" type="presOf" srcId="{EE304B62-FAA2-41B1-8E86-97097413E280}" destId="{1E4E87DE-88B3-429E-9921-89A12F4FD18C}" srcOrd="0" destOrd="0" presId="urn:microsoft.com/office/officeart/2005/8/layout/vList2"/>
    <dgm:cxn modelId="{6FADC435-1CA8-434B-B502-E0198285388A}" srcId="{A36C20C2-EF93-4FD4-8096-35D4EDDC1860}" destId="{76EFA54C-8660-4810-9ABB-558F3C6BD821}" srcOrd="0" destOrd="0" parTransId="{908B0B7C-9436-4D23-9F2C-58CBD61B30F7}" sibTransId="{8B96E87E-16B6-4C2F-816C-0C0C309C7F9A}"/>
    <dgm:cxn modelId="{159BE746-F399-45E2-B18A-F15D476316A8}" srcId="{A36C20C2-EF93-4FD4-8096-35D4EDDC1860}" destId="{EE304B62-FAA2-41B1-8E86-97097413E280}" srcOrd="1" destOrd="0" parTransId="{053B0DC1-4CF0-47C8-8173-1DF91AB3690C}" sibTransId="{83E44786-D6CD-406F-BFD9-9B472988148B}"/>
    <dgm:cxn modelId="{3927596D-32F3-4F62-8E89-C5E8A79079B5}" type="presOf" srcId="{16F46655-EB6B-4106-B387-4723E432018E}" destId="{9F1951F5-D631-4BD4-8CB6-AB947FD5141F}" srcOrd="0" destOrd="0" presId="urn:microsoft.com/office/officeart/2005/8/layout/vList2"/>
    <dgm:cxn modelId="{5C5D2EAA-9357-48F7-B534-C11E80BC24F2}" type="presOf" srcId="{C93C58C8-4468-4275-8FED-CBDE9A5C3E23}" destId="{AF3042AF-4697-4379-8940-78CDF721101A}" srcOrd="0" destOrd="0" presId="urn:microsoft.com/office/officeart/2005/8/layout/vList2"/>
    <dgm:cxn modelId="{BDC357B9-B73A-4FC9-AC94-CAEAB8EA5E2B}" type="presOf" srcId="{76EFA54C-8660-4810-9ABB-558F3C6BD821}" destId="{EDA380E7-BFDE-48F0-9057-8B39B33BAFDB}" srcOrd="0" destOrd="0" presId="urn:microsoft.com/office/officeart/2005/8/layout/vList2"/>
    <dgm:cxn modelId="{D96969C5-4BA1-403D-92CF-F8D5A3A9B959}" srcId="{A36C20C2-EF93-4FD4-8096-35D4EDDC1860}" destId="{16F46655-EB6B-4106-B387-4723E432018E}" srcOrd="3" destOrd="0" parTransId="{2EC03149-68B8-4C32-97D3-6F2F9BA58515}" sibTransId="{9FA86C76-3001-4BC0-81C6-5D381FEA9B51}"/>
    <dgm:cxn modelId="{9F98EAC5-5C57-4901-A581-1873407143F2}" type="presOf" srcId="{A36C20C2-EF93-4FD4-8096-35D4EDDC1860}" destId="{8BD52CAF-997F-49D9-A312-FD8CFA079E83}" srcOrd="0" destOrd="0" presId="urn:microsoft.com/office/officeart/2005/8/layout/vList2"/>
    <dgm:cxn modelId="{EBD41FB3-3F49-4D99-9E11-7E2B94DF2E10}" type="presParOf" srcId="{8BD52CAF-997F-49D9-A312-FD8CFA079E83}" destId="{EDA380E7-BFDE-48F0-9057-8B39B33BAFDB}" srcOrd="0" destOrd="0" presId="urn:microsoft.com/office/officeart/2005/8/layout/vList2"/>
    <dgm:cxn modelId="{95D7A6A1-0FF3-4112-8D32-DD37A8D8CB6F}" type="presParOf" srcId="{8BD52CAF-997F-49D9-A312-FD8CFA079E83}" destId="{20D0B562-1A0E-42BA-BE2F-9465E25248BF}" srcOrd="1" destOrd="0" presId="urn:microsoft.com/office/officeart/2005/8/layout/vList2"/>
    <dgm:cxn modelId="{87A1D756-AA30-4DE0-85CF-92B61238682A}" type="presParOf" srcId="{8BD52CAF-997F-49D9-A312-FD8CFA079E83}" destId="{1E4E87DE-88B3-429E-9921-89A12F4FD18C}" srcOrd="2" destOrd="0" presId="urn:microsoft.com/office/officeart/2005/8/layout/vList2"/>
    <dgm:cxn modelId="{B34DDA6F-22F3-4481-8E3B-1957EFF964C0}" type="presParOf" srcId="{8BD52CAF-997F-49D9-A312-FD8CFA079E83}" destId="{245FDE90-2E50-439D-90D5-60F6BD8915E9}" srcOrd="3" destOrd="0" presId="urn:microsoft.com/office/officeart/2005/8/layout/vList2"/>
    <dgm:cxn modelId="{2E2A02F0-0760-421C-9CE8-9E201202E130}" type="presParOf" srcId="{8BD52CAF-997F-49D9-A312-FD8CFA079E83}" destId="{AF3042AF-4697-4379-8940-78CDF721101A}" srcOrd="4" destOrd="0" presId="urn:microsoft.com/office/officeart/2005/8/layout/vList2"/>
    <dgm:cxn modelId="{A40453C0-ECA2-4AF7-B0C9-4FECBD0EEB97}" type="presParOf" srcId="{8BD52CAF-997F-49D9-A312-FD8CFA079E83}" destId="{48080E86-E6A9-4DF8-80EA-2F47B6CFC6DF}" srcOrd="5" destOrd="0" presId="urn:microsoft.com/office/officeart/2005/8/layout/vList2"/>
    <dgm:cxn modelId="{521CD98B-575E-4571-BE5E-5A93A40C0D3B}" type="presParOf" srcId="{8BD52CAF-997F-49D9-A312-FD8CFA079E83}" destId="{9F1951F5-D631-4BD4-8CB6-AB947FD514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6C20C2-EF93-4FD4-8096-35D4EDDC186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6EFA54C-8660-4810-9ABB-558F3C6BD821}">
      <dgm:prSet/>
      <dgm:spPr/>
      <dgm:t>
        <a:bodyPr/>
        <a:lstStyle/>
        <a:p>
          <a:r>
            <a:rPr lang="es-UY" noProof="0" dirty="0"/>
            <a:t>Generación</a:t>
          </a:r>
          <a:r>
            <a:rPr lang="en-US" dirty="0"/>
            <a:t> de Código</a:t>
          </a:r>
        </a:p>
      </dgm:t>
    </dgm:pt>
    <dgm:pt modelId="{908B0B7C-9436-4D23-9F2C-58CBD61B30F7}" type="parTrans" cxnId="{6FADC435-1CA8-434B-B502-E0198285388A}">
      <dgm:prSet/>
      <dgm:spPr/>
      <dgm:t>
        <a:bodyPr/>
        <a:lstStyle/>
        <a:p>
          <a:endParaRPr lang="en-US"/>
        </a:p>
      </dgm:t>
    </dgm:pt>
    <dgm:pt modelId="{8B96E87E-16B6-4C2F-816C-0C0C309C7F9A}" type="sibTrans" cxnId="{6FADC435-1CA8-434B-B502-E0198285388A}">
      <dgm:prSet/>
      <dgm:spPr/>
      <dgm:t>
        <a:bodyPr/>
        <a:lstStyle/>
        <a:p>
          <a:endParaRPr lang="en-US"/>
        </a:p>
      </dgm:t>
    </dgm:pt>
    <dgm:pt modelId="{C93C58C8-4468-4275-8FED-CBDE9A5C3E23}">
      <dgm:prSet/>
      <dgm:spPr/>
      <dgm:t>
        <a:bodyPr/>
        <a:lstStyle/>
        <a:p>
          <a:r>
            <a:rPr lang="en-US" dirty="0" err="1"/>
            <a:t>Librerias</a:t>
          </a:r>
          <a:endParaRPr lang="en-US" dirty="0"/>
        </a:p>
      </dgm:t>
    </dgm:pt>
    <dgm:pt modelId="{7F9DD309-F9EC-45D4-B864-D929B78108AC}" type="parTrans" cxnId="{D6919003-D746-4CA6-AF63-7449B57FF9E0}">
      <dgm:prSet/>
      <dgm:spPr/>
      <dgm:t>
        <a:bodyPr/>
        <a:lstStyle/>
        <a:p>
          <a:endParaRPr lang="en-US"/>
        </a:p>
      </dgm:t>
    </dgm:pt>
    <dgm:pt modelId="{DAAD88B3-AB93-4486-A9FC-67A18489C366}" type="sibTrans" cxnId="{D6919003-D746-4CA6-AF63-7449B57FF9E0}">
      <dgm:prSet/>
      <dgm:spPr/>
      <dgm:t>
        <a:bodyPr/>
        <a:lstStyle/>
        <a:p>
          <a:endParaRPr lang="en-US"/>
        </a:p>
      </dgm:t>
    </dgm:pt>
    <dgm:pt modelId="{16F46655-EB6B-4106-B387-4723E432018E}">
      <dgm:prSet/>
      <dgm:spPr/>
      <dgm:t>
        <a:bodyPr/>
        <a:lstStyle/>
        <a:p>
          <a:r>
            <a:rPr lang="en-US" dirty="0" err="1"/>
            <a:t>Codigo</a:t>
          </a:r>
          <a:r>
            <a:rPr lang="en-US" dirty="0"/>
            <a:t> F#</a:t>
          </a:r>
        </a:p>
      </dgm:t>
    </dgm:pt>
    <dgm:pt modelId="{2EC03149-68B8-4C32-97D3-6F2F9BA58515}" type="parTrans" cxnId="{D96969C5-4BA1-403D-92CF-F8D5A3A9B959}">
      <dgm:prSet/>
      <dgm:spPr/>
      <dgm:t>
        <a:bodyPr/>
        <a:lstStyle/>
        <a:p>
          <a:endParaRPr lang="en-US"/>
        </a:p>
      </dgm:t>
    </dgm:pt>
    <dgm:pt modelId="{9FA86C76-3001-4BC0-81C6-5D381FEA9B51}" type="sibTrans" cxnId="{D96969C5-4BA1-403D-92CF-F8D5A3A9B959}">
      <dgm:prSet/>
      <dgm:spPr/>
      <dgm:t>
        <a:bodyPr/>
        <a:lstStyle/>
        <a:p>
          <a:endParaRPr lang="en-US"/>
        </a:p>
      </dgm:t>
    </dgm:pt>
    <dgm:pt modelId="{AF5E6BC7-E1C5-4C51-9B50-07D2EE08DE3A}">
      <dgm:prSet/>
      <dgm:spPr/>
      <dgm:t>
        <a:bodyPr/>
        <a:lstStyle/>
        <a:p>
          <a:r>
            <a:rPr lang="en-US" dirty="0" err="1"/>
            <a:t>Herramientas</a:t>
          </a:r>
          <a:r>
            <a:rPr lang="en-US" dirty="0"/>
            <a:t> de </a:t>
          </a:r>
          <a:r>
            <a:rPr lang="en-US" dirty="0" err="1"/>
            <a:t>Desarrollo</a:t>
          </a:r>
          <a:endParaRPr lang="en-US" dirty="0"/>
        </a:p>
      </dgm:t>
    </dgm:pt>
    <dgm:pt modelId="{795D12AE-D2B4-48E0-8C10-48DE9B680D95}" type="parTrans" cxnId="{A93AB2E3-B328-4192-AD64-5D68033027DF}">
      <dgm:prSet/>
      <dgm:spPr/>
      <dgm:t>
        <a:bodyPr/>
        <a:lstStyle/>
        <a:p>
          <a:endParaRPr lang="es-UY"/>
        </a:p>
      </dgm:t>
    </dgm:pt>
    <dgm:pt modelId="{E6EFB262-251A-440F-9454-2798D0BCAD30}" type="sibTrans" cxnId="{A93AB2E3-B328-4192-AD64-5D68033027DF}">
      <dgm:prSet/>
      <dgm:spPr/>
      <dgm:t>
        <a:bodyPr/>
        <a:lstStyle/>
        <a:p>
          <a:endParaRPr lang="es-UY"/>
        </a:p>
      </dgm:t>
    </dgm:pt>
    <dgm:pt modelId="{8BD52CAF-997F-49D9-A312-FD8CFA079E83}" type="pres">
      <dgm:prSet presAssocID="{A36C20C2-EF93-4FD4-8096-35D4EDDC1860}" presName="linear" presStyleCnt="0">
        <dgm:presLayoutVars>
          <dgm:animLvl val="lvl"/>
          <dgm:resizeHandles val="exact"/>
        </dgm:presLayoutVars>
      </dgm:prSet>
      <dgm:spPr/>
    </dgm:pt>
    <dgm:pt modelId="{EDA380E7-BFDE-48F0-9057-8B39B33BAFDB}" type="pres">
      <dgm:prSet presAssocID="{76EFA54C-8660-4810-9ABB-558F3C6BD82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D0B562-1A0E-42BA-BE2F-9465E25248BF}" type="pres">
      <dgm:prSet presAssocID="{8B96E87E-16B6-4C2F-816C-0C0C309C7F9A}" presName="spacer" presStyleCnt="0"/>
      <dgm:spPr/>
    </dgm:pt>
    <dgm:pt modelId="{17A12CFE-BAFD-4782-8E3C-01D5EDD2E8CC}" type="pres">
      <dgm:prSet presAssocID="{AF5E6BC7-E1C5-4C51-9B50-07D2EE08DE3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A28DEBF-D469-46CD-98A8-3B3D114407B2}" type="pres">
      <dgm:prSet presAssocID="{E6EFB262-251A-440F-9454-2798D0BCAD30}" presName="spacer" presStyleCnt="0"/>
      <dgm:spPr/>
    </dgm:pt>
    <dgm:pt modelId="{AF3042AF-4697-4379-8940-78CDF721101A}" type="pres">
      <dgm:prSet presAssocID="{C93C58C8-4468-4275-8FED-CBDE9A5C3E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8080E86-E6A9-4DF8-80EA-2F47B6CFC6DF}" type="pres">
      <dgm:prSet presAssocID="{DAAD88B3-AB93-4486-A9FC-67A18489C366}" presName="spacer" presStyleCnt="0"/>
      <dgm:spPr/>
    </dgm:pt>
    <dgm:pt modelId="{9F1951F5-D631-4BD4-8CB6-AB947FD5141F}" type="pres">
      <dgm:prSet presAssocID="{16F46655-EB6B-4106-B387-4723E432018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6919003-D746-4CA6-AF63-7449B57FF9E0}" srcId="{A36C20C2-EF93-4FD4-8096-35D4EDDC1860}" destId="{C93C58C8-4468-4275-8FED-CBDE9A5C3E23}" srcOrd="2" destOrd="0" parTransId="{7F9DD309-F9EC-45D4-B864-D929B78108AC}" sibTransId="{DAAD88B3-AB93-4486-A9FC-67A18489C366}"/>
    <dgm:cxn modelId="{6FADC435-1CA8-434B-B502-E0198285388A}" srcId="{A36C20C2-EF93-4FD4-8096-35D4EDDC1860}" destId="{76EFA54C-8660-4810-9ABB-558F3C6BD821}" srcOrd="0" destOrd="0" parTransId="{908B0B7C-9436-4D23-9F2C-58CBD61B30F7}" sibTransId="{8B96E87E-16B6-4C2F-816C-0C0C309C7F9A}"/>
    <dgm:cxn modelId="{3927596D-32F3-4F62-8E89-C5E8A79079B5}" type="presOf" srcId="{16F46655-EB6B-4106-B387-4723E432018E}" destId="{9F1951F5-D631-4BD4-8CB6-AB947FD5141F}" srcOrd="0" destOrd="0" presId="urn:microsoft.com/office/officeart/2005/8/layout/vList2"/>
    <dgm:cxn modelId="{5C5D2EAA-9357-48F7-B534-C11E80BC24F2}" type="presOf" srcId="{C93C58C8-4468-4275-8FED-CBDE9A5C3E23}" destId="{AF3042AF-4697-4379-8940-78CDF721101A}" srcOrd="0" destOrd="0" presId="urn:microsoft.com/office/officeart/2005/8/layout/vList2"/>
    <dgm:cxn modelId="{BDC357B9-B73A-4FC9-AC94-CAEAB8EA5E2B}" type="presOf" srcId="{76EFA54C-8660-4810-9ABB-558F3C6BD821}" destId="{EDA380E7-BFDE-48F0-9057-8B39B33BAFDB}" srcOrd="0" destOrd="0" presId="urn:microsoft.com/office/officeart/2005/8/layout/vList2"/>
    <dgm:cxn modelId="{D96969C5-4BA1-403D-92CF-F8D5A3A9B959}" srcId="{A36C20C2-EF93-4FD4-8096-35D4EDDC1860}" destId="{16F46655-EB6B-4106-B387-4723E432018E}" srcOrd="3" destOrd="0" parTransId="{2EC03149-68B8-4C32-97D3-6F2F9BA58515}" sibTransId="{9FA86C76-3001-4BC0-81C6-5D381FEA9B51}"/>
    <dgm:cxn modelId="{9F98EAC5-5C57-4901-A581-1873407143F2}" type="presOf" srcId="{A36C20C2-EF93-4FD4-8096-35D4EDDC1860}" destId="{8BD52CAF-997F-49D9-A312-FD8CFA079E83}" srcOrd="0" destOrd="0" presId="urn:microsoft.com/office/officeart/2005/8/layout/vList2"/>
    <dgm:cxn modelId="{A93AB2E3-B328-4192-AD64-5D68033027DF}" srcId="{A36C20C2-EF93-4FD4-8096-35D4EDDC1860}" destId="{AF5E6BC7-E1C5-4C51-9B50-07D2EE08DE3A}" srcOrd="1" destOrd="0" parTransId="{795D12AE-D2B4-48E0-8C10-48DE9B680D95}" sibTransId="{E6EFB262-251A-440F-9454-2798D0BCAD30}"/>
    <dgm:cxn modelId="{C30CA0E5-64E0-493D-B4C0-2EC5A5B733E5}" type="presOf" srcId="{AF5E6BC7-E1C5-4C51-9B50-07D2EE08DE3A}" destId="{17A12CFE-BAFD-4782-8E3C-01D5EDD2E8CC}" srcOrd="0" destOrd="0" presId="urn:microsoft.com/office/officeart/2005/8/layout/vList2"/>
    <dgm:cxn modelId="{EBD41FB3-3F49-4D99-9E11-7E2B94DF2E10}" type="presParOf" srcId="{8BD52CAF-997F-49D9-A312-FD8CFA079E83}" destId="{EDA380E7-BFDE-48F0-9057-8B39B33BAFDB}" srcOrd="0" destOrd="0" presId="urn:microsoft.com/office/officeart/2005/8/layout/vList2"/>
    <dgm:cxn modelId="{95D7A6A1-0FF3-4112-8D32-DD37A8D8CB6F}" type="presParOf" srcId="{8BD52CAF-997F-49D9-A312-FD8CFA079E83}" destId="{20D0B562-1A0E-42BA-BE2F-9465E25248BF}" srcOrd="1" destOrd="0" presId="urn:microsoft.com/office/officeart/2005/8/layout/vList2"/>
    <dgm:cxn modelId="{5B699EDD-8FD3-4225-AD81-5841E075AD01}" type="presParOf" srcId="{8BD52CAF-997F-49D9-A312-FD8CFA079E83}" destId="{17A12CFE-BAFD-4782-8E3C-01D5EDD2E8CC}" srcOrd="2" destOrd="0" presId="urn:microsoft.com/office/officeart/2005/8/layout/vList2"/>
    <dgm:cxn modelId="{F210B175-AB47-44A6-9DF7-E7E04EBB7C1B}" type="presParOf" srcId="{8BD52CAF-997F-49D9-A312-FD8CFA079E83}" destId="{4A28DEBF-D469-46CD-98A8-3B3D114407B2}" srcOrd="3" destOrd="0" presId="urn:microsoft.com/office/officeart/2005/8/layout/vList2"/>
    <dgm:cxn modelId="{2E2A02F0-0760-421C-9CE8-9E201202E130}" type="presParOf" srcId="{8BD52CAF-997F-49D9-A312-FD8CFA079E83}" destId="{AF3042AF-4697-4379-8940-78CDF721101A}" srcOrd="4" destOrd="0" presId="urn:microsoft.com/office/officeart/2005/8/layout/vList2"/>
    <dgm:cxn modelId="{A40453C0-ECA2-4AF7-B0C9-4FECBD0EEB97}" type="presParOf" srcId="{8BD52CAF-997F-49D9-A312-FD8CFA079E83}" destId="{48080E86-E6A9-4DF8-80EA-2F47B6CFC6DF}" srcOrd="5" destOrd="0" presId="urn:microsoft.com/office/officeart/2005/8/layout/vList2"/>
    <dgm:cxn modelId="{521CD98B-575E-4571-BE5E-5A93A40C0D3B}" type="presParOf" srcId="{8BD52CAF-997F-49D9-A312-FD8CFA079E83}" destId="{9F1951F5-D631-4BD4-8CB6-AB947FD514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380E7-BFDE-48F0-9057-8B39B33BAFDB}">
      <dsp:nvSpPr>
        <dsp:cNvPr id="0" name=""/>
        <dsp:cNvSpPr/>
      </dsp:nvSpPr>
      <dsp:spPr>
        <a:xfrm>
          <a:off x="0" y="23281"/>
          <a:ext cx="5741533" cy="11752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F# </a:t>
          </a:r>
        </a:p>
      </dsp:txBody>
      <dsp:txXfrm>
        <a:off x="57372" y="80653"/>
        <a:ext cx="5626789" cy="1060520"/>
      </dsp:txXfrm>
    </dsp:sp>
    <dsp:sp modelId="{1E4E87DE-88B3-429E-9921-89A12F4FD18C}">
      <dsp:nvSpPr>
        <dsp:cNvPr id="0" name=""/>
        <dsp:cNvSpPr/>
      </dsp:nvSpPr>
      <dsp:spPr>
        <a:xfrm>
          <a:off x="0" y="1339666"/>
          <a:ext cx="5741533" cy="11752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dotnet core 2.0</a:t>
          </a:r>
        </a:p>
      </dsp:txBody>
      <dsp:txXfrm>
        <a:off x="57372" y="1397038"/>
        <a:ext cx="5626789" cy="1060520"/>
      </dsp:txXfrm>
    </dsp:sp>
    <dsp:sp modelId="{AF3042AF-4697-4379-8940-78CDF721101A}">
      <dsp:nvSpPr>
        <dsp:cNvPr id="0" name=""/>
        <dsp:cNvSpPr/>
      </dsp:nvSpPr>
      <dsp:spPr>
        <a:xfrm>
          <a:off x="0" y="2656051"/>
          <a:ext cx="5741533" cy="11752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node.js</a:t>
          </a:r>
        </a:p>
      </dsp:txBody>
      <dsp:txXfrm>
        <a:off x="57372" y="2713423"/>
        <a:ext cx="5626789" cy="1060520"/>
      </dsp:txXfrm>
    </dsp:sp>
    <dsp:sp modelId="{9F1951F5-D631-4BD4-8CB6-AB947FD5141F}">
      <dsp:nvSpPr>
        <dsp:cNvPr id="0" name=""/>
        <dsp:cNvSpPr/>
      </dsp:nvSpPr>
      <dsp:spPr>
        <a:xfrm>
          <a:off x="0" y="3972436"/>
          <a:ext cx="5741533" cy="11752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Babel</a:t>
          </a:r>
        </a:p>
      </dsp:txBody>
      <dsp:txXfrm>
        <a:off x="57372" y="4029808"/>
        <a:ext cx="5626789" cy="1060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380E7-BFDE-48F0-9057-8B39B33BAFDB}">
      <dsp:nvSpPr>
        <dsp:cNvPr id="0" name=""/>
        <dsp:cNvSpPr/>
      </dsp:nvSpPr>
      <dsp:spPr>
        <a:xfrm>
          <a:off x="0" y="650761"/>
          <a:ext cx="5741533" cy="8874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3700" kern="1200" noProof="0" dirty="0"/>
            <a:t>Generación</a:t>
          </a:r>
          <a:r>
            <a:rPr lang="en-US" sz="3700" kern="1200" dirty="0"/>
            <a:t> de Código</a:t>
          </a:r>
        </a:p>
      </dsp:txBody>
      <dsp:txXfrm>
        <a:off x="43321" y="694082"/>
        <a:ext cx="5654891" cy="800803"/>
      </dsp:txXfrm>
    </dsp:sp>
    <dsp:sp modelId="{17A12CFE-BAFD-4782-8E3C-01D5EDD2E8CC}">
      <dsp:nvSpPr>
        <dsp:cNvPr id="0" name=""/>
        <dsp:cNvSpPr/>
      </dsp:nvSpPr>
      <dsp:spPr>
        <a:xfrm>
          <a:off x="0" y="1644766"/>
          <a:ext cx="5741533" cy="8874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Herramientas</a:t>
          </a:r>
          <a:r>
            <a:rPr lang="en-US" sz="3700" kern="1200" dirty="0"/>
            <a:t> de </a:t>
          </a:r>
          <a:r>
            <a:rPr lang="en-US" sz="3700" kern="1200" dirty="0" err="1"/>
            <a:t>Desarrollo</a:t>
          </a:r>
          <a:endParaRPr lang="en-US" sz="3700" kern="1200" dirty="0"/>
        </a:p>
      </dsp:txBody>
      <dsp:txXfrm>
        <a:off x="43321" y="1688087"/>
        <a:ext cx="5654891" cy="800803"/>
      </dsp:txXfrm>
    </dsp:sp>
    <dsp:sp modelId="{AF3042AF-4697-4379-8940-78CDF721101A}">
      <dsp:nvSpPr>
        <dsp:cNvPr id="0" name=""/>
        <dsp:cNvSpPr/>
      </dsp:nvSpPr>
      <dsp:spPr>
        <a:xfrm>
          <a:off x="0" y="2638771"/>
          <a:ext cx="5741533" cy="8874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Librerias</a:t>
          </a:r>
          <a:endParaRPr lang="en-US" sz="3700" kern="1200" dirty="0"/>
        </a:p>
      </dsp:txBody>
      <dsp:txXfrm>
        <a:off x="43321" y="2682092"/>
        <a:ext cx="5654891" cy="800803"/>
      </dsp:txXfrm>
    </dsp:sp>
    <dsp:sp modelId="{9F1951F5-D631-4BD4-8CB6-AB947FD5141F}">
      <dsp:nvSpPr>
        <dsp:cNvPr id="0" name=""/>
        <dsp:cNvSpPr/>
      </dsp:nvSpPr>
      <dsp:spPr>
        <a:xfrm>
          <a:off x="0" y="3632776"/>
          <a:ext cx="5741533" cy="8874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Codigo</a:t>
          </a:r>
          <a:r>
            <a:rPr lang="en-US" sz="3700" kern="1200" dirty="0"/>
            <a:t> F#</a:t>
          </a:r>
        </a:p>
      </dsp:txBody>
      <dsp:txXfrm>
        <a:off x="43321" y="3676097"/>
        <a:ext cx="5654891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722EF5A-8304-4FF7-806D-A0B23847DD03}" type="datetimeFigureOut">
              <a:rPr lang="es-UY" smtClean="0"/>
              <a:t>20/2/2018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88214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20/2/2018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4490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20/2/2018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96047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20/2/2018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31944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20/2/2018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83420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20/2/2018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51255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20/2/2018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23297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20/2/2018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3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20/2/2018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9905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20/2/2018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9265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20/2/2018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5325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20/2/2018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7278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20/2/2018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8570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20/2/2018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3695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20/2/2018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7727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20/2/2018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3182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EF5A-8304-4FF7-806D-A0B23847DD03}" type="datetimeFigureOut">
              <a:rPr lang="es-UY" smtClean="0"/>
              <a:t>20/2/2018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1824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22EF5A-8304-4FF7-806D-A0B23847DD03}" type="datetimeFigureOut">
              <a:rPr lang="es-UY" smtClean="0"/>
              <a:t>20/2/2018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DAA6FA-391B-4E24-B921-FCF75449070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84770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able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unjee17/awesome-fable" TargetMode="External"/><Relationship Id="rId5" Type="http://schemas.openxmlformats.org/officeDocument/2006/relationships/hyperlink" Target="https://medium.com/@zaid.naom/fable-and-fable-elmish-step-by-step-creating-a-calculator-fa2abe9594be" TargetMode="External"/><Relationship Id="rId4" Type="http://schemas.openxmlformats.org/officeDocument/2006/relationships/hyperlink" Target="https://medium.com/@zaid.naom/f-interop-with-javascript-in-fable-the-complete-guide-ccc5b896a59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DC895F7-4E59-40FB-87DD-ACE47F94C1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fable.io/img/shared/fable_logo.png">
            <a:extLst>
              <a:ext uri="{FF2B5EF4-FFF2-40B4-BE49-F238E27FC236}">
                <a16:creationId xmlns:a16="http://schemas.microsoft.com/office/drawing/2014/main" id="{06B6AEA1-EAA5-490D-B06E-28E49C1A6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2" b="96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A4C720E-710D-44F8-A8D7-2BAA61E181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921C5-0447-43EE-8042-7876CDACB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s-UY"/>
              <a:t>Fable = F# + Babel</a:t>
            </a:r>
            <a:endParaRPr lang="es-U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984DB-81D2-4D79-92AD-ABFAF0927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/>
              <a:t>The compiler that emits JavaScript you can be proud of!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91853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7BD64-C268-4BE6-8D67-F5DD171F0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6C6E9A-567D-4054-B920-2E1BAF6D24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7E6F9A8-1B4B-4FEF-942A-15CA97ECE0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4164FB2-EFB1-4531-A8F4-DD77A03E2C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E6BC652-4BE1-478A-BFA7-47149E82F2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ACB42A-B466-4C8B-98C9-801CEB26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900" y="2688336"/>
            <a:ext cx="6767224" cy="3182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dirty="0" err="1"/>
              <a:t>Preguntas</a:t>
            </a:r>
            <a:r>
              <a:rPr lang="en-US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1807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7BD64-C268-4BE6-8D67-F5DD171F0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6C6E9A-567D-4054-B920-2E1BAF6D24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7E6F9A8-1B4B-4FEF-942A-15CA97ECE0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164FB2-EFB1-4531-A8F4-DD77A03E2C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6BC652-4BE1-478A-BFA7-47149E82F2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ACB42A-B466-4C8B-98C9-801CEB26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900" y="2688336"/>
            <a:ext cx="6767224" cy="3182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dirty="0"/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809191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person&#10;&#10;Description generated with very high confidence">
            <a:extLst>
              <a:ext uri="{FF2B5EF4-FFF2-40B4-BE49-F238E27FC236}">
                <a16:creationId xmlns:a16="http://schemas.microsoft.com/office/drawing/2014/main" id="{BBA22501-C8D0-4AC5-9C73-2BD9D800E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67421"/>
            <a:ext cx="3997362" cy="399736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F3303D-BF86-46B4-A10D-120E648F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/>
              <a:t>Emiliano </a:t>
            </a:r>
            <a:r>
              <a:rPr lang="en-US" dirty="0" err="1"/>
              <a:t>conti</a:t>
            </a:r>
            <a:endParaRPr lang="es-U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6201C-3855-44F9-92E9-5E9BD7448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Arquitecto</a:t>
            </a:r>
            <a:r>
              <a:rPr lang="en-US" dirty="0"/>
              <a:t> de Software </a:t>
            </a:r>
            <a:r>
              <a:rPr lang="en-US" dirty="0" err="1"/>
              <a:t>en</a:t>
            </a:r>
            <a:r>
              <a:rPr lang="en-US" dirty="0"/>
              <a:t> Arkano</a:t>
            </a:r>
          </a:p>
          <a:p>
            <a:pPr marL="0" indent="0">
              <a:buNone/>
            </a:pPr>
            <a:r>
              <a:rPr lang="en-US" dirty="0"/>
              <a:t>@Rekeyea </a:t>
            </a:r>
            <a:r>
              <a:rPr lang="en-US" dirty="0" err="1"/>
              <a:t>en</a:t>
            </a:r>
            <a:r>
              <a:rPr lang="en-US" dirty="0"/>
              <a:t> Twitter</a:t>
            </a:r>
          </a:p>
          <a:p>
            <a:pPr marL="0" indent="0">
              <a:buNone/>
            </a:pPr>
            <a:r>
              <a:rPr lang="en-US" dirty="0"/>
              <a:t>econtirodriguez@outlook.com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0158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1BE7BD64-C268-4BE6-8D67-F5DD171F0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6C6E9A-567D-4054-B920-2E1BAF6D24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E6F9A8-1B4B-4FEF-942A-15CA97ECE0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4164FB2-EFB1-4531-A8F4-DD77A03E2C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28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E6BC652-4BE1-478A-BFA7-47149E82F2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EECAA8B-9E22-4A25-8F41-5F9D8536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900" y="2688336"/>
            <a:ext cx="6767224" cy="3182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/>
              <a:t>De que estamos hablando?</a:t>
            </a:r>
          </a:p>
        </p:txBody>
      </p:sp>
    </p:spTree>
    <p:extLst>
      <p:ext uri="{BB962C8B-B14F-4D97-AF65-F5344CB8AC3E}">
        <p14:creationId xmlns:p14="http://schemas.microsoft.com/office/powerpoint/2010/main" val="3140150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17F0C1-BCBB-40C7-99D6-F703E7A4B5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A5D8BC-B41A-4E96-91C4-D60F516225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D321D5F-FA18-4271-9EAA-0BEA14116BB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51287385-D3EA-47A8-A127-6061791ADB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872397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5385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DD4EBF-2FD2-44FF-94CF-AECFA6397B0B}"/>
              </a:ext>
            </a:extLst>
          </p:cNvPr>
          <p:cNvSpPr/>
          <p:nvPr/>
        </p:nvSpPr>
        <p:spPr>
          <a:xfrm>
            <a:off x="1285490" y="2876843"/>
            <a:ext cx="1308295" cy="11043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F# File</a:t>
            </a:r>
            <a:endParaRPr lang="es-U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AAB86-61B0-4CBD-BC33-051C4705E121}"/>
              </a:ext>
            </a:extLst>
          </p:cNvPr>
          <p:cNvSpPr/>
          <p:nvPr/>
        </p:nvSpPr>
        <p:spPr>
          <a:xfrm>
            <a:off x="5097365" y="2876843"/>
            <a:ext cx="1308295" cy="11043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Babel AST</a:t>
            </a:r>
            <a:endParaRPr lang="es-U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287F9C-D3BA-4F85-9C66-BC9BCDF53514}"/>
              </a:ext>
            </a:extLst>
          </p:cNvPr>
          <p:cNvSpPr/>
          <p:nvPr/>
        </p:nvSpPr>
        <p:spPr>
          <a:xfrm>
            <a:off x="8944067" y="2876843"/>
            <a:ext cx="1308295" cy="11043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Bundle</a:t>
            </a:r>
            <a:endParaRPr lang="es-UY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92E2C8-BEAE-4298-BA84-90A42C05C847}"/>
              </a:ext>
            </a:extLst>
          </p:cNvPr>
          <p:cNvSpPr/>
          <p:nvPr/>
        </p:nvSpPr>
        <p:spPr>
          <a:xfrm>
            <a:off x="3247934" y="342207"/>
            <a:ext cx="1086197" cy="617358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Dotnet</a:t>
            </a:r>
          </a:p>
          <a:p>
            <a:pPr algn="ctr"/>
            <a:r>
              <a:rPr lang="en-US" dirty="0"/>
              <a:t>Daemon</a:t>
            </a:r>
            <a:endParaRPr lang="es-UY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639A38-4E0C-48D9-A27D-74743CA86324}"/>
              </a:ext>
            </a:extLst>
          </p:cNvPr>
          <p:cNvSpPr/>
          <p:nvPr/>
        </p:nvSpPr>
        <p:spPr>
          <a:xfrm>
            <a:off x="7131765" y="342207"/>
            <a:ext cx="1086197" cy="617358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Babel</a:t>
            </a:r>
            <a:endParaRPr lang="es-UY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F8AAD5-6ACE-4047-8802-E0CB05CC8EEB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593785" y="3429000"/>
            <a:ext cx="6541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028A36-B14A-4E16-B8F4-BD019A2C4139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4334131" y="3429000"/>
            <a:ext cx="763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7DB97E-39FA-463C-B31F-7AF715EFF7D9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6405660" y="3429000"/>
            <a:ext cx="7261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0DFB73-8EDE-4BBF-A9A1-26C685162B4B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8217962" y="3429000"/>
            <a:ext cx="7261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11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1BE7BD64-C268-4BE6-8D67-F5DD171F0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6C6E9A-567D-4054-B920-2E1BAF6D24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E6F9A8-1B4B-4FEF-942A-15CA97ECE0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4164FB2-EFB1-4531-A8F4-DD77A03E2C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28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E6BC652-4BE1-478A-BFA7-47149E82F2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EECAA8B-9E22-4A25-8F41-5F9D8536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900" y="2688336"/>
            <a:ext cx="6767224" cy="3182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dirty="0" err="1"/>
              <a:t>ecosistema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21568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17F0C1-BCBB-40C7-99D6-F703E7A4B5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A5D8BC-B41A-4E96-91C4-D60F516225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D321D5F-FA18-4271-9EAA-0BEA14116BB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51287385-D3EA-47A8-A127-6061791ADB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686750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3210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1BE7BD64-C268-4BE6-8D67-F5DD171F0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6C6E9A-567D-4054-B920-2E1BAF6D24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E6F9A8-1B4B-4FEF-942A-15CA97ECE0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4164FB2-EFB1-4531-A8F4-DD77A03E2C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28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E6BC652-4BE1-478A-BFA7-47149E82F2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EECAA8B-9E22-4A25-8F41-5F9D8536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900" y="2688336"/>
            <a:ext cx="6767224" cy="3182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01060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4309F57-B331-41A7-9154-15EC2AF45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5FB330-AD64-45EB-9132-F2E74E99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US"/>
              <a:t>Links</a:t>
            </a:r>
            <a:endParaRPr lang="es-U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74914-521F-49C7-A93B-6F430FBA3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http://fable.io</a:t>
            </a:r>
            <a:endParaRPr lang="en-US" dirty="0"/>
          </a:p>
          <a:p>
            <a:r>
              <a:rPr lang="es-UY" dirty="0">
                <a:hlinkClick r:id="rId4"/>
              </a:rPr>
              <a:t>https://medium.com/@zaid.naom/f-interop-with-javascript-in-fable-the-complete-guide-ccc5b896a59f</a:t>
            </a:r>
            <a:endParaRPr lang="es-UY" dirty="0"/>
          </a:p>
          <a:p>
            <a:r>
              <a:rPr lang="en-US" dirty="0">
                <a:hlinkClick r:id="rId5"/>
              </a:rPr>
              <a:t>https://medium.com/@zaid.naom/fable-and-fable-elmish-step-by-step-creating-a-calculator-fa2abe9594be</a:t>
            </a:r>
            <a:endParaRPr lang="en-US" dirty="0"/>
          </a:p>
          <a:p>
            <a:r>
              <a:rPr lang="en-US" dirty="0">
                <a:hlinkClick r:id="rId5"/>
              </a:rPr>
              <a:t>https://medium.com/@zaid.naom/fable-and-fable-elmish-step-by-step-creating-a-calculator-fa2abe9594be</a:t>
            </a:r>
            <a:endParaRPr lang="en-US" dirty="0"/>
          </a:p>
          <a:p>
            <a:r>
              <a:rPr lang="en-US" dirty="0">
                <a:hlinkClick r:id="rId6"/>
              </a:rPr>
              <a:t>https://github.com/kunjee17/awesome-fable</a:t>
            </a:r>
            <a:endParaRPr lang="en-US" dirty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43167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301</TotalTime>
  <Words>122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Fable = F# + Babel</vt:lpstr>
      <vt:lpstr>Emiliano conti</vt:lpstr>
      <vt:lpstr>De que estamos hablando?</vt:lpstr>
      <vt:lpstr>PowerPoint Presentation</vt:lpstr>
      <vt:lpstr>PowerPoint Presentation</vt:lpstr>
      <vt:lpstr>ecosistema</vt:lpstr>
      <vt:lpstr>PowerPoint Presentation</vt:lpstr>
      <vt:lpstr>DEMO</vt:lpstr>
      <vt:lpstr>Links</vt:lpstr>
      <vt:lpstr>Preguntas?</vt:lpstr>
      <vt:lpstr>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Fable</dc:title>
  <dc:creator>Emiliano Conti</dc:creator>
  <cp:lastModifiedBy>Emiliano Conti</cp:lastModifiedBy>
  <cp:revision>12</cp:revision>
  <dcterms:created xsi:type="dcterms:W3CDTF">2018-02-20T21:35:20Z</dcterms:created>
  <dcterms:modified xsi:type="dcterms:W3CDTF">2018-02-21T02:39:02Z</dcterms:modified>
</cp:coreProperties>
</file>