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1"/>
  </p:sldMasterIdLst>
  <p:sldIdLst>
    <p:sldId id="256" r:id="rId2"/>
    <p:sldId id="262" r:id="rId3"/>
    <p:sldId id="259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Interfaces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Generics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Tipos Avanzados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>
              <a:cs typeface="Calibri Light"/>
            </a:rPr>
            <a:t>Lightweight</a:t>
          </a:r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>
              <a:cs typeface="Calibri Light"/>
            </a:rPr>
            <a:t>Estructural</a:t>
          </a:r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>
              <a:cs typeface="Calibri Light"/>
            </a:rPr>
            <a:t>Extensibilidad</a:t>
          </a:r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15EEEF5-4FBF-4A8A-AA4F-9422232F2243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3969E08B-860B-4CE3-994C-D26EEF887894}" type="pres">
      <dgm:prSet presAssocID="{7E5AA53B-3EEE-4DE4-BB81-9044890C2946}" presName="Name1" presStyleCnt="0"/>
      <dgm:spPr/>
    </dgm:pt>
    <dgm:pt modelId="{9DC62C33-5690-45B7-AC3D-5DC22CC6871D}" type="pres">
      <dgm:prSet presAssocID="{7E5AA53B-3EEE-4DE4-BB81-9044890C2946}" presName="cycle" presStyleCnt="0"/>
      <dgm:spPr/>
    </dgm:pt>
    <dgm:pt modelId="{BAF48E06-881B-4D16-AB94-662DB88B4CE9}" type="pres">
      <dgm:prSet presAssocID="{7E5AA53B-3EEE-4DE4-BB81-9044890C2946}" presName="srcNode" presStyleLbl="node1" presStyleIdx="0" presStyleCnt="3"/>
      <dgm:spPr/>
    </dgm:pt>
    <dgm:pt modelId="{05FF0396-4258-43DC-91B2-2BADF5B2A453}" type="pres">
      <dgm:prSet presAssocID="{7E5AA53B-3EEE-4DE4-BB81-9044890C2946}" presName="conn" presStyleLbl="parChTrans1D2" presStyleIdx="0" presStyleCnt="1"/>
      <dgm:spPr/>
    </dgm:pt>
    <dgm:pt modelId="{26437550-97ED-4383-8202-BE108007A5A7}" type="pres">
      <dgm:prSet presAssocID="{7E5AA53B-3EEE-4DE4-BB81-9044890C2946}" presName="extraNode" presStyleLbl="node1" presStyleIdx="0" presStyleCnt="3"/>
      <dgm:spPr/>
    </dgm:pt>
    <dgm:pt modelId="{25B0D0AA-7DC5-48FF-8902-6262DBE2A8A6}" type="pres">
      <dgm:prSet presAssocID="{7E5AA53B-3EEE-4DE4-BB81-9044890C2946}" presName="dstNode" presStyleLbl="node1" presStyleIdx="0" presStyleCnt="3"/>
      <dgm:spPr/>
    </dgm:pt>
    <dgm:pt modelId="{C2BF75AD-0EA3-49C8-84DF-F4916B70B7D3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11E67EBF-C870-40CD-A8BA-AA23AD0FF5ED}" type="pres">
      <dgm:prSet presAssocID="{6750AC01-D39D-4F3A-9DC8-2A211EE986A2}" presName="accent_1" presStyleCnt="0"/>
      <dgm:spPr/>
    </dgm:pt>
    <dgm:pt modelId="{3BC800EA-DB22-46FC-A694-AC7CCA0B7746}" type="pres">
      <dgm:prSet presAssocID="{6750AC01-D39D-4F3A-9DC8-2A211EE986A2}" presName="accentRepeatNode" presStyleLbl="solidFgAcc1" presStyleIdx="0" presStyleCnt="3"/>
      <dgm:spPr/>
    </dgm:pt>
    <dgm:pt modelId="{F524F3E4-C7E1-4315-BC55-1A6473BA07DA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62369201-8428-493F-9953-D0C4FE0AA117}" type="pres">
      <dgm:prSet presAssocID="{0BEF68B8-1228-47BB-83B5-7B9CD1E3F84E}" presName="accent_2" presStyleCnt="0"/>
      <dgm:spPr/>
    </dgm:pt>
    <dgm:pt modelId="{A6D163DE-7A1D-48C2-B4D2-2CD88B46E26C}" type="pres">
      <dgm:prSet presAssocID="{0BEF68B8-1228-47BB-83B5-7B9CD1E3F84E}" presName="accentRepeatNode" presStyleLbl="solidFgAcc1" presStyleIdx="1" presStyleCnt="3"/>
      <dgm:spPr/>
    </dgm:pt>
    <dgm:pt modelId="{C010D65E-57E2-4B73-8DA5-1CDB595C5175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8BF8A485-8F04-44E7-86B6-398E51313AB0}" type="pres">
      <dgm:prSet presAssocID="{5605D28D-2CE6-4513-8566-952984E21E14}" presName="accent_3" presStyleCnt="0"/>
      <dgm:spPr/>
    </dgm:pt>
    <dgm:pt modelId="{8B2AD81B-6A25-42BE-B712-A39EC3979AA2}" type="pres">
      <dgm:prSet presAssocID="{5605D28D-2CE6-4513-8566-952984E21E14}" presName="accentRepeatNode" presStyleLbl="solidFgAcc1" presStyleIdx="2" presStyleCnt="3"/>
      <dgm:spPr/>
    </dgm:pt>
  </dgm:ptLst>
  <dgm:cxnLst>
    <dgm:cxn modelId="{1EF3EB3F-CC90-44F3-9494-6FF410EF8C1F}" type="presOf" srcId="{6750AC01-D39D-4F3A-9DC8-2A211EE986A2}" destId="{C2BF75AD-0EA3-49C8-84DF-F4916B70B7D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0793545-C1F5-4C69-A166-B7BC811A94BB}" type="presOf" srcId="{0BEF68B8-1228-47BB-83B5-7B9CD1E3F84E}" destId="{F524F3E4-C7E1-4315-BC55-1A6473BA07DA}" srcOrd="0" destOrd="0" presId="urn:microsoft.com/office/officeart/2008/layout/VerticalCurvedList"/>
    <dgm:cxn modelId="{44177072-C94A-4D1E-9733-E78713FEE6CE}" type="presOf" srcId="{7E5AA53B-3EEE-4DE4-BB81-9044890C2946}" destId="{D15EEEF5-4FBF-4A8A-AA4F-9422232F2243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5BA6D5B0-9716-428B-82AE-B6E6F0AD35C0}" type="presOf" srcId="{CA077D98-8478-47EA-B6A9-99ACE60C64D4}" destId="{05FF0396-4258-43DC-91B2-2BADF5B2A453}" srcOrd="0" destOrd="0" presId="urn:microsoft.com/office/officeart/2008/layout/VerticalCurvedList"/>
    <dgm:cxn modelId="{C978A8E1-40EB-4A7B-AD29-914F20AC6751}" type="presOf" srcId="{5605D28D-2CE6-4513-8566-952984E21E14}" destId="{C010D65E-57E2-4B73-8DA5-1CDB595C5175}" srcOrd="0" destOrd="0" presId="urn:microsoft.com/office/officeart/2008/layout/VerticalCurvedList"/>
    <dgm:cxn modelId="{2F2F98D9-FA4F-442D-A46B-D80772534123}" type="presParOf" srcId="{D15EEEF5-4FBF-4A8A-AA4F-9422232F2243}" destId="{3969E08B-860B-4CE3-994C-D26EEF887894}" srcOrd="0" destOrd="0" presId="urn:microsoft.com/office/officeart/2008/layout/VerticalCurvedList"/>
    <dgm:cxn modelId="{6D313EEC-078D-4172-AFAE-BC4B64B9C4B1}" type="presParOf" srcId="{3969E08B-860B-4CE3-994C-D26EEF887894}" destId="{9DC62C33-5690-45B7-AC3D-5DC22CC6871D}" srcOrd="0" destOrd="0" presId="urn:microsoft.com/office/officeart/2008/layout/VerticalCurvedList"/>
    <dgm:cxn modelId="{7BE1016D-0AAC-4B66-801A-FB98731B777B}" type="presParOf" srcId="{9DC62C33-5690-45B7-AC3D-5DC22CC6871D}" destId="{BAF48E06-881B-4D16-AB94-662DB88B4CE9}" srcOrd="0" destOrd="0" presId="urn:microsoft.com/office/officeart/2008/layout/VerticalCurvedList"/>
    <dgm:cxn modelId="{5A4ABAAB-C38E-4113-8495-787360BF6026}" type="presParOf" srcId="{9DC62C33-5690-45B7-AC3D-5DC22CC6871D}" destId="{05FF0396-4258-43DC-91B2-2BADF5B2A453}" srcOrd="1" destOrd="0" presId="urn:microsoft.com/office/officeart/2008/layout/VerticalCurvedList"/>
    <dgm:cxn modelId="{4383C532-9C8E-47CE-9EC6-693BD82EFB02}" type="presParOf" srcId="{9DC62C33-5690-45B7-AC3D-5DC22CC6871D}" destId="{26437550-97ED-4383-8202-BE108007A5A7}" srcOrd="2" destOrd="0" presId="urn:microsoft.com/office/officeart/2008/layout/VerticalCurvedList"/>
    <dgm:cxn modelId="{66B91A29-F81E-4EE4-84BB-4C2259CE64CB}" type="presParOf" srcId="{9DC62C33-5690-45B7-AC3D-5DC22CC6871D}" destId="{25B0D0AA-7DC5-48FF-8902-6262DBE2A8A6}" srcOrd="3" destOrd="0" presId="urn:microsoft.com/office/officeart/2008/layout/VerticalCurvedList"/>
    <dgm:cxn modelId="{3E3849B2-C0BB-4BEA-9C09-68A4668FC7DB}" type="presParOf" srcId="{3969E08B-860B-4CE3-994C-D26EEF887894}" destId="{C2BF75AD-0EA3-49C8-84DF-F4916B70B7D3}" srcOrd="1" destOrd="0" presId="urn:microsoft.com/office/officeart/2008/layout/VerticalCurvedList"/>
    <dgm:cxn modelId="{BA3AC225-F164-463B-99C2-30C5C6A60ACA}" type="presParOf" srcId="{3969E08B-860B-4CE3-994C-D26EEF887894}" destId="{11E67EBF-C870-40CD-A8BA-AA23AD0FF5ED}" srcOrd="2" destOrd="0" presId="urn:microsoft.com/office/officeart/2008/layout/VerticalCurvedList"/>
    <dgm:cxn modelId="{EB572F19-9BD0-4520-A29C-13F38DC3E8C0}" type="presParOf" srcId="{11E67EBF-C870-40CD-A8BA-AA23AD0FF5ED}" destId="{3BC800EA-DB22-46FC-A694-AC7CCA0B7746}" srcOrd="0" destOrd="0" presId="urn:microsoft.com/office/officeart/2008/layout/VerticalCurvedList"/>
    <dgm:cxn modelId="{4E318D9B-352C-4507-8988-FCD357F6C19C}" type="presParOf" srcId="{3969E08B-860B-4CE3-994C-D26EEF887894}" destId="{F524F3E4-C7E1-4315-BC55-1A6473BA07DA}" srcOrd="3" destOrd="0" presId="urn:microsoft.com/office/officeart/2008/layout/VerticalCurvedList"/>
    <dgm:cxn modelId="{5DE3959D-7323-483E-8FC9-4B156AFE4D52}" type="presParOf" srcId="{3969E08B-860B-4CE3-994C-D26EEF887894}" destId="{62369201-8428-493F-9953-D0C4FE0AA117}" srcOrd="4" destOrd="0" presId="urn:microsoft.com/office/officeart/2008/layout/VerticalCurvedList"/>
    <dgm:cxn modelId="{215E138A-C345-41E7-BA17-A81FACE4B0CB}" type="presParOf" srcId="{62369201-8428-493F-9953-D0C4FE0AA117}" destId="{A6D163DE-7A1D-48C2-B4D2-2CD88B46E26C}" srcOrd="0" destOrd="0" presId="urn:microsoft.com/office/officeart/2008/layout/VerticalCurvedList"/>
    <dgm:cxn modelId="{F0EBAD24-247B-4B02-83D8-70C9DB4D5C67}" type="presParOf" srcId="{3969E08B-860B-4CE3-994C-D26EEF887894}" destId="{C010D65E-57E2-4B73-8DA5-1CDB595C5175}" srcOrd="5" destOrd="0" presId="urn:microsoft.com/office/officeart/2008/layout/VerticalCurvedList"/>
    <dgm:cxn modelId="{3B29FFAD-4DDE-4BC6-8EF3-1F030657FFC7}" type="presParOf" srcId="{3969E08B-860B-4CE3-994C-D26EEF887894}" destId="{8BF8A485-8F04-44E7-86B6-398E51313AB0}" srcOrd="6" destOrd="0" presId="urn:microsoft.com/office/officeart/2008/layout/VerticalCurvedList"/>
    <dgm:cxn modelId="{81965A55-F143-4918-963B-C6F235A182A7}" type="presParOf" srcId="{8BF8A485-8F04-44E7-86B6-398E51313AB0}" destId="{8B2AD81B-6A25-42BE-B712-A39EC3979A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>
              <a:cs typeface="Calibri Light"/>
            </a:rPr>
            <a:t>Funciones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>
              <a:cs typeface="Calibri Light"/>
            </a:rPr>
            <a:t>Tipos</a:t>
          </a:r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>
              <a:cs typeface="Calibri Light"/>
            </a:rPr>
            <a:t>Restricciones</a:t>
          </a:r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15EEEF5-4FBF-4A8A-AA4F-9422232F2243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3969E08B-860B-4CE3-994C-D26EEF887894}" type="pres">
      <dgm:prSet presAssocID="{7E5AA53B-3EEE-4DE4-BB81-9044890C2946}" presName="Name1" presStyleCnt="0"/>
      <dgm:spPr/>
    </dgm:pt>
    <dgm:pt modelId="{9DC62C33-5690-45B7-AC3D-5DC22CC6871D}" type="pres">
      <dgm:prSet presAssocID="{7E5AA53B-3EEE-4DE4-BB81-9044890C2946}" presName="cycle" presStyleCnt="0"/>
      <dgm:spPr/>
    </dgm:pt>
    <dgm:pt modelId="{BAF48E06-881B-4D16-AB94-662DB88B4CE9}" type="pres">
      <dgm:prSet presAssocID="{7E5AA53B-3EEE-4DE4-BB81-9044890C2946}" presName="srcNode" presStyleLbl="node1" presStyleIdx="0" presStyleCnt="3"/>
      <dgm:spPr/>
    </dgm:pt>
    <dgm:pt modelId="{05FF0396-4258-43DC-91B2-2BADF5B2A453}" type="pres">
      <dgm:prSet presAssocID="{7E5AA53B-3EEE-4DE4-BB81-9044890C2946}" presName="conn" presStyleLbl="parChTrans1D2" presStyleIdx="0" presStyleCnt="1"/>
      <dgm:spPr/>
    </dgm:pt>
    <dgm:pt modelId="{26437550-97ED-4383-8202-BE108007A5A7}" type="pres">
      <dgm:prSet presAssocID="{7E5AA53B-3EEE-4DE4-BB81-9044890C2946}" presName="extraNode" presStyleLbl="node1" presStyleIdx="0" presStyleCnt="3"/>
      <dgm:spPr/>
    </dgm:pt>
    <dgm:pt modelId="{25B0D0AA-7DC5-48FF-8902-6262DBE2A8A6}" type="pres">
      <dgm:prSet presAssocID="{7E5AA53B-3EEE-4DE4-BB81-9044890C2946}" presName="dstNode" presStyleLbl="node1" presStyleIdx="0" presStyleCnt="3"/>
      <dgm:spPr/>
    </dgm:pt>
    <dgm:pt modelId="{C2BF75AD-0EA3-49C8-84DF-F4916B70B7D3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11E67EBF-C870-40CD-A8BA-AA23AD0FF5ED}" type="pres">
      <dgm:prSet presAssocID="{6750AC01-D39D-4F3A-9DC8-2A211EE986A2}" presName="accent_1" presStyleCnt="0"/>
      <dgm:spPr/>
    </dgm:pt>
    <dgm:pt modelId="{3BC800EA-DB22-46FC-A694-AC7CCA0B7746}" type="pres">
      <dgm:prSet presAssocID="{6750AC01-D39D-4F3A-9DC8-2A211EE986A2}" presName="accentRepeatNode" presStyleLbl="solidFgAcc1" presStyleIdx="0" presStyleCnt="3"/>
      <dgm:spPr/>
    </dgm:pt>
    <dgm:pt modelId="{F524F3E4-C7E1-4315-BC55-1A6473BA07DA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62369201-8428-493F-9953-D0C4FE0AA117}" type="pres">
      <dgm:prSet presAssocID="{0BEF68B8-1228-47BB-83B5-7B9CD1E3F84E}" presName="accent_2" presStyleCnt="0"/>
      <dgm:spPr/>
    </dgm:pt>
    <dgm:pt modelId="{A6D163DE-7A1D-48C2-B4D2-2CD88B46E26C}" type="pres">
      <dgm:prSet presAssocID="{0BEF68B8-1228-47BB-83B5-7B9CD1E3F84E}" presName="accentRepeatNode" presStyleLbl="solidFgAcc1" presStyleIdx="1" presStyleCnt="3"/>
      <dgm:spPr/>
    </dgm:pt>
    <dgm:pt modelId="{C010D65E-57E2-4B73-8DA5-1CDB595C5175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8BF8A485-8F04-44E7-86B6-398E51313AB0}" type="pres">
      <dgm:prSet presAssocID="{5605D28D-2CE6-4513-8566-952984E21E14}" presName="accent_3" presStyleCnt="0"/>
      <dgm:spPr/>
    </dgm:pt>
    <dgm:pt modelId="{8B2AD81B-6A25-42BE-B712-A39EC3979AA2}" type="pres">
      <dgm:prSet presAssocID="{5605D28D-2CE6-4513-8566-952984E21E14}" presName="accentRepeatNode" presStyleLbl="solidFgAcc1" presStyleIdx="2" presStyleCnt="3"/>
      <dgm:spPr/>
    </dgm:pt>
  </dgm:ptLst>
  <dgm:cxnLst>
    <dgm:cxn modelId="{1EF3EB3F-CC90-44F3-9494-6FF410EF8C1F}" type="presOf" srcId="{6750AC01-D39D-4F3A-9DC8-2A211EE986A2}" destId="{C2BF75AD-0EA3-49C8-84DF-F4916B70B7D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0793545-C1F5-4C69-A166-B7BC811A94BB}" type="presOf" srcId="{0BEF68B8-1228-47BB-83B5-7B9CD1E3F84E}" destId="{F524F3E4-C7E1-4315-BC55-1A6473BA07DA}" srcOrd="0" destOrd="0" presId="urn:microsoft.com/office/officeart/2008/layout/VerticalCurvedList"/>
    <dgm:cxn modelId="{44177072-C94A-4D1E-9733-E78713FEE6CE}" type="presOf" srcId="{7E5AA53B-3EEE-4DE4-BB81-9044890C2946}" destId="{D15EEEF5-4FBF-4A8A-AA4F-9422232F2243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5BA6D5B0-9716-428B-82AE-B6E6F0AD35C0}" type="presOf" srcId="{CA077D98-8478-47EA-B6A9-99ACE60C64D4}" destId="{05FF0396-4258-43DC-91B2-2BADF5B2A453}" srcOrd="0" destOrd="0" presId="urn:microsoft.com/office/officeart/2008/layout/VerticalCurvedList"/>
    <dgm:cxn modelId="{C978A8E1-40EB-4A7B-AD29-914F20AC6751}" type="presOf" srcId="{5605D28D-2CE6-4513-8566-952984E21E14}" destId="{C010D65E-57E2-4B73-8DA5-1CDB595C5175}" srcOrd="0" destOrd="0" presId="urn:microsoft.com/office/officeart/2008/layout/VerticalCurvedList"/>
    <dgm:cxn modelId="{2F2F98D9-FA4F-442D-A46B-D80772534123}" type="presParOf" srcId="{D15EEEF5-4FBF-4A8A-AA4F-9422232F2243}" destId="{3969E08B-860B-4CE3-994C-D26EEF887894}" srcOrd="0" destOrd="0" presId="urn:microsoft.com/office/officeart/2008/layout/VerticalCurvedList"/>
    <dgm:cxn modelId="{6D313EEC-078D-4172-AFAE-BC4B64B9C4B1}" type="presParOf" srcId="{3969E08B-860B-4CE3-994C-D26EEF887894}" destId="{9DC62C33-5690-45B7-AC3D-5DC22CC6871D}" srcOrd="0" destOrd="0" presId="urn:microsoft.com/office/officeart/2008/layout/VerticalCurvedList"/>
    <dgm:cxn modelId="{7BE1016D-0AAC-4B66-801A-FB98731B777B}" type="presParOf" srcId="{9DC62C33-5690-45B7-AC3D-5DC22CC6871D}" destId="{BAF48E06-881B-4D16-AB94-662DB88B4CE9}" srcOrd="0" destOrd="0" presId="urn:microsoft.com/office/officeart/2008/layout/VerticalCurvedList"/>
    <dgm:cxn modelId="{5A4ABAAB-C38E-4113-8495-787360BF6026}" type="presParOf" srcId="{9DC62C33-5690-45B7-AC3D-5DC22CC6871D}" destId="{05FF0396-4258-43DC-91B2-2BADF5B2A453}" srcOrd="1" destOrd="0" presId="urn:microsoft.com/office/officeart/2008/layout/VerticalCurvedList"/>
    <dgm:cxn modelId="{4383C532-9C8E-47CE-9EC6-693BD82EFB02}" type="presParOf" srcId="{9DC62C33-5690-45B7-AC3D-5DC22CC6871D}" destId="{26437550-97ED-4383-8202-BE108007A5A7}" srcOrd="2" destOrd="0" presId="urn:microsoft.com/office/officeart/2008/layout/VerticalCurvedList"/>
    <dgm:cxn modelId="{66B91A29-F81E-4EE4-84BB-4C2259CE64CB}" type="presParOf" srcId="{9DC62C33-5690-45B7-AC3D-5DC22CC6871D}" destId="{25B0D0AA-7DC5-48FF-8902-6262DBE2A8A6}" srcOrd="3" destOrd="0" presId="urn:microsoft.com/office/officeart/2008/layout/VerticalCurvedList"/>
    <dgm:cxn modelId="{3E3849B2-C0BB-4BEA-9C09-68A4668FC7DB}" type="presParOf" srcId="{3969E08B-860B-4CE3-994C-D26EEF887894}" destId="{C2BF75AD-0EA3-49C8-84DF-F4916B70B7D3}" srcOrd="1" destOrd="0" presId="urn:microsoft.com/office/officeart/2008/layout/VerticalCurvedList"/>
    <dgm:cxn modelId="{BA3AC225-F164-463B-99C2-30C5C6A60ACA}" type="presParOf" srcId="{3969E08B-860B-4CE3-994C-D26EEF887894}" destId="{11E67EBF-C870-40CD-A8BA-AA23AD0FF5ED}" srcOrd="2" destOrd="0" presId="urn:microsoft.com/office/officeart/2008/layout/VerticalCurvedList"/>
    <dgm:cxn modelId="{EB572F19-9BD0-4520-A29C-13F38DC3E8C0}" type="presParOf" srcId="{11E67EBF-C870-40CD-A8BA-AA23AD0FF5ED}" destId="{3BC800EA-DB22-46FC-A694-AC7CCA0B7746}" srcOrd="0" destOrd="0" presId="urn:microsoft.com/office/officeart/2008/layout/VerticalCurvedList"/>
    <dgm:cxn modelId="{4E318D9B-352C-4507-8988-FCD357F6C19C}" type="presParOf" srcId="{3969E08B-860B-4CE3-994C-D26EEF887894}" destId="{F524F3E4-C7E1-4315-BC55-1A6473BA07DA}" srcOrd="3" destOrd="0" presId="urn:microsoft.com/office/officeart/2008/layout/VerticalCurvedList"/>
    <dgm:cxn modelId="{5DE3959D-7323-483E-8FC9-4B156AFE4D52}" type="presParOf" srcId="{3969E08B-860B-4CE3-994C-D26EEF887894}" destId="{62369201-8428-493F-9953-D0C4FE0AA117}" srcOrd="4" destOrd="0" presId="urn:microsoft.com/office/officeart/2008/layout/VerticalCurvedList"/>
    <dgm:cxn modelId="{215E138A-C345-41E7-BA17-A81FACE4B0CB}" type="presParOf" srcId="{62369201-8428-493F-9953-D0C4FE0AA117}" destId="{A6D163DE-7A1D-48C2-B4D2-2CD88B46E26C}" srcOrd="0" destOrd="0" presId="urn:microsoft.com/office/officeart/2008/layout/VerticalCurvedList"/>
    <dgm:cxn modelId="{F0EBAD24-247B-4B02-83D8-70C9DB4D5C67}" type="presParOf" srcId="{3969E08B-860B-4CE3-994C-D26EEF887894}" destId="{C010D65E-57E2-4B73-8DA5-1CDB595C5175}" srcOrd="5" destOrd="0" presId="urn:microsoft.com/office/officeart/2008/layout/VerticalCurvedList"/>
    <dgm:cxn modelId="{3B29FFAD-4DDE-4BC6-8EF3-1F030657FFC7}" type="presParOf" srcId="{3969E08B-860B-4CE3-994C-D26EEF887894}" destId="{8BF8A485-8F04-44E7-86B6-398E51313AB0}" srcOrd="6" destOrd="0" presId="urn:microsoft.com/office/officeart/2008/layout/VerticalCurvedList"/>
    <dgm:cxn modelId="{81965A55-F143-4918-963B-C6F235A182A7}" type="presParOf" srcId="{8BF8A485-8F04-44E7-86B6-398E51313AB0}" destId="{8B2AD81B-6A25-42BE-B712-A39EC3979A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>
              <a:cs typeface="Calibri Light"/>
            </a:rPr>
            <a:t>Intersecciones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>
              <a:cs typeface="Calibri Light"/>
            </a:rPr>
            <a:t>Uniones</a:t>
          </a:r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A474A989-323A-4BF6-BBAC-F2BC8DF419C9}">
      <dgm:prSet phldrT="[Text]"/>
      <dgm:spPr/>
      <dgm:t>
        <a:bodyPr/>
        <a:lstStyle/>
        <a:p>
          <a:r>
            <a:rPr lang="en-US">
              <a:cs typeface="Calibri Light"/>
            </a:rPr>
            <a:t>Alias</a:t>
          </a:r>
        </a:p>
      </dgm:t>
    </dgm:pt>
    <dgm:pt modelId="{054E0539-63A7-420A-9F15-B741294EF5E1}" type="parTrans" cxnId="{F30E49A3-0C44-4A10-B557-295623945023}">
      <dgm:prSet/>
      <dgm:spPr/>
    </dgm:pt>
    <dgm:pt modelId="{BA044258-E359-4811-B142-1957790C21BB}" type="sibTrans" cxnId="{F30E49A3-0C44-4A10-B557-295623945023}">
      <dgm:prSet/>
      <dgm:spPr/>
    </dgm:pt>
    <dgm:pt modelId="{D15EEEF5-4FBF-4A8A-AA4F-9422232F2243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3969E08B-860B-4CE3-994C-D26EEF887894}" type="pres">
      <dgm:prSet presAssocID="{7E5AA53B-3EEE-4DE4-BB81-9044890C2946}" presName="Name1" presStyleCnt="0"/>
      <dgm:spPr/>
    </dgm:pt>
    <dgm:pt modelId="{9DC62C33-5690-45B7-AC3D-5DC22CC6871D}" type="pres">
      <dgm:prSet presAssocID="{7E5AA53B-3EEE-4DE4-BB81-9044890C2946}" presName="cycle" presStyleCnt="0"/>
      <dgm:spPr/>
    </dgm:pt>
    <dgm:pt modelId="{BAF48E06-881B-4D16-AB94-662DB88B4CE9}" type="pres">
      <dgm:prSet presAssocID="{7E5AA53B-3EEE-4DE4-BB81-9044890C2946}" presName="srcNode" presStyleLbl="node1" presStyleIdx="0" presStyleCnt="3"/>
      <dgm:spPr/>
    </dgm:pt>
    <dgm:pt modelId="{05FF0396-4258-43DC-91B2-2BADF5B2A453}" type="pres">
      <dgm:prSet presAssocID="{7E5AA53B-3EEE-4DE4-BB81-9044890C2946}" presName="conn" presStyleLbl="parChTrans1D2" presStyleIdx="0" presStyleCnt="1"/>
      <dgm:spPr/>
    </dgm:pt>
    <dgm:pt modelId="{26437550-97ED-4383-8202-BE108007A5A7}" type="pres">
      <dgm:prSet presAssocID="{7E5AA53B-3EEE-4DE4-BB81-9044890C2946}" presName="extraNode" presStyleLbl="node1" presStyleIdx="0" presStyleCnt="3"/>
      <dgm:spPr/>
    </dgm:pt>
    <dgm:pt modelId="{25B0D0AA-7DC5-48FF-8902-6262DBE2A8A6}" type="pres">
      <dgm:prSet presAssocID="{7E5AA53B-3EEE-4DE4-BB81-9044890C2946}" presName="dstNode" presStyleLbl="node1" presStyleIdx="0" presStyleCnt="3"/>
      <dgm:spPr/>
    </dgm:pt>
    <dgm:pt modelId="{C2BF75AD-0EA3-49C8-84DF-F4916B70B7D3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11E67EBF-C870-40CD-A8BA-AA23AD0FF5ED}" type="pres">
      <dgm:prSet presAssocID="{6750AC01-D39D-4F3A-9DC8-2A211EE986A2}" presName="accent_1" presStyleCnt="0"/>
      <dgm:spPr/>
    </dgm:pt>
    <dgm:pt modelId="{3BC800EA-DB22-46FC-A694-AC7CCA0B7746}" type="pres">
      <dgm:prSet presAssocID="{6750AC01-D39D-4F3A-9DC8-2A211EE986A2}" presName="accentRepeatNode" presStyleLbl="solidFgAcc1" presStyleIdx="0" presStyleCnt="3"/>
      <dgm:spPr/>
    </dgm:pt>
    <dgm:pt modelId="{F524F3E4-C7E1-4315-BC55-1A6473BA07DA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62369201-8428-493F-9953-D0C4FE0AA117}" type="pres">
      <dgm:prSet presAssocID="{0BEF68B8-1228-47BB-83B5-7B9CD1E3F84E}" presName="accent_2" presStyleCnt="0"/>
      <dgm:spPr/>
    </dgm:pt>
    <dgm:pt modelId="{A6D163DE-7A1D-48C2-B4D2-2CD88B46E26C}" type="pres">
      <dgm:prSet presAssocID="{0BEF68B8-1228-47BB-83B5-7B9CD1E3F84E}" presName="accentRepeatNode" presStyleLbl="solidFgAcc1" presStyleIdx="1" presStyleCnt="3"/>
      <dgm:spPr/>
    </dgm:pt>
    <dgm:pt modelId="{10C7EF9A-E841-4327-9377-E5676EEAAC42}" type="pres">
      <dgm:prSet presAssocID="{A474A989-323A-4BF6-BBAC-F2BC8DF419C9}" presName="text_3" presStyleLbl="node1" presStyleIdx="2" presStyleCnt="3">
        <dgm:presLayoutVars>
          <dgm:bulletEnabled val="1"/>
        </dgm:presLayoutVars>
      </dgm:prSet>
      <dgm:spPr/>
    </dgm:pt>
    <dgm:pt modelId="{A9719D83-5D3E-4A8A-AA05-0536DBBC7CA3}" type="pres">
      <dgm:prSet presAssocID="{A474A989-323A-4BF6-BBAC-F2BC8DF419C9}" presName="accent_3" presStyleCnt="0"/>
      <dgm:spPr/>
    </dgm:pt>
    <dgm:pt modelId="{AA4289A4-8BB2-43F6-AAF9-E51FE9A68883}" type="pres">
      <dgm:prSet presAssocID="{A474A989-323A-4BF6-BBAC-F2BC8DF419C9}" presName="accentRepeatNode" presStyleLbl="solidFgAcc1" presStyleIdx="2" presStyleCnt="3"/>
      <dgm:spPr/>
    </dgm:pt>
  </dgm:ptLst>
  <dgm:cxnLst>
    <dgm:cxn modelId="{1EF3EB3F-CC90-44F3-9494-6FF410EF8C1F}" type="presOf" srcId="{6750AC01-D39D-4F3A-9DC8-2A211EE986A2}" destId="{C2BF75AD-0EA3-49C8-84DF-F4916B70B7D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0793545-C1F5-4C69-A166-B7BC811A94BB}" type="presOf" srcId="{0BEF68B8-1228-47BB-83B5-7B9CD1E3F84E}" destId="{F524F3E4-C7E1-4315-BC55-1A6473BA07DA}" srcOrd="0" destOrd="0" presId="urn:microsoft.com/office/officeart/2008/layout/VerticalCurvedList"/>
    <dgm:cxn modelId="{79AD484C-D276-4134-8535-10140DC64AD0}" type="presOf" srcId="{A474A989-323A-4BF6-BBAC-F2BC8DF419C9}" destId="{10C7EF9A-E841-4327-9377-E5676EEAAC42}" srcOrd="0" destOrd="0" presId="urn:microsoft.com/office/officeart/2008/layout/VerticalCurvedList"/>
    <dgm:cxn modelId="{44177072-C94A-4D1E-9733-E78713FEE6CE}" type="presOf" srcId="{7E5AA53B-3EEE-4DE4-BB81-9044890C2946}" destId="{D15EEEF5-4FBF-4A8A-AA4F-9422232F2243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30E49A3-0C44-4A10-B557-295623945023}" srcId="{7E5AA53B-3EEE-4DE4-BB81-9044890C2946}" destId="{A474A989-323A-4BF6-BBAC-F2BC8DF419C9}" srcOrd="2" destOrd="0" parTransId="{054E0539-63A7-420A-9F15-B741294EF5E1}" sibTransId="{BA044258-E359-4811-B142-1957790C21BB}"/>
    <dgm:cxn modelId="{5BA6D5B0-9716-428B-82AE-B6E6F0AD35C0}" type="presOf" srcId="{CA077D98-8478-47EA-B6A9-99ACE60C64D4}" destId="{05FF0396-4258-43DC-91B2-2BADF5B2A453}" srcOrd="0" destOrd="0" presId="urn:microsoft.com/office/officeart/2008/layout/VerticalCurvedList"/>
    <dgm:cxn modelId="{2F2F98D9-FA4F-442D-A46B-D80772534123}" type="presParOf" srcId="{D15EEEF5-4FBF-4A8A-AA4F-9422232F2243}" destId="{3969E08B-860B-4CE3-994C-D26EEF887894}" srcOrd="0" destOrd="0" presId="urn:microsoft.com/office/officeart/2008/layout/VerticalCurvedList"/>
    <dgm:cxn modelId="{6D313EEC-078D-4172-AFAE-BC4B64B9C4B1}" type="presParOf" srcId="{3969E08B-860B-4CE3-994C-D26EEF887894}" destId="{9DC62C33-5690-45B7-AC3D-5DC22CC6871D}" srcOrd="0" destOrd="0" presId="urn:microsoft.com/office/officeart/2008/layout/VerticalCurvedList"/>
    <dgm:cxn modelId="{7BE1016D-0AAC-4B66-801A-FB98731B777B}" type="presParOf" srcId="{9DC62C33-5690-45B7-AC3D-5DC22CC6871D}" destId="{BAF48E06-881B-4D16-AB94-662DB88B4CE9}" srcOrd="0" destOrd="0" presId="urn:microsoft.com/office/officeart/2008/layout/VerticalCurvedList"/>
    <dgm:cxn modelId="{5A4ABAAB-C38E-4113-8495-787360BF6026}" type="presParOf" srcId="{9DC62C33-5690-45B7-AC3D-5DC22CC6871D}" destId="{05FF0396-4258-43DC-91B2-2BADF5B2A453}" srcOrd="1" destOrd="0" presId="urn:microsoft.com/office/officeart/2008/layout/VerticalCurvedList"/>
    <dgm:cxn modelId="{4383C532-9C8E-47CE-9EC6-693BD82EFB02}" type="presParOf" srcId="{9DC62C33-5690-45B7-AC3D-5DC22CC6871D}" destId="{26437550-97ED-4383-8202-BE108007A5A7}" srcOrd="2" destOrd="0" presId="urn:microsoft.com/office/officeart/2008/layout/VerticalCurvedList"/>
    <dgm:cxn modelId="{66B91A29-F81E-4EE4-84BB-4C2259CE64CB}" type="presParOf" srcId="{9DC62C33-5690-45B7-AC3D-5DC22CC6871D}" destId="{25B0D0AA-7DC5-48FF-8902-6262DBE2A8A6}" srcOrd="3" destOrd="0" presId="urn:microsoft.com/office/officeart/2008/layout/VerticalCurvedList"/>
    <dgm:cxn modelId="{3E3849B2-C0BB-4BEA-9C09-68A4668FC7DB}" type="presParOf" srcId="{3969E08B-860B-4CE3-994C-D26EEF887894}" destId="{C2BF75AD-0EA3-49C8-84DF-F4916B70B7D3}" srcOrd="1" destOrd="0" presId="urn:microsoft.com/office/officeart/2008/layout/VerticalCurvedList"/>
    <dgm:cxn modelId="{BA3AC225-F164-463B-99C2-30C5C6A60ACA}" type="presParOf" srcId="{3969E08B-860B-4CE3-994C-D26EEF887894}" destId="{11E67EBF-C870-40CD-A8BA-AA23AD0FF5ED}" srcOrd="2" destOrd="0" presId="urn:microsoft.com/office/officeart/2008/layout/VerticalCurvedList"/>
    <dgm:cxn modelId="{EB572F19-9BD0-4520-A29C-13F38DC3E8C0}" type="presParOf" srcId="{11E67EBF-C870-40CD-A8BA-AA23AD0FF5ED}" destId="{3BC800EA-DB22-46FC-A694-AC7CCA0B7746}" srcOrd="0" destOrd="0" presId="urn:microsoft.com/office/officeart/2008/layout/VerticalCurvedList"/>
    <dgm:cxn modelId="{4E318D9B-352C-4507-8988-FCD357F6C19C}" type="presParOf" srcId="{3969E08B-860B-4CE3-994C-D26EEF887894}" destId="{F524F3E4-C7E1-4315-BC55-1A6473BA07DA}" srcOrd="3" destOrd="0" presId="urn:microsoft.com/office/officeart/2008/layout/VerticalCurvedList"/>
    <dgm:cxn modelId="{5DE3959D-7323-483E-8FC9-4B156AFE4D52}" type="presParOf" srcId="{3969E08B-860B-4CE3-994C-D26EEF887894}" destId="{62369201-8428-493F-9953-D0C4FE0AA117}" srcOrd="4" destOrd="0" presId="urn:microsoft.com/office/officeart/2008/layout/VerticalCurvedList"/>
    <dgm:cxn modelId="{215E138A-C345-41E7-BA17-A81FACE4B0CB}" type="presParOf" srcId="{62369201-8428-493F-9953-D0C4FE0AA117}" destId="{A6D163DE-7A1D-48C2-B4D2-2CD88B46E26C}" srcOrd="0" destOrd="0" presId="urn:microsoft.com/office/officeart/2008/layout/VerticalCurvedList"/>
    <dgm:cxn modelId="{D15645F1-F900-44B4-92B9-FA9E630A55A6}" type="presParOf" srcId="{3969E08B-860B-4CE3-994C-D26EEF887894}" destId="{10C7EF9A-E841-4327-9377-E5676EEAAC42}" srcOrd="5" destOrd="0" presId="urn:microsoft.com/office/officeart/2008/layout/VerticalCurvedList"/>
    <dgm:cxn modelId="{6DF4C787-F777-4F33-8CC0-46C968EB8A6D}" type="presParOf" srcId="{3969E08B-860B-4CE3-994C-D26EEF887894}" destId="{A9719D83-5D3E-4A8A-AA05-0536DBBC7CA3}" srcOrd="6" destOrd="0" presId="urn:microsoft.com/office/officeart/2008/layout/VerticalCurvedList"/>
    <dgm:cxn modelId="{D9E985CD-4CC5-4FBB-A68A-5AECA9E323BB}" type="presParOf" srcId="{A9719D83-5D3E-4A8A-AA05-0536DBBC7CA3}" destId="{AA4289A4-8BB2-43F6-AAF9-E51FE9A688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Interfaces</a:t>
          </a:r>
          <a:endParaRPr lang="en-US" sz="34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Generics</a:t>
          </a:r>
          <a:endParaRPr lang="en-US" sz="34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Tipos Avanzados</a:t>
          </a:r>
          <a:endParaRPr lang="en-US" sz="34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F0396-4258-43DC-91B2-2BADF5B2A453}">
      <dsp:nvSpPr>
        <dsp:cNvPr id="0" name=""/>
        <dsp:cNvSpPr/>
      </dsp:nvSpPr>
      <dsp:spPr>
        <a:xfrm>
          <a:off x="-4278227" y="-656351"/>
          <a:ext cx="5097302" cy="5097302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F75AD-0EA3-49C8-84DF-F4916B70B7D3}">
      <dsp:nvSpPr>
        <dsp:cNvPr id="0" name=""/>
        <dsp:cNvSpPr/>
      </dsp:nvSpPr>
      <dsp:spPr>
        <a:xfrm>
          <a:off x="526756" y="378460"/>
          <a:ext cx="8859629" cy="75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80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cs typeface="Calibri Light"/>
            </a:rPr>
            <a:t>Lightweight</a:t>
          </a:r>
          <a:endParaRPr lang="en-US" sz="3900" kern="1200"/>
        </a:p>
      </dsp:txBody>
      <dsp:txXfrm>
        <a:off x="526756" y="378460"/>
        <a:ext cx="8859629" cy="756920"/>
      </dsp:txXfrm>
    </dsp:sp>
    <dsp:sp modelId="{3BC800EA-DB22-46FC-A694-AC7CCA0B7746}">
      <dsp:nvSpPr>
        <dsp:cNvPr id="0" name=""/>
        <dsp:cNvSpPr/>
      </dsp:nvSpPr>
      <dsp:spPr>
        <a:xfrm>
          <a:off x="53681" y="283845"/>
          <a:ext cx="946150" cy="946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4F3E4-C7E1-4315-BC55-1A6473BA07DA}">
      <dsp:nvSpPr>
        <dsp:cNvPr id="0" name=""/>
        <dsp:cNvSpPr/>
      </dsp:nvSpPr>
      <dsp:spPr>
        <a:xfrm>
          <a:off x="801896" y="1513840"/>
          <a:ext cx="8584488" cy="75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80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cs typeface="Calibri Light"/>
            </a:rPr>
            <a:t>Estructural</a:t>
          </a:r>
          <a:endParaRPr lang="en-US" sz="3900" kern="1200"/>
        </a:p>
      </dsp:txBody>
      <dsp:txXfrm>
        <a:off x="801896" y="1513840"/>
        <a:ext cx="8584488" cy="756920"/>
      </dsp:txXfrm>
    </dsp:sp>
    <dsp:sp modelId="{A6D163DE-7A1D-48C2-B4D2-2CD88B46E26C}">
      <dsp:nvSpPr>
        <dsp:cNvPr id="0" name=""/>
        <dsp:cNvSpPr/>
      </dsp:nvSpPr>
      <dsp:spPr>
        <a:xfrm>
          <a:off x="328821" y="1419225"/>
          <a:ext cx="946150" cy="946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0D65E-57E2-4B73-8DA5-1CDB595C5175}">
      <dsp:nvSpPr>
        <dsp:cNvPr id="0" name=""/>
        <dsp:cNvSpPr/>
      </dsp:nvSpPr>
      <dsp:spPr>
        <a:xfrm>
          <a:off x="526756" y="2649219"/>
          <a:ext cx="8859629" cy="75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80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cs typeface="Calibri Light"/>
            </a:rPr>
            <a:t>Extensibilidad</a:t>
          </a:r>
          <a:endParaRPr lang="en-US" sz="3900" kern="1200"/>
        </a:p>
      </dsp:txBody>
      <dsp:txXfrm>
        <a:off x="526756" y="2649219"/>
        <a:ext cx="8859629" cy="756920"/>
      </dsp:txXfrm>
    </dsp:sp>
    <dsp:sp modelId="{8B2AD81B-6A25-42BE-B712-A39EC3979AA2}">
      <dsp:nvSpPr>
        <dsp:cNvPr id="0" name=""/>
        <dsp:cNvSpPr/>
      </dsp:nvSpPr>
      <dsp:spPr>
        <a:xfrm>
          <a:off x="53681" y="2554605"/>
          <a:ext cx="946150" cy="946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F0396-4258-43DC-91B2-2BADF5B2A453}">
      <dsp:nvSpPr>
        <dsp:cNvPr id="0" name=""/>
        <dsp:cNvSpPr/>
      </dsp:nvSpPr>
      <dsp:spPr>
        <a:xfrm>
          <a:off x="-4278227" y="-656351"/>
          <a:ext cx="5097302" cy="5097302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F75AD-0EA3-49C8-84DF-F4916B70B7D3}">
      <dsp:nvSpPr>
        <dsp:cNvPr id="0" name=""/>
        <dsp:cNvSpPr/>
      </dsp:nvSpPr>
      <dsp:spPr>
        <a:xfrm>
          <a:off x="526756" y="378460"/>
          <a:ext cx="8859629" cy="75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80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cs typeface="Calibri Light"/>
            </a:rPr>
            <a:t>Funciones</a:t>
          </a:r>
        </a:p>
      </dsp:txBody>
      <dsp:txXfrm>
        <a:off x="526756" y="378460"/>
        <a:ext cx="8859629" cy="756920"/>
      </dsp:txXfrm>
    </dsp:sp>
    <dsp:sp modelId="{3BC800EA-DB22-46FC-A694-AC7CCA0B7746}">
      <dsp:nvSpPr>
        <dsp:cNvPr id="0" name=""/>
        <dsp:cNvSpPr/>
      </dsp:nvSpPr>
      <dsp:spPr>
        <a:xfrm>
          <a:off x="53681" y="283845"/>
          <a:ext cx="946150" cy="946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4F3E4-C7E1-4315-BC55-1A6473BA07DA}">
      <dsp:nvSpPr>
        <dsp:cNvPr id="0" name=""/>
        <dsp:cNvSpPr/>
      </dsp:nvSpPr>
      <dsp:spPr>
        <a:xfrm>
          <a:off x="801896" y="1513840"/>
          <a:ext cx="8584488" cy="75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80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cs typeface="Calibri Light"/>
            </a:rPr>
            <a:t>Tipos</a:t>
          </a:r>
          <a:endParaRPr lang="en-US" sz="3900" kern="1200"/>
        </a:p>
      </dsp:txBody>
      <dsp:txXfrm>
        <a:off x="801896" y="1513840"/>
        <a:ext cx="8584488" cy="756920"/>
      </dsp:txXfrm>
    </dsp:sp>
    <dsp:sp modelId="{A6D163DE-7A1D-48C2-B4D2-2CD88B46E26C}">
      <dsp:nvSpPr>
        <dsp:cNvPr id="0" name=""/>
        <dsp:cNvSpPr/>
      </dsp:nvSpPr>
      <dsp:spPr>
        <a:xfrm>
          <a:off x="328821" y="1419225"/>
          <a:ext cx="946150" cy="946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0D65E-57E2-4B73-8DA5-1CDB595C5175}">
      <dsp:nvSpPr>
        <dsp:cNvPr id="0" name=""/>
        <dsp:cNvSpPr/>
      </dsp:nvSpPr>
      <dsp:spPr>
        <a:xfrm>
          <a:off x="526756" y="2649219"/>
          <a:ext cx="8859629" cy="75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80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cs typeface="Calibri Light"/>
            </a:rPr>
            <a:t>Restricciones</a:t>
          </a:r>
          <a:endParaRPr lang="en-US" sz="3900" kern="1200"/>
        </a:p>
      </dsp:txBody>
      <dsp:txXfrm>
        <a:off x="526756" y="2649219"/>
        <a:ext cx="8859629" cy="756920"/>
      </dsp:txXfrm>
    </dsp:sp>
    <dsp:sp modelId="{8B2AD81B-6A25-42BE-B712-A39EC3979AA2}">
      <dsp:nvSpPr>
        <dsp:cNvPr id="0" name=""/>
        <dsp:cNvSpPr/>
      </dsp:nvSpPr>
      <dsp:spPr>
        <a:xfrm>
          <a:off x="53681" y="2554605"/>
          <a:ext cx="946150" cy="946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F0396-4258-43DC-91B2-2BADF5B2A453}">
      <dsp:nvSpPr>
        <dsp:cNvPr id="0" name=""/>
        <dsp:cNvSpPr/>
      </dsp:nvSpPr>
      <dsp:spPr>
        <a:xfrm>
          <a:off x="-4278227" y="-656351"/>
          <a:ext cx="5097302" cy="5097302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F75AD-0EA3-49C8-84DF-F4916B70B7D3}">
      <dsp:nvSpPr>
        <dsp:cNvPr id="0" name=""/>
        <dsp:cNvSpPr/>
      </dsp:nvSpPr>
      <dsp:spPr>
        <a:xfrm>
          <a:off x="526756" y="378460"/>
          <a:ext cx="8859629" cy="75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80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cs typeface="Calibri Light"/>
            </a:rPr>
            <a:t>Intersecciones</a:t>
          </a:r>
        </a:p>
      </dsp:txBody>
      <dsp:txXfrm>
        <a:off x="526756" y="378460"/>
        <a:ext cx="8859629" cy="756920"/>
      </dsp:txXfrm>
    </dsp:sp>
    <dsp:sp modelId="{3BC800EA-DB22-46FC-A694-AC7CCA0B7746}">
      <dsp:nvSpPr>
        <dsp:cNvPr id="0" name=""/>
        <dsp:cNvSpPr/>
      </dsp:nvSpPr>
      <dsp:spPr>
        <a:xfrm>
          <a:off x="53681" y="283845"/>
          <a:ext cx="946150" cy="946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4F3E4-C7E1-4315-BC55-1A6473BA07DA}">
      <dsp:nvSpPr>
        <dsp:cNvPr id="0" name=""/>
        <dsp:cNvSpPr/>
      </dsp:nvSpPr>
      <dsp:spPr>
        <a:xfrm>
          <a:off x="801896" y="1513840"/>
          <a:ext cx="8584488" cy="75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80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cs typeface="Calibri Light"/>
            </a:rPr>
            <a:t>Uniones</a:t>
          </a:r>
          <a:endParaRPr lang="en-US" sz="3900" kern="1200"/>
        </a:p>
      </dsp:txBody>
      <dsp:txXfrm>
        <a:off x="801896" y="1513840"/>
        <a:ext cx="8584488" cy="756920"/>
      </dsp:txXfrm>
    </dsp:sp>
    <dsp:sp modelId="{A6D163DE-7A1D-48C2-B4D2-2CD88B46E26C}">
      <dsp:nvSpPr>
        <dsp:cNvPr id="0" name=""/>
        <dsp:cNvSpPr/>
      </dsp:nvSpPr>
      <dsp:spPr>
        <a:xfrm>
          <a:off x="328821" y="1419225"/>
          <a:ext cx="946150" cy="946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7EF9A-E841-4327-9377-E5676EEAAC42}">
      <dsp:nvSpPr>
        <dsp:cNvPr id="0" name=""/>
        <dsp:cNvSpPr/>
      </dsp:nvSpPr>
      <dsp:spPr>
        <a:xfrm>
          <a:off x="526756" y="2649219"/>
          <a:ext cx="8859629" cy="7569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80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cs typeface="Calibri Light"/>
            </a:rPr>
            <a:t>Alias</a:t>
          </a:r>
        </a:p>
      </dsp:txBody>
      <dsp:txXfrm>
        <a:off x="526756" y="2649219"/>
        <a:ext cx="8859629" cy="756920"/>
      </dsp:txXfrm>
    </dsp:sp>
    <dsp:sp modelId="{AA4289A4-8BB2-43F6-AAF9-E51FE9A68883}">
      <dsp:nvSpPr>
        <dsp:cNvPr id="0" name=""/>
        <dsp:cNvSpPr/>
      </dsp:nvSpPr>
      <dsp:spPr>
        <a:xfrm>
          <a:off x="53681" y="2554605"/>
          <a:ext cx="946150" cy="946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5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4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6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1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2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279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8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8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8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1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0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86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miliano.conti@arkanosof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/>
              <a:t>TYpescript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21732-61AF-4C9B-BBCC-77364FFF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sz="4400" b="1"/>
              <a:t>EMILIANO CONTI</a:t>
            </a:r>
            <a:endParaRPr lang="en-US" sz="44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7987-0461-4186-8109-F8EBACEF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4000"/>
              <a:t>Arquitecto de Software en Arkano</a:t>
            </a:r>
            <a:endParaRPr lang="en-US" sz="4000">
              <a:cs typeface="Calibri"/>
            </a:endParaRPr>
          </a:p>
          <a:p>
            <a:pPr marL="305435" indent="-305435"/>
            <a:r>
              <a:rPr lang="en-US" sz="4000" dirty="0">
                <a:hlinkClick r:id="rId3"/>
              </a:rPr>
              <a:t>emiliano.conti@arkanosoft.com</a:t>
            </a:r>
            <a:endParaRPr lang="en-US" sz="4000">
              <a:cs typeface="Calibri"/>
            </a:endParaRPr>
          </a:p>
          <a:p>
            <a:pPr marL="305435" indent="-305435"/>
            <a:r>
              <a:rPr lang="en-US" sz="4000"/>
              <a:t>@Rekeyea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974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CARACTERÍSTICAS MÁS INTERESANES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08090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18" b="91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/>
              <a:t>INTERFACES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57411"/>
              </p:ext>
            </p:extLst>
          </p:nvPr>
        </p:nvGraphicFramePr>
        <p:xfrm>
          <a:off x="1380067" y="2006601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682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18" b="91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/>
              <a:t>generics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706068"/>
              </p:ext>
            </p:extLst>
          </p:nvPr>
        </p:nvGraphicFramePr>
        <p:xfrm>
          <a:off x="1380067" y="2006601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8733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18" b="91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/>
              <a:t>Tipos avanzados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9375"/>
              </p:ext>
            </p:extLst>
          </p:nvPr>
        </p:nvGraphicFramePr>
        <p:xfrm>
          <a:off x="1380067" y="2006601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4998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gracias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24B274C-56EB-4464-972D-15D4B0308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20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TYpescript</vt:lpstr>
      <vt:lpstr>EMILIANO CONTI</vt:lpstr>
      <vt:lpstr>CARACTERÍSTICAS MÁS INTERESANES</vt:lpstr>
      <vt:lpstr>INTERFACES</vt:lpstr>
      <vt:lpstr>generics</vt:lpstr>
      <vt:lpstr>Tipos avanzados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</dc:title>
  <dc:creator/>
  <cp:lastModifiedBy/>
  <cp:revision>148</cp:revision>
  <dcterms:created xsi:type="dcterms:W3CDTF">2018-11-29T19:05:06Z</dcterms:created>
  <dcterms:modified xsi:type="dcterms:W3CDTF">2019-03-20T22:15:23Z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2018-11-29T19:05:12.1909611Z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