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A563-326F-854D-8B54-B40F881C25B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8568-B107-8649-84FC-29206F18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tesh@dnanetworks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keyur@dnanetworks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rohit@dnanetworks.com" TargetMode="External"/><Relationship Id="rId4" Type="http://schemas.openxmlformats.org/officeDocument/2006/relationships/hyperlink" Target="mailto:ranjit@dnanetworks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pic>
        <p:nvPicPr>
          <p:cNvPr id="1026" name="Picture 2" descr="C:\Users\Ajay\Desktop\DNA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63" y="1077237"/>
            <a:ext cx="2883711" cy="172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6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14" y="197264"/>
            <a:ext cx="5782621" cy="4685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a feedback is not send successfully and some of file still remains to send then user can send the remaining file by clicking on resend button as shown.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resend button will only come if the sending of feedback is terminated cause of internet or some other reason.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1830" y="197264"/>
            <a:ext cx="2811167" cy="468501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449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Feedback send Exception</a:t>
            </a:r>
            <a:endParaRPr lang="en-US" sz="2000" dirty="0"/>
          </a:p>
        </p:txBody>
      </p:sp>
      <p:pic>
        <p:nvPicPr>
          <p:cNvPr id="11266" name="Picture 2" descr="C:\Users\Ajay\Desktop\Screenshot_20160407-17454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141" y="197264"/>
            <a:ext cx="2703856" cy="480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4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and media permission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marshmallow version the app will ask fore some Runtime permission as shown bellow:</a:t>
            </a:r>
            <a:endParaRPr lang="en-IN" dirty="0"/>
          </a:p>
        </p:txBody>
      </p:sp>
      <p:pic>
        <p:nvPicPr>
          <p:cNvPr id="10242" name="Picture 2" descr="C:\Users\Ajay\Desktop\Screenshots\Screenshot_20160406-19073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8" y="1855765"/>
            <a:ext cx="2610502" cy="46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jay\Desktop\Screenshots\Screenshot_20160406-19081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21" y="1882732"/>
            <a:ext cx="2580165" cy="458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2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internet connection breaks user will get an popup dialog:</a:t>
            </a:r>
            <a:endParaRPr lang="en-IN" dirty="0"/>
          </a:p>
        </p:txBody>
      </p:sp>
      <p:pic>
        <p:nvPicPr>
          <p:cNvPr id="12290" name="Picture 2" descr="C:\Users\Ajay\Desktop\Screenshot_20160407-17454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44" y="1100628"/>
            <a:ext cx="2205364" cy="39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7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614" y="206777"/>
            <a:ext cx="5782621" cy="4685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login credentials are pre-defined for the following users: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hlinkClick r:id="rId2"/>
              </a:rPr>
              <a:t>keyur@dnanetworks.com</a:t>
            </a:r>
            <a:r>
              <a:rPr lang="en-IN" dirty="0" smtClean="0"/>
              <a:t>. </a:t>
            </a:r>
            <a:r>
              <a:rPr lang="en-IN" dirty="0"/>
              <a:t>Password: Dna@123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hlinkClick r:id="rId3"/>
              </a:rPr>
              <a:t>ritesh@dnanetworks.com</a:t>
            </a:r>
            <a:r>
              <a:rPr lang="en-IN" dirty="0"/>
              <a:t>. Password: Dna@123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hlinkClick r:id="rId4"/>
              </a:rPr>
              <a:t>ranjit@dnanetworks.com</a:t>
            </a:r>
            <a:r>
              <a:rPr lang="en-IN" dirty="0"/>
              <a:t>. Password: Dna@123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hlinkClick r:id="rId5"/>
              </a:rPr>
              <a:t>rohit@dnanetworks.com</a:t>
            </a:r>
            <a:r>
              <a:rPr lang="en-IN" dirty="0"/>
              <a:t>. Password: Dna@123</a:t>
            </a:r>
          </a:p>
          <a:p>
            <a:pPr marL="173736" lvl="1" indent="-173736"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1600" dirty="0">
              <a:solidFill>
                <a:schemeClr val="tx1"/>
              </a:solidFill>
              <a:latin typeface="Times New Romar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Password for all above </a:t>
            </a:r>
            <a:r>
              <a:rPr lang="en-US" dirty="0" smtClean="0">
                <a:solidFill>
                  <a:schemeClr val="tx1"/>
                </a:solidFill>
              </a:rPr>
              <a:t>users </a:t>
            </a:r>
            <a:r>
              <a:rPr lang="en-US" dirty="0" smtClean="0">
                <a:solidFill>
                  <a:schemeClr val="tx1"/>
                </a:solidFill>
              </a:rPr>
              <a:t>is the same </a:t>
            </a:r>
            <a:r>
              <a:rPr lang="en-US" b="1" dirty="0" smtClean="0">
                <a:solidFill>
                  <a:schemeClr val="tx1"/>
                </a:solidFill>
              </a:rPr>
              <a:t>Dna@123(</a:t>
            </a:r>
            <a:r>
              <a:rPr lang="en-US" dirty="0">
                <a:solidFill>
                  <a:schemeClr val="tx1"/>
                </a:solidFill>
              </a:rPr>
              <a:t>case sensitive</a:t>
            </a:r>
            <a:r>
              <a:rPr lang="en-US" b="1" dirty="0" smtClean="0">
                <a:solidFill>
                  <a:schemeClr val="tx1"/>
                </a:solidFill>
              </a:rPr>
              <a:t>).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the user will give a wrong user name the app will ask to enter a valid user name, or if the password is incorrect ,the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app will ask for a valid password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1830" y="197263"/>
            <a:ext cx="2811167" cy="468501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forthcode log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8099" y="384017"/>
            <a:ext cx="465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Login Screen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Users\Ajay\Desktop\Screenshots\Screenshot_20160406-160816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67" y="206777"/>
            <a:ext cx="2653691" cy="47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14" y="197264"/>
            <a:ext cx="5782621" cy="4685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feedback page for all category is same as, all category have same set of subjects.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user can put any text data over the text boxes, on clicking the textbox or the edit button, there will be a popup to write the feedback as shown in the next slide.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There are 18 fields associated with each category, and at least one field should be filled to attach the media file with the feedback.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1830" y="197264"/>
            <a:ext cx="2811167" cy="468501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449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 smtClean="0">
                <a:solidFill>
                  <a:srgbClr val="0070C0"/>
                </a:solidFill>
              </a:rPr>
              <a:t>Feedback Page</a:t>
            </a:r>
            <a:endParaRPr lang="en-US" sz="2000" dirty="0"/>
          </a:p>
        </p:txBody>
      </p:sp>
      <p:pic>
        <p:nvPicPr>
          <p:cNvPr id="3074" name="Picture 2" descr="C:\Users\Ajay\Desktop\Screenshots\Screenshot_20160406-160835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36" y="151013"/>
            <a:ext cx="2687353" cy="477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2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14" y="197264"/>
            <a:ext cx="5782621" cy="4685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editable popup field is opened when user click the edit button or the text box.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Above the editable box the user can see the current subject about which he wants to write.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the editable popup box the user can also update the previous feedback that he want to edit.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By pressing the Done button the feedback for the current subject will be saved.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1830" y="197264"/>
            <a:ext cx="2811167" cy="468501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449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Editable </a:t>
            </a:r>
            <a:r>
              <a:rPr lang="en-US" sz="2000" b="1" dirty="0">
                <a:solidFill>
                  <a:srgbClr val="0070C0"/>
                </a:solidFill>
              </a:rPr>
              <a:t>popup </a:t>
            </a:r>
            <a:r>
              <a:rPr lang="en-US" sz="2000" b="1" dirty="0" smtClean="0">
                <a:solidFill>
                  <a:srgbClr val="0070C0"/>
                </a:solidFill>
              </a:rPr>
              <a:t>field</a:t>
            </a:r>
            <a:endParaRPr lang="en-US" sz="2000" dirty="0"/>
          </a:p>
        </p:txBody>
      </p:sp>
      <p:pic>
        <p:nvPicPr>
          <p:cNvPr id="4098" name="Picture 2" descr="C:\Users\Ajay\Desktop\Screenshot_20160407-15555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61" y="142701"/>
            <a:ext cx="2696704" cy="479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14" y="197264"/>
            <a:ext cx="5782621" cy="4685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camera and video recording screen are same, as both are using the default device camera.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user can open the camera by clicking on the camera icon present at the bottom of the screen left side.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Once the user will click an image or video the image or video will be saved inside the gallery.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1830" y="197264"/>
            <a:ext cx="2811167" cy="468501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449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Camera and video recording screen</a:t>
            </a:r>
            <a:endParaRPr lang="en-US" sz="2000" dirty="0"/>
          </a:p>
        </p:txBody>
      </p:sp>
      <p:pic>
        <p:nvPicPr>
          <p:cNvPr id="5123" name="Picture 3" descr="C:\Users\Ajay\Desktop\Screenshots\Screenshot_20160406-16084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456" y="197264"/>
            <a:ext cx="2694541" cy="46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3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14" y="197264"/>
            <a:ext cx="5782621" cy="4685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attachment screen contains two options attach pictures and attach video.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User can send the feedback without attachments, if user is sending the feedback without video or images attachment a dialog popup will came as shown in next slide.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1830" y="197264"/>
            <a:ext cx="2811167" cy="468501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449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Attachment Screen</a:t>
            </a:r>
            <a:endParaRPr lang="en-US" sz="2000" dirty="0"/>
          </a:p>
        </p:txBody>
      </p:sp>
      <p:pic>
        <p:nvPicPr>
          <p:cNvPr id="6146" name="Picture 2" descr="C:\Users\Ajay\Desktop\Screenshots\Screenshot_20160406-16195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52" y="284946"/>
            <a:ext cx="2635321" cy="46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521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Sending feedback without attachment Screen</a:t>
            </a:r>
            <a:endParaRPr lang="en-US" sz="2000" dirty="0"/>
          </a:p>
        </p:txBody>
      </p:sp>
      <p:pic>
        <p:nvPicPr>
          <p:cNvPr id="7170" name="Picture 2" descr="C:\Users\Ajay\Desktop\Screenshots\Screenshot_20160406-17111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36" y="800943"/>
            <a:ext cx="2797625" cy="497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jay\Desktop\Screenshots\Screenshot_20160406-19071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18" y="800943"/>
            <a:ext cx="2794291" cy="49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7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14" y="197264"/>
            <a:ext cx="5782621" cy="4685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user can select multiple images to attach with the feedback. There is no limit to select the images.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After selecting all images from the gallery, the user can click on done button(top of the screen right side)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For selecting the video, the user will be directed to gallery where he can see only the videos, </a:t>
            </a:r>
            <a:r>
              <a:rPr lang="en-US" dirty="0">
                <a:solidFill>
                  <a:schemeClr val="tx1"/>
                </a:solidFill>
              </a:rPr>
              <a:t>for making the selection easy </a:t>
            </a:r>
            <a:r>
              <a:rPr lang="en-US" dirty="0" smtClean="0">
                <a:solidFill>
                  <a:schemeClr val="tx1"/>
                </a:solidFill>
              </a:rPr>
              <a:t>to him images will be invisible to him.</a:t>
            </a:r>
          </a:p>
        </p:txBody>
      </p:sp>
      <p:sp>
        <p:nvSpPr>
          <p:cNvPr id="3" name="Rectangle 2"/>
          <p:cNvSpPr/>
          <p:nvPr/>
        </p:nvSpPr>
        <p:spPr>
          <a:xfrm>
            <a:off x="6201830" y="197264"/>
            <a:ext cx="2811167" cy="468501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449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Attaching images and video from gallery</a:t>
            </a:r>
            <a:endParaRPr lang="en-US" sz="2000" dirty="0"/>
          </a:p>
        </p:txBody>
      </p:sp>
      <p:pic>
        <p:nvPicPr>
          <p:cNvPr id="8194" name="Picture 2" descr="C:\Users\Ajay\Desktop\Screenshots\Screenshot_20160406-16104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65" y="0"/>
            <a:ext cx="2687472" cy="47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thcode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5686800"/>
            <a:ext cx="3595643" cy="117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3" y="400833"/>
            <a:ext cx="449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After attaching video and Images</a:t>
            </a:r>
            <a:endParaRPr lang="en-US" sz="2000" dirty="0"/>
          </a:p>
        </p:txBody>
      </p:sp>
      <p:pic>
        <p:nvPicPr>
          <p:cNvPr id="9221" name="Picture 5" descr="C:\Users\Ajay\Desktop\Screenshots\Screenshot_20160406-16243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0" y="800943"/>
            <a:ext cx="2818763" cy="50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Ajay\Desktop\Screenshots\Screenshot_20160406-16491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28" y="800943"/>
            <a:ext cx="2818763" cy="50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31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292</TotalTime>
  <Words>518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 and media permission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nikil mirle</dc:creator>
  <cp:lastModifiedBy>Ajay</cp:lastModifiedBy>
  <cp:revision>28</cp:revision>
  <dcterms:created xsi:type="dcterms:W3CDTF">2015-10-30T06:09:45Z</dcterms:created>
  <dcterms:modified xsi:type="dcterms:W3CDTF">2016-04-07T16:40:35Z</dcterms:modified>
</cp:coreProperties>
</file>