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kha J" userId="9431d963afa0c682" providerId="LiveId" clId="{E0C25828-75A0-427D-B497-D06FA581E0D8}"/>
    <pc:docChg chg="addSld modSld">
      <pc:chgData name="Rekha J" userId="9431d963afa0c682" providerId="LiveId" clId="{E0C25828-75A0-427D-B497-D06FA581E0D8}" dt="2023-01-15T09:57:41.357" v="5" actId="20577"/>
      <pc:docMkLst>
        <pc:docMk/>
      </pc:docMkLst>
      <pc:sldChg chg="modSp new mod">
        <pc:chgData name="Rekha J" userId="9431d963afa0c682" providerId="LiveId" clId="{E0C25828-75A0-427D-B497-D06FA581E0D8}" dt="2023-01-15T09:57:41.357" v="5" actId="20577"/>
        <pc:sldMkLst>
          <pc:docMk/>
          <pc:sldMk cId="4135704846" sldId="256"/>
        </pc:sldMkLst>
        <pc:spChg chg="mod">
          <ac:chgData name="Rekha J" userId="9431d963afa0c682" providerId="LiveId" clId="{E0C25828-75A0-427D-B497-D06FA581E0D8}" dt="2023-01-15T09:57:41.357" v="5" actId="20577"/>
          <ac:spMkLst>
            <pc:docMk/>
            <pc:sldMk cId="4135704846" sldId="256"/>
            <ac:spMk id="2" creationId="{0B9AF056-8C9A-D931-8A7E-A99A3968E0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BE0D-1F63-1DB8-B645-B38A0479F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3BB6B-56FF-B09F-CBC7-6B5F0947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8FFE-0E3F-6B47-0E4E-53D3884B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857B-BB60-35F8-7EE2-A363CC49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ACC6-3353-2448-743A-52CD1C64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B2A-6329-E135-48C9-7A45107F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6A725-3443-7F9A-3540-0D6A477D6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2B07-5A1A-A93A-D936-B438B5A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CA5C-992D-7FFC-3033-A390EA43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3F1B-63D7-F75B-6B2F-2D3C99B6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5D681-8FB6-444C-26DA-7FEE050A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77D92-5644-AB5F-DF47-A4534D0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B1BD-2C94-B0C5-CAA8-6C2D7327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74DB-0F12-83F4-6E8A-C59B68D6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2FA7-6086-4556-5C13-C587B87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D5A2-6A85-05CE-699E-F2EAAE92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B000-5DE1-33A7-BE61-6F202E73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8970-2DB6-B362-DD4C-1CFE095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6042-477A-72B5-9860-4EFB3132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FFED-189A-4696-9A87-8FA0B443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D0DD-916A-B6FB-E4B5-F58A1AF4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E6E6-55CD-D436-1D6B-B76A13A8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C33F-1046-8114-185E-3D208FB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C534-C8F3-9DD4-9170-3FD3FA9E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6DCF-6D5E-7FB9-7F67-E5384144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817D-DD0A-DA8C-83B0-AC89910B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E51C-A0EA-A91B-4C12-9B391DACC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543B9-6F4B-BC40-95F5-4EB27D137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DACC-91FE-5D19-8E0E-75196481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E86ED-0213-EEBD-3C08-B6FDA93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C844-B77C-D141-3644-32D6D81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16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36C6-AB04-9384-053E-3D2609A4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FBB4-ABDE-8DB8-9720-13864F22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AD3F6-5332-7848-365E-3EEC680D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623EE-36C8-46AC-A849-50DE74BD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AF5C2-04D9-3FE2-8B40-76F22521A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C96F2-18F6-AE5A-6B46-D508B06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EC60C-86FC-0F74-6B08-853920C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936CA-E6C2-E0EF-9998-73305E64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063-C559-B36C-2D04-2433EBB6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0CA-660E-2925-BFA5-7BEBADE5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FF8CD-43C0-F51D-742F-61513BA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F8E2-0D0E-CADC-1245-162CF645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CF9A3-1E3B-F379-6BDB-C0862287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086F2-A3FF-12E0-410F-95000DC3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DD35-DCB0-03ED-9144-15E9CFDE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7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BE9-6BBF-2DA3-DA87-E79D4687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B0C9-A6DD-21C9-7FE1-0991B96C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2CFC5-5C7A-0DD5-BDB5-83AAD48F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15A9-B677-A541-87ED-B5EAFF1A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1EEDE-9CF3-CF7C-9A30-81EE0335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48ED-9566-FCFB-A1C5-6FF7BC5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546C-6861-B4F7-799E-9CECC26C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36100-9D87-EF4A-2D9E-029D73347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4E7CF-2696-0561-8038-4F7BE272E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3D86-2F6C-184F-8E42-4EEB4740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9FF3-FDB3-884C-52E6-3FAA41D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72DC-7086-F0CF-A938-9022120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7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00F1-A65C-3BE9-8B01-75062B5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A75C-955E-FB02-424F-2DB0A02D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C8BC-977E-C18F-BAC0-DDA104BE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F40D-8954-4C1B-8BE1-2F6926045940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71EA-27A1-A624-3E66-E17AF5784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4786-1CC6-75B1-BD30-08191AE0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73D8-2CFB-4329-AC6B-7A3C20018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F056-8C9A-D931-8A7E-A99A3968E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wdqgb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B68C-39B0-AB6F-3255-0510F7C8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0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wdqgb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wdqgb</dc:title>
  <dc:creator>Rekha J</dc:creator>
  <cp:lastModifiedBy>Rekha J</cp:lastModifiedBy>
  <cp:revision>1</cp:revision>
  <dcterms:created xsi:type="dcterms:W3CDTF">2023-01-15T09:57:35Z</dcterms:created>
  <dcterms:modified xsi:type="dcterms:W3CDTF">2023-01-15T09:57:42Z</dcterms:modified>
</cp:coreProperties>
</file>