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7E5C-2103-CB17-3C51-39FC843F2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850CD-B471-85C8-96DD-B0FB877B0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833A-68B4-EEE7-6BAA-8E0205C3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3B182-1E6D-0FBE-44A5-0333EDB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3061-B433-6F44-18B7-B5ADD89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20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C487-9EE3-4C53-9935-73F3F7DC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864AC-8B91-CADA-8637-E05AF0E30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64E0-D9ED-EEFD-92A2-FE629768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B38-5334-3D71-560F-5E273DA3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A845-C949-6E99-E15A-040528FD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3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0E010-4EBF-65A6-809E-419FBF95D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09996-7427-3D20-B2EF-217884DF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2C06-E2F8-6528-EE92-3C806442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E11C-BC9D-73D8-5861-55B3DA16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8831-B0F9-94CE-DCF5-E9184095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FE81-AC01-EBD7-E28B-903B1235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F1BE-ABFF-4394-12CB-DE1C60141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2A2EC-6FA9-FE0D-49E7-712B3439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C10F-851F-E42D-A13F-22A54B29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EF1D-A2BB-CDA4-F3F7-EDE99EE1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D1E7-697F-10AC-5E9C-9C473868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B0F26-0B13-BB03-C5BB-4A684E96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7851-546D-D9E0-ED47-04D22805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1EE8-F24E-6E52-3B82-C62D3513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1AAE-02CA-CDC2-CF95-8F52DA6B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63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11AF-350C-5ABD-E13F-A66A7E0F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BB73-4793-6E8B-5D68-C3E2C349F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C88E2-A8CC-8733-6025-DEAE65CFC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2B6A9-5EBC-8CCB-29E4-73A18C01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D9EE-8965-5008-F623-C594DC29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096B-6E07-54CC-B55B-31946820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36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774D-D503-9EB8-6DCE-F17A4ABC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91F2E-1D68-318D-18D7-3A23942B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FCB6A-5476-529F-E963-451B43CAB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5C739-1D70-51F6-C251-9D47876E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2D9D0-1BC3-3523-6972-D1D3CB67A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7EDB8-5A8B-1794-5665-7ABF39F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DDEA7-AC54-E8C0-48B9-A04396B2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45A82-CE61-1898-D000-66812AA1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1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CD4F-4FA8-6E97-5DD5-04C9987B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28E32-82F2-2EFA-F48A-966F09E2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9E00F-ABE5-4DAD-8225-D0725BE6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29697-A7F5-B078-7E5C-977765F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77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5E06B-D59A-6F06-D1F5-BD15B807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55F4-927A-DA34-218D-920670EF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1BB6-F870-EAA6-6F61-72E7B28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53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CF10-6FEA-EFDB-3345-E362439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A7E5-8AC8-A9B6-834C-30D332BE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B5FA9-461F-57C5-1D51-76A073E7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4DB1-3420-C645-9C60-9AD54877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0E8A-F499-6BF6-9AAA-7E5490E6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E24F0-403A-2E45-F4A2-74112292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8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B1E8-3D06-094B-D1AC-5FEAB0C6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69E1-BAE1-9950-3606-384397667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975F-449E-7857-C199-746950344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E7998-5245-971E-5E7D-D2A9DE01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66D1-BF15-387A-D482-3D80A92C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F43CE-72CE-B66C-1708-59DCBE2E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39C61-CFBA-B6D9-6FBA-8D79044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16AF-1DB9-EB87-BD00-18255FF6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2167-2895-F1E4-0C4D-866668C77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9508D-24DC-409E-994A-541909FAD3E7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4564D-CC6F-80CD-0BEE-33A858405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4B79-E05F-74ED-EC78-8F4359188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9A67A-2EC2-447E-984D-3EA0925D34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68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5313-5421-5CA7-094B-9CB31D083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3CCE5-A826-51B0-3972-91ED8DF98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A pie chart with text on it&#10;&#10;Description automatically generated">
            <a:extLst>
              <a:ext uri="{FF2B5EF4-FFF2-40B4-BE49-F238E27FC236}">
                <a16:creationId xmlns:a16="http://schemas.microsoft.com/office/drawing/2014/main" id="{1828283A-0C6B-2A50-CC5C-C3656C6C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96" t="326" r="18182" b="3423"/>
          <a:stretch/>
        </p:blipFill>
        <p:spPr>
          <a:xfrm>
            <a:off x="-3605" y="20876"/>
            <a:ext cx="3488911" cy="3262361"/>
          </a:xfrm>
          <a:prstGeom prst="rect">
            <a:avLst/>
          </a:prstGeom>
        </p:spPr>
      </p:pic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FB5EC75-CB9A-E35E-3476-6AD9C85A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4" t="6250" r="31" b="-208"/>
          <a:stretch/>
        </p:blipFill>
        <p:spPr>
          <a:xfrm>
            <a:off x="-2884" y="3257104"/>
            <a:ext cx="5449254" cy="359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7EF77-A149-B0FC-B8C2-E3C2010B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305" y="11335"/>
            <a:ext cx="4448866" cy="3244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DD92-4072-C4AD-A602-7FE03328DBD9}"/>
              </a:ext>
            </a:extLst>
          </p:cNvPr>
          <p:cNvSpPr txBox="1"/>
          <p:nvPr/>
        </p:nvSpPr>
        <p:spPr>
          <a:xfrm>
            <a:off x="3487224" y="18062"/>
            <a:ext cx="425676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KPI DASHBOARD</a:t>
            </a:r>
            <a:endParaRPr lang="en-US" sz="200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8493C-1617-5E95-6C8A-72DB442B1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325" y="404329"/>
            <a:ext cx="4248566" cy="2857776"/>
          </a:xfrm>
          <a:prstGeom prst="rect">
            <a:avLst/>
          </a:prstGeom>
        </p:spPr>
      </p:pic>
      <p:pic>
        <p:nvPicPr>
          <p:cNvPr id="11" name="Picture 10" descr="A graph of a seasonal trend&#10;&#10;Description automatically generated with medium confidence">
            <a:extLst>
              <a:ext uri="{FF2B5EF4-FFF2-40B4-BE49-F238E27FC236}">
                <a16:creationId xmlns:a16="http://schemas.microsoft.com/office/drawing/2014/main" id="{99845ADF-32FA-F719-F80D-6BF80FD37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47" y="3261359"/>
            <a:ext cx="6744853" cy="35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Rekha Devendra</dc:creator>
  <cp:lastModifiedBy>Rekha Devendra</cp:lastModifiedBy>
  <cp:revision>2</cp:revision>
  <dcterms:created xsi:type="dcterms:W3CDTF">2024-11-19T09:56:03Z</dcterms:created>
  <dcterms:modified xsi:type="dcterms:W3CDTF">2024-11-19T09:58:56Z</dcterms:modified>
</cp:coreProperties>
</file>