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Default ContentType="image/png" Extension="png"/>
  <Default ContentType="image/jpeg" Extension="jpeg"/>
  <Default ContentType="image/webp" Extension="webp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/ppt/media/image1.jpeg" Type="http://schemas.openxmlformats.org/officeDocument/2006/relationships/image"/><Relationship Id="rId2" Target="/ppt/media/image2.webp" Type="http://schemas.openxmlformats.org/officeDocument/2006/relationships/image"/><Relationship Id="rId3" Target="/ppt/media/image3.png" Type="http://schemas.openxmlformats.org/officeDocument/2006/relationships/image"/><Relationship Id="rId4" Target="/ppt/media/image4.png" Type="http://schemas.openxmlformats.org/officeDocument/2006/relationships/image"/><Relationship Id="rId5" Target="ppt/media/img_cc_black.png" Type="http://schemas.openxmlformats.org/officeDocument/2006/relationships/image"/><Relationship Id="rId6" Target="ppt/presentation.xml" Type="http://schemas.openxmlformats.org/officeDocument/2006/relationships/officeDocument"/><Relationship Id="rId7" Target="docProps/core.xml" Type="http://schemas.openxmlformats.org/package/2006/relationships/metadata/core-properties"/><Relationship Id="rId8" Target="docProps/app.xml" Type="http://schemas.openxmlformats.org/officeDocument/2006/relationships/extended-properties"/></Relationships>
</file>

<file path=ppt/presentation.xml><?xml version="1.0" encoding="utf-8"?>
<p:presentation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 type="screen16x9"/>
  <p:notesSz cx="9144000" cy="5143500"/>
  <p:embeddedFontLst>
    <p:embeddedFont>
      <p:font typeface="Roboto"/>
      <p:regular r:id="rId19"/>
    </p:embeddedFont>
    <p:embeddedFont>
      <p:font typeface="Arimo"/>
      <p:regular r:id="rId20"/>
      <p:bold r:id="rId21"/>
    </p:embeddedFont>
    <p:embeddedFont>
      <p:font typeface="Open Sans"/>
      <p:regular r:id="rId22"/>
      <p:bold r:id="rId23"/>
    </p:embeddedFont>
  </p:embeddedFontLst>
  <p:custDataLst/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slides/slide11.xml" Type="http://schemas.openxmlformats.org/officeDocument/2006/relationships/slide"/><Relationship Id="rId16" Target="slides/slide12.xml" Type="http://schemas.openxmlformats.org/officeDocument/2006/relationships/slide"/><Relationship Id="rId17" Target="slides/slide13.xml" Type="http://schemas.openxmlformats.org/officeDocument/2006/relationships/slide"/><Relationship Id="rId18" Target="tableStyles.xml" Type="http://schemas.openxmlformats.org/officeDocument/2006/relationships/tableStyles"/><Relationship Id="rId19" Target="fonts/font1.fntdata" Type="http://schemas.openxmlformats.org/officeDocument/2006/relationships/font"/><Relationship Id="rId20" Target="fonts/font2.fntdata" Type="http://schemas.openxmlformats.org/officeDocument/2006/relationships/font"/><Relationship Id="rId21" Target="fonts/font3.fntdata" Type="http://schemas.openxmlformats.org/officeDocument/2006/relationships/font"/><Relationship Id="rId22" Target="fonts/font4.fntdata" Type="http://schemas.openxmlformats.org/officeDocument/2006/relationships/font"/><Relationship Id="rId23" Target="fonts/font5.fntdata" Type="http://schemas.openxmlformats.org/officeDocument/2006/relationships/font"/><Relationship Id="rId24" Target="presProps.xml" Type="http://schemas.openxmlformats.org/officeDocument/2006/relationships/presProps"/><Relationship Id="rId25" Target="viewProps.xml" Type="http://schemas.openxmlformats.org/officeDocument/2006/relationships/viewProp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2" Target="../tags/tag1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2" Target="../tags/tag2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A7C50FEA-6A02-407E-8901-AE93D48B98F8}">
                <a16:creationId xmlns:a16="http://schemas.microsoft.com/office/drawing/2010/main" id="{5B042B3F-393B-46D0-90FB-821B3CD98F63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351643" y="2271771"/>
            <a:ext cx="6436178" cy="776702"/>
          </a:xfrm>
          <a:prstGeom prst="rect">
            <a:avLst/>
          </a:prstGeom>
        </p:spPr>
        <p:txBody>
          <a:bodyPr anchor="b" rtlCol="0" vert="horz"/>
          <a:lstStyle>
            <a:lvl1pPr algn="ctr" lvl="0">
              <a:defRPr dirty="0" lang="en-US" sz="4400"/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Subtitle 2">
            <a:extLst>
              <a:ext uri="{1CE50738-29C9-4375-A566-52225F687E15}">
                <a16:creationId xmlns:a16="http://schemas.microsoft.com/office/drawing/2010/main" id="{FE6CEDD9-6BBA-41ED-90A9-C4BA66F98A99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1351643" y="3056695"/>
            <a:ext cx="6436178" cy="494945"/>
          </a:xfrm>
          <a:prstGeom prst="rect">
            <a:avLst/>
          </a:prstGeom>
        </p:spPr>
        <p:txBody>
          <a:bodyPr anchor="t" lIns="91440" rtlCol="0" vert="horz">
            <a:noAutofit/>
          </a:bodyPr>
          <a:lstStyle>
            <a:lvl1pPr algn="ctr" indent="0" lvl="0" marL="0">
              <a:lnSpc>
                <a:spcPct val="100000"/>
              </a:lnSpc>
              <a:spcBef>
                <a:spcPts val="0"/>
              </a:spcBef>
              <a:buNone/>
              <a:defRPr b="0" baseline="0" dirty="0" i="0" lang="en-US" sz="1400">
                <a:solidFill>
                  <a:schemeClr val="accent1"/>
                </a:solidFill>
                <a:latin typeface="+mn-lt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4" name="Slide Number Placeholder 5">
            <a:extLst>
              <a:ext uri="{D35A8499-5F20-4B92-8557-DA34DAB89FE5}">
                <a16:creationId xmlns:a16="http://schemas.microsoft.com/office/drawing/2010/main" id="{5276E1D8-5047-48C8-84AC-6CD88BD8AFC8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4">
            <a:extLst>
              <a:ext uri="{B9E4D69E-1E75-4B6A-B345-73F6229C67D3}">
                <a16:creationId xmlns:a16="http://schemas.microsoft.com/office/drawing/2010/main" id="{19CF2FF2-CBDD-457A-A20F-9BD522949EF7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3">
            <a:extLst>
              <a:ext uri="{2C0E23CC-D292-4D67-882B-A85635E82FB9}">
                <a16:creationId xmlns:a16="http://schemas.microsoft.com/office/drawing/2010/main" id="{BB3ABA3C-76EA-4DFC-8781-F59F0334F3BA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B3CE316F-54B6-4DF4-BE46-7A305DF9A91F}">
        <p14:creationId xmlns:p14="http://schemas.microsoft.com/office/powerpoint/2010/main" val="170903506462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85D0C232-5B68-4540-8335-36EAE4C99486}">
                <a16:creationId xmlns:a16="http://schemas.microsoft.com/office/drawing/2010/main" id="{AD89B835-9FFD-4CC4-890C-40D98F9AAC04}"/>
              </a:ext>
            </a:extLst>
          </p:cNvPr>
          <p:cNvSpPr/>
          <p:nvPr/>
        </p:nvSpPr>
        <p:spPr>
          <a:xfrm rot="0">
            <a:off x="774703" y="1417637"/>
            <a:ext cx="1850529" cy="2192337"/>
          </a:xfrm>
          <a:prstGeom prst="rect">
            <a:avLst/>
          </a:prstGeom>
          <a:noFill/>
          <a:ln cap="flat" w="6350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id="3" name="Rectangle 20">
            <a:extLst>
              <a:ext uri="{CBA36261-7BD3-4FBB-9B23-2F4A31697595}">
                <a16:creationId xmlns:a16="http://schemas.microsoft.com/office/drawing/2010/main" id="{A525E6FB-8B87-4ECB-910F-F871DD4E28DF}"/>
              </a:ext>
            </a:extLst>
          </p:cNvPr>
          <p:cNvSpPr/>
          <p:nvPr/>
        </p:nvSpPr>
        <p:spPr>
          <a:xfrm rot="0">
            <a:off x="2774950" y="1417637"/>
            <a:ext cx="3580319" cy="2192337"/>
          </a:xfrm>
          <a:prstGeom prst="rect">
            <a:avLst/>
          </a:prstGeom>
          <a:noFill/>
          <a:ln cap="flat" w="6350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id="4" name="Rectangle 22">
            <a:extLst>
              <a:ext uri="{299C08C0-84FF-43F1-B6D1-E0332C22239C}">
                <a16:creationId xmlns:a16="http://schemas.microsoft.com/office/drawing/2010/main" id="{05C21C42-BDD7-4E6D-96EA-9F95996CA635}"/>
              </a:ext>
            </a:extLst>
          </p:cNvPr>
          <p:cNvSpPr/>
          <p:nvPr/>
        </p:nvSpPr>
        <p:spPr>
          <a:xfrm rot="0">
            <a:off x="6496050" y="1417637"/>
            <a:ext cx="1882776" cy="2192337"/>
          </a:xfrm>
          <a:custGeom>
            <a:avLst/>
            <a:gdLst/>
            <a:ahLst/>
            <a:cxnLst/>
            <a:rect b="b" l="0" r="r" t="0"/>
            <a:pathLst>
              <a:path h="2192337" w="1882776">
                <a:moveTo>
                  <a:pt x="9525" y="0"/>
                </a:moveTo>
                <a:lnTo>
                  <a:pt x="1882777" y="0"/>
                </a:lnTo>
                <a:lnTo>
                  <a:pt x="1882777" y="2192337"/>
                </a:lnTo>
                <a:lnTo>
                  <a:pt x="9525" y="2192337"/>
                </a:lnTo>
                <a:close/>
              </a:path>
            </a:pathLst>
          </a:custGeom>
          <a:noFill/>
          <a:ln cap="flat" w="6350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id="5" name="Title 1">
            <a:extLst>
              <a:ext uri="{55F8811E-9191-4307-9362-671A0327B5F7}">
                <a16:creationId xmlns:a16="http://schemas.microsoft.com/office/drawing/2010/main" id="{2EA94987-0AFA-4FC2-A607-B9D18AE4747B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Picture Placeholder 2">
            <a:extLst>
              <a:ext uri="{AB70D65F-F11C-4CAE-8072-E0F49CDC68C9}">
                <a16:creationId xmlns:a16="http://schemas.microsoft.com/office/drawing/2010/main" id="{88CE53EA-F98A-42A8-A14C-090875B79B83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835027" y="1474787"/>
            <a:ext cx="1723499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7" name="Content Placeholder 2">
            <a:extLst>
              <a:ext uri="{6CAC5EDB-39A1-4AE4-AA1E-5E50B6FA6D80}">
                <a16:creationId xmlns:a16="http://schemas.microsoft.com/office/drawing/2010/main" id="{934ECADD-640F-437E-93B5-B99A63DC4C31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762000" y="3810000"/>
            <a:ext cx="1847850" cy="523875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b="0" dirty="0"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000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8" name="Picture Placeholder 2">
            <a:extLst>
              <a:ext uri="{CBE6C417-8A3D-4E10-98F6-66465D53A8F4}">
                <a16:creationId xmlns:a16="http://schemas.microsoft.com/office/drawing/2010/main" id="{EDFC6E17-6A01-46C9-A28E-7E1B716DB7BF}"/>
              </a:ext>
            </a:extLst>
          </p:cNvPr>
          <p:cNvSpPr>
            <a:spLocks noGrp="true"/>
          </p:cNvSpPr>
          <p:nvPr>
            <p:ph idx="3" type="pic"/>
          </p:nvPr>
        </p:nvSpPr>
        <p:spPr>
          <a:xfrm rot="0">
            <a:off x="2835275" y="1474787"/>
            <a:ext cx="3459670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9" name="Content Placeholder 2">
            <a:extLst>
              <a:ext uri="{BD93B2F8-9354-4B6F-B326-DC2AB6F998FD}">
                <a16:creationId xmlns:a16="http://schemas.microsoft.com/office/drawing/2010/main" id="{DEC2A4D1-291E-4DCB-B830-CCE2486204FF}"/>
              </a:ext>
            </a:extLst>
          </p:cNvPr>
          <p:cNvSpPr>
            <a:spLocks noGrp="true"/>
          </p:cNvSpPr>
          <p:nvPr>
            <p:ph idx="4" type="body"/>
          </p:nvPr>
        </p:nvSpPr>
        <p:spPr>
          <a:xfrm rot="0">
            <a:off x="2777561" y="3810000"/>
            <a:ext cx="3577708" cy="523875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b="0" dirty="0"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000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" name="Picture Placeholder 2">
            <a:extLst>
              <a:ext uri="{7286DDD1-8A5C-4314-92AD-3E0E02ED6981}">
                <a16:creationId xmlns:a16="http://schemas.microsoft.com/office/drawing/2010/main" id="{A0DC3CCF-DFB7-4F01-9B98-7A6A87E098CA}"/>
              </a:ext>
            </a:extLst>
          </p:cNvPr>
          <p:cNvSpPr>
            <a:spLocks noGrp="true"/>
          </p:cNvSpPr>
          <p:nvPr>
            <p:ph idx="5" type="pic"/>
          </p:nvPr>
        </p:nvSpPr>
        <p:spPr>
          <a:xfrm rot="0">
            <a:off x="6581774" y="1474787"/>
            <a:ext cx="1724025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1" name="Content Placeholder 2">
            <a:extLst>
              <a:ext uri="{AC07F835-29B1-4184-90A8-58A9E45E2F1F}">
                <a16:creationId xmlns:a16="http://schemas.microsoft.com/office/drawing/2010/main" id="{1412FA3D-A353-463F-ADC8-81F1CF117CCC}"/>
              </a:ext>
            </a:extLst>
          </p:cNvPr>
          <p:cNvSpPr>
            <a:spLocks noGrp="true"/>
          </p:cNvSpPr>
          <p:nvPr>
            <p:ph idx="6" type="body"/>
          </p:nvPr>
        </p:nvSpPr>
        <p:spPr>
          <a:xfrm rot="0">
            <a:off x="6496050" y="3810000"/>
            <a:ext cx="1882774" cy="523875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b="0" dirty="0"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000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2" name="Slide Number Placeholder 4">
            <a:extLst>
              <a:ext uri="{8FD9F786-B1A1-4AB6-8D3E-CEEBA4A7773F}">
                <a16:creationId xmlns:a16="http://schemas.microsoft.com/office/drawing/2010/main" id="{28E5FA47-1417-4C96-9F9B-E7B88077094C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3" name="Footer Placeholder 3">
            <a:extLst>
              <a:ext uri="{711EE805-696A-4A0D-9048-B7CF5BC79BE6}">
                <a16:creationId xmlns:a16="http://schemas.microsoft.com/office/drawing/2010/main" id="{C9850F90-48A4-4DE5-B6C8-CA7D14A03C99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4" name="Date Placeholder 1">
            <a:extLst>
              <a:ext uri="{8FE21AB2-D827-41F1-B0AA-81B4528519EB}">
                <a16:creationId xmlns:a16="http://schemas.microsoft.com/office/drawing/2010/main" id="{42629DB3-11AE-4639-A3AA-E6D3E0EBA654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  <p:extLst>
      <p:ext uri="{1877C061-79B0-4E7C-AE10-83199E22500E}">
        <p14:creationId xmlns:p14="http://schemas.microsoft.com/office/powerpoint/2010/main" val="1709035064636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BA9D9B47-689F-4709-976F-B74689F0FD5F}">
                <a16:creationId xmlns:a16="http://schemas.microsoft.com/office/drawing/2010/main" id="{ABAD0A43-A35A-404D-8E97-CE82BB8D9382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Picture Placeholder 2">
            <a:extLst>
              <a:ext uri="{FA4CE03C-C4B7-491B-81E3-F63EBAC92164}">
                <a16:creationId xmlns:a16="http://schemas.microsoft.com/office/drawing/2010/main" id="{DDF12261-50B0-40B3-9239-41121E0329D0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30480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4" name="Picture Placeholder 2">
            <a:extLst>
              <a:ext uri="{32E2A54A-CC03-4381-BBAB-64466B2344DB}">
                <a16:creationId xmlns:a16="http://schemas.microsoft.com/office/drawing/2010/main" id="{44144FC3-FF65-4B6A-AAEA-10A1BC7093E2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2470149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5" name="Picture Placeholder 2">
            <a:extLst>
              <a:ext uri="{E49C6099-5550-4D35-87F1-6822E4C9606B}">
                <a16:creationId xmlns:a16="http://schemas.microsoft.com/office/drawing/2010/main" id="{05A02549-B0B8-447A-8EE0-EA68481DDFAD}"/>
              </a:ext>
            </a:extLst>
          </p:cNvPr>
          <p:cNvSpPr>
            <a:spLocks noGrp="true"/>
          </p:cNvSpPr>
          <p:nvPr>
            <p:ph idx="3" type="pic"/>
          </p:nvPr>
        </p:nvSpPr>
        <p:spPr>
          <a:xfrm rot="0">
            <a:off x="463550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6" name="Picture Placeholder 2">
            <a:extLst>
              <a:ext uri="{9BE50C39-6319-4398-9914-FA5FA46B3FEE}">
                <a16:creationId xmlns:a16="http://schemas.microsoft.com/office/drawing/2010/main" id="{3ABF884C-D694-45EB-B373-456A0B2E5297}"/>
              </a:ext>
            </a:extLst>
          </p:cNvPr>
          <p:cNvSpPr>
            <a:spLocks noGrp="true"/>
          </p:cNvSpPr>
          <p:nvPr>
            <p:ph idx="4" type="pic"/>
          </p:nvPr>
        </p:nvSpPr>
        <p:spPr>
          <a:xfrm rot="0">
            <a:off x="680085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7" name="Slide Number Placeholder 4">
            <a:extLst>
              <a:ext uri="{9DC913D6-CB9C-4481-98A9-6D4C28BCEF4F}">
                <a16:creationId xmlns:a16="http://schemas.microsoft.com/office/drawing/2010/main" id="{21BE610A-BFDB-48C8-817D-4A9A6A64C8F6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8" name="Footer Placeholder 3">
            <a:extLst>
              <a:ext uri="{A97312A0-5808-4265-A828-5746464C517E}">
                <a16:creationId xmlns:a16="http://schemas.microsoft.com/office/drawing/2010/main" id="{C73A3A16-4BD3-41F2-AFDF-76728B58F735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Date Placeholder 1">
            <a:extLst>
              <a:ext uri="{648C3938-B8C7-4051-8A1D-996EA6202A0D}">
                <a16:creationId xmlns:a16="http://schemas.microsoft.com/office/drawing/2010/main" id="{3B21E2BA-C5F3-4B78-91EF-B77FF8C9FA34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  <p:extLst>
      <p:ext uri="{CB8C2DD3-3C7C-4394-9576-B5205D1250DE}">
        <p14:creationId xmlns:p14="http://schemas.microsoft.com/office/powerpoint/2010/main" val="1709035064639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04BDDD9-FB4D-4382-8402-8BD3B0E16742}">
                <a16:creationId xmlns:a16="http://schemas.microsoft.com/office/drawing/2010/main" id="{ACC02503-F468-4F86-8569-2741F7B4B6CD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>
            <a:extLst>
              <a:ext uri="{3AE8B85E-B354-40D2-9D97-7FCA894B6111}">
                <a16:creationId xmlns:a16="http://schemas.microsoft.com/office/drawing/2010/main" id="{FA87BB42-BD5C-4775-9A59-CB3935E6CA09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 vert="horz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Slide Number Placeholder 4">
            <a:extLst>
              <a:ext uri="{AA005FC3-53AB-4D3C-AC72-12740027D05E}">
                <a16:creationId xmlns:a16="http://schemas.microsoft.com/office/drawing/2010/main" id="{B3609FDF-B494-464E-AD91-9AC3F886F266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3">
            <a:extLst>
              <a:ext uri="{5DF96640-CD4E-420E-A4FE-33839B375B7C}">
                <a16:creationId xmlns:a16="http://schemas.microsoft.com/office/drawing/2010/main" id="{9247CCBB-D606-477F-9051-FBFA10EDDE37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1">
            <a:extLst>
              <a:ext uri="{2800C3E5-D642-464E-AAEB-24D174EE7C47}">
                <a16:creationId xmlns:a16="http://schemas.microsoft.com/office/drawing/2010/main" id="{BAF9FB56-508B-4DBD-A21C-8DAC955AA5E3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444D3AF7-1500-4FEA-8B43-0A947A974A9B}">
        <p14:creationId xmlns:p14="http://schemas.microsoft.com/office/powerpoint/2010/main" val="1709035064622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B4BB7DC1-821A-4FEE-BFF5-110E5408A847}">
                <a16:creationId xmlns:a16="http://schemas.microsoft.com/office/drawing/2010/main" id="{564A341F-E627-4241-A797-26E36078AFE2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762000" y="2192059"/>
            <a:ext cx="7620000" cy="511812"/>
          </a:xfrm>
          <a:prstGeom prst="rect">
            <a:avLst/>
          </a:prstGeom>
        </p:spPr>
        <p:txBody>
          <a:bodyPr anchor="b" rtlCol="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b="0" dirty="0" i="0" lang="en-US" sz="1400">
                <a:solidFill>
                  <a:schemeClr val="accent1"/>
                </a:solidFill>
                <a:latin typeface="+mn-lt"/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hidden="false" id="3" name="Title 1">
            <a:extLst>
              <a:ext uri="{9A5F331D-5B85-41D3-8402-BC9D63C8F4F6}">
                <a16:creationId xmlns:a16="http://schemas.microsoft.com/office/drawing/2010/main" id="{AA082EEC-7075-436B-BC1B-A75E5D91B969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762000" y="2735662"/>
            <a:ext cx="7620000" cy="882263"/>
          </a:xfrm>
          <a:prstGeom prst="rect">
            <a:avLst/>
          </a:prstGeom>
        </p:spPr>
        <p:txBody>
          <a:bodyPr anchor="t" rtlCol="0" vert="horz"/>
          <a:lstStyle>
            <a:lvl1pPr lvl="0">
              <a:defRPr dirty="0" lang="en-US" sz="4000"/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Slide Number Placeholder 5">
            <a:extLst>
              <a:ext uri="{1006577D-87B3-4F14-874D-E2D9D45FC5C6}">
                <a16:creationId xmlns:a16="http://schemas.microsoft.com/office/drawing/2010/main" id="{D4183EFA-1A61-4E70-BEB8-18DAFC52A998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4">
            <a:extLst>
              <a:ext uri="{CB583EBE-5EED-41E8-B37F-F7746A24C465}">
                <a16:creationId xmlns:a16="http://schemas.microsoft.com/office/drawing/2010/main" id="{F89A383F-0954-4103-A247-0404533AE9AE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3">
            <a:extLst>
              <a:ext uri="{A683A9FD-5D93-4B4D-9FB1-5F0044FEB024}">
                <a16:creationId xmlns:a16="http://schemas.microsoft.com/office/drawing/2010/main" id="{D9E1F656-254F-49C5-A530-F00C3F93F9F1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B784D2BD-DB77-4809-B87B-487321796E55}">
        <p14:creationId xmlns:p14="http://schemas.microsoft.com/office/powerpoint/2010/main" val="1709035064624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D9DE1255-7AD2-42B3-915A-43ADCA41FE05}">
                <a16:creationId xmlns:a16="http://schemas.microsoft.com/office/drawing/2010/main" id="{95A5E375-4B6D-4DB1-86F3-635A76AFDB42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>
            <a:extLst>
              <a:ext uri="{B76DDFFD-8A07-4B4B-B68E-263D167D235D}">
                <a16:creationId xmlns:a16="http://schemas.microsoft.com/office/drawing/2010/main" id="{152D162D-7F6D-4705-89A4-1CAA8031EEBB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762000" y="1403352"/>
            <a:ext cx="3619500" cy="3069050"/>
          </a:xfrm>
        </p:spPr>
        <p:txBody>
          <a:bodyPr rtlCol="0" vert="horz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Content Placeholder 2">
            <a:extLst>
              <a:ext uri="{7714D8EE-7907-4DD5-8AD1-32A0EAC7CD5F}">
                <a16:creationId xmlns:a16="http://schemas.microsoft.com/office/drawing/2010/main" id="{04469C9B-338F-469E-AB2C-2941B0873E78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4752975" y="1403352"/>
            <a:ext cx="3619500" cy="3069050"/>
          </a:xfrm>
        </p:spPr>
        <p:txBody>
          <a:bodyPr rtlCol="0" vert="horz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Slide Number Placeholder 6">
            <a:extLst>
              <a:ext uri="{1589CB1A-A825-4A6E-BBF6-00DBA12C486D}">
                <a16:creationId xmlns:a16="http://schemas.microsoft.com/office/drawing/2010/main" id="{9B9D0463-1739-4C54-B6D5-737E1200B07C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5">
            <a:extLst>
              <a:ext uri="{416F7E61-C510-4A71-8D81-F5E44BEA3DD4}">
                <a16:creationId xmlns:a16="http://schemas.microsoft.com/office/drawing/2010/main" id="{616487B5-0B20-4267-B747-D756B1033DF8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4">
            <a:extLst>
              <a:ext uri="{DB959AA2-CC41-4717-8710-31552397B8D2}">
                <a16:creationId xmlns:a16="http://schemas.microsoft.com/office/drawing/2010/main" id="{2FDAFB20-2B49-488B-931A-EA94DC8A19FA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98097653-46BF-4597-AB6D-5B120C2EF0EE}">
        <p14:creationId xmlns:p14="http://schemas.microsoft.com/office/powerpoint/2010/main" val="1709035064626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A5486EC-FDEC-4798-8C2E-94899A3C768D}">
                <a16:creationId xmlns:a16="http://schemas.microsoft.com/office/drawing/2010/main" id="{2F416DD8-AE7E-4108-9A18-59ABCFA8E02F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762000" y="1400175"/>
            <a:ext cx="3619500" cy="540644"/>
          </a:xfrm>
          <a:prstGeom prst="rect">
            <a:avLst/>
          </a:prstGeom>
        </p:spPr>
        <p:txBody>
          <a:bodyPr anchor="ctr" rtlCol="0" vert="horz">
            <a:normAutofit fontScale="100000" lnSpcReduction="0"/>
          </a:bodyPr>
          <a:lstStyle>
            <a:lvl1pPr indent="0" lvl="0" marL="0">
              <a:buNone/>
              <a:defRPr b="0" cap="none" dirty="0" i="0" lang="en-US" sz="1600">
                <a:solidFill>
                  <a:schemeClr val="accent1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3" name="Text Placeholder 4">
            <a:extLst>
              <a:ext uri="{E4E23002-4B66-46A1-A684-9C023C3A3A72}">
                <a16:creationId xmlns:a16="http://schemas.microsoft.com/office/drawing/2010/main" id="{5A953C56-7C28-47EF-A055-DBE8E9A1C249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4754717" y="1400175"/>
            <a:ext cx="3619500" cy="540644"/>
          </a:xfrm>
          <a:prstGeom prst="rect">
            <a:avLst/>
          </a:prstGeom>
        </p:spPr>
        <p:txBody>
          <a:bodyPr anchor="ctr" rtlCol="0" vert="horz">
            <a:normAutofit fontScale="100000" lnSpcReduction="0"/>
          </a:bodyPr>
          <a:lstStyle>
            <a:lvl1pPr indent="0" lvl="0" marL="0">
              <a:buNone/>
              <a:defRPr b="0" cap="none" dirty="0" i="0" lang="en-US" sz="1600">
                <a:solidFill>
                  <a:schemeClr val="accent1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Content Placeholder 2">
            <a:extLst>
              <a:ext uri="{787368B4-87FF-4297-92A2-AA4F973BA9DF}">
                <a16:creationId xmlns:a16="http://schemas.microsoft.com/office/drawing/2010/main" id="{448C7C93-56C6-4D65-A4C4-40779FE4F159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762000" y="1961537"/>
            <a:ext cx="3619500" cy="2510865"/>
          </a:xfrm>
        </p:spPr>
        <p:txBody>
          <a:bodyPr rtlCol="0" vert="horz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Title 1">
            <a:extLst>
              <a:ext uri="{D7B2D6A0-BED0-4476-88F2-06F3E42D9823}">
                <a16:creationId xmlns:a16="http://schemas.microsoft.com/office/drawing/2010/main" id="{8B564A1A-E3DE-4832-B355-FC93C5B317BF}"/>
              </a:ext>
            </a:extLst>
          </p:cNvPr>
          <p:cNvSpPr>
            <a:spLocks noGrp="true"/>
          </p:cNvSpPr>
          <p:nvPr>
            <p:ph idx="3" type="title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Content Placeholder 2">
            <a:extLst>
              <a:ext uri="{1718CFFC-BCD2-4F00-9325-CFD693263148}">
                <a16:creationId xmlns:a16="http://schemas.microsoft.com/office/drawing/2010/main" id="{56B36BF7-850C-494B-A34E-EDFAAC280A04}"/>
              </a:ext>
            </a:extLst>
          </p:cNvPr>
          <p:cNvSpPr>
            <a:spLocks noGrp="true"/>
          </p:cNvSpPr>
          <p:nvPr>
            <p:ph idx="4"/>
          </p:nvPr>
        </p:nvSpPr>
        <p:spPr>
          <a:xfrm rot="0">
            <a:off x="4751443" y="1961537"/>
            <a:ext cx="3619500" cy="2510865"/>
          </a:xfrm>
        </p:spPr>
        <p:txBody>
          <a:bodyPr rtlCol="0" vert="horz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Date Placeholder 4">
            <a:extLst>
              <a:ext uri="{CF3DB86F-A8BE-4C1C-8B3A-2804720A08A2}">
                <a16:creationId xmlns:a16="http://schemas.microsoft.com/office/drawing/2010/main" id="{C92CA3EC-C4D6-462A-A63F-89B159329ACF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8" name="Footer Placeholder 5">
            <a:extLst>
              <a:ext uri="{F59EC596-F347-4ADF-8A7F-4C6E40A5D37E}">
                <a16:creationId xmlns:a16="http://schemas.microsoft.com/office/drawing/2010/main" id="{1B66CA45-B062-43E9-95C2-0767FD560B5D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Slide Number Placeholder 6">
            <a:extLst>
              <a:ext uri="{511DB772-4A26-4D7A-A7FC-6D8EF941F188}">
                <a16:creationId xmlns:a16="http://schemas.microsoft.com/office/drawing/2010/main" id="{7C5DEA72-C434-4D12-99B3-8883A8992816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extLst>
      <p:ext uri="{1D7BC07C-0333-4CF8-A198-AC9FC2C4E18F}">
        <p14:creationId xmlns:p14="http://schemas.microsoft.com/office/powerpoint/2010/main" val="1709035064627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821DD2FD-2BD5-4AFD-98D9-47F625DC1766}">
                <a16:creationId xmlns:a16="http://schemas.microsoft.com/office/drawing/2010/main" id="{F131A968-F2CA-4987-9282-271F405FD8C6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1914525"/>
            <a:ext cx="7620000" cy="857250"/>
          </a:xfrm>
        </p:spPr>
        <p:txBody>
          <a:bodyPr anchor="ctr" rtlCol="0" vert="horz"/>
          <a:lstStyle>
            <a:lvl1pPr algn="ctr" lvl="0">
              <a:defRPr dirty="0" lang="en-US" sz="3600"/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Slide Number Placeholder 3">
            <a:extLst>
              <a:ext uri="{FE0E5B01-4C28-441C-9CED-B8A5443C4072}">
                <a16:creationId xmlns:a16="http://schemas.microsoft.com/office/drawing/2010/main" id="{42E449D1-DCC7-4319-922E-53A89862B095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4" name="Footer Placeholder 2">
            <a:extLst>
              <a:ext uri="{DEBAEE71-B61D-4609-94BE-8A483CBA1D77}">
                <a16:creationId xmlns:a16="http://schemas.microsoft.com/office/drawing/2010/main" id="{E010D9A2-8A3F-44A5-8EC0-AAA6FAEE6744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5" name="Date Placeholder 1">
            <a:extLst>
              <a:ext uri="{2910813E-F753-410C-9465-C881A08F830A}">
                <a16:creationId xmlns:a16="http://schemas.microsoft.com/office/drawing/2010/main" id="{CE7BE2A9-D928-4F83-A31B-FFB5E465BD41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3AD2B4E8-B8C0-4D2A-AA3C-A1DEFB297A75}">
        <p14:creationId xmlns:p14="http://schemas.microsoft.com/office/powerpoint/2010/main" val="1709035064629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889EBD41-65AC-48B0-A1D0-B93CF4223615}">
                <a16:creationId xmlns:a16="http://schemas.microsoft.com/office/drawing/2010/main" id="{5577633E-C627-4C7C-B5A0-4748480954DA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3" name="Footer Placeholder 2">
            <a:extLst>
              <a:ext uri="{08A49377-342D-405D-83E3-9F793AE6AED6}">
                <a16:creationId xmlns:a16="http://schemas.microsoft.com/office/drawing/2010/main" id="{C338659C-AC9A-4872-A32E-5DABF0066758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4" name="Date Placeholder 1">
            <a:extLst>
              <a:ext uri="{F7E5744F-B8A5-4DBD-94E6-1F04ED12989D}">
                <a16:creationId xmlns:a16="http://schemas.microsoft.com/office/drawing/2010/main" id="{08F2AEBB-4693-4A51-B61C-8F610346B034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A455EFF0-B764-4F9D-9773-1EFE6F767196}">
        <p14:creationId xmlns:p14="http://schemas.microsoft.com/office/powerpoint/2010/main" val="1709035064631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6E7E06BB-947B-4B13-848E-91F515DBF587}">
                <a16:creationId xmlns:a16="http://schemas.microsoft.com/office/drawing/2010/main" id="{1D4434B7-88EB-4625-ADFB-54BA69AA56BA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3">
            <a:extLst>
              <a:ext uri="{96A0B998-2C21-4CCA-A2D2-B34F8CD8702F}">
                <a16:creationId xmlns:a16="http://schemas.microsoft.com/office/drawing/2010/main" id="{8F2336DD-99B8-4473-9436-3AC467142033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762000" y="1455900"/>
            <a:ext cx="2822399" cy="2984400"/>
          </a:xfrm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b="0" dirty="0" lang="en-US"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Content Placeholder 2">
            <a:extLst>
              <a:ext uri="{6931DE89-B54D-44D2-B520-8C36F9F87F0C}">
                <a16:creationId xmlns:a16="http://schemas.microsoft.com/office/drawing/2010/main" id="{93546834-FF0D-4A85-A420-B5B326FF2298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3776758" y="1447800"/>
            <a:ext cx="4605242" cy="3000375"/>
          </a:xfrm>
        </p:spPr>
        <p:txBody>
          <a:bodyPr rtlCol="0" vert="horz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Slide Number Placeholder 3">
            <a:extLst>
              <a:ext uri="{F3044364-BCA0-4A87-9809-F5751179E5FC}">
                <a16:creationId xmlns:a16="http://schemas.microsoft.com/office/drawing/2010/main" id="{75BAAA37-9E5E-41F5-95FF-799C8B0A4CBC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2">
            <a:extLst>
              <a:ext uri="{92E27F02-4AAA-4D59-8135-07F41A1E694B}">
                <a16:creationId xmlns:a16="http://schemas.microsoft.com/office/drawing/2010/main" id="{C05064AB-5FB2-4EC3-8273-B1BEFA1C53A9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1">
            <a:extLst>
              <a:ext uri="{2794EA78-5130-48E6-AD5D-3DA825C250B8}">
                <a16:creationId xmlns:a16="http://schemas.microsoft.com/office/drawing/2010/main" id="{C14765D4-614B-49ED-B96B-7B2C93422E9C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84CBD07C-C2A0-4B43-8CDC-2987E8D98585}">
        <p14:creationId xmlns:p14="http://schemas.microsoft.com/office/powerpoint/2010/main" val="1709035064632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7569DA26-6AF5-47A5-9FC2-962276A64D37}">
                <a16:creationId xmlns:a16="http://schemas.microsoft.com/office/drawing/2010/main" id="{9FE1C1FE-DE41-450A-9423-C019BE557CCE}"/>
              </a:ext>
            </a:extLst>
          </p:cNvPr>
          <p:cNvSpPr/>
          <p:nvPr/>
        </p:nvSpPr>
        <p:spPr>
          <a:xfrm rot="0">
            <a:off x="3718307" y="1437411"/>
            <a:ext cx="4663692" cy="3037029"/>
          </a:xfrm>
          <a:prstGeom prst="rect">
            <a:avLst/>
          </a:prstGeom>
          <a:noFill/>
          <a:ln cap="flat" w="6350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id="3" name="Title 1">
            <a:extLst>
              <a:ext uri="{6D87B314-7AE3-485C-8B47-71A5290DFA1E}">
                <a16:creationId xmlns:a16="http://schemas.microsoft.com/office/drawing/2010/main" id="{46BE8558-7F9A-4BB4-B88A-CDC068DEEB36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Text Placeholder 3">
            <a:extLst>
              <a:ext uri="{02B89B26-1C78-4131-AC00-7454A6321FA2}">
                <a16:creationId xmlns:a16="http://schemas.microsoft.com/office/drawing/2010/main" id="{C106E8D3-629C-4A58-B461-6DE222200089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762000" y="1455900"/>
            <a:ext cx="2822399" cy="2984400"/>
          </a:xfrm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b="0" dirty="0" lang="en-US"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Picture Placeholder 2">
            <a:extLst>
              <a:ext uri="{F40DEB82-BF48-4015-B23D-BB97C708E6B5}">
                <a16:creationId xmlns:a16="http://schemas.microsoft.com/office/drawing/2010/main" id="{1803B5C5-6D11-4FB1-9E55-9B3457223CE6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3775220" y="1492944"/>
            <a:ext cx="4543283" cy="2925962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6" name="Slide Number Placeholder 4">
            <a:extLst>
              <a:ext uri="{52363E0A-B7AE-4709-8189-79420915902D}">
                <a16:creationId xmlns:a16="http://schemas.microsoft.com/office/drawing/2010/main" id="{2C82004D-57C4-4DDB-AF2F-53BC127791EC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7" name="Footer Placeholder 3">
            <a:extLst>
              <a:ext uri="{AD1B427C-0554-42F4-94F0-CC47D8339191}">
                <a16:creationId xmlns:a16="http://schemas.microsoft.com/office/drawing/2010/main" id="{DCE6FD15-99A4-460A-9039-E12D472A6677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8" name="Date Placeholder 1">
            <a:extLst>
              <a:ext uri="{28C3576D-2028-428C-88DC-591CB7BB96A1}">
                <a16:creationId xmlns:a16="http://schemas.microsoft.com/office/drawing/2010/main" id="{E14F62AC-0405-4F0A-B175-C610195F4608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6D7A90E8-771C-4E4A-8BDC-6CACE7D2462E}">
        <p14:creationId xmlns:p14="http://schemas.microsoft.com/office/powerpoint/2010/main" val="1709035064634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/Relationships>
</file>

<file path=ppt/slideMasters/slideMaster1.xml><?xml version="1.0" encoding="utf-8"?>
<p:sldMaste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Mast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true" id="2" name="Slide Number Placeholder 5">
            <a:extLst>
              <a:ext uri="{E02A697D-4111-456A-9603-8E46264F4B70}">
                <a16:creationId xmlns:a16="http://schemas.microsoft.com/office/drawing/2010/main" id="{5FA652B1-8C36-49FA-AEF4-A0551536B8D0}"/>
              </a:ext>
            </a:extLst>
          </p:cNvPr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</p:spPr>
        <p:txBody>
          <a:bodyPr anchor="ctr" bIns="45720" lIns="91440" numCol="1" rIns="91440" rtlCol="0" spcCol="0" tIns="45720" vert="horz"/>
          <a:lstStyle>
            <a:lvl1pPr algn="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true" id="3" name="Footer Placeholder 4">
            <a:extLst>
              <a:ext uri="{DB8FE647-D116-4C16-8778-2DE21437B632}">
                <a16:creationId xmlns:a16="http://schemas.microsoft.com/office/drawing/2010/main" id="{6CA3AC07-3766-4246-8D33-DEB664C6294F}"/>
              </a:ext>
            </a:extLst>
          </p:cNvPr>
          <p:cNvSpPr txBox="1">
            <a:spLocks noGrp="true"/>
          </p:cNvSpPr>
          <p:nvPr/>
        </p:nvSpPr>
        <p:spPr>
          <a:xfrm rot="0">
            <a:off x="3124200" y="4771233"/>
            <a:ext cx="2895600" cy="273844"/>
          </a:xfrm>
          <a:prstGeom prst="rect">
            <a:avLst/>
          </a:prstGeom>
        </p:spPr>
        <p:txBody>
          <a:bodyPr anchor="ctr" bIns="45720" lIns="91440" numCol="1" rIns="91440" rtlCol="0" spcCol="0" tIns="45720" vert="horz"/>
          <a:lstStyle>
            <a:lvl1pPr algn="ct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ct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Footer</a:t>
            </a:r>
            <a:endParaRPr dirty="0" lang="en-US"/>
          </a:p>
        </p:txBody>
      </p:sp>
      <p:sp>
        <p:nvSpPr>
          <p:cNvPr hidden="true" id="4" name="Date Placeholder 3">
            <a:extLst>
              <a:ext uri="{FB9C4E49-F233-410F-92F0-D54459FD05A7}">
                <a16:creationId xmlns:a16="http://schemas.microsoft.com/office/drawing/2010/main" id="{B8D6F02E-E382-455F-AD5F-8998A6284ABC}"/>
              </a:ext>
            </a:extLst>
          </p:cNvPr>
          <p:cNvSpPr txBox="1">
            <a:spLocks noGrp="true"/>
          </p:cNvSpPr>
          <p:nvPr/>
        </p:nvSpPr>
        <p:spPr>
          <a:xfrm rot="0">
            <a:off x="894633" y="4771233"/>
            <a:ext cx="2133600" cy="273844"/>
          </a:xfrm>
          <a:prstGeom prst="rect">
            <a:avLst/>
          </a:prstGeom>
        </p:spPr>
        <p:txBody>
          <a:bodyPr anchor="ctr" bIns="45720" lIns="91440" numCol="1" rIns="91440" rtlCol="0" spcCol="0" tIns="45720" vert="horz"/>
          <a:lstStyle>
            <a:lvl1pPr algn="l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l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Date</a:t>
            </a:r>
            <a:endParaRPr dirty="0" lang="en-US"/>
          </a:p>
        </p:txBody>
      </p:sp>
      <p:sp>
        <p:nvSpPr>
          <p:cNvPr hidden="true" id="5" name="Slide Number Placeholder 5">
            <a:extLst>
              <a:ext uri="{2C4F69FA-8453-4380-9773-7F2B29F980CF}">
                <a16:creationId xmlns:a16="http://schemas.microsoft.com/office/drawing/2010/main" id="{D4B17481-4CD3-4204-8842-13040BF9220C}"/>
              </a:ext>
            </a:extLst>
          </p:cNvPr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</p:spPr>
        <p:txBody>
          <a:bodyPr anchor="ctr" bIns="45720" lIns="91440" numCol="1" rIns="91440" rtlCol="0" spcCol="0" tIns="45720" vert="horz"/>
          <a:lstStyle>
            <a:lvl1pPr algn="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true" id="6" name="Footer Placeholder 4">
            <a:extLst>
              <a:ext uri="{7DF74B01-C202-4CBE-BC5B-E7F993B12003}">
                <a16:creationId xmlns:a16="http://schemas.microsoft.com/office/drawing/2010/main" id="{5D501CBC-790E-4FEF-9A32-5D06D8C3BD73}"/>
              </a:ext>
            </a:extLst>
          </p:cNvPr>
          <p:cNvSpPr txBox="1">
            <a:spLocks noGrp="true"/>
          </p:cNvSpPr>
          <p:nvPr/>
        </p:nvSpPr>
        <p:spPr>
          <a:xfrm rot="0">
            <a:off x="3124200" y="4771233"/>
            <a:ext cx="2895600" cy="273844"/>
          </a:xfrm>
          <a:prstGeom prst="rect">
            <a:avLst/>
          </a:prstGeom>
        </p:spPr>
        <p:txBody>
          <a:bodyPr anchor="ctr" bIns="45720" lIns="91440" numCol="1" rIns="91440" rtlCol="0" spcCol="0" tIns="45720" vert="horz"/>
          <a:lstStyle>
            <a:lvl1pPr algn="ct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ct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Footer</a:t>
            </a:r>
            <a:endParaRPr dirty="0" lang="en-US"/>
          </a:p>
        </p:txBody>
      </p:sp>
      <p:sp>
        <p:nvSpPr>
          <p:cNvPr hidden="true" id="7" name="Date Placeholder 3">
            <a:extLst>
              <a:ext uri="{0E1CAEA9-3545-45E7-88B2-2951DC90AACD}">
                <a16:creationId xmlns:a16="http://schemas.microsoft.com/office/drawing/2010/main" id="{7D936576-B710-4F84-9CED-82C8A71F4977}"/>
              </a:ext>
            </a:extLst>
          </p:cNvPr>
          <p:cNvSpPr txBox="1">
            <a:spLocks noGrp="true"/>
          </p:cNvSpPr>
          <p:nvPr/>
        </p:nvSpPr>
        <p:spPr>
          <a:xfrm rot="0">
            <a:off x="894633" y="4771233"/>
            <a:ext cx="2133600" cy="273844"/>
          </a:xfrm>
          <a:prstGeom prst="rect">
            <a:avLst/>
          </a:prstGeom>
        </p:spPr>
        <p:txBody>
          <a:bodyPr anchor="ctr" bIns="45720" lIns="91440" numCol="1" rIns="91440" rtlCol="0" spcCol="0" tIns="45720" vert="horz"/>
          <a:lstStyle>
            <a:lvl1pPr algn="l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l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Date</a:t>
            </a:r>
            <a:endParaRPr dirty="0" lang="en-US"/>
          </a:p>
        </p:txBody>
      </p:sp>
      <p:sp>
        <p:nvSpPr>
          <p:cNvPr hidden="true" id="8" name="Slide Number Placeholder 5">
            <a:extLst>
              <a:ext uri="{D606A005-D9EA-4AF6-AF1A-293EAB12F718}">
                <a16:creationId xmlns:a16="http://schemas.microsoft.com/office/drawing/2010/main" id="{7745A34F-5FBD-41AC-A0EE-325A387312A0}"/>
              </a:ext>
            </a:extLst>
          </p:cNvPr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</p:spPr>
        <p:txBody>
          <a:bodyPr anchor="ctr" bIns="45720" lIns="91440" numCol="1" rIns="91440" rtlCol="0" spcCol="0" tIns="45720" vert="horz"/>
          <a:lstStyle>
            <a:lvl1pPr algn="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true" id="9" name="Footer Placeholder 4">
            <a:extLst>
              <a:ext uri="{3DBD4873-7F1F-475F-A79C-FEE027621167}">
                <a16:creationId xmlns:a16="http://schemas.microsoft.com/office/drawing/2010/main" id="{F7DD7DB1-28A8-427C-A4A0-72FC60DC32AE}"/>
              </a:ext>
            </a:extLst>
          </p:cNvPr>
          <p:cNvSpPr txBox="1">
            <a:spLocks noGrp="true"/>
          </p:cNvSpPr>
          <p:nvPr/>
        </p:nvSpPr>
        <p:spPr>
          <a:xfrm rot="0">
            <a:off x="3124200" y="4771233"/>
            <a:ext cx="2895600" cy="273844"/>
          </a:xfrm>
          <a:prstGeom prst="rect">
            <a:avLst/>
          </a:prstGeom>
        </p:spPr>
        <p:txBody>
          <a:bodyPr anchor="ctr" bIns="45720" lIns="91440" numCol="1" rIns="91440" rtlCol="0" spcCol="0" tIns="45720" vert="horz"/>
          <a:lstStyle>
            <a:lvl1pPr algn="ct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ct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Footer</a:t>
            </a:r>
            <a:endParaRPr dirty="0" lang="en-US"/>
          </a:p>
        </p:txBody>
      </p:sp>
      <p:sp>
        <p:nvSpPr>
          <p:cNvPr hidden="true" id="10" name="Date Placeholder 3">
            <a:extLst>
              <a:ext uri="{DD47FACA-8449-4BFB-A0DB-85618C1EA854}">
                <a16:creationId xmlns:a16="http://schemas.microsoft.com/office/drawing/2010/main" id="{6F329CA7-3CC6-4E03-A7F5-549031A3BC00}"/>
              </a:ext>
            </a:extLst>
          </p:cNvPr>
          <p:cNvSpPr txBox="1">
            <a:spLocks noGrp="true"/>
          </p:cNvSpPr>
          <p:nvPr/>
        </p:nvSpPr>
        <p:spPr>
          <a:xfrm rot="0">
            <a:off x="894633" y="4771233"/>
            <a:ext cx="2133600" cy="273844"/>
          </a:xfrm>
          <a:prstGeom prst="rect">
            <a:avLst/>
          </a:prstGeom>
        </p:spPr>
        <p:txBody>
          <a:bodyPr anchor="ctr" bIns="45720" lIns="91440" numCol="1" rIns="91440" rtlCol="0" spcCol="0" tIns="45720" vert="horz"/>
          <a:lstStyle>
            <a:lvl1pPr algn="l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l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Date</a:t>
            </a:r>
            <a:endParaRPr dirty="0" lang="en-US"/>
          </a:p>
        </p:txBody>
      </p:sp>
      <p:sp>
        <p:nvSpPr>
          <p:cNvPr id="11" name="Title Placeholder 1">
            <a:extLst>
              <a:ext uri="{6062DBF1-79EA-4F95-BFAB-D246A6B346D5}">
                <a16:creationId xmlns:a16="http://schemas.microsoft.com/office/drawing/2010/main" id="{C7C22F9B-90EA-4194-9F79-96956B7064C3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349044"/>
            <a:ext cx="7620000" cy="857250"/>
          </a:xfrm>
          <a:prstGeom prst="rect">
            <a:avLst/>
          </a:prstGeom>
        </p:spPr>
        <p:txBody>
          <a:bodyPr anchor="b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2" name="Text Placeholder 2">
            <a:extLst>
              <a:ext uri="{AC4619DE-EC16-42AF-8D80-443CB3060761}">
                <a16:creationId xmlns:a16="http://schemas.microsoft.com/office/drawing/2010/main" id="{B45F8F4A-100F-44ED-BFA7-0D5EFD658B05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762000" y="1428750"/>
            <a:ext cx="7620000" cy="3048000"/>
          </a:xfrm>
          <a:prstGeom prst="rect">
            <a:avLst/>
          </a:prstGeom>
        </p:spPr>
        <p:txBody>
          <a:bodyPr bIns="45720" lIns="91440" rIns="91440" rtlCol="0" tIns="93600" vert="horz">
            <a:normAutofit fontScale="100000" lnSpcReduction="0"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hidden="false" id="13" name="Slide Number Placeholder 5">
            <a:extLst>
              <a:ext uri="{7C031902-1D36-4206-9FFA-FF65008E9B1C}">
                <a16:creationId xmlns:a16="http://schemas.microsoft.com/office/drawing/2010/main" id="{05AF24C5-587A-4B2B-BE10-E5EC2618FD65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7767814" y="4695033"/>
            <a:ext cx="613017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14" name="Footer Placeholder 4">
            <a:extLst>
              <a:ext uri="{D3977854-8052-4C16-B8CF-686446A6C285}">
                <a16:creationId xmlns:a16="http://schemas.microsoft.com/office/drawing/2010/main" id="{B1CAB67D-8522-4997-8F82-DD3480F6E493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2495550" y="468630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15" name="Date Placeholder 3">
            <a:extLst>
              <a:ext uri="{DF6EC115-3108-4B1B-B6B2-1A465A42AFF3}">
                <a16:creationId xmlns:a16="http://schemas.microsoft.com/office/drawing/2010/main" id="{D23A9B59-E1C6-4B5A-8EBD-E11E103325DA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lvl="0" rtl="false">
        <a:lnSpc>
          <a:spcPct val="100000"/>
        </a:lnSpc>
        <a:spcBef>
          <a:spcPct val="0"/>
        </a:spcBef>
        <a:buNone/>
        <a:defRPr b="1" dirty="0" i="0" lang="en-US" sz="3200">
          <a:solidFill>
            <a:schemeClr val="tx1"/>
          </a:solidFill>
          <a:latin typeface="+mj-lt"/>
        </a:defRPr>
      </a:lvl1pPr>
    </p:titleStyle>
    <p:bodyStyle>
      <a:lvl1pPr algn="l" indent="-342900" lvl="0" marL="342900" rtl="false">
        <a:spcBef>
          <a:spcPts val="1200"/>
        </a:spcBef>
        <a:buClr>
          <a:schemeClr val="accent1"/>
        </a:buClr>
        <a:buFont typeface="Arial"/>
        <a:buChar char="•"/>
        <a:defRPr b="0" dirty="0" i="0" lang="en-US" sz="1600">
          <a:solidFill>
            <a:schemeClr val="tx1"/>
          </a:solidFill>
          <a:latin typeface="+mn-lt"/>
        </a:defRPr>
      </a:lvl1pPr>
      <a:lvl2pPr algn="l" indent="-285750" lvl="1" marL="74295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400">
          <a:solidFill>
            <a:schemeClr val="bg1">
              <a:lumMod val="50000"/>
            </a:schemeClr>
          </a:solidFill>
          <a:latin typeface="+mn-lt"/>
        </a:defRPr>
      </a:lvl2pPr>
      <a:lvl3pPr algn="l" indent="-228600" lvl="2" marL="11430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200">
          <a:solidFill>
            <a:schemeClr val="bg1">
              <a:lumMod val="50000"/>
            </a:schemeClr>
          </a:solidFill>
          <a:latin typeface="+mn-lt"/>
        </a:defRPr>
      </a:lvl3pPr>
      <a:lvl4pPr algn="l" indent="-228600" lvl="3" marL="16002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000">
          <a:solidFill>
            <a:schemeClr val="bg1">
              <a:lumMod val="50000"/>
            </a:schemeClr>
          </a:solidFill>
          <a:latin typeface="+mn-lt"/>
        </a:defRPr>
      </a:lvl4pPr>
      <a:lvl5pPr algn="l" indent="-228600" lvl="4" marL="20574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5pPr>
      <a:lvl6pPr algn="l" indent="-228600" lvl="5" marL="2514600" rtl="false">
        <a:spcBef>
          <a:spcPct val="20000"/>
        </a:spcBef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6pPr>
      <a:lvl7pPr algn="l" indent="-228600" lvl="6" marL="2971800" rtl="false">
        <a:spcBef>
          <a:spcPct val="20000"/>
        </a:spcBef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7pPr>
      <a:lvl8pPr algn="l" indent="-228600" lvl="7" marL="3429000" rtl="false">
        <a:spcBef>
          <a:spcPct val="20000"/>
        </a:spcBef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8pPr>
      <a:lvl9pPr algn="l" indent="-228600" lvl="8" marL="3886200" rtl="false">
        <a:spcBef>
          <a:spcPct val="20000"/>
        </a:spcBef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2" Target="../media/image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2" Target="../media/image4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2" Target="https://www.goohepto.com/" TargetMode="External" Type="http://schemas.openxmlformats.org/officeDocument/2006/relationships/hyperlink"/><Relationship Id="rId1" Target="../slideLayouts/slideLayout2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2" Target="../media/image2.webp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2" Target="https://www.goohepto.com/" TargetMode="External" Type="http://schemas.openxmlformats.org/officeDocument/2006/relationships/hyperlink"/><Relationship Id="rId1" Target="../slideLayouts/slideLayout2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8ED228A9-FECA-4B13-9019-082B163AAFD4}">
                <a16:creationId xmlns:a16="http://schemas.microsoft.com/office/drawing/2010/main" id="{A4C2B11F-E329-4FA0-AEBB-2DAA858F037D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353912" y="1853831"/>
            <a:ext cx="6436178" cy="776702"/>
          </a:xfrm>
        </p:spPr>
        <p:txBody>
          <a:bodyPr rtlCol="0" vert="horz"/>
          <a:lstStyle/>
          <a:p>
            <a:pPr/>
            <a:r>
              <a:rPr dirty="0" lang="en-US"/>
              <a:t/>
            </a:r>
          </a:p>
          <a:p>
            <a:pPr/>
            <a:r>
              <a:rPr b="1" dirty="0" lang="en-US" sz="2800">
                <a:solidFill>
                  <a:srgbClr val="002060"/>
                </a:solidFill>
                <a:latin typeface="Arimo"/>
              </a:rPr>
              <a:t>Knowledge Submission</a:t>
            </a:r>
            <a:endParaRPr b="1" dirty="0" lang="en-US" sz="2800">
              <a:solidFill>
                <a:srgbClr val="002060"/>
              </a:solidFill>
              <a:latin typeface="Arimo"/>
            </a:endParaRPr>
          </a:p>
        </p:txBody>
      </p:sp>
      <p:sp>
        <p:nvSpPr>
          <p:cNvPr id="3" name="Subtitle 2">
            <a:extLst>
              <a:ext uri="{BE6EE89B-9FF9-4D16-B33C-0A14C8AA0EBD}">
                <a16:creationId xmlns:a16="http://schemas.microsoft.com/office/drawing/2010/main" id="{2082DB53-0C2E-441A-96A3-2778D4764BB2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1168003" y="2782519"/>
            <a:ext cx="6436176" cy="1622964"/>
          </a:xfrm>
        </p:spPr>
        <p:txBody>
          <a:bodyPr rtlCol="0" vert="horz"/>
          <a:lstStyle/>
          <a:p>
            <a:pPr algn="ctr">
              <a:lnSpc>
                <a:spcPct val="100000"/>
              </a:lnSpc>
            </a:pPr>
            <a:r>
              <a:rPr b="1" dirty="0" lang="en-US" sz="1200">
                <a:solidFill>
                  <a:srgbClr val="7030a0"/>
                </a:solidFill>
                <a:latin typeface="Open Sans"/>
              </a:rPr>
              <a:t>Name</a:t>
            </a:r>
            <a:r>
              <a:rPr b="1" dirty="0" lang="en-US" sz="1200">
                <a:solidFill>
                  <a:srgbClr val="7030a0"/>
                </a:solidFill>
                <a:latin typeface="Open Sans"/>
              </a:rPr>
              <a:t>: Rekha </a:t>
            </a:r>
            <a:r>
              <a:rPr b="1" dirty="0" lang="en-US" sz="1200">
                <a:solidFill>
                  <a:srgbClr val="7030a0"/>
                </a:solidFill>
                <a:latin typeface="Open Sans"/>
              </a:rPr>
              <a:t>Ramtirthkar</a:t>
            </a:r>
          </a:p>
          <a:p>
            <a:pPr algn="ctr">
              <a:lnSpc>
                <a:spcPct val="100000"/>
              </a:lnSpc>
            </a:pPr>
            <a:r>
              <a:rPr b="1" dirty="0" lang="en-US" sz="1200">
                <a:solidFill>
                  <a:srgbClr val="7030a0"/>
                </a:solidFill>
                <a:latin typeface="Open Sans"/>
              </a:rPr>
              <a:t>                            </a:t>
            </a:r>
            <a:r>
              <a:rPr b="1" dirty="0" lang="en-US" sz="1200">
                <a:solidFill>
                  <a:srgbClr val="7030a0"/>
                </a:solidFill>
                <a:latin typeface="Open Sans"/>
              </a:rPr>
              <a:t>Internship Type</a:t>
            </a:r>
            <a:r>
              <a:rPr b="1" dirty="0" lang="en-US" sz="1200">
                <a:solidFill>
                  <a:srgbClr val="7030a0"/>
                </a:solidFill>
                <a:latin typeface="Open Sans"/>
              </a:rPr>
              <a:t>: </a:t>
            </a:r>
            <a:r>
              <a:rPr b="1" dirty="0" lang="en-US" sz="1200">
                <a:solidFill>
                  <a:srgbClr val="7030a0"/>
                </a:solidFill>
                <a:latin typeface="Open Sans"/>
              </a:rPr>
              <a:t>P</a:t>
            </a:r>
            <a:r>
              <a:rPr b="1" dirty="0" lang="en-US" sz="1200">
                <a:solidFill>
                  <a:srgbClr val="7030a0"/>
                </a:solidFill>
                <a:latin typeface="Open Sans"/>
              </a:rPr>
              <a:t>roject </a:t>
            </a:r>
            <a:r>
              <a:rPr b="1" dirty="0" lang="en-US" sz="1200">
                <a:solidFill>
                  <a:srgbClr val="7030a0"/>
                </a:solidFill>
                <a:latin typeface="Open Sans"/>
              </a:rPr>
              <a:t>B</a:t>
            </a:r>
            <a:r>
              <a:rPr b="1" dirty="0" lang="en-US" sz="1200">
                <a:solidFill>
                  <a:srgbClr val="7030a0"/>
                </a:solidFill>
                <a:latin typeface="Open Sans"/>
              </a:rPr>
              <a:t>ased Internshi</a:t>
            </a:r>
            <a:r>
              <a:rPr b="1" dirty="0" lang="en-US" sz="1200">
                <a:solidFill>
                  <a:srgbClr val="7030a0"/>
                </a:solidFill>
                <a:latin typeface="Open Sans"/>
              </a:rPr>
              <a:t>p</a:t>
            </a:r>
          </a:p>
          <a:p>
            <a:pPr algn="ctr">
              <a:lnSpc>
                <a:spcPct val="100000"/>
              </a:lnSpc>
            </a:pPr>
            <a:r>
              <a:rPr b="1" dirty="0" lang="en-US" sz="1200">
                <a:solidFill>
                  <a:srgbClr val="7030a0"/>
                </a:solidFill>
                <a:latin typeface="Open Sans"/>
              </a:rPr>
              <a:t>          </a:t>
            </a:r>
            <a:r>
              <a:rPr b="1" dirty="0" lang="en-US" sz="1200">
                <a:solidFill>
                  <a:srgbClr val="7030a0"/>
                </a:solidFill>
                <a:latin typeface="Open Sans"/>
              </a:rPr>
              <a:t>Date of submission: </a:t>
            </a:r>
            <a:r>
              <a:rPr b="1" dirty="0" lang="en-US" sz="1200">
                <a:solidFill>
                  <a:srgbClr val="7030a0"/>
                </a:solidFill>
                <a:latin typeface="Open Sans"/>
              </a:rPr>
              <a:t>0</a:t>
            </a:r>
            <a:r>
              <a:rPr b="1" dirty="0" lang="en-US" sz="1200">
                <a:solidFill>
                  <a:srgbClr val="7030a0"/>
                </a:solidFill>
                <a:latin typeface="Open Sans"/>
              </a:rPr>
              <a:t>8</a:t>
            </a:r>
            <a:r>
              <a:rPr b="1" dirty="0" lang="en-US" sz="1200">
                <a:solidFill>
                  <a:srgbClr val="7030a0"/>
                </a:solidFill>
                <a:latin typeface="Open Sans"/>
              </a:rPr>
              <a:t>/02/20204</a:t>
            </a:r>
            <a:endParaRPr b="1" dirty="0" lang="en-US" sz="1200">
              <a:solidFill>
                <a:srgbClr val="7030a0"/>
              </a:solidFill>
              <a:latin typeface="Open Sans"/>
            </a:endParaRPr>
          </a:p>
        </p:txBody>
      </p:sp>
    </p:spTree>
    <p:extLst>
      <p:ext uri="{A57C9F12-A926-495B-B478-2C96DFEBC551}">
        <p14:creationId xmlns:p14="http://schemas.microsoft.com/office/powerpoint/2010/main" val="170903506464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>
            <a:extLst>
              <a:ext uri="{5E52708A-DD78-4A83-BB1D-C62C53D3D723}">
                <a16:creationId xmlns:a16="http://schemas.microsoft.com/office/drawing/2010/main" id="{F8B4CB15-2B53-4D74-838E-41C039CE2237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2"/>
          <a:srcRect b="19790" l="10260" r="-700" t="15900"/>
          <a:stretch>
            <a:fillRect/>
          </a:stretch>
        </p:blipFill>
        <p:spPr>
          <a:xfrm rot="0">
            <a:off x="-584968" y="99602"/>
            <a:ext cx="10638682" cy="4255475"/>
          </a:xfrm>
          <a:noFill/>
        </p:spPr>
      </p:pic>
    </p:spTree>
    <p:extLst>
      <p:ext uri="{C5C0E9F7-C508-464A-BB76-B29FB2A2A878}">
        <p14:creationId xmlns:p14="http://schemas.microsoft.com/office/powerpoint/2010/main" val="170903506465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>
            <a:extLst>
              <a:ext uri="{25B31658-BAE8-4C26-8216-70D3D39D3FAF}">
                <a16:creationId xmlns:a16="http://schemas.microsoft.com/office/drawing/2010/main" id="{FBE3D3E1-750F-4A8C-9F65-E1204DF16FA8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2">
            <a:grayscl/>
            <a:lum bright="0" contrast="0"/>
            <a:extLst>
              <a:ext uri="{03E45DC3-DC9E-45F0-81FD-292859A5F803}">
                <a14:imgProps xmlns:a14="http://schemas.microsoft.com/office/drawing/2010/main">
                  <a14:imgLayer>
                    <a14:imgEffect>
                      <a14:brightnessContrast bright="0" contrast="0"/>
                    </a14:imgEffect>
                  </a14:imgLayer>
                </a14:imgProps>
              </a:ext>
              <a:ext uri="{746ABB8E-9B6C-4D6F-9616-0685DF0BA699}">
                <a14:useLocalDpi xmlns:a14="http://schemas.microsoft.com/office/drawing/2010/main" val="0"/>
              </a:ext>
            </a:extLst>
          </a:blip>
          <a:srcRect b="11360" l="10460" r="7710" t="9280"/>
          <a:stretch>
            <a:fillRect/>
          </a:stretch>
        </p:blipFill>
        <p:spPr>
          <a:xfrm rot="0">
            <a:off x="340975" y="725886"/>
            <a:ext cx="8462048" cy="4616124"/>
          </a:xfrm>
          <a:prstGeom prst="rect">
            <a:avLst/>
          </a:prstGeom>
          <a:noFill/>
          <a:ln cap="flat" w="11430">
            <a:solidFill>
              <a:srgbClr val="ffffff">
                <a:alpha val="100000"/>
              </a:srgbClr>
            </a:solidFill>
            <a:prstDash val="solid"/>
            <a:round/>
          </a:ln>
          <a:effectLst>
            <a:outerShdw blurRad="50800" dir="2700000" dist="0">
              <a:srgbClr val="5b5b5b">
                <a:alpha val="39999"/>
              </a:srgbClr>
            </a:outerShdw>
          </a:effectLst>
        </p:spPr>
      </p:pic>
      <p:sp>
        <p:nvSpPr>
          <p:cNvPr id="3" name="">
            <a:extLst>
              <a:ext uri="{9C02152B-7462-4B96-A37D-8732C7B344A1}">
                <a16:creationId xmlns:a16="http://schemas.microsoft.com/office/drawing/2010/main" id="{21D3D818-47FC-484F-BBD2-A7B32269A50B}"/>
              </a:ext>
            </a:extLst>
          </p:cNvPr>
          <p:cNvSpPr txBox="1"/>
          <p:nvPr/>
        </p:nvSpPr>
        <p:spPr>
          <a:xfrm flipH="false" flipV="false" rot="0">
            <a:off x="762000" y="0"/>
            <a:ext cx="7620000" cy="460914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>
              <a:defRPr dirty="0" lang="en-US" sz="1400"/>
            </a:pPr>
            <a:r>
              <a:rPr b="1" dirty="0" lang="en-US" sz="2400">
                <a:solidFill>
                  <a:srgbClr val="002060"/>
                </a:solidFill>
                <a:latin typeface="Arimo"/>
              </a:rPr>
              <a:t>                          Same user get deleted</a:t>
            </a:r>
            <a:endParaRPr b="1" dirty="0" lang="en-US" sz="2400">
              <a:solidFill>
                <a:srgbClr val="002060"/>
              </a:solidFill>
              <a:latin typeface="Arimo"/>
            </a:endParaRPr>
          </a:p>
        </p:txBody>
      </p:sp>
    </p:spTree>
    <p:extLst>
      <p:ext uri="{0F4E2F85-6443-4CF8-A7B2-F58375364E80}">
        <p14:creationId xmlns:p14="http://schemas.microsoft.com/office/powerpoint/2010/main" val="170903506466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75FA62F5-A628-4C77-AFD6-75BA78C1D934}">
                <a16:creationId xmlns:a16="http://schemas.microsoft.com/office/drawing/2010/main" id="{B4876EC1-6668-42DB-BB07-1390AD52DCCE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b="1" dirty="0" lang="en-US" sz="2400">
                <a:solidFill>
                  <a:srgbClr val="002060"/>
                </a:solidFill>
                <a:latin typeface="Arimo"/>
              </a:rPr>
              <a:t>In conclusion</a:t>
            </a:r>
            <a:endParaRPr b="1" dirty="0" lang="en-US" sz="2400">
              <a:solidFill>
                <a:srgbClr val="002060"/>
              </a:solidFill>
              <a:latin typeface="Arimo"/>
            </a:endParaRPr>
          </a:p>
        </p:txBody>
      </p:sp>
      <p:sp>
        <p:nvSpPr>
          <p:cNvPr id="3" name="Content Placeholder 2">
            <a:extLst>
              <a:ext uri="{CCB5FC57-CC94-49F1-8D19-1532C50C3248}">
                <a16:creationId xmlns:a16="http://schemas.microsoft.com/office/drawing/2010/main" id="{AF332A69-721F-4349-B5FC-5C5425C48C20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 vert="horz"/>
          <a:lstStyle/>
          <a:p>
            <a:pPr indent="0" marL="0">
              <a:buNone/>
            </a:pPr>
            <a:r>
              <a:rPr b="0" dirty="0" lang="en-US" sz="1800">
                <a:solidFill>
                  <a:schemeClr val="tx1"/>
                </a:solidFill>
                <a:latin typeface="Arimo"/>
              </a:rPr>
              <a:t>Zoho</a:t>
            </a:r>
            <a:r>
              <a:rPr b="0" dirty="0" err="1" lang="en-US" sz="1800">
                <a:solidFill>
                  <a:schemeClr val="tx1"/>
                </a:solidFill>
                <a:latin typeface="Arimo"/>
              </a:rPr>
              <a:t> </a:t>
            </a:r>
            <a:r>
              <a:rPr b="0" dirty="0" lang="en-US" sz="1800">
                <a:solidFill>
                  <a:schemeClr val="tx1"/>
                </a:solidFill>
                <a:latin typeface="Arimo"/>
              </a:rPr>
              <a:t>One</a:t>
            </a:r>
            <a:r>
              <a:rPr b="0" dirty="0" err="1" lang="en-US" sz="1800">
                <a:solidFill>
                  <a:schemeClr val="tx1"/>
                </a:solidFill>
                <a:latin typeface="Arimo"/>
              </a:rPr>
              <a:t> </a:t>
            </a:r>
            <a:r>
              <a:rPr b="0" dirty="0" lang="en-US" sz="1800">
                <a:solidFill>
                  <a:schemeClr val="tx1"/>
                </a:solidFill>
                <a:latin typeface="Arimo"/>
              </a:rPr>
              <a:t>can</a:t>
            </a:r>
            <a:r>
              <a:rPr b="0" dirty="0" err="1" lang="en-US" sz="1800">
                <a:solidFill>
                  <a:schemeClr val="tx1"/>
                </a:solidFill>
                <a:latin typeface="Arimo"/>
              </a:rPr>
              <a:t> </a:t>
            </a:r>
            <a:r>
              <a:rPr b="0" dirty="0" lang="en-US" sz="1800">
                <a:solidFill>
                  <a:schemeClr val="tx1"/>
                </a:solidFill>
                <a:latin typeface="Arimo"/>
              </a:rPr>
              <a:t>be</a:t>
            </a:r>
            <a:r>
              <a:rPr b="0" dirty="0" err="1" lang="en-US" sz="1800">
                <a:solidFill>
                  <a:schemeClr val="tx1"/>
                </a:solidFill>
                <a:latin typeface="Arimo"/>
              </a:rPr>
              <a:t> </a:t>
            </a:r>
            <a:r>
              <a:rPr b="0" dirty="0" lang="en-US" sz="1800">
                <a:solidFill>
                  <a:schemeClr val="tx1"/>
                </a:solidFill>
                <a:latin typeface="Arimo"/>
              </a:rPr>
              <a:t>a</a:t>
            </a:r>
            <a:r>
              <a:rPr b="0" dirty="0" err="1" lang="en-US" sz="1800">
                <a:solidFill>
                  <a:schemeClr val="tx1"/>
                </a:solidFill>
                <a:latin typeface="Arimo"/>
              </a:rPr>
              <a:t> </a:t>
            </a:r>
            <a:r>
              <a:rPr b="0" dirty="0" lang="en-US" sz="1800">
                <a:solidFill>
                  <a:schemeClr val="tx1"/>
                </a:solidFill>
                <a:latin typeface="Arimo"/>
              </a:rPr>
              <a:t>strategic</a:t>
            </a:r>
            <a:r>
              <a:rPr b="0" dirty="0" err="1" lang="en-US" sz="1800">
                <a:solidFill>
                  <a:schemeClr val="tx1"/>
                </a:solidFill>
                <a:latin typeface="Arimo"/>
              </a:rPr>
              <a:t> </a:t>
            </a:r>
            <a:r>
              <a:rPr b="0" dirty="0" lang="en-US" sz="1800">
                <a:solidFill>
                  <a:schemeClr val="tx1"/>
                </a:solidFill>
                <a:latin typeface="Arimo"/>
              </a:rPr>
              <a:t>move</a:t>
            </a:r>
            <a:r>
              <a:rPr b="0" dirty="0" err="1" lang="en-US" sz="1800">
                <a:solidFill>
                  <a:schemeClr val="tx1"/>
                </a:solidFill>
                <a:latin typeface="Arimo"/>
              </a:rPr>
              <a:t> </a:t>
            </a:r>
            <a:r>
              <a:rPr b="0" dirty="0" lang="en-US" sz="1800">
                <a:solidFill>
                  <a:schemeClr val="tx1"/>
                </a:solidFill>
                <a:latin typeface="Arimo"/>
              </a:rPr>
              <a:t>that</a:t>
            </a:r>
            <a:r>
              <a:rPr b="0" dirty="0" err="1" lang="en-US" sz="1800">
                <a:solidFill>
                  <a:schemeClr val="tx1"/>
                </a:solidFill>
                <a:latin typeface="Arimo"/>
              </a:rPr>
              <a:t> </a:t>
            </a:r>
            <a:r>
              <a:rPr b="0" dirty="0" lang="en-US" sz="1800">
                <a:solidFill>
                  <a:schemeClr val="tx1"/>
                </a:solidFill>
                <a:latin typeface="Arimo"/>
              </a:rPr>
              <a:t>benefits</a:t>
            </a:r>
            <a:r>
              <a:rPr b="0" dirty="0" err="1" lang="en-US" sz="1800">
                <a:solidFill>
                  <a:schemeClr val="tx1"/>
                </a:solidFill>
                <a:latin typeface="Arimo"/>
              </a:rPr>
              <a:t> </a:t>
            </a:r>
            <a:r>
              <a:rPr b="0" dirty="0" lang="en-US" sz="1800">
                <a:solidFill>
                  <a:schemeClr val="tx1"/>
                </a:solidFill>
                <a:latin typeface="Arimo"/>
              </a:rPr>
              <a:t>both</a:t>
            </a:r>
            <a:r>
              <a:rPr b="0" dirty="0" err="1" lang="en-US" sz="1800">
                <a:solidFill>
                  <a:schemeClr val="tx1"/>
                </a:solidFill>
                <a:latin typeface="Arimo"/>
              </a:rPr>
              <a:t> </a:t>
            </a:r>
            <a:r>
              <a:rPr b="0" dirty="0" lang="en-US" sz="1800">
                <a:solidFill>
                  <a:schemeClr val="tx1"/>
                </a:solidFill>
                <a:latin typeface="Arimo"/>
              </a:rPr>
              <a:t>Zoho</a:t>
            </a:r>
            <a:r>
              <a:rPr b="0" dirty="0" err="1" lang="en-US" sz="1800">
                <a:solidFill>
                  <a:schemeClr val="tx1"/>
                </a:solidFill>
                <a:latin typeface="Arimo"/>
              </a:rPr>
              <a:t> </a:t>
            </a:r>
            <a:r>
              <a:rPr b="0" dirty="0" lang="en-US" sz="1800">
                <a:solidFill>
                  <a:schemeClr val="tx1"/>
                </a:solidFill>
                <a:latin typeface="Arimo"/>
              </a:rPr>
              <a:t>and</a:t>
            </a:r>
            <a:r>
              <a:rPr b="0" dirty="0" err="1" lang="en-US" sz="1800">
                <a:solidFill>
                  <a:schemeClr val="tx1"/>
                </a:solidFill>
                <a:latin typeface="Arimo"/>
              </a:rPr>
              <a:t> </a:t>
            </a:r>
            <a:r>
              <a:rPr b="0" dirty="0" lang="en-US" sz="1800">
                <a:solidFill>
                  <a:schemeClr val="tx1"/>
                </a:solidFill>
                <a:latin typeface="Arimo"/>
              </a:rPr>
              <a:t>its</a:t>
            </a:r>
            <a:r>
              <a:rPr b="0" dirty="0" err="1" lang="en-US" sz="1800">
                <a:solidFill>
                  <a:schemeClr val="tx1"/>
                </a:solidFill>
                <a:latin typeface="Arimo"/>
              </a:rPr>
              <a:t> </a:t>
            </a:r>
            <a:r>
              <a:rPr b="0" dirty="0" lang="en-US" sz="1800">
                <a:solidFill>
                  <a:schemeClr val="tx1"/>
                </a:solidFill>
                <a:latin typeface="Arimo"/>
              </a:rPr>
              <a:t>customers</a:t>
            </a:r>
            <a:r>
              <a:rPr b="0" dirty="0" err="1" lang="en-US" sz="1800">
                <a:solidFill>
                  <a:schemeClr val="tx1"/>
                </a:solidFill>
                <a:latin typeface="Arimo"/>
              </a:rPr>
              <a:t>. </a:t>
            </a:r>
            <a:r>
              <a:rPr b="0" dirty="0" lang="en-US" sz="1800">
                <a:solidFill>
                  <a:schemeClr val="tx1"/>
                </a:solidFill>
                <a:latin typeface="Arimo"/>
              </a:rPr>
              <a:t>It</a:t>
            </a:r>
            <a:r>
              <a:rPr b="0" dirty="0" err="1" lang="en-US" sz="1800">
                <a:solidFill>
                  <a:schemeClr val="tx1"/>
                </a:solidFill>
                <a:latin typeface="Arimo"/>
              </a:rPr>
              <a:t> </a:t>
            </a:r>
            <a:r>
              <a:rPr b="0" dirty="0" lang="en-US" sz="1800">
                <a:solidFill>
                  <a:schemeClr val="tx1"/>
                </a:solidFill>
                <a:latin typeface="Arimo"/>
              </a:rPr>
              <a:t>allows</a:t>
            </a:r>
            <a:r>
              <a:rPr b="0" dirty="0" err="1" lang="en-US" sz="1800">
                <a:solidFill>
                  <a:schemeClr val="tx1"/>
                </a:solidFill>
                <a:latin typeface="Arimo"/>
              </a:rPr>
              <a:t> </a:t>
            </a:r>
            <a:r>
              <a:rPr b="0" dirty="0" lang="en-US" sz="1800">
                <a:solidFill>
                  <a:schemeClr val="tx1"/>
                </a:solidFill>
                <a:latin typeface="Arimo"/>
              </a:rPr>
              <a:t>for</a:t>
            </a:r>
            <a:r>
              <a:rPr b="0" dirty="0" err="1" lang="en-US" sz="1800">
                <a:solidFill>
                  <a:schemeClr val="tx1"/>
                </a:solidFill>
                <a:latin typeface="Arimo"/>
              </a:rPr>
              <a:t> </a:t>
            </a:r>
            <a:r>
              <a:rPr b="0" dirty="0" lang="en-US" sz="1800">
                <a:solidFill>
                  <a:schemeClr val="tx1"/>
                </a:solidFill>
                <a:latin typeface="Arimo"/>
              </a:rPr>
              <a:t>greater</a:t>
            </a:r>
            <a:r>
              <a:rPr b="0" dirty="0" err="1" lang="en-US" sz="1800">
                <a:solidFill>
                  <a:schemeClr val="tx1"/>
                </a:solidFill>
                <a:latin typeface="Arimo"/>
              </a:rPr>
              <a:t> </a:t>
            </a:r>
            <a:r>
              <a:rPr b="0" dirty="0" lang="en-US" sz="1800">
                <a:solidFill>
                  <a:schemeClr val="tx1"/>
                </a:solidFill>
                <a:latin typeface="Arimo"/>
              </a:rPr>
              <a:t>customization</a:t>
            </a:r>
            <a:r>
              <a:rPr b="0" dirty="0" err="1" lang="en-US" sz="1800">
                <a:solidFill>
                  <a:schemeClr val="tx1"/>
                </a:solidFill>
                <a:latin typeface="Arimo"/>
              </a:rPr>
              <a:t>, </a:t>
            </a:r>
            <a:r>
              <a:rPr b="0" dirty="0" lang="en-US" sz="1800">
                <a:solidFill>
                  <a:schemeClr val="tx1"/>
                </a:solidFill>
                <a:latin typeface="Arimo"/>
              </a:rPr>
              <a:t>market</a:t>
            </a:r>
            <a:r>
              <a:rPr b="0" dirty="0" err="1" lang="en-US" sz="1800">
                <a:solidFill>
                  <a:schemeClr val="tx1"/>
                </a:solidFill>
                <a:latin typeface="Arimo"/>
              </a:rPr>
              <a:t> </a:t>
            </a:r>
            <a:r>
              <a:rPr b="0" dirty="0" lang="en-US" sz="1800">
                <a:solidFill>
                  <a:schemeClr val="tx1"/>
                </a:solidFill>
                <a:latin typeface="Arimo"/>
              </a:rPr>
              <a:t>expansion</a:t>
            </a:r>
            <a:r>
              <a:rPr b="0" dirty="0" err="1" lang="en-US" sz="1800">
                <a:solidFill>
                  <a:schemeClr val="tx1"/>
                </a:solidFill>
                <a:latin typeface="Arimo"/>
              </a:rPr>
              <a:t>, </a:t>
            </a:r>
            <a:r>
              <a:rPr b="0" dirty="0" lang="en-US" sz="1800">
                <a:solidFill>
                  <a:schemeClr val="tx1"/>
                </a:solidFill>
                <a:latin typeface="Arimo"/>
              </a:rPr>
              <a:t>increased</a:t>
            </a:r>
            <a:r>
              <a:rPr b="0" dirty="0" err="1" lang="en-US" sz="1800">
                <a:solidFill>
                  <a:schemeClr val="tx1"/>
                </a:solidFill>
                <a:latin typeface="Arimo"/>
              </a:rPr>
              <a:t> </a:t>
            </a:r>
            <a:r>
              <a:rPr b="0" dirty="0" lang="en-US" sz="1800">
                <a:solidFill>
                  <a:schemeClr val="tx1"/>
                </a:solidFill>
                <a:latin typeface="Arimo"/>
              </a:rPr>
              <a:t>revenue</a:t>
            </a:r>
            <a:r>
              <a:rPr b="0" dirty="0" err="1" lang="en-US" sz="1800">
                <a:solidFill>
                  <a:schemeClr val="tx1"/>
                </a:solidFill>
                <a:latin typeface="Arimo"/>
              </a:rPr>
              <a:t> </a:t>
            </a:r>
            <a:r>
              <a:rPr b="0" dirty="0" lang="en-US" sz="1800">
                <a:solidFill>
                  <a:schemeClr val="tx1"/>
                </a:solidFill>
                <a:latin typeface="Arimo"/>
              </a:rPr>
              <a:t>opportunities</a:t>
            </a:r>
            <a:r>
              <a:rPr b="0" dirty="0" err="1" lang="en-US" sz="1800">
                <a:solidFill>
                  <a:schemeClr val="tx1"/>
                </a:solidFill>
                <a:latin typeface="Arimo"/>
              </a:rPr>
              <a:t>, </a:t>
            </a:r>
            <a:r>
              <a:rPr b="0" dirty="0" lang="en-US" sz="1800">
                <a:solidFill>
                  <a:schemeClr val="tx1"/>
                </a:solidFill>
                <a:latin typeface="Arimo"/>
              </a:rPr>
              <a:t>and</a:t>
            </a:r>
            <a:r>
              <a:rPr b="0" dirty="0" err="1" lang="en-US" sz="1800">
                <a:solidFill>
                  <a:schemeClr val="tx1"/>
                </a:solidFill>
                <a:latin typeface="Arimo"/>
              </a:rPr>
              <a:t> </a:t>
            </a:r>
            <a:r>
              <a:rPr b="0" dirty="0" lang="en-US" sz="1800">
                <a:solidFill>
                  <a:schemeClr val="tx1"/>
                </a:solidFill>
                <a:latin typeface="Arimo"/>
              </a:rPr>
              <a:t>enhanced</a:t>
            </a:r>
            <a:r>
              <a:rPr b="0" dirty="0" err="1" lang="en-US" sz="1800">
                <a:solidFill>
                  <a:schemeClr val="tx1"/>
                </a:solidFill>
                <a:latin typeface="Arimo"/>
              </a:rPr>
              <a:t> </a:t>
            </a:r>
            <a:r>
              <a:rPr b="0" dirty="0" lang="en-US" sz="1800">
                <a:solidFill>
                  <a:schemeClr val="tx1"/>
                </a:solidFill>
                <a:latin typeface="Arimo"/>
              </a:rPr>
              <a:t>competitiveness</a:t>
            </a:r>
            <a:r>
              <a:rPr b="0" dirty="0" err="1" lang="en-US" sz="1800">
                <a:solidFill>
                  <a:schemeClr val="tx1"/>
                </a:solidFill>
                <a:latin typeface="Arimo"/>
              </a:rPr>
              <a:t> </a:t>
            </a:r>
            <a:r>
              <a:rPr b="0" dirty="0" lang="en-US" sz="1800">
                <a:solidFill>
                  <a:schemeClr val="tx1"/>
                </a:solidFill>
                <a:latin typeface="Arimo"/>
              </a:rPr>
              <a:t>while</a:t>
            </a:r>
            <a:r>
              <a:rPr b="0" dirty="0" err="1" lang="en-US" sz="1800">
                <a:solidFill>
                  <a:schemeClr val="tx1"/>
                </a:solidFill>
                <a:latin typeface="Arimo"/>
              </a:rPr>
              <a:t> </a:t>
            </a:r>
            <a:r>
              <a:rPr b="0" dirty="0" lang="en-US" sz="1800">
                <a:solidFill>
                  <a:schemeClr val="tx1"/>
                </a:solidFill>
                <a:latin typeface="Arimo"/>
              </a:rPr>
              <a:t>catering</a:t>
            </a:r>
            <a:r>
              <a:rPr b="0" dirty="0" err="1" lang="en-US" sz="1800">
                <a:solidFill>
                  <a:schemeClr val="tx1"/>
                </a:solidFill>
                <a:latin typeface="Arimo"/>
              </a:rPr>
              <a:t> </a:t>
            </a:r>
            <a:r>
              <a:rPr b="0" dirty="0" lang="en-US" sz="1800">
                <a:solidFill>
                  <a:schemeClr val="tx1"/>
                </a:solidFill>
                <a:latin typeface="Arimo"/>
              </a:rPr>
              <a:t>to</a:t>
            </a:r>
            <a:r>
              <a:rPr b="0" dirty="0" err="1" lang="en-US" sz="1800">
                <a:solidFill>
                  <a:schemeClr val="tx1"/>
                </a:solidFill>
                <a:latin typeface="Arimo"/>
              </a:rPr>
              <a:t> </a:t>
            </a:r>
            <a:r>
              <a:rPr b="0" dirty="0" lang="en-US" sz="1800">
                <a:solidFill>
                  <a:schemeClr val="tx1"/>
                </a:solidFill>
                <a:latin typeface="Arimo"/>
              </a:rPr>
              <a:t>diverse</a:t>
            </a:r>
            <a:r>
              <a:rPr b="0" dirty="0" err="1" lang="en-US" sz="1800">
                <a:solidFill>
                  <a:schemeClr val="tx1"/>
                </a:solidFill>
                <a:latin typeface="Arimo"/>
              </a:rPr>
              <a:t> </a:t>
            </a:r>
            <a:r>
              <a:rPr b="0" dirty="0" lang="en-US" sz="1800">
                <a:solidFill>
                  <a:schemeClr val="tx1"/>
                </a:solidFill>
                <a:latin typeface="Arimo"/>
              </a:rPr>
              <a:t>industry</a:t>
            </a:r>
            <a:r>
              <a:rPr b="0" dirty="0" err="1" lang="en-US" sz="1800">
                <a:solidFill>
                  <a:schemeClr val="tx1"/>
                </a:solidFill>
                <a:latin typeface="Arimo"/>
              </a:rPr>
              <a:t> </a:t>
            </a:r>
            <a:r>
              <a:rPr b="0" dirty="0" lang="en-US" sz="1800">
                <a:solidFill>
                  <a:schemeClr val="tx1"/>
                </a:solidFill>
                <a:latin typeface="Arimo"/>
              </a:rPr>
              <a:t>needs</a:t>
            </a:r>
            <a:r>
              <a:rPr b="0" dirty="0" err="1" lang="en-US" sz="1800">
                <a:solidFill>
                  <a:schemeClr val="tx1"/>
                </a:solidFill>
                <a:latin typeface="Arimo"/>
              </a:rPr>
              <a:t>.</a:t>
            </a:r>
            <a:endParaRPr b="0" dirty="0" err="1" lang="en-US" sz="1800">
              <a:solidFill>
                <a:schemeClr val="tx1"/>
              </a:solidFill>
              <a:latin typeface="Arimo"/>
            </a:endParaRPr>
          </a:p>
        </p:txBody>
      </p:sp>
    </p:spTree>
    <p:extLst>
      <p:ext uri="{1B2923AD-935B-43B1-A172-E53540CA0267}">
        <p14:creationId xmlns:p14="http://schemas.microsoft.com/office/powerpoint/2010/main" val="1709035064662"/>
      </p:ext>
    </p:extLst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913D7B19-4C35-4201-B989-5559EAECBDC6}">
                <a16:creationId xmlns:a16="http://schemas.microsoft.com/office/drawing/2010/main" id="{C8AADE62-152A-4C88-8F55-9E1A3584EEE7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762000" y="568032"/>
            <a:ext cx="7620000" cy="3908717"/>
          </a:xfrm>
        </p:spPr>
        <p:txBody>
          <a:bodyPr rtlCol="0" vert="horz"/>
          <a:lstStyle/>
          <a:p>
            <a:pPr indent="0" marL="0">
              <a:buNone/>
            </a:pPr>
            <a:r>
              <a:rPr b="1" dirty="0" lang="en-US" sz="2800">
                <a:latin typeface="+mn-lt"/>
              </a:rPr>
              <a:t>                             </a:t>
            </a:r>
          </a:p>
          <a:p>
            <a:pPr indent="0" marL="0">
              <a:buNone/>
            </a:pPr>
            <a:r>
              <a:rPr b="1" dirty="0" lang="en-US" sz="2800">
                <a:latin typeface="+mn-lt"/>
              </a:rPr>
              <a:t/>
            </a:r>
          </a:p>
          <a:p>
            <a:pPr indent="0" marL="0">
              <a:buNone/>
            </a:pPr>
            <a:r>
              <a:rPr b="1" dirty="0" lang="en-US" sz="2800">
                <a:latin typeface="+mn-lt"/>
              </a:rPr>
              <a:t/>
            </a:r>
          </a:p>
          <a:p>
            <a:pPr indent="0" marL="0">
              <a:buNone/>
            </a:pPr>
            <a:r>
              <a:rPr b="1" dirty="0" lang="en-US" sz="2800">
                <a:latin typeface="+mn-lt"/>
              </a:rPr>
              <a:t>                             </a:t>
            </a:r>
            <a:r>
              <a:rPr b="1" dirty="0" lang="en-US" sz="2800">
                <a:latin typeface="+mn-lt"/>
              </a:rPr>
              <a:t>Thank you</a:t>
            </a:r>
            <a:endParaRPr b="1" dirty="0" lang="en-US" sz="2800">
              <a:latin typeface="+mn-lt"/>
            </a:endParaRPr>
          </a:p>
        </p:txBody>
      </p:sp>
    </p:spTree>
    <p:extLst>
      <p:ext uri="{3892E993-FD12-4811-95DB-D21DAD3F7265}">
        <p14:creationId xmlns:p14="http://schemas.microsoft.com/office/powerpoint/2010/main" val="1709035064664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2D213E8A-008F-4A4C-8E31-EB656B37624E}">
                <a16:creationId xmlns:a16="http://schemas.microsoft.com/office/drawing/2010/main" id="{A282EC1C-D13E-4F30-A11F-214FBEDFE5A0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1954833"/>
            <a:ext cx="7620000" cy="1165164"/>
          </a:xfrm>
        </p:spPr>
        <p:txBody>
          <a:bodyPr rtlCol="0" vert="horz"/>
          <a:lstStyle/>
          <a:p>
            <a:pPr/>
            <a:r>
              <a:rPr b="1" dirty="0" lang="en-US" sz="2400">
                <a:latin typeface="Arimo"/>
              </a:rPr>
              <a:t>                                        </a:t>
            </a:r>
            <a:r>
              <a:rPr b="1" dirty="0" lang="en-US" sz="2400">
                <a:solidFill>
                  <a:srgbClr val="002060"/>
                </a:solidFill>
                <a:latin typeface="Arimo"/>
              </a:rPr>
              <a:t>Task</a:t>
            </a:r>
          </a:p>
          <a:p>
            <a:pPr/>
            <a:r>
              <a:rPr b="1" dirty="0" lang="en-US" sz="1400">
                <a:solidFill>
                  <a:srgbClr val="002060"/>
                </a:solidFill>
                <a:latin typeface="Arimo"/>
              </a:rPr>
              <a:t>                      </a:t>
            </a:r>
            <a:r>
              <a:rPr b="1" dirty="0" lang="en-US" sz="1600">
                <a:solidFill>
                  <a:srgbClr val="0070c0"/>
                </a:solidFill>
                <a:latin typeface="Arimo"/>
              </a:rPr>
              <a:t>zoho one</a:t>
            </a:r>
            <a:r>
              <a:rPr b="1" dirty="0" lang="en-US" sz="1600">
                <a:solidFill>
                  <a:srgbClr val="002060"/>
                </a:solidFill>
                <a:latin typeface="Arimo"/>
              </a:rPr>
              <a:t> tool:</a:t>
            </a:r>
            <a:r>
              <a:rPr b="1" dirty="0" lang="en-US" sz="1400">
                <a:solidFill>
                  <a:srgbClr val="002060"/>
                </a:solidFill>
                <a:latin typeface="Arimo"/>
              </a:rPr>
              <a:t> </a:t>
            </a:r>
            <a:r>
              <a:rPr b="1" dirty="0" lang="en-US" sz="1600">
                <a:solidFill>
                  <a:srgbClr val="002060"/>
                </a:solidFill>
                <a:latin typeface="Arimo"/>
              </a:rPr>
              <a:t>How to </a:t>
            </a:r>
            <a:r>
              <a:rPr b="1" dirty="0" lang="en-US" sz="1600">
                <a:solidFill>
                  <a:srgbClr val="002060"/>
                </a:solidFill>
                <a:latin typeface="Arimo"/>
              </a:rPr>
              <a:t>delete inactive user accounts</a:t>
            </a:r>
            <a:r>
              <a:rPr b="1" dirty="0" lang="en-US" sz="1600">
                <a:solidFill>
                  <a:srgbClr val="002060"/>
                </a:solidFill>
                <a:latin typeface="Arimo"/>
              </a:rPr>
              <a:t>.</a:t>
            </a:r>
            <a:endParaRPr b="1" dirty="0" lang="en-US" sz="1600">
              <a:solidFill>
                <a:srgbClr val="002060"/>
              </a:solidFill>
              <a:latin typeface="Arimo"/>
            </a:endParaRPr>
          </a:p>
        </p:txBody>
      </p:sp>
    </p:spTree>
    <p:extLst>
      <p:ext uri="{E877BB73-2DB1-432E-8266-1452F4ABAE01}">
        <p14:creationId xmlns:p14="http://schemas.microsoft.com/office/powerpoint/2010/main" val="1709035064645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2E59B61B-28D0-4391-9893-D39AAACAA834}">
                <a16:creationId xmlns:a16="http://schemas.microsoft.com/office/drawing/2010/main" id="{76E54A45-5860-4691-A2D6-F0DA5D61C6CE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b="1" dirty="0" lang="en-US" sz="2400">
                <a:latin typeface="Arimo"/>
              </a:rPr>
              <a:t>                            </a:t>
            </a:r>
            <a:r>
              <a:rPr b="1" dirty="0" lang="en-US" sz="2400">
                <a:solidFill>
                  <a:srgbClr val="002060"/>
                </a:solidFill>
                <a:latin typeface="Arimo"/>
              </a:rPr>
              <a:t>Zoho one overview</a:t>
            </a:r>
            <a:endParaRPr b="1" dirty="0" lang="en-US" sz="2400">
              <a:solidFill>
                <a:srgbClr val="002060"/>
              </a:solidFill>
              <a:latin typeface="Arimo"/>
            </a:endParaRPr>
          </a:p>
        </p:txBody>
      </p:sp>
      <p:sp>
        <p:nvSpPr>
          <p:cNvPr id="3" name="Content Placeholder 2">
            <a:extLst>
              <a:ext uri="{71DDE9C4-EEA8-4B82-B5AD-31E9ADB66076}">
                <a16:creationId xmlns:a16="http://schemas.microsoft.com/office/drawing/2010/main" id="{A0159E37-D114-47A6-99F5-1343B40378F0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762000" y="1206293"/>
            <a:ext cx="7620000" cy="3941054"/>
          </a:xfrm>
        </p:spPr>
        <p:txBody>
          <a:bodyPr rtlCol="0" vert="horz">
            <a:normAutofit fontScale="92500" lnSpcReduction="20000"/>
          </a:bodyPr>
          <a:lstStyle/>
          <a:p>
            <a:pPr indent="0" marL="0">
              <a:buNone/>
            </a:pPr>
            <a:r>
              <a:rPr b="1" dirty="0" lang="en-US" sz="2000">
                <a:latin typeface="Arimo"/>
              </a:rPr>
              <a:t>About</a:t>
            </a:r>
            <a:r>
              <a:rPr b="1" dirty="0" lang="en-US" sz="2000">
                <a:latin typeface="Arimo"/>
              </a:rPr>
              <a:t> </a:t>
            </a:r>
            <a:r>
              <a:rPr b="1" dirty="0" lang="en-US" sz="2000">
                <a:latin typeface="Arimo"/>
              </a:rPr>
              <a:t>Zoho One</a:t>
            </a:r>
          </a:p>
          <a:p>
            <a:pPr indent="0" marL="0">
              <a:buNone/>
            </a:pPr>
            <a:r>
              <a:rPr b="0" dirty="0" lang="en-US" sz="1600">
                <a:solidFill>
                  <a:schemeClr val="tx1"/>
                </a:solidFill>
                <a:latin typeface="Arimo"/>
              </a:rPr>
              <a:t>Zoho One is an integrated business </a:t>
            </a:r>
            <a:r>
              <a:rPr b="0" dirty="0" lang="en-US" sz="1600">
                <a:solidFill>
                  <a:schemeClr val="tx1"/>
                </a:solidFill>
                <a:latin typeface="Arimo"/>
              </a:rPr>
              <a:t>management</a:t>
            </a:r>
            <a:r>
              <a:rPr b="0" dirty="0" lang="en-US" sz="1600">
                <a:solidFill>
                  <a:schemeClr val="tx1"/>
                </a:solidFill>
                <a:latin typeface="Arimo"/>
              </a:rPr>
              <a:t> suite designed to help organizations of all sizes manage sales, marketing, finance, human resource (HR) </a:t>
            </a:r>
            <a:r>
              <a:rPr b="0" dirty="0" lang="en-US" sz="1600">
                <a:solidFill>
                  <a:schemeClr val="tx1"/>
                </a:solidFill>
                <a:latin typeface="Arimo"/>
              </a:rPr>
              <a:t>and</a:t>
            </a:r>
            <a:r>
              <a:rPr b="0" dirty="0" lang="en-US" sz="1600">
                <a:solidFill>
                  <a:schemeClr val="tx1"/>
                </a:solidFill>
                <a:latin typeface="Arimo"/>
              </a:rPr>
              <a:t> more. Features include quoting, digital signatures,</a:t>
            </a:r>
            <a:r>
              <a:rPr b="0" dirty="0" lang="en-US" sz="1600">
                <a:solidFill>
                  <a:schemeClr val="tx1"/>
                </a:solidFill>
                <a:latin typeface="Arimo"/>
              </a:rPr>
              <a:t> </a:t>
            </a:r>
            <a:r>
              <a:rPr b="0" dirty="0" lang="en-US" sz="1600">
                <a:solidFill>
                  <a:schemeClr val="tx1"/>
                </a:solidFill>
                <a:latin typeface="Arimo"/>
              </a:rPr>
              <a:t>project tracking, accounting, </a:t>
            </a:r>
            <a:r>
              <a:rPr b="0" dirty="0" lang="en-US" sz="1600">
                <a:solidFill>
                  <a:schemeClr val="tx1"/>
                </a:solidFill>
                <a:latin typeface="Arimo"/>
              </a:rPr>
              <a:t>kanban</a:t>
            </a:r>
            <a:r>
              <a:rPr b="0" dirty="0" lang="en-US" sz="1600">
                <a:solidFill>
                  <a:schemeClr val="tx1"/>
                </a:solidFill>
                <a:latin typeface="Arimo"/>
              </a:rPr>
              <a:t> board, contact </a:t>
            </a:r>
            <a:r>
              <a:rPr b="0" dirty="0" lang="en-US" sz="1600">
                <a:solidFill>
                  <a:schemeClr val="tx1"/>
                </a:solidFill>
                <a:latin typeface="Arimo"/>
              </a:rPr>
              <a:t>management</a:t>
            </a:r>
            <a:r>
              <a:rPr b="0" dirty="0" lang="en-US" sz="1600">
                <a:solidFill>
                  <a:schemeClr val="tx1"/>
                </a:solidFill>
                <a:latin typeface="Arimo"/>
              </a:rPr>
              <a:t> </a:t>
            </a:r>
            <a:r>
              <a:rPr b="0" dirty="0" lang="en-US" sz="1600">
                <a:solidFill>
                  <a:schemeClr val="tx1"/>
                </a:solidFill>
                <a:latin typeface="Arimo"/>
              </a:rPr>
              <a:t>and</a:t>
            </a:r>
            <a:r>
              <a:rPr b="0" dirty="0" lang="en-US" sz="1600">
                <a:solidFill>
                  <a:schemeClr val="tx1"/>
                </a:solidFill>
                <a:latin typeface="Arimo"/>
              </a:rPr>
              <a:t> group calendars. </a:t>
            </a:r>
          </a:p>
          <a:p>
            <a:pPr indent="0" marL="0">
              <a:buNone/>
            </a:pPr>
            <a:r>
              <a:rPr b="0" dirty="0" lang="en-US" sz="1600">
                <a:solidFill>
                  <a:schemeClr val="tx1"/>
                </a:solidFill>
                <a:latin typeface="Arimo"/>
              </a:rPr>
              <a:t>The application enables sales teams to generate leads, manage client records </a:t>
            </a:r>
            <a:r>
              <a:rPr b="0" dirty="0" lang="en-US" sz="1600">
                <a:solidFill>
                  <a:schemeClr val="tx1"/>
                </a:solidFill>
                <a:latin typeface="Arimo"/>
              </a:rPr>
              <a:t>and</a:t>
            </a:r>
            <a:r>
              <a:rPr b="0" dirty="0" lang="en-US" sz="1600">
                <a:solidFill>
                  <a:schemeClr val="tx1"/>
                </a:solidFill>
                <a:latin typeface="Arimo"/>
              </a:rPr>
              <a:t> communicate with them via phone, live chat or online meetings. Marketers can build custom websites </a:t>
            </a:r>
            <a:r>
              <a:rPr b="0" dirty="0" lang="en-US" sz="1600">
                <a:solidFill>
                  <a:schemeClr val="tx1"/>
                </a:solidFill>
                <a:latin typeface="Arimo"/>
              </a:rPr>
              <a:t>and</a:t>
            </a:r>
            <a:r>
              <a:rPr b="0" dirty="0" lang="en-US" sz="1600">
                <a:solidFill>
                  <a:schemeClr val="tx1"/>
                </a:solidFill>
                <a:latin typeface="Arimo"/>
              </a:rPr>
              <a:t> utilize visual analytics to track visitor's engagement </a:t>
            </a:r>
            <a:r>
              <a:rPr b="0" dirty="0" lang="en-US" sz="1600">
                <a:solidFill>
                  <a:schemeClr val="tx1"/>
                </a:solidFill>
                <a:latin typeface="Arimo"/>
              </a:rPr>
              <a:t>and</a:t>
            </a:r>
            <a:r>
              <a:rPr b="0" dirty="0" lang="en-US" sz="1600">
                <a:solidFill>
                  <a:schemeClr val="tx1"/>
                </a:solidFill>
                <a:latin typeface="Arimo"/>
              </a:rPr>
              <a:t> interaction with pages. It also assists HR managers with applicant tracking, resume parsing, interview scheduling, time tracking </a:t>
            </a:r>
            <a:r>
              <a:rPr b="0" dirty="0" lang="en-US" sz="1600">
                <a:solidFill>
                  <a:schemeClr val="tx1"/>
                </a:solidFill>
                <a:latin typeface="Arimo"/>
              </a:rPr>
              <a:t>and</a:t>
            </a:r>
            <a:r>
              <a:rPr b="0" dirty="0" lang="en-US" sz="1600">
                <a:solidFill>
                  <a:schemeClr val="tx1"/>
                </a:solidFill>
                <a:latin typeface="Arimo"/>
              </a:rPr>
              <a:t> onboarding. Zoho One enables support teams to manage tickets, provide remote assistance through screen sharing </a:t>
            </a:r>
            <a:r>
              <a:rPr b="0" dirty="0" lang="en-US" sz="1600">
                <a:solidFill>
                  <a:schemeClr val="tx1"/>
                </a:solidFill>
                <a:latin typeface="Arimo"/>
              </a:rPr>
              <a:t>and</a:t>
            </a:r>
            <a:r>
              <a:rPr b="0" dirty="0" lang="en-US" sz="1600">
                <a:solidFill>
                  <a:schemeClr val="tx1"/>
                </a:solidFill>
                <a:latin typeface="Arimo"/>
              </a:rPr>
              <a:t> track ticket resolutions. Businesses can handle multi-channel orders </a:t>
            </a:r>
            <a:r>
              <a:rPr b="0" dirty="0" lang="en-US" sz="1600">
                <a:solidFill>
                  <a:schemeClr val="tx1"/>
                </a:solidFill>
                <a:latin typeface="Arimo"/>
              </a:rPr>
              <a:t>and</a:t>
            </a:r>
            <a:r>
              <a:rPr b="0" dirty="0" lang="en-US" sz="1600">
                <a:solidFill>
                  <a:schemeClr val="tx1"/>
                </a:solidFill>
                <a:latin typeface="Arimo"/>
              </a:rPr>
              <a:t> monitor stock levels across warehouses.</a:t>
            </a:r>
            <a:br>
              <a:rPr b="0" dirty="0" lang="en-US" sz="1600">
                <a:solidFill>
                  <a:schemeClr val="tx1"/>
                </a:solidFill>
                <a:latin typeface="Arimo"/>
              </a:rPr>
            </a:br>
            <a:br>
              <a:rPr b="0" dirty="0" lang="en-US" sz="1600">
                <a:solidFill>
                  <a:schemeClr val="tx1"/>
                </a:solidFill>
                <a:latin typeface="Arimo"/>
              </a:rPr>
            </a:br>
            <a:r>
              <a:rPr b="0" dirty="0" lang="en-US" sz="1600">
                <a:solidFill>
                  <a:schemeClr val="tx1"/>
                </a:solidFill>
                <a:latin typeface="Arimo"/>
              </a:rPr>
              <a:t>It comes with mobile applications for iOS </a:t>
            </a:r>
            <a:r>
              <a:rPr b="0" dirty="0" lang="en-US" sz="1600">
                <a:solidFill>
                  <a:schemeClr val="tx1"/>
                </a:solidFill>
                <a:latin typeface="Arimo"/>
              </a:rPr>
              <a:t>and</a:t>
            </a:r>
            <a:r>
              <a:rPr b="0" dirty="0" lang="en-US" sz="1600">
                <a:solidFill>
                  <a:schemeClr val="tx1"/>
                </a:solidFill>
                <a:latin typeface="Arimo"/>
              </a:rPr>
              <a:t> Android. The solution is available on monthly </a:t>
            </a:r>
            <a:r>
              <a:rPr b="0" dirty="0" lang="en-US" sz="1600">
                <a:solidFill>
                  <a:schemeClr val="tx1"/>
                </a:solidFill>
                <a:latin typeface="Arimo"/>
              </a:rPr>
              <a:t>and</a:t>
            </a:r>
            <a:r>
              <a:rPr b="0" dirty="0" lang="en-US" sz="1600">
                <a:solidFill>
                  <a:schemeClr val="tx1"/>
                </a:solidFill>
                <a:latin typeface="Arimo"/>
              </a:rPr>
              <a:t> annual subscriptions </a:t>
            </a:r>
            <a:r>
              <a:rPr b="0" dirty="0" lang="en-US" sz="1600">
                <a:solidFill>
                  <a:schemeClr val="tx1"/>
                </a:solidFill>
                <a:latin typeface="Arimo"/>
              </a:rPr>
              <a:t>and</a:t>
            </a:r>
            <a:r>
              <a:rPr b="0" dirty="0" lang="en-US" sz="1600">
                <a:solidFill>
                  <a:schemeClr val="tx1"/>
                </a:solidFill>
                <a:latin typeface="Arimo"/>
              </a:rPr>
              <a:t> support is provided via email, documentation </a:t>
            </a:r>
            <a:r>
              <a:rPr b="0" dirty="0" lang="en-US" sz="1600">
                <a:solidFill>
                  <a:schemeClr val="tx1"/>
                </a:solidFill>
                <a:latin typeface="Arimo"/>
              </a:rPr>
              <a:t>and</a:t>
            </a:r>
            <a:r>
              <a:rPr b="0" dirty="0" lang="en-US" sz="1600">
                <a:solidFill>
                  <a:schemeClr val="tx1"/>
                </a:solidFill>
                <a:latin typeface="Arimo"/>
              </a:rPr>
              <a:t> forums.</a:t>
            </a:r>
            <a:r>
              <a:rPr b="0" dirty="0" lang="en-US" sz="1600">
                <a:solidFill>
                  <a:srgbClr val="646768"/>
                </a:solidFill>
                <a:latin typeface="Arimo"/>
              </a:rPr>
              <a:t> </a:t>
            </a:r>
            <a:endParaRPr b="0" dirty="0" lang="en-US" sz="1600">
              <a:solidFill>
                <a:srgbClr val="646768"/>
              </a:solidFill>
              <a:latin typeface="Arimo"/>
            </a:endParaRPr>
          </a:p>
        </p:txBody>
      </p:sp>
    </p:spTree>
    <p:extLst>
      <p:ext uri="{10282416-B8E2-4490-983A-C6365AF530F7}">
        <p14:creationId xmlns:p14="http://schemas.microsoft.com/office/powerpoint/2010/main" val="1709035064647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D52DF184-7CAC-424E-B1C6-7805705C22AD}">
                <a16:creationId xmlns:a16="http://schemas.microsoft.com/office/drawing/2010/main" id="{4A2F66DC-D9F0-4828-9CBE-578CCA7E568D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387143"/>
            <a:ext cx="7620000" cy="762714"/>
          </a:xfrm>
        </p:spPr>
        <p:txBody>
          <a:bodyPr rtlCol="0" vert="horz"/>
          <a:lstStyle/>
          <a:p>
            <a:pPr/>
            <a:r>
              <a:rPr b="1" dirty="0" lang="en-US" sz="2400">
                <a:solidFill>
                  <a:srgbClr val="002060"/>
                </a:solidFill>
                <a:latin typeface="Arimo"/>
              </a:rPr>
              <a:t>                           Features of Zoho One</a:t>
            </a:r>
            <a:endParaRPr b="1" dirty="0" lang="en-US" sz="2400">
              <a:solidFill>
                <a:srgbClr val="002060"/>
              </a:solidFill>
              <a:latin typeface="Arimo"/>
            </a:endParaRPr>
          </a:p>
        </p:txBody>
      </p:sp>
      <p:sp>
        <p:nvSpPr>
          <p:cNvPr id="3" name="Content Placeholder 2">
            <a:extLst>
              <a:ext uri="{3E75FDBD-540E-42DB-9A4E-56ED387048A3}">
                <a16:creationId xmlns:a16="http://schemas.microsoft.com/office/drawing/2010/main" id="{BBE9D374-F450-4DE6-88EE-97FC73D808EC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780992" y="941651"/>
            <a:ext cx="7620000" cy="3995746"/>
          </a:xfrm>
        </p:spPr>
        <p:txBody>
          <a:bodyPr rtlCol="0" vert="horz">
            <a:normAutofit fontScale="100000" lnSpcReduction="0"/>
          </a:bodyPr>
          <a:lstStyle/>
          <a:p>
            <a:pPr indent="0" marL="0">
              <a:buNone/>
            </a:pPr>
            <a:r>
              <a:rPr b="1" dirty="0" lang="en-US">
                <a:latin typeface="source-serif-pro"/>
              </a:rPr>
              <a:t/>
            </a:r>
          </a:p>
          <a:p>
            <a:pPr indent="-342900" marL="685800">
              <a:buFont typeface="Wingdings"/>
              <a:buChar char=""/>
            </a:pPr>
            <a:r>
              <a:rPr b="0" dirty="0" lang="en-US">
                <a:latin typeface="Arimo"/>
              </a:rPr>
              <a:t>Improve business </a:t>
            </a:r>
            <a:r>
              <a:rPr b="0" dirty="0" lang="en-US">
                <a:latin typeface="Arimo"/>
              </a:rPr>
              <a:t>processes</a:t>
            </a:r>
          </a:p>
          <a:p>
            <a:pPr indent="-342900" marL="685800">
              <a:buFont typeface="Wingdings"/>
              <a:buChar char=""/>
            </a:pPr>
            <a:r>
              <a:rPr b="0" dirty="0" lang="en-US">
                <a:latin typeface="Arimo"/>
              </a:rPr>
              <a:t>An integrated </a:t>
            </a:r>
            <a:r>
              <a:rPr b="0" dirty="0" lang="en-US">
                <a:latin typeface="Arimo"/>
              </a:rPr>
              <a:t>and</a:t>
            </a:r>
            <a:r>
              <a:rPr b="0" dirty="0" lang="en-US">
                <a:latin typeface="Arimo"/>
              </a:rPr>
              <a:t> </a:t>
            </a:r>
            <a:r>
              <a:rPr b="0" dirty="0" lang="en-US">
                <a:latin typeface="Arimo"/>
              </a:rPr>
              <a:t>customizable</a:t>
            </a:r>
            <a:r>
              <a:rPr b="0" dirty="0" lang="en-US">
                <a:latin typeface="Arimo"/>
              </a:rPr>
              <a:t> system</a:t>
            </a:r>
          </a:p>
          <a:p>
            <a:pPr indent="-342900" marL="685800">
              <a:buFont typeface="Wingdings"/>
              <a:buChar char=""/>
            </a:pPr>
            <a:r>
              <a:rPr b="0" dirty="0" lang="en-US">
                <a:latin typeface="Arimo"/>
              </a:rPr>
              <a:t>Fully </a:t>
            </a:r>
            <a:r>
              <a:rPr b="0" dirty="0" lang="en-US">
                <a:latin typeface="Arimo"/>
              </a:rPr>
              <a:t>customizable</a:t>
            </a:r>
            <a:r>
              <a:rPr b="0" dirty="0" lang="en-US">
                <a:latin typeface="Arimo"/>
              </a:rPr>
              <a:t> Sales process </a:t>
            </a:r>
            <a:r>
              <a:rPr b="0" dirty="0" lang="en-US">
                <a:latin typeface="Arimo"/>
              </a:rPr>
              <a:t>and</a:t>
            </a:r>
            <a:r>
              <a:rPr b="0" dirty="0" lang="en-US">
                <a:latin typeface="Arimo"/>
              </a:rPr>
              <a:t> Workflow automation</a:t>
            </a:r>
          </a:p>
          <a:p>
            <a:pPr indent="-342900" marL="685800">
              <a:buFont typeface="Wingdings"/>
              <a:buChar char=""/>
            </a:pPr>
            <a:r>
              <a:rPr b="0" dirty="0" lang="en-US">
                <a:latin typeface="Arimo"/>
              </a:rPr>
              <a:t>Real-time</a:t>
            </a:r>
            <a:r>
              <a:rPr b="0" dirty="0" lang="en-US">
                <a:latin typeface="Arimo"/>
              </a:rPr>
              <a:t> performance dashboards </a:t>
            </a:r>
            <a:r>
              <a:rPr b="0" dirty="0" lang="en-US">
                <a:latin typeface="Arimo"/>
              </a:rPr>
              <a:t>and</a:t>
            </a:r>
            <a:r>
              <a:rPr b="0" dirty="0" lang="en-US">
                <a:latin typeface="Arimo"/>
              </a:rPr>
              <a:t> Automated report generation</a:t>
            </a:r>
          </a:p>
          <a:p>
            <a:pPr indent="-342900" marL="685800">
              <a:buFont typeface="Wingdings"/>
              <a:buChar char=""/>
            </a:pPr>
            <a:r>
              <a:rPr b="0" dirty="0" lang="en-US">
                <a:latin typeface="Arimo"/>
              </a:rPr>
              <a:t>Communication tools </a:t>
            </a:r>
            <a:r>
              <a:rPr b="0" dirty="0" lang="en-US">
                <a:latin typeface="Arimo"/>
              </a:rPr>
              <a:t>and</a:t>
            </a:r>
            <a:r>
              <a:rPr b="0" dirty="0" lang="en-US">
                <a:latin typeface="Arimo"/>
              </a:rPr>
              <a:t> </a:t>
            </a:r>
            <a:r>
              <a:rPr b="0" dirty="0" lang="en-US">
                <a:latin typeface="Arimo"/>
              </a:rPr>
              <a:t>Real-time</a:t>
            </a:r>
            <a:r>
              <a:rPr b="0" dirty="0" lang="en-US">
                <a:latin typeface="Arimo"/>
              </a:rPr>
              <a:t> notifications</a:t>
            </a:r>
          </a:p>
          <a:p>
            <a:pPr indent="-342900" marL="685800">
              <a:buFont typeface="Wingdings"/>
              <a:buChar char=""/>
            </a:pPr>
            <a:r>
              <a:rPr b="0" dirty="0" lang="en-US">
                <a:latin typeface="Arimo"/>
              </a:rPr>
              <a:t>Marketing</a:t>
            </a:r>
            <a:r>
              <a:rPr b="0" dirty="0" lang="en-US">
                <a:latin typeface="Arimo"/>
              </a:rPr>
              <a:t>, Email Campaign Management</a:t>
            </a:r>
          </a:p>
          <a:p>
            <a:pPr indent="0">
              <a:buNone/>
            </a:pPr>
            <a:r>
              <a:rPr dirty="0" lang="en-US"/>
              <a:t/>
            </a:r>
            <a:endParaRPr dirty="0" lang="en-US"/>
          </a:p>
        </p:txBody>
      </p:sp>
    </p:spTree>
    <p:extLst>
      <p:ext uri="{1C53FA14-9896-41A8-9AB6-B56D82CB17FA}">
        <p14:creationId xmlns:p14="http://schemas.microsoft.com/office/powerpoint/2010/main" val="1709035064649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78DD39A9-B325-4F4B-BAFB-61F9B855E672}">
                <a16:creationId xmlns:a16="http://schemas.microsoft.com/office/drawing/2010/main" id="{37E3B72F-BF6E-4383-AC59-3D87DBC00D3C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762000" y="968321"/>
            <a:ext cx="7620000" cy="3831793"/>
          </a:xfrm>
        </p:spPr>
        <p:txBody>
          <a:bodyPr rtlCol="0"/>
          <a:lstStyle/>
          <a:p>
            <a:pPr>
              <a:buFont typeface="Wingdings"/>
              <a:buChar char=""/>
            </a:pPr>
            <a:r>
              <a:rPr b="0" dirty="0" lang="en-US">
                <a:latin typeface="Arimo"/>
              </a:rPr>
              <a:t>Social media interaction </a:t>
            </a:r>
            <a:r>
              <a:rPr b="0" dirty="0" lang="en-US">
                <a:latin typeface="Arimo"/>
              </a:rPr>
              <a:t>management</a:t>
            </a:r>
          </a:p>
          <a:p>
            <a:pPr>
              <a:buFont typeface="Wingdings"/>
              <a:buChar char=""/>
            </a:pPr>
            <a:r>
              <a:rPr b="0" dirty="0" lang="en-US">
                <a:latin typeface="Arimo"/>
              </a:rPr>
              <a:t>Invoices </a:t>
            </a:r>
            <a:r>
              <a:rPr b="0" dirty="0" lang="en-US">
                <a:latin typeface="Arimo"/>
              </a:rPr>
              <a:t>and</a:t>
            </a:r>
            <a:r>
              <a:rPr b="0" dirty="0" lang="en-US">
                <a:latin typeface="Arimo"/>
              </a:rPr>
              <a:t> estimate creations,</a:t>
            </a:r>
          </a:p>
          <a:p>
            <a:pPr>
              <a:buFont typeface="Wingdings"/>
              <a:buChar char=""/>
            </a:pPr>
            <a:r>
              <a:rPr b="0" dirty="0" lang="en-US">
                <a:latin typeface="Arimo"/>
              </a:rPr>
              <a:t>Inventory handling</a:t>
            </a:r>
          </a:p>
          <a:p>
            <a:pPr>
              <a:buFont typeface="Wingdings"/>
              <a:buChar char=""/>
            </a:pPr>
            <a:r>
              <a:rPr b="0" dirty="0" lang="en-US">
                <a:latin typeface="Arimo"/>
              </a:rPr>
              <a:t>Tracking income </a:t>
            </a:r>
            <a:r>
              <a:rPr b="0" dirty="0" lang="en-US">
                <a:latin typeface="Arimo"/>
              </a:rPr>
              <a:t>and</a:t>
            </a:r>
            <a:r>
              <a:rPr b="0" dirty="0" lang="en-US">
                <a:latin typeface="Arimo"/>
              </a:rPr>
              <a:t> expenses</a:t>
            </a:r>
          </a:p>
          <a:p>
            <a:pPr>
              <a:buFont typeface="Wingdings"/>
              <a:buChar char=""/>
            </a:pPr>
            <a:r>
              <a:rPr b="0" dirty="0" lang="en-US">
                <a:latin typeface="Arimo"/>
              </a:rPr>
              <a:t>Powerful</a:t>
            </a:r>
            <a:r>
              <a:rPr b="0" dirty="0" lang="en-US">
                <a:latin typeface="Arimo"/>
              </a:rPr>
              <a:t> analytics</a:t>
            </a:r>
          </a:p>
          <a:p>
            <a:pPr>
              <a:buFont typeface="Wingdings"/>
              <a:buChar char=""/>
            </a:pPr>
            <a:r>
              <a:rPr b="0" dirty="0" lang="en-US">
                <a:latin typeface="Arimo"/>
              </a:rPr>
              <a:t>Website tracking functionality</a:t>
            </a:r>
          </a:p>
          <a:p>
            <a:pPr>
              <a:buFont typeface="Wingdings"/>
              <a:buChar char=""/>
            </a:pPr>
            <a:r>
              <a:rPr b="0" dirty="0" lang="en-US">
                <a:latin typeface="Arimo"/>
              </a:rPr>
              <a:t>Third-party integrations</a:t>
            </a:r>
            <a:endParaRPr b="0" dirty="0" lang="en-US">
              <a:latin typeface="Arimo"/>
            </a:endParaRPr>
          </a:p>
        </p:txBody>
      </p:sp>
    </p:spTree>
    <p:extLst>
      <p:ext uri="{34504A31-12D5-482A-AB23-60F6B2E28F84}">
        <p14:creationId xmlns:p14="http://schemas.microsoft.com/office/powerpoint/2010/main" val="1709035064651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4EA4AECD-F611-430D-94FA-9044649E2AE6}">
                <a16:creationId xmlns:a16="http://schemas.microsoft.com/office/drawing/2010/main" id="{C06F65BA-A008-44AF-A63C-109553835346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118433"/>
            <a:ext cx="7620000" cy="645908"/>
          </a:xfrm>
        </p:spPr>
        <p:txBody>
          <a:bodyPr rtlCol="0" vert="horz"/>
          <a:lstStyle/>
          <a:p>
            <a:pPr/>
            <a:r>
              <a:rPr b="1" dirty="0" lang="en-US" sz="2400">
                <a:solidFill>
                  <a:srgbClr val="002060"/>
                </a:solidFill>
                <a:latin typeface="Arimo"/>
              </a:rPr>
              <a:t>                            Benefits of zoho one</a:t>
            </a:r>
            <a:endParaRPr b="1" dirty="0" lang="en-US" sz="2400">
              <a:solidFill>
                <a:srgbClr val="002060"/>
              </a:solidFill>
              <a:latin typeface="Arimo"/>
            </a:endParaRPr>
          </a:p>
        </p:txBody>
      </p:sp>
      <p:sp>
        <p:nvSpPr>
          <p:cNvPr id="3" name="Content Placeholder 2">
            <a:extLst>
              <a:ext uri="{DF8CF6E6-2588-423C-980B-BE3F4F0DB1FF}">
                <a16:creationId xmlns:a16="http://schemas.microsoft.com/office/drawing/2010/main" id="{A823DFC7-959A-486D-9ACA-E84D440BD966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762000" y="867089"/>
            <a:ext cx="7620000" cy="3712406"/>
          </a:xfrm>
        </p:spPr>
        <p:txBody>
          <a:bodyPr rtlCol="0" vert="horz">
            <a:normAutofit fontScale="100000" lnSpcReduction="10000"/>
          </a:bodyPr>
          <a:lstStyle/>
          <a:p>
            <a:pPr indent="0" marL="0">
              <a:buNone/>
            </a:pPr>
            <a:r>
              <a:rPr b="1" dirty="0" lang="en-US">
                <a:latin typeface="Arimo"/>
              </a:rPr>
              <a:t>      </a:t>
            </a:r>
            <a:r>
              <a:rPr b="1" dirty="0" lang="en-US" sz="2000">
                <a:latin typeface="Arimo"/>
              </a:rPr>
              <a:t>Integration of Sales Reports </a:t>
            </a:r>
            <a:r>
              <a:rPr b="1" dirty="0" lang="en-US" sz="2000">
                <a:latin typeface="Arimo"/>
              </a:rPr>
              <a:t>and</a:t>
            </a:r>
            <a:r>
              <a:rPr b="1" dirty="0" lang="en-US" sz="2000">
                <a:latin typeface="Arimo"/>
              </a:rPr>
              <a:t> Figures</a:t>
            </a:r>
          </a:p>
          <a:p>
            <a:pPr indent="0">
              <a:buNone/>
            </a:pPr>
            <a:r>
              <a:rPr b="0" dirty="0" lang="en-US">
                <a:latin typeface="Arimo"/>
              </a:rPr>
              <a:t>Zoho One allows the easier facilitation of sales data across all channels </a:t>
            </a:r>
            <a:r>
              <a:rPr b="0" dirty="0" lang="en-US">
                <a:latin typeface="Arimo"/>
              </a:rPr>
              <a:t>and</a:t>
            </a:r>
            <a:r>
              <a:rPr b="0" dirty="0" lang="en-US">
                <a:latin typeface="Arimo"/>
              </a:rPr>
              <a:t> gives up-to-date</a:t>
            </a:r>
            <a:r>
              <a:rPr b="0" dirty="0" lang="en-US">
                <a:latin typeface="Arimo"/>
              </a:rPr>
              <a:t> </a:t>
            </a:r>
            <a:r>
              <a:rPr b="0" dirty="0" lang="en-US" u="sng">
                <a:latin typeface="Arimo"/>
                <a:hlinkClick r:id="rId2"/>
              </a:rPr>
              <a:t>sales reports</a:t>
            </a:r>
            <a:r>
              <a:rPr b="0" dirty="0" lang="en-US">
                <a:latin typeface="Arimo"/>
              </a:rPr>
              <a:t> </a:t>
            </a:r>
            <a:r>
              <a:rPr b="0" dirty="0" lang="en-US">
                <a:latin typeface="Arimo"/>
              </a:rPr>
              <a:t>which can be used for better decision-making.</a:t>
            </a:r>
          </a:p>
          <a:p>
            <a:pPr indent="0">
              <a:buNone/>
            </a:pPr>
            <a:r>
              <a:rPr b="1" dirty="0" lang="en-US" sz="2000">
                <a:latin typeface="Arimo"/>
              </a:rPr>
              <a:t>All-in-one </a:t>
            </a:r>
            <a:r>
              <a:rPr b="1" dirty="0" lang="en-US" sz="2000">
                <a:latin typeface="Arimo"/>
              </a:rPr>
              <a:t>Marketing</a:t>
            </a:r>
            <a:r>
              <a:rPr b="1" dirty="0" lang="en-US" sz="2000">
                <a:latin typeface="Arimo"/>
              </a:rPr>
              <a:t> Solutions</a:t>
            </a:r>
          </a:p>
          <a:p>
            <a:pPr indent="0">
              <a:buNone/>
            </a:pPr>
            <a:r>
              <a:rPr b="0" dirty="0" lang="en-US">
                <a:latin typeface="Arimo"/>
              </a:rPr>
              <a:t>With Zoho One, marketers can keep track of all the numbers for reach </a:t>
            </a:r>
            <a:r>
              <a:rPr b="0" dirty="0" lang="en-US">
                <a:latin typeface="Arimo"/>
              </a:rPr>
              <a:t>and</a:t>
            </a:r>
            <a:r>
              <a:rPr b="0" dirty="0" lang="en-US">
                <a:latin typeface="Arimo"/>
              </a:rPr>
              <a:t> engagements. It is also used to build a website for maximized content </a:t>
            </a:r>
            <a:r>
              <a:rPr b="0" dirty="0" lang="en-US">
                <a:latin typeface="Arimo"/>
              </a:rPr>
              <a:t>and</a:t>
            </a:r>
            <a:r>
              <a:rPr b="0" dirty="0" lang="en-US">
                <a:latin typeface="Arimo"/>
              </a:rPr>
              <a:t> reach.</a:t>
            </a:r>
          </a:p>
          <a:p>
            <a:pPr indent="0">
              <a:buNone/>
            </a:pPr>
            <a:r>
              <a:rPr b="1" dirty="0" lang="en-US" sz="2000">
                <a:latin typeface="Arimo"/>
              </a:rPr>
              <a:t>Timely Customer Support</a:t>
            </a:r>
          </a:p>
          <a:p>
            <a:pPr indent="0">
              <a:buNone/>
            </a:pPr>
            <a:r>
              <a:rPr b="0" dirty="0" lang="en-US">
                <a:latin typeface="Arimo"/>
              </a:rPr>
              <a:t>Zoho One consolidates all the ways in which a customer can approach the business </a:t>
            </a:r>
            <a:r>
              <a:rPr b="0" dirty="0" lang="en-US">
                <a:latin typeface="Arimo"/>
              </a:rPr>
              <a:t>and</a:t>
            </a:r>
            <a:r>
              <a:rPr b="0" dirty="0" lang="en-US">
                <a:latin typeface="Arimo"/>
              </a:rPr>
              <a:t> this might be through e-mail, live chat, phone, social media posts, self-service, or remote assistance.</a:t>
            </a:r>
            <a:endParaRPr b="0" dirty="0" lang="en-US">
              <a:latin typeface="Arimo"/>
            </a:endParaRPr>
          </a:p>
        </p:txBody>
      </p:sp>
    </p:spTree>
    <p:extLst>
      <p:ext uri="{02854CD4-13FB-48E9-AA93-EA96A160B7ED}">
        <p14:creationId xmlns:p14="http://schemas.microsoft.com/office/powerpoint/2010/main" val="1709035064652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>
            <a:extLst>
              <a:ext uri="{4CB88DB3-25DE-47C3-819B-E8025C8CB2C7}">
                <a16:creationId xmlns:a16="http://schemas.microsoft.com/office/drawing/2010/main" id="{2F20BB5C-2FF1-4DB0-92BC-96B0A946AB2A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2"/>
          <a:srcRect b="11820" l="-12800" r="-8640" t="13420"/>
          <a:stretch>
            <a:fillRect/>
          </a:stretch>
        </p:blipFill>
        <p:spPr>
          <a:xfrm rot="0">
            <a:off x="669007" y="-8191"/>
            <a:ext cx="7818662" cy="4813401"/>
          </a:xfrm>
          <a:noFill/>
        </p:spPr>
      </p:pic>
    </p:spTree>
    <p:extLst>
      <p:ext uri="{1381A7DC-7430-4177-A4BB-BF0B81D8795D}">
        <p14:creationId xmlns:p14="http://schemas.microsoft.com/office/powerpoint/2010/main" val="1709035064654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215314C9-0843-49B4-BD35-FFC522DA5049}">
                <a16:creationId xmlns:a16="http://schemas.microsoft.com/office/drawing/2010/main" id="{178E02AF-40B8-425A-8A55-7BC94F32B1B9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762000" y="302075"/>
            <a:ext cx="7620000" cy="4939836"/>
          </a:xfrm>
        </p:spPr>
        <p:txBody>
          <a:bodyPr rtlCol="0" vert="horz">
            <a:normAutofit fontScale="100000" lnSpcReduction="10000"/>
          </a:bodyPr>
          <a:lstStyle/>
          <a:p>
            <a:pPr indent="0" marL="0">
              <a:buNone/>
            </a:pPr>
            <a:r>
              <a:rPr b="1" dirty="0" lang="en-US" sz="2000">
                <a:latin typeface="source-serif-pro"/>
              </a:rPr>
              <a:t>     </a:t>
            </a:r>
            <a:r>
              <a:rPr b="1" dirty="0" lang="en-US" sz="2000">
                <a:latin typeface="Arimo"/>
              </a:rPr>
              <a:t>Management of Orders</a:t>
            </a:r>
          </a:p>
          <a:p>
            <a:pPr indent="0">
              <a:buNone/>
            </a:pPr>
            <a:r>
              <a:rPr b="0" dirty="0" lang="en-US">
                <a:latin typeface="Arimo"/>
              </a:rPr>
              <a:t>Zoho One is equipped with a set of tools that can be used to quickly fulfill orders </a:t>
            </a:r>
            <a:r>
              <a:rPr b="0" dirty="0" lang="en-US">
                <a:latin typeface="Arimo"/>
              </a:rPr>
              <a:t>and</a:t>
            </a:r>
            <a:r>
              <a:rPr b="0" dirty="0" lang="en-US">
                <a:latin typeface="Arimo"/>
              </a:rPr>
              <a:t> easily manage the inventory through multiple channels. So with Zoho One businesses will be able to get real-time updates on their resources </a:t>
            </a:r>
            <a:r>
              <a:rPr b="0" dirty="0" lang="en-US">
                <a:latin typeface="Arimo"/>
              </a:rPr>
              <a:t>and</a:t>
            </a:r>
            <a:r>
              <a:rPr b="0" dirty="0" lang="en-US">
                <a:latin typeface="Arimo"/>
              </a:rPr>
              <a:t> can better allocate for distribution.</a:t>
            </a:r>
          </a:p>
          <a:p>
            <a:pPr indent="0">
              <a:buNone/>
            </a:pPr>
            <a:r>
              <a:rPr b="1" dirty="0" lang="en-US" sz="2000">
                <a:latin typeface="Arimo"/>
              </a:rPr>
              <a:t>Accounting Made Easy</a:t>
            </a:r>
          </a:p>
          <a:p>
            <a:pPr indent="0">
              <a:buNone/>
            </a:pPr>
            <a:r>
              <a:rPr b="0" dirty="0" lang="en-US">
                <a:latin typeface="Arimo"/>
              </a:rPr>
              <a:t>Zoho One allows the sending of invoices </a:t>
            </a:r>
            <a:r>
              <a:rPr b="0" dirty="0" lang="en-US">
                <a:latin typeface="Arimo"/>
              </a:rPr>
              <a:t>and</a:t>
            </a:r>
            <a:r>
              <a:rPr b="0" dirty="0" lang="en-US">
                <a:latin typeface="Arimo"/>
              </a:rPr>
              <a:t> payments on time, fully avoiding the possibility of any delayed payments </a:t>
            </a:r>
            <a:r>
              <a:rPr b="0" dirty="0" lang="en-US">
                <a:latin typeface="Arimo"/>
              </a:rPr>
              <a:t>and</a:t>
            </a:r>
            <a:r>
              <a:rPr b="0" dirty="0" lang="en-US">
                <a:latin typeface="Arimo"/>
              </a:rPr>
              <a:t> transactions. It makes it a lot easier to categorize every transaction </a:t>
            </a:r>
            <a:r>
              <a:rPr b="0" dirty="0" lang="en-US">
                <a:latin typeface="Arimo"/>
              </a:rPr>
              <a:t>and</a:t>
            </a:r>
            <a:r>
              <a:rPr b="0" dirty="0" lang="en-US">
                <a:latin typeface="Arimo"/>
              </a:rPr>
              <a:t> cash flow </a:t>
            </a:r>
            <a:r>
              <a:rPr b="0" dirty="0" lang="en-US">
                <a:latin typeface="Arimo"/>
              </a:rPr>
              <a:t>and</a:t>
            </a:r>
            <a:r>
              <a:rPr b="0" dirty="0" lang="en-US">
                <a:latin typeface="Arimo"/>
              </a:rPr>
              <a:t> also gives a visual representation of the business’s financial health.</a:t>
            </a:r>
          </a:p>
          <a:p>
            <a:pPr indent="0">
              <a:buNone/>
            </a:pPr>
            <a:r>
              <a:rPr b="0" dirty="0" lang="en-US">
                <a:latin typeface="Arimo"/>
              </a:rPr>
              <a:t>As a</a:t>
            </a:r>
            <a:r>
              <a:rPr b="0" dirty="0" lang="en-US">
                <a:latin typeface="Arimo"/>
              </a:rPr>
              <a:t> </a:t>
            </a:r>
            <a:r>
              <a:rPr b="0" dirty="0" lang="en-US" u="sng">
                <a:latin typeface="Arimo"/>
                <a:hlinkClick r:id="rId2"/>
              </a:rPr>
              <a:t>Zoho implementation partner</a:t>
            </a:r>
            <a:r>
              <a:rPr b="0" dirty="0" lang="en-US">
                <a:latin typeface="Arimo"/>
              </a:rPr>
              <a:t>,</a:t>
            </a:r>
            <a:r>
              <a:rPr b="0" dirty="0" lang="en-US">
                <a:latin typeface="Arimo"/>
              </a:rPr>
              <a:t> </a:t>
            </a:r>
            <a:r>
              <a:rPr b="1" dirty="0" err="1" lang="en-US">
                <a:latin typeface="Arimo"/>
              </a:rPr>
              <a:t>GooHepto</a:t>
            </a:r>
            <a:r>
              <a:rPr b="1" dirty="0" lang="en-US">
                <a:latin typeface="Arimo"/>
              </a:rPr>
              <a:t> </a:t>
            </a:r>
            <a:r>
              <a:rPr b="0" dirty="0" lang="en-US">
                <a:latin typeface="Arimo"/>
              </a:rPr>
              <a:t>provides a top-notch business </a:t>
            </a:r>
            <a:r>
              <a:rPr b="0" dirty="0" lang="en-US">
                <a:latin typeface="Arimo"/>
              </a:rPr>
              <a:t>management</a:t>
            </a:r>
            <a:r>
              <a:rPr b="0" dirty="0" lang="en-US">
                <a:latin typeface="Arimo"/>
              </a:rPr>
              <a:t> system to our clients with a wide range of above-creative Zoho Development Services. Are you looking for a Zoho Partner for your business? We have Zoho Masters </a:t>
            </a:r>
            <a:r>
              <a:rPr b="0" dirty="0" lang="en-US">
                <a:latin typeface="Arimo"/>
              </a:rPr>
              <a:t>and</a:t>
            </a:r>
            <a:r>
              <a:rPr b="0" dirty="0" lang="en-US">
                <a:latin typeface="Arimo"/>
              </a:rPr>
              <a:t> experienced professionals who have worked across various industries </a:t>
            </a:r>
            <a:r>
              <a:rPr b="0" dirty="0" lang="en-US">
                <a:latin typeface="Arimo"/>
              </a:rPr>
              <a:t>and</a:t>
            </a:r>
            <a:r>
              <a:rPr b="0" dirty="0" lang="en-US">
                <a:latin typeface="Arimo"/>
              </a:rPr>
              <a:t> enabled businesses to leverage the features of Zoho CRM up to its full potential. We help you to optimize your business </a:t>
            </a:r>
            <a:r>
              <a:rPr b="0" dirty="0" lang="en-US">
                <a:latin typeface="Arimo"/>
              </a:rPr>
              <a:t>processes</a:t>
            </a:r>
            <a:r>
              <a:rPr b="0" dirty="0" lang="en-US">
                <a:latin typeface="Arimo"/>
              </a:rPr>
              <a:t> with our top-notch Zoho solutions, feel free to get in touch. We offer impeccable support to our clients.</a:t>
            </a:r>
            <a:endParaRPr b="0" dirty="0" lang="en-US">
              <a:latin typeface="Arimo"/>
            </a:endParaRPr>
          </a:p>
        </p:txBody>
      </p:sp>
    </p:spTree>
    <p:extLst>
      <p:ext uri="{FBCCC483-4837-4B19-B322-D1B3556A70F1}">
        <p14:creationId xmlns:p14="http://schemas.microsoft.com/office/powerpoint/2010/main" val="1709035064656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2A3C5BF6-88CB-4F3B-919C-A63E9B9301E4}">
                <a16:creationId xmlns:a16="http://schemas.microsoft.com/office/drawing/2010/main" id="{22B955F7-E386-4973-B26F-DEA3602FDCB7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b="1" dirty="0" lang="en-US" sz="2400">
                <a:solidFill>
                  <a:srgbClr val="002060"/>
                </a:solidFill>
                <a:latin typeface="Arimo"/>
              </a:rPr>
              <a:t>Steps to delete inactive users accounts</a:t>
            </a:r>
            <a:endParaRPr b="1" dirty="0" lang="en-US" sz="2400">
              <a:solidFill>
                <a:srgbClr val="002060"/>
              </a:solidFill>
              <a:latin typeface="Arimo"/>
            </a:endParaRPr>
          </a:p>
        </p:txBody>
      </p:sp>
      <p:sp>
        <p:nvSpPr>
          <p:cNvPr id="3" name="Content Placeholder 2">
            <a:extLst>
              <a:ext uri="{4C680414-C42D-4AA9-97D1-F224156178D1}">
                <a16:creationId xmlns:a16="http://schemas.microsoft.com/office/drawing/2010/main" id="{2813871D-ECF0-430C-8843-1E5553E8CC57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 vert="horz"/>
          <a:lstStyle/>
          <a:p>
            <a:pPr indent="0" marL="0">
              <a:buNone/>
            </a:pPr>
            <a:r>
              <a:rPr b="0" dirty="0" lang="en-US">
                <a:latin typeface="Arimo"/>
              </a:rPr>
              <a:t>1. Open the Zoho One app on your device.</a:t>
            </a:r>
          </a:p>
          <a:p>
            <a:pPr indent="0" marL="0">
              <a:buNone/>
            </a:pPr>
            <a:r>
              <a:rPr b="0" dirty="0" lang="en-US">
                <a:latin typeface="Arimo"/>
              </a:rPr>
              <a:t>2. Click in the top right corner, then </a:t>
            </a:r>
            <a:r>
              <a:rPr b="0" dirty="0" lang="en-US">
                <a:latin typeface="Arimo"/>
              </a:rPr>
              <a:t>click</a:t>
            </a:r>
            <a:r>
              <a:rPr b="0" dirty="0" lang="en-US">
                <a:latin typeface="Arimo"/>
              </a:rPr>
              <a:t> Users.</a:t>
            </a:r>
          </a:p>
          <a:p>
            <a:pPr indent="0" marL="0">
              <a:buNone/>
            </a:pPr>
            <a:r>
              <a:rPr b="0" dirty="0" lang="en-US">
                <a:latin typeface="Arimo"/>
              </a:rPr>
              <a:t>3. Select inactive Users.</a:t>
            </a:r>
          </a:p>
          <a:p>
            <a:pPr indent="0" marL="0">
              <a:buNone/>
            </a:pPr>
            <a:r>
              <a:rPr b="0" dirty="0" lang="en-US">
                <a:latin typeface="Arimo"/>
              </a:rPr>
              <a:t>4. </a:t>
            </a:r>
            <a:r>
              <a:rPr b="0" dirty="0" lang="en-US">
                <a:latin typeface="Arimo"/>
              </a:rPr>
              <a:t>on the right side of selected user delete symbol is there.</a:t>
            </a:r>
          </a:p>
          <a:p>
            <a:pPr indent="0" marL="0">
              <a:buNone/>
            </a:pPr>
            <a:r>
              <a:rPr b="0" dirty="0" lang="en-US">
                <a:latin typeface="Arimo"/>
              </a:rPr>
              <a:t>5. </a:t>
            </a:r>
            <a:r>
              <a:rPr b="0" dirty="0" lang="en-US">
                <a:latin typeface="Arimo"/>
              </a:rPr>
              <a:t>Click on</a:t>
            </a:r>
            <a:r>
              <a:rPr b="0" dirty="0" lang="en-US">
                <a:latin typeface="Arimo"/>
              </a:rPr>
              <a:t> Delete symbol.</a:t>
            </a:r>
            <a:endParaRPr b="0" dirty="0" lang="en-US">
              <a:latin typeface="Arimo"/>
            </a:endParaRPr>
          </a:p>
        </p:txBody>
      </p:sp>
    </p:spTree>
    <p:extLst>
      <p:ext uri="{784135EE-C86A-404B-9C07-8DA16CF6FC9F}">
        <p14:creationId xmlns:p14="http://schemas.microsoft.com/office/powerpoint/2010/main" val="1709035064657"/>
      </p:ext>
    </p:extLst>
  </p:cSld>
  <p:clrMapOvr>
    <a:masterClrMapping/>
  </p:clrMapOvr>
</p:sld>
</file>

<file path=ppt/tags/tag1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LAYOUT" val="threePicAndTx"/>
</p:tagLst>
</file>

<file path=ppt/tags/tag2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LAYOUT" val="fourPic"/>
</p:tagLst>
</file>

<file path=ppt/theme/_rels/theme1.xml.rels><?xml version="1.0" encoding="UTF-8" standalone="no"?><Relationships xmlns="http://schemas.openxmlformats.org/package/2006/relationships"><Relationship Id="rId1" Target="../media/image1.jpeg" Type="http://schemas.openxmlformats.org/officeDocument/2006/relationships/image"/></Relationships>
</file>

<file path=ppt/theme/_rels/theme2.xml.rels><?xml version="1.0" encoding="UTF-8" standalone="no"?><Relationships xmlns="http://schemas.openxmlformats.org/package/2006/relationships"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Whitepaper">
  <a:themeElements>
    <a:clrScheme name="Whitepaper">
      <a:dk1>
        <a:srgbClr val="000000"/>
      </a:dk1>
      <a:lt1>
        <a:srgbClr val="ffffff"/>
      </a:lt1>
      <a:dk2>
        <a:srgbClr val="171c23"/>
      </a:dk2>
      <a:lt2>
        <a:srgbClr val="f7fcfc"/>
      </a:lt2>
      <a:accent1>
        <a:srgbClr val="42c3c9"/>
      </a:accent1>
      <a:accent2>
        <a:srgbClr val="ffc94a"/>
      </a:accent2>
      <a:accent3>
        <a:srgbClr val="f2494b"/>
      </a:accent3>
      <a:accent4>
        <a:srgbClr val="ff7b43"/>
      </a:accent4>
      <a:accent5>
        <a:srgbClr val="775e9e"/>
      </a:accent5>
      <a:accent6>
        <a:srgbClr val="c1408a"/>
      </a:accent6>
      <a:hlink>
        <a:srgbClr val="2d83d8"/>
      </a:hlink>
      <a:folHlink>
        <a:srgbClr val="c1408a"/>
      </a:folHlink>
    </a:clrScheme>
    <a:fontScheme name="Whitepaper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White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 lvl="0"/>
      </a:lstStyle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</a:schemeClr>
          </a:solidFill>
          <a:prstDash val="solid"/>
          <a:round/>
        </a:ln>
      </a:spPr>
      <a:bodyPr anchor="ctr" rtlCol="0" vert="horz"/>
      <a:lstStyle>
        <a:lvl1pPr algn="ctr" lvl="0"/>
      </a:lstStyle>
    </a:ln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Whitepaper">
  <a:themeElements>
    <a:clrScheme name="Whitepaper">
      <a:dk1>
        <a:srgbClr val="000000"/>
      </a:dk1>
      <a:lt1>
        <a:srgbClr val="ffffff"/>
      </a:lt1>
      <a:dk2>
        <a:srgbClr val="171c23"/>
      </a:dk2>
      <a:lt2>
        <a:srgbClr val="f7fcfc"/>
      </a:lt2>
      <a:accent1>
        <a:srgbClr val="42c3c9"/>
      </a:accent1>
      <a:accent2>
        <a:srgbClr val="ffc94a"/>
      </a:accent2>
      <a:accent3>
        <a:srgbClr val="f2494b"/>
      </a:accent3>
      <a:accent4>
        <a:srgbClr val="ff7b43"/>
      </a:accent4>
      <a:accent5>
        <a:srgbClr val="775e9e"/>
      </a:accent5>
      <a:accent6>
        <a:srgbClr val="c1408a"/>
      </a:accent6>
      <a:hlink>
        <a:srgbClr val="2d83d8"/>
      </a:hlink>
      <a:folHlink>
        <a:srgbClr val="c1408a"/>
      </a:folHlink>
    </a:clrScheme>
    <a:fontScheme name="Whitepaper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White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 lvl="0"/>
      </a:lstStyle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</a:schemeClr>
          </a:solidFill>
          <a:prstDash val="solid"/>
          <a:round/>
        </a:ln>
      </a:spPr>
      <a:bodyPr anchor="ctr" rtlCol="0" vert="horz"/>
      <a:lstStyle>
        <a:lvl1pPr algn="ctr" lvl="0"/>
      </a:lstStyle>
    </a:lnDef>
  </a:objectDefaults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si:type="dcterms:W3CDTF">2024-02-15T10:53:43Z</dcterms:created>
  <dcterms:modified xsi:type="dcterms:W3CDTF">2024-02-15T12:09:03Z</dcterms:modified>
</cp:coreProperties>
</file>