
<file path=[Content_Types].xml><?xml version="1.0" encoding="utf-8"?>
<Types xmlns="http://schemas.openxmlformats.org/package/2006/content-types">
  <Default Extension="2q==" ContentType="image/2q=="/>
  <Default Extension="9k=" ContentType="image/9k="/>
  <Default Extension="rels" ContentType="application/vnd.openxmlformats-package.relationships+xml"/>
  <Default Extension="xml" ContentType="application/xml"/>
  <Default Extension="z" ContentType="image/z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7175" cy="13716000"/>
  <p:notesSz cx="13716000" cy="24387175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sters" id="{9DDAAF7D-D77A-0102-67A8-965E973026DE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42" d="100"/>
          <a:sy n="42" d="100"/>
        </p:scale>
        <p:origin x="631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9598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ts val="18000"/>
              </a:lnSpc>
              <a:buNone/>
              <a:defRPr lang="en-US" sz="19000" kern="0" spc="-3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marL="0" indent="0" algn="l">
              <a:lnSpc>
                <a:spcPts val="18000"/>
              </a:lnSpc>
              <a:buNone/>
            </a:pPr>
            <a:r>
              <a:rPr lang="en-US" sz="19000" kern="0" spc="-3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90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_TITLE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ts val="11800"/>
              </a:lnSpc>
              <a:spcAft>
                <a:spcPts val="500"/>
              </a:spcAft>
              <a:buNone/>
              <a:def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TALOG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>
            <a:lvl1pPr marL="0" indent="0" algn="l">
              <a:lnSpc>
                <a:spcPts val="11800"/>
              </a:lnSpc>
              <a:spcAft>
                <a:spcPts val="500"/>
              </a:spcAft>
              <a:buNone/>
              <a:def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defRPr>
            </a:lvl1pPr>
          </a:lstStyle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Placeholder</a:t>
            </a:r>
            <a:endParaRPr lang="en-US" sz="112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S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621792"/>
            <a:ext cx="19074384" cy="487375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9700"/>
              </a:lnSpc>
              <a:spcAft>
                <a:spcPts val="500"/>
              </a:spcAft>
              <a:buNone/>
            </a:pPr>
            <a:r>
              <a:rPr lang="en-US" sz="288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Thank you! </a:t>
            </a:r>
            <a:endParaRPr lang="en-US" sz="288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z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2q==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2q==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2q==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9k=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2q==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9k=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9k=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9k=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78308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87452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196596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05740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7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89888" y="3630168"/>
            <a:ext cx="21625560" cy="8988552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marL="0" indent="0" algn="l">
              <a:lnSpc>
                <a:spcPts val="18000"/>
              </a:lnSpc>
              <a:buNone/>
            </a:pPr>
            <a:r>
              <a:rPr lang="en-US" sz="19000" kern="0" spc="-3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 Rating Analysis Report</a:t>
            </a:r>
            <a:endParaRPr lang="en-US" sz="19000" dirty="0"/>
          </a:p>
        </p:txBody>
      </p:sp>
      <p:sp>
        <p:nvSpPr>
          <p:cNvPr id="8" name="Text 6"/>
          <p:cNvSpPr/>
          <p:nvPr/>
        </p:nvSpPr>
        <p:spPr>
          <a:xfrm>
            <a:off x="1371600" y="1399032"/>
            <a:ext cx="15837408" cy="104241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00"/>
              </a:lnSpc>
              <a:spcAft>
                <a:spcPts val="500"/>
              </a:spcAft>
              <a:buNone/>
            </a:pPr>
            <a:r>
              <a:rPr lang="en-US" sz="68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</a:t>
            </a:r>
            <a:endParaRPr lang="en-US" sz="6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 Movie Ratings Outliers IQR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Identified Outlier Movies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Movies like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The Shawshank Redemption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The Godfather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have IMDB ratings from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8.8 to 9.3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identified as statistical outliers.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Outlier Detection Method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Utilized the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Interquartile Range (IQR) Method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classify outliers.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Conclusion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These high-rated outliers indicate a cluster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top-tier films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exceptional audience and critical reception.</a:t>
            </a:r>
            <a:endParaRPr lang="en-US" sz="5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AMBAQEBAQEAAAAAAAAAAAUICQcGBAMCAf/EAGoQAQAAAwMFCA0HCQYFAgIAFwABAgMEBQYHCDU3dRESE3J0sbKzFhg0UlRXc5GSk8LR0hQVFyFWlcQiMTIzVXG0wdMjQVFYo+EkOEJhdiWBCUMmJzlThJQ2YoKFobVGSWNng4eWosXj8P/EABwBAQACAwEBAQAAAAAAAAAAAAACBAMHCAYFAf/EAD8RAQABAgEHCQcDBQEBAQACAwABAgMyBAYHEjE1cgUREzRRgpGxshdBU2FxwcKB0fAUIVJUkiJiFRZC0iMl/9oADAMBAAIRAxEAPwDV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j8qWUm6MluFauI7zpRtFWaeFCyWWWaEs1orRhGMJd3+6EIQjGMdyO5CH98dyEc+TZNdyy9TYsU61VU80R835M8395ewFI7yzsMrtttdSvYrdd1gozRjvKFGxSTwlh/dDdn30Y+d8vbTZZ/tDZfu+h8L3FOjjliqImaqI70/wD+LF01K8woz202Wf7Q2X7vofCdtNln+0Nl+76Hwv32bcr/AOdv/qr/APxOmpXmFGe2myz/AGhsv3fQ+E7abLP9obL930PhPZtyv/nb/wCqv/8AE6aleYUywvnc5RrtvKnPianYr4sE00IVqcKEtGrCX++Mk0m5Dd40Iw/d+dbvDeIbqxZcVhxHclfhrFeFGFajNGG5Hcj+eEYf3RhGEYRh/dGEXnuW82sv5A1ZyqI1atkxPPHP2e6Yn6x9E6a4r2JIHMrhzgMG4iy84jzeLFdl9SYjwvdlO9bZaqtGlCxT0Z5bNNCWnPCpGpGbctdP6o04Q+qf6/qhu/ATdNHGc4vOryeZsnY/2eXNiK39knyv5J80WehV3nyfgd/wnC1qe5u8PJubm7+abd3Pq3eq4cxDc+LcPXXivD1s+V3VfVioXhYbRwc1PhbPWkhUpz72eEJpd2WaEdyaEIw3frhCIJEeUyp5S8L5Hcn985SsZ1bTJdFx0ZateFmoxq1qk088tOnTkl+qEZp6k8kkIzRhLCM0IzTSywjNDzub/nAYNzj8G2zHGB7svqw2Cw3nUuqpTvWjSpVo1pKVKrGaEKVSpLvd7Wlhu7sI7sI/V+aMQ6aK/wCN88vBuDcq995GbFktym4sxHcFGjabZTwzclK3ywo1KNGrCpCEK8Km9hCvTljNGSEITR3P74Riu3PYyUULxst15TMOY8yW1ryrSWe7Jsb4crXfRt80ZoSzxp1ZY1KcktOM1PhJ6s0kssKssYx3N2MAsACt1fPkwbVxlinA+GsjGV7FVvwdeda6r0qYfw5St1GlWp1alLfbslo30ss81KpGWM0JYxhLH6vqjCAWRHIchudDk1y93jfuHsOUL6uPEeG609K8bgxBZZLJeNKWWaEk1TgpZ54RllqRjTmhu76SeEITyy7+SM3XgAVur58mDauMsU4Hw1kYyvYqt+DrzrXVelTD+HKVuo0q1OrUpb7dktG+llnmpVIyxmhLGMJY/V9UYQCyI4zkqzsMl+VTF9oyb/JMRYQxrZ9/P2NYruyN33hUpS0pKvCSS7s0kd2SpvoSb/hIyyTz7zeQ3zswAPmvK8ruua7rVe972+zWGwWGjPabVarTVlpUaFGSWM09SeeaMJZZZZYRjGaMYQhCEYxB9I87k+yg4QyqYQsGPMB3v86XFenC/JLX8nq0OE4OrPSn/Iqyyzw3J6c8Prlhu7m7D6owi53m45x3bCdmX/0tMRYS7Er6mur/ANVk3OH3N9+TN9UOCtMm9/trP+VwW/pflz7/AOoO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w57NWpClg6jCeMJJprwmml/ujGHyeEI/8A5Y+dZ5V/Pa//AEM//GP4Z6zMb+/L+T970VMd3BKr4DodTAAAAF3s1CrUqZH7JJPNGMKdttUskI/3Q3+7ueeMfOpCu3mm6obPy+09KDwOkeP/APjxx0+VTNZxOyqZ5L//AKqFle/8Ms3U3OuYpnkv/wDqoWV7/wAMs3U3O0UtPmz9rtu6+cuubFdF72CzW6wW7FtazWqy2mlLVo16M9suuWenPJNCMs0s0sYwjLGEYRhGMIvZ5kt8V8A0MXZpeKa9mhiDJZedaawTywp05rzua11I2ija4SQrVJt9vq2+nhCEIU5a9nkmjGeMzyufJ/zC5rH/AJnN/HXWkc5y87Lm45xOTvOesth+TXFiPhMF46tEkKMsk1nn3tSzVppZaU1epVkhTnqRmkhNGaSw0qW7JCb8oPRZ0fyHLBlQybZqn/qM9jvi29l2LvkvyiFKW5LHCpwdntHB7yEaVptEvBwn4WEaVSlSm3sZpqbxn/wqf+XrEP8A5na/4GwvVZsNahlay85Zs4mNps1ssFG85MBYaq0b1qWuWlYrFLJPaZ6W5CFHgLRPGzWiTe77cmmq7kfrjNU8r/8ACp/5esQ/+Z2v+BsIGS//AOqhZXv/AAyzdTc62WMsG4XyhYXvLBeNLks17XJe1GNntljtEI72pLuwjCMIwjCaWaWaEJpZ5YwmlmllmljCaEIwqbkv/wDqoWV7/wAMs3U3Ot3iPENz4Sw9emK8Q2z5JdVy2KveFutHBzVOCs9GSNSpPvZIRmm3JZYx3JYRjHc+qEYgq7/8PfGWKIYXxzkHxzfdpva+8k2IJ7mltO7CezSWLdnpUqFGrNCFWeWSrZbTucJLDe05qUsv5MISSeEzSco+TzJ/nC5znZ5jzDuG/l+M4/JPne9KFj+Uby3Xlv8Ag+Fml3+938m7ubu5vpd388Hs/wD4e2Hr4vqw5TM4q87H822bK3iaveF33bwktbgbPRtFpjGfhZYwjN/bWmtS3Jqckf8Ah99uRhUhueMzScnGTzKBnC5znZ5gPDuJPkGM4/JPne66Fs+T7+3Xlv8Ag+Flm3m+3km7ubm7vZd380ATOFrtu7Lxn8WXLpkjsFmtGC8AXZVue/8AEUtKWlZr2vWNntVGEtmqSwjG1zS07RZ5Y1I7ksKdGG5NvJqEal1VIstWHrnzZ86vItf+Rix9jdjyl31C5cSXDYak1nue1yST2ey060bJSjJJwsslvqzS/nkhUkkn3m+jUjUu6ApnmN/8wudP/wCZy/x16LmM783fN8yQ5ds4XOR+lXCPz58x4zq/IP8Aj7VZuB4a3Xjwn6ipJvt3gqf6W7ub36tzdjuh7vOou27so2eLkJw1k+sFmvjFmELzkvjFULHSljWu66qdrsdelNaq25CWWWWWFonkpzTb6Ea0u5Lu15N/aLKrjTF+CcPWe14DyZXjjq/bfbZLFZLrstrpWOlL+RPUnq2i01fyKFKWSlPCE0YR31SalThDdnhGFTMmNz18xXOQu/I/NQs1syZ5Xq1Kjcd82uNOpetG8qVKSnwNaehRlmnljXrSyQkml4KSW006ks8sYWiE3RM6fL1lXurKVhLNnzfrJZrJj3GNGS8o35eHAxs1gsUs9bfbyWpCeWabe2avNPGaSbe05dynJUqVJeDCOyiZcs7fN6u67coeW3CeTK/sDy3nRsN8yYLp3nG8bJRqyzwltEJrTGFGWWWeEkv5e5CeeeSnuyRqQnl9XnR4hymYtzeryxXkUtmDLXg2+sGXreF92i/adtp2urdlawwqUp7DLJCEJasaM1aO5WhCEJo092EPyld87HIvnQ2XNyvTHeW7OZ+fPmPgPleGbouiSzXfaeGt9ClJwlelwHD73+yqw4WhHeTSzQl3N2M8bEf/AKvT/wDkz/8A4MHO/wD4fXbC/RDgLV39Fv8A6p4d8/8AdVq/+xu6f9L/AO+dMzKc4DGWcfksvXHGOLsuWw2+w4gr3VTp3VRq0qMaMlms1WE0YValSbfb6tNDd3YQ3IQ+r88Y/P8A/D6/5QsBf/jT/wDOlqc7/wDhU/8AL1iH/wAztf8AA2EEdm953Gc7nL4evO7cnmCsndlxNcVthXvS8r3ja6F00bDVklhZqFOlTq1LRUtNSpJapoz/AJNKSShLCO7NUhudMzX86DGWVPGWKMjWWXAdmwhlEwhRhabVZbNNVjRtlHhYyz1JJJoTS05ZJalk3JuGqQrQrQqSfkfm8J/8Kn/l6xD/AOZ2v+BsJkv/APqoWV7/AMMs3U3OD1WIM6DKnlFyw33kSzXcB3LeVqwjWmpYixTima007qsdaThZKlmhTowlqxmjVklkknhNGM00lbe0405Y1oeVxfncZfMm2WTJnkIx9grBlHEOI76slC+rwu6NotF32u7LXaqNGz17DvqslWhVlj8rpVJK8k0N9Rknl3ZZ97B/8Lj/ANLyN4ywjef/AAl+3RjO0/OF11/7O12PfWWzU4cNRm3J6e7PQrSQ30IflUqkPzyx3Pmz4byu6rnLZr90UrfZp7fZsWyWmvZZassa1KjVvC7padSaTd30ss81KrCWaMNyMac8Ibu9juBd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WLPYoVpqGD7TLTjGlTnt9Oaf+6E00KEYQ/94SzeaKzrzGUTJ/cWUvDNfDV/STQknmhVoV5NzhLPWhCMJaku7++MIw/vhGMH283OUrfJHKlnLLsf+aZnn+kxNPP+nPzo1061MwzmHeLyzO8pFntc9O7L4uO2Wfd/Iqz1qlKaMP8A76XeR3I/ujH975e1Cyr+EXD/APbk/wDTb4pzr5FqiJjKafFU6OrscRHbu1Cyr+EXD/8Abk/9M7ULKv4RcP8A9uT/ANN+/wD8p5G/2aPE6OrscRHbu1Cyr+EXD/8Abk/9M7ULKv4RcP8A9uT/ANM//lPI3+zR4nR1djiK7+alQq0cj1iqVJIyy17ZaqlOMYfpS7/e7sP/AHljD/2cnwvmcYttF5U44vv67bHd8s0I1IWKeatXnh/hLvpYSy7v+MYx3P8ACK1dyXLduHboslxXPZZbPYrDRloUKcv/AEywh/8Alj/fGP54xjGLwOfmcmQcoZJRkWR16860VTMbIiIn+3P75nnZbVExPPL7nGcL5unY3nQ4vzkuzH5T2V3LSuj5l+b958m3kljl4T5Rwsd/u/I93e8HL+s/P+T9fZhqlYcZy5Zun0z5Q8lmPOzH5n+jS+o3v8k+b/lHzhu17LV4Pf8ACycF3Lub7ez/AKe7ufVuR9Vl0yTXdlyyUYhyV3pe1puujflGnLLbLPJLPNQrUq0lalPGSb6p5YVKUm+l3ZYzS76EJpYxhND3gDweQvJNd2Q3JRh7JXdd7Wm9KNx0aks1stEksk1etVrT1qs8JJfqkljUqz72XdmjLLvYRmmjCM0fK5qmbp2smTy8cB9mPZJ8vvqte/yv5v8Ake839ChS4PecLU3dzgN3fb6H6W5ufVux7MArNi3NMyj2nOAxPnAZMM4TsKvXE1ioXfWs/YnQvLg7PTo2anNJvq9bex301lkn3YSQjD827ubu6r5mt8ZR74pW/Ody74iyoXdYeDjYrjoWSW4bshPLLXljVrULLPHhKsOH3Zakkac8IS72aaeSO9hZkB8123bd1zXdZbouiwWaw2Cw0ZLNZbLZqUtKjQoySwlkpySSwhLLLLLCEISwhCEIQhCCr105n2V7BOUPH2PMlWdB2KfSBfVa97fZOwqy27e76vWq06e/r1o7u8+UVIb6WWXfbu7GH5oQtUAr/k0zUa9wZV6eXjK5lYvrKNj2x0alju62VbJTu2xWGzTUeChLTslKM0sJoSz2j800KceHnmjT4T+0jYAcZyg5Ls43EeL7ffOA86bsQuK0cF8kuXsHsF4fJd7Skln/AOIqzwnn308s8/1w+rf72H1QgDszjOQ3N0+hjKHlTx52Y/PH0l31C9/knzf8n+b9yvaqvB7/AIWfhe6tzfb2T9Dd3Pr3IR2HMkGdLdmIbrvLEOeF89XVZLbQr267fo+u6zfLbPLPCNShwsk8Zqe/lhGXfy/XLvt2H1wd3BzLOIyC4XzjMmtpye4mtdpsM8taW33Zb7PuxmsVtkknlp1Y092EtWXe1J5ZpJow3ZZ5tyMk29nl8JjHNOvjGNz4Av6plivG6sqWTqxS2G78bWC7Zd/bpITSQ3bbRrVKlS0btKWpCMsbRCSae0V5ppYy1JqSxACruUXM2xtlnyf2nC+WPOPvrFF70a3DXNa5bis1gu67poz0YzVprDZppI2mvwclopSz1K0ZZJLTPvZITbs03b8OZMLnuzI3deRjENX56uqyYZoYYt0+9ms3y2zy2WFmqR3JJ4zU9/LCP6M+7Lvvqm3Ybr2YCu+QTNVxfkLvizXfZc4LEV8YBum22y33VhWpYKVGFOrXlnpyy17TCaaatSllqzzxpSS0qc1fe1t7LNCMI+izVM3TtZMnl44D7MeyT5ffVa9/lfzf8j3m/oUKXB7zham7ucBu77fQ/S3Nz6t2PZgHGc1TN07WTJ5eOA+zHsk+X31Wvf5X83/I95v6FClwe84Wpu7nAbu+30P0tzc+rdiwvm6djedDi/OS7MflPZXctK6PmX5v3nybeSWOXhPlHCx3+78j3d7wcv6z8/5P19mAV3xRmp4lsWVC/crOQbLheOTS9cXfXiGxy3FZLyu+1zywp7yrJZ595LJV30tWeapPwk801epGE0kJp4T13yx5H/mLO0yAYcs+O8RY+yjWu+pMR4kt982ne7276Npo14Qs1OO9oWazSRs16VZLPTjNNLuzS7s27SgsziPNBwhemIb0xDhHKnlVwD8+W2vel6WHCmK6tkslsvCtPGeta56dSWpuVZ92WWO9jLLvackISw3Pr9FkXzaMl+Qy1XjfmF7JeN54mvrhPnXEl92yNsvO37+tNVm4SpGEJZd2aaG+4OWTfxkkmn380sJgd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4nKRllyd5KbHGvjHENGhapqfCULuo/wBrbK8NyeMu9pQ+uEs0ac0sJ5t7T331RmgRHPsHth4/JHlB+lPJ7dWPPmj5s+c+H/4T5Rw/B8HXqUv097Lu7vB7v6MNzd3P7t1G5UMr9jwBbLrwxctyVsTYvv2pLJdtw2WtCnUqU92O/rVakYRhRpSwln/LmhuRjLH80ss80n7zTz8w6EOM3bnB3rdWNLpwNlayXXlgy24iqU6Nz2inbqV5Wa0VJpoyRknqUoQ3k2/jSl3IQmjDhZYz7yXcmj2YmJjaAD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yvKBk4wPhLJzlMxBh/DVjsl6Xzcl82u3W7exqWirPWoTz1IcJPGM0skZpYTcHLGEkIw3YSwi6o8flj1RY4/wDG7z/haj9p2kvH5pH/AC94U/8As7+OrvIZBv8A6LM4/LFje8f7O3XVaZLho06H1UZrPCrPShNNCO7GM+9sNGO7CMIbs0/1fXCEvr80j/l7wp/9nfx1d5DIp/8AQBnH5UcEYj/sLdiy0y39dNSP5NG1Wfha9WMskZ97GeeEto3IwkhNCEaFf6/yN2M521I9j0eeLdF3XlkFvq2W2z8JWuq02K12SbfzQ4OtG0SUYzbkI7kf7OtUl3I7sPyt3c3YQjDpGTW97xxBk5wrf172jh7deVyWG12qrvJZeErVKEk0829lhCEN2aMY7kIQh/hBzHPCv6x2XJDWwdTp1rVfOLLbZLBddis8IT1q1SSvTqzRhT3d/NL+RCT8mE0d/Vpw3Pyt11rBuH+xLCFx4V+V/K/ma7bNd/D8HwfC8DSlp7/e7sd7u73d3N2O5u/nijOGH770wCNvW32yy1rLZ7FTpTT2iM0P7SEf7tz/AAj/AN35TGtPNBM8ySETwuJvBrF54+84XE3g1i88felqfOH5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/Cx3jf9uowtFns9jjJGMYfXvofm/wDc6OdvOayd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BV7xv8As9ajZ6lnse/rxjCTc3393/v/AN378LibwaxeePvOjnt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l8GsXnj7zhcS+DWLzx95qfODWSwieFxL4NYvPH3nC4l8GsXnj7zU+cGslhE8LibwaxeePvOFxL4NYvPH3mp84NZLCJ4XE3g1i88fecLiXwaxeePvNT5wayWETwuJvBrF54+84XE3g1i88feanzg1ksInhcS+DWLzx95wuJvBrF54+81PnBrJYRPC4l8GsXnj7zhcTeDWLzx95qfODWSwieFxL4NYvPH3nC4l8GsXnj7zU+cGslhE8LibwaxeePvOFxL4NYvPH3mp84NZLCJ4XE3g1i88fecLibwaxeePvNT5wayWETwuJfBrF54+84XE3g1i88feanzg1ksInhcS+DWLzx95wuJvBrF54+81PnBrJYRPC4l8GsXnj7zhcTeDWLzx95qfODWSwieFxN4NYvPH3nC4l8GsXnj7zU+cGslhE8LibwaxeePvOFxL4NYvPH3mp84NZLCJ4XEv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grHeN/wBuowtFns9jjJGMYfXvofm/9378LibwaxeePvJtzH9pk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OFxN4NYvPH3mp84NZLCJ4XE3g1i88fecLibwaxeePvNT5wayWETwuJvBrF54+84XE3g1i88feanzg1ksInhcTeDWLzx95wuJvBrF54+81PnBrJYRPC4m8GsXnj7zhcTeDWLzx95qfODWSwieFxN4NYvPH3nC4m8GsXnj7zU+cGslhE8LibwaxeePvfhXvG/7PWo2epZ7Hv68Ywk3N9/d/7/APci3M7JNZOiJ4XE3g1i88fecLibwaxeePvNT5wayWETwuJvBrF54+84XE3g1i88feanzg1ksInhcTeDWLzx95wuJvBrF54+81PnBrJYRPC4m8GsXnj7zhcTeDWLzx95qfODWSwieFxL4NYvPH3nC4m8GsXnj7zU+cGslhE8LibwaxeePvOFxL4NYvPH3mp84NZLCJ4XE3g1i88fecLiXwaxeePvNT5wayWETwuJvBrF54+84XE3g1i88feanzg1ksInhcS+DWLzx95wuJvBrF54+81PnBrJYRPC4l8GsXnj7zhcTeDWLzx95qfODWSwieFxN4NYvPH3nC4l8GsXnj7zU+cGslhE8LibwaxeePvOFxL4NYvPH3mp84NZLCJ4XE3g1i88fecLiXwaxeePvNT5wayWETwuJfBrF54+84XE3g1i88feanzg1ksInhcS+DWLzx95wuJvBrF54+81PnBrJYRPC4l8GsXnj7zhcS+DWLzx95qfODWSwieFxN4NYvPH3nC4l8GsXnj7zU+cGslhE8LibwaxeePvOFxL4NYvPH3mp84NZLCJ4XE3g1i88fecLiXwaxeePvNT5wayWELPeF9Wa0WanbKFllkr1Zae7Juxj9cfr/vTT8qpml+xPOAIv0AAAAAAAAAAAAAAAAAARuJbhseKsOXrhi8KlanZb3sVewV56MYQqS06tOMk0ZYxhGEJtyaO5uwjDd/uikgHm8nWA7oyZYNu/BFw2m2V7DdvC8FUtc8s1abhKs9WbfRlllhH8qeMIbkIfVufvQ+UnIrgfKhXsd535Qtlivq7d58gvm7LRGz22y72pLUhvJ4bsI7k0I7m+lm3u+mjLvYxjF7wfvPPPzjm+CMhOF8GYomxra7+xJim/ZbNCyWW34jvCFtrWKjuzRmlox3su832/mhGP1x3IzQhGEJp4TdIAmZnaCJvbSt18ef2Usib20rdfHn9lK3i8fJGrYlgEEgAAAAAAAAAAAAAAAAAAAAAAAAAAAAAAAAAAAAAAAAAAAAAAAAAAAAAAAAAAAAAAAAAAAAAAAAAAAAAAAAAAAAAAAAAAAAAAAAAAAAAAAAAAAAAAAAABE4Z0VLx5ksicM6Kl48ycYJ/RGdsJYBBIAAAAAAAAAAAAAAAAAAAAAAAAAAAAAAAAAAAAAAAAAAAAAAAAAAAAAAAAAAAAAAAAAAAAAAAAAA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AAAAETe2lbr48/spZE3tpW6+PP7KdvF4+SNWxLAIJAAAAAAAAAAAAAAAAAAAAAAAAAAAAAAAAAAAAAAAAAAAAAAAAAAAAAAAAAAAAAAAAAAAAAAAAAAAAAAAAAAAAAAAAAAAAAAAAAAAAAAAAAAAAAAAAAACJwzoqXjzJZE4Z0VLx5k4wT+iM7YSwCCQAAAAAAAAAAAAAAAAAAAAAAAAAAAAAAAAAAAAAAAAAAAAAAAAAAAAAAAAAAAAAAAAAAAAAAAAAAAAAAAAAAAAAAAAAAAAAAAAAAAAAAAAAAAAAAAAACJvbSt18ef2Usib20rdfHn9lLJ1YY/nvRjbIAgkAAAAAAAAAAAAAAAAAAAAAAAAAAAAAAAAAAAAAAAAAAAAAAAAAAAAAAAAAAAAAAAAAAAAAAAAAAAAAAAAAAAAAAAAAAAAAAAAAAAAAAAAAAAAAAAAAAicM6Kl48yWROGdFS8eZLJ3Mco07IAEEgAAAAAAAAAAAAAAAAAAAAAAAAAAAAAAAAAAAAAAAAAAAAAAAAAAAAAAAAAAAAAAAAAAAAAAAAAAAAAAAAAAAAAAAAAAAAAAAAAAAAAAAAAAAAAAABE3tpW6+PP7KWRN7aVuvjz+ynbxePkjVsSwCCQAAAAAAAAAAAAAAAAAAAAAAAAAAAAAAAAAAACJvvum7eVS88Esib77pu3lUvPBLJ1YYRjbIAgkAAAAAAAAAAAAAAAAAAAAAAAAIm9tK3Xx5/ZSyJvbSt18ef2U7eLx8katiWAQSAAAAAAAAAAAAAAAAAAAAAAAAAAAAAAAAAAAAAAAAAAAAAAAAAAAAAAAAAAAAAAAAAAAAAAAAAAAAAAAAAAAAAAAAAAAAAAAAAAAAAAAAAAAAAAAAAAEThnRUvHmSyJwzoqXjzJxgn9EZ2wlgEEgAAAAAAAAAAAAAAAAAAAAAAAAAAAAAAAAAAAAAAAAAAAAAAAAAAAAAAAAAAAAAAAAAAAAAAAAAAAAAAAAAAAAAAAAAAAAAAAAAAAAAAAAAAAAAAAAAETe2lbr48/spZE3tpW6+PP7KWTqwx/PejG2QBBIAAAAAAAAAAAAAAAAAAAAAAAAAAAAAAAAAAAAAAAAAAAAAAAAAAAAAAAAAAAAAAAAAAAAAAAAAAAAAAAAAAAAAAAAAAAAAAAAAAAAAAAAAAAAAAAAABE4Z0VLx5ksicM6Kl48yWTuY5Rp2QAIJAAAAAAAAAAAAAAAAAAAAAAAAAAAAAAAAAAAAAAAAAAAAAAAAAAAAAAAAAAAAAAAAAAAAAAAAAAAAAAAAAAAAAAAAAAAAAAAAAAAAAAAAAAAAAAAACJvbSt18ef2Usib20rdfHn9lO3i8fJGrYlgEEgAAAAAAAAAAAAAAAAAAAAAAAAAAAAAAAAAAAETffdN28ql54JZE333TdvKpeeCWTqwwjG2QBBIAAAAAAAAAAAAAAAAAAAAAAAARN7aVuvjz+ylkTe2lbr48/sp28Xj5I1bEsAgkAAAAAAAAAAAAAAAAAAAAAAAAAAAAAAAAAAAAAAAAAAAAAAAAAAAAAAAAAAAAAAAAAAAAAAAAAAAAAAAAAAAAAAAAAAAAAAAAAAAAAAAAAAAAAAAAAAInDOipePMlkThnRUvHmTjBP6IzthLAIJAAAAAAAAAAAAAAAAAAAAAAAAAAAAAAAAAAAAAAAAAAAAAAAAAAAAAAAAAAAAAAAAAAAAAAAAAAAAAAAAAAAAAAAAAAAAAAAAAAAAAAAAAAAAAAAAAAIm9tK3Xx5/ZSyJvbSt18ef2UsnVhj+e9GNsgCCQAAAAAAAAAAAAAAAAAAAAAAAAAAAAAAAAAAAAAAAAAAAAAAAAAAAAAAAAAAAAAAAAAAAAAAAAAAAAAAAAAAAAAAAAAAAAAAAAAAAAAAAAAAAAAAAAACJwzoqXjzJZE4Z0VLx5ksncxyjTsgAQSAAAAAAAAAAAAAAAAAAAAAAAAAAAAAAAAAAAAAAAAAAAAAAAAAAAAAAAAAAAAAAAAAAAAAAAAAAAAAAAAAAAAAAAAAAAAAAAAAAAAAAAAAAAAAAAAETe2lbr48/spZE3tpW6+PP7KdvF4+SNWxLAIJAAAAAAAAAAAAAAAAAAAAAAAAAAAAAAAAAAAAIm++6bt5VLzwSyJvvum7eVS88EsnVhhGNsgCCQAAAAAAAAAAAAAAAAAAAAAAAAib20rdfHn9lLIm9tK3Xx5/ZTt4vHyRq2JYBBIAAAAAAAAAAAAAAAAAAAAAAAAAAAAAAAAAAAAAAAAAAAAAAAAAAAAAAAAAAAAAAAAAAAAAAAAAAAAAAAAAAAAAAAAAAAAAAAAAAAAAAAAAAAAAAAAAAROGdFS8eZLInDOipePMnGCf0RnbCWAQSAAAAAAAAAAAAAAAAAAAAAAAAAAAAAAAAAAAAAAAAAAAAAAAAAAAAAAAAAAAAAAAAAAAAAAAAAAAAAAAAAAAAAAAAAAAAAAAAAAAAAAAAAAAAAAAAAARN7aVuvjz+ylkTe2lbr48/spZOrDH896MbZAEEgAAAAAAAAAAAAAAAAAAAAAAAAAAAAAAAAAAAAAAAAAAAAAAAAAAAAAAAAAAAAAAAAAAAAAAAAAAAAAAAAAAAAAAAAAAAAAAAAAAAAAAAAAAAAAAAAAEThnRUvHmSyJwzoqXjzJZO5jlGnZAAgkAAAAAAAAAAAAAAAAAAAAAAAAAAAAAAAAAAAAAAAAAAAAAAAAAAAAAAAAAAAAAAAAAAAAAAAAAAAAAAAAAAAAAAAAAAAAAAAAAAAAAAAAAAAAAAAAIm9tK3Xx5/ZSyJvbSt18ef2U7eLx8katiWAQSAAAAAAAAAAAAAAAAAAAAAAAAAAAAAAAAAAAARN9903byqXnglkTffdN28ql54JZOrDCMbZAEEgAAAAAAAAAAAAAAAAAAAAAAABE3tpW6+PP7KWRN7aVuvjz+ynbxePkjVsSwCCQAAAAAAAAAAAAAAAAAAAAAAAAAAAAAAAAAAAAAAAAAAAAAAAAAAAAAAAAAAAAAAAAAAAAAAAAAAAAAAAAAAAAAAAAAAAAAAAAAAAAAAAAAAAAAAAAAAicM6Kl48yWROGdFS8eZOME/ojO2EsAgkAAAAAAAAAAAAAAAAAAAAAAAAAAAAAAAAAAAAAAAAAAAAAAAAAAAAAAAAAAAAAAAAAAAAAAAAAAAAAAAAAAAAAAAAAAAAAAAAAAAAAAAAAAAAAAAAAAib20rdfHn9lLIm9tK3Xx5/ZSydWGP570Y2yAIJAAAAAAAAAAAAAAAAAAAAAAAAAAAAAAAAAAAAAAAAAAAAAAAAAAAAAAAAAAAAAAAAAAAAAAAAAAAAAAAAAAAAAAAAAAAAAAAAAAAAAAAAAAAAAAAAAAInDOipePMlkThnRUvHmSydzHKNOyABBIAAAAAAAAAAAAAAAAAAAAAAAAAAAAAAAAAAAAAAAAAAAAAAAAAAAAAAAAAAAAAAAAAAAAAAAAAAAAAAAAAAAAAAAAAAAAAAAAAAAAAAAAAAAAAAAARN7aVuvjz+ylkTe2lbr48/sp28Xj5I1bEsAgkAAAAAAAAAAAAAAAAAAAAAAAAAAAAAAAAAAAAib77pu3lUvPBLIm++6bt5VLzwSydWGEY2yAIJAAAAAAAAAAAAAAAAAAAAAAAACJvbSt18ef2Usib20rdfHn9lO3i8fJGrYlgEEgAAAAAAAAAAAAAAAAAAAAAAAAAAAAAAAAAAAAAAAAAAAAAAAAAAAAAAAAAAAAAAAAAAAAAAAAAAAAAAAAAAAAAAAAAAAAAAAAAAAAAAAAAAAAAAAAABE4Z0VLx5ksicM6Kl48ycYJ/RGdsJYBBIAAAAAAAAAAAAAAAAAAAAAAAAAAAAAAAAAAAAAAAAAAAAAAAAAAAAAAAAAAAAAAAAAAAAAAAAAA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AAAAETe2lbr48/spZE3tpW6+PP7KdvF4+SNWxLAIJAAAAAAAAAAAAAAAAAAAAAAAAAAAAAAAAAAAAAAAAAAAAAAAAAAAAAAAAAAAAAAAAAAAAAAAAAAAAAAAAAAAAAAAAAAAAAAAAAAAAAAAAAAAAAAAAAACJwzoqXjzJZE4Z0VLx5k4wT+iM7YSwCCQAAAAAAAAAAAAAAAAAAAAAAAAAAAAAAAAAAAAAAAAAAAAAAAAAAAAAAAAAAAAAAAAAAAAAAAAAAAAAAAAAAAAAAAAAAAAAAAAAAAAAAAAAAAAAAAAACJvbSt18ef2Usib20rdfHn9lLJ1YY/nvRjbIAgkAAAAAAAAAAAAAAAAAAAAAAAAAAAAAAAAAAAAAAAAAAAAAAAAAAAAAAAAAAAAAAAAAAAAAAAAAAAAAAAAAAAAAAAAAAAAAAAAAAAAAAAAAAAAAAAAAAicM6Kl48yWROGdFS8eZLJ3Mco07IAEEgAAAAAAAAAAAAAAAAAAAAAAAAAAAAAAAAAAAAAAAAAAAAAAAAAAAAAAAAAAAAAAAAAAAAAAAAAAAAAAAAAAAAAAAAAAAAAAAAAAAAAAAAAAAAAAABE3tpW6+PP7KWRN7aVuvjz+ynbxePkjVsSwCCQAAAAAAAAAAAAAAAAAAAAAAAAAAAAAAAAAAACJvvum7eVS88Esib77pu3lUvPBLJ1YYRjbIAgkAAAAAAAAAAAAAAAAAAAAAAAAIm9tK3Xx5/ZSyJvbSt18ef2U7eLx8katiWAQSAAAAAAAAAAAAAAAAAAAAAAAAAAAAAAAAAAAAAAAAAAAAAAAAAAAAAAAAAAAAAAAAAAAAAAAAAAAAAAAAAAAAAAAAAAAAAAAAAAAAAAAAAAAAAAAAAAEThnRUvHmSyJwzoqXjzJxgn9EZ2wlgEEgAAAAAAAAAAAAAAAAAAAAAAAAAAAAAAAAAAAAAAAAAAAAAAAAAAAAAAAAAAAAAAAAAAAAAAAAAAAAAAAAAAAAAAAAAAAAAAAAAAAAAAAAAAAAAAAAAETe2lbr48/spZE3tpW6+PP7KWTqwx/PejG2QBBIAAAAAAAAAAAAAAAAAAAAAAAAAAAAAAAAAAAAAAAAAAAAAAAAAAAAAAAAAAAAAAAAAAAAAAAAAAAAAAAAAAAAAAAAAAAAAAAAAAAAAAAAAAAAAAAAABE4Z0VLx5ksicM6Kl48yWTuY5Rp2QAIJAAAAAAAAAAAAAAAAAAAAAAAAAAAAAAAAAAAAAAAAAAAAAAAAAAAAAAAAAAAAAAAAAAAAAAAAAAAAAAAAAAAAAAAAAAAAAAAAAAAAAAAAAAAAAAAACJvbSt18ef2Usib20rdfHn9lO3i8fJGrYlgEEgAAAAAAAAAAAAAAAAAAAAAAAAAAAAAAAAAAAETffdN28ql54JZE333TdvKpeeCWTqwwjG2QBBIAAAAAAAAAAAAAAAAAAAAAAAARN7aVuvjz+ylkTe2lbr48/sp28Xj5I1bEsAgkAAAAAAAAAAAAAAAAAAAAAAAAAAAAAAAAAAAAAAAAAAAAAAAAAAAAAAAAAAAAAAAAAAAAAAAAAAAAAAAAAAAAAAAAAAAAAAAAAAAAAAAAAAAAAAAAAAInDOipePMlkThnRUvHmTjBP6IzthLAIJAAAAAAAAAAAAAAAAAAAAAAAAAAAAAAAAAAAAAAAAAAAAAAAAAAAAAAAAAAAAAAAAAAAAAAAAAAAAAAAAAAAAAAAAAAAAAAAAAAAAAAAAAAAAAAAAAAIm9tK3Xx5/ZSyJvbSt18ef2UsnVhj+e9GNsgCCQAAAAAAAAAAAAAAAAAAAAAAAAAAAAAAAAAAAAAAAAAAAAAAAAAAAAAAAAAAAAAAAAAAAAAAAAAAAAAAAAAAAAAAAAAAAAAAAAAAAAAAAAAAAAAAAAACJwzoqXjzJZE4Z0VLx5ksncxyjTsgAQSAAAAAAAAAAAAAAAAAAAAAAAAAAAAAAAAAAAAAAAAAAAAAAAAAAAAAAAAAAAAAAAAAAAAAAAAAAAAAAAAAAAAAAAAAAAAAAAAAAAAAAAAAAAAAAAAETe2lbr48/spZE3tpW6+PP7KdvF4+SNWxLAIJAAAAAAAAAAAAAAAAAAAAAAAAAAAAAAAAAAAAIm++6bt5VLzwSyJvvum7eVS88EsnVhhGNsgCCQAAAAAAAAAAAAAAAAAAAAAAAAib20rdfHn9lLIm9tK3Xx5/ZTt4vHyRq2JYBBIAAAAAAAAAAAAAAAAAAAAAAAAAAAAAAAAAAAAAAAAAAAAAAAAAAAAAAAAAAAAAAAAAAAAAAAAAAAAAAAAAAAAAAAAAAAAAAAAAAAAAAAAAAAAAAAAAAROGdFS8eZLInDOipePMnGCf0RnbCWAQSAAAAAAAAAAAAAAAAAAAAAAAAAAAAAAAAAAAAAAAAAAAAAAAAAAAAAAAAAAAAAAAAAAAAAAAAAAAAAAAAAAAAAAAAAAAAAAAAAAAAAAAAAAAAAAAAAARN7aVuvjz+ylkTe2lbr48/spZOrDH896MbZAEEgAAAAAAAAAAAAAAAAAAAAAAAAAAAAAAAAAAAAAAAAAAAAAAAAAAAAAAAAAAAAAAAAAAAAAAAAAAAAAAAAAAAAAAAAAAAAAAAAAAAAAAAAAAAAAAAAAEThnRUvHmSyJwzoqXjzJZO5jlGnZAAgkAAAAAAAAAAAAAAAAAAAAAAAAAAAAAAAAAAAAAAAAAAAAAAAAAAAAAAAAAAAAAAAAAAAAAAAAAAAAAAAAAAAAAAAAAAAAAAAAAAAAAAAAAAAAAAAAIm9tK3Xx5/ZSyJvbSt18ef2U7eLx8katiWAQSAAAAAAAAAAAAAAAAAAAAAAAAAAAAAAAAAAAARN9903byqXnglkTffdN28ql54JZOrDCMbZAEEgAAAAAAAAAAAAAAAAAAAAAAABE3tpW6+PP7KWRN7aVuvjz+ynbxePkjVsSwCCQAAAAAAAAAAAAAAAAAAAAAAAAAAAAAAAAAAAAAAAAAAAAAAAAAAAAAAAAAAAAAAAAAAAAAAAAAAAAAAAAAAAAAAAAAAAAAAAAAAAAAAAAAAAAAAAAAAicM6Kl48yWROGdFS8eZOME/ojO2EsAgkAAAAAAAAAAAAAAAAAAAAAAAAAAAAAAAAAAAAAAAAAAAAAAAAAAAAAAAAAAAAAAAAAAAAAAAAAAAAAAAAAAAAAAAAAAAAAAAAAAAAAAAAAAAAAAAAAAib20rdfHn9lLIm9tK3Xx5/ZSydWGP570Y2yAIJAAAAAAAAAAAAAAAAAAAAAAAAAAAAAAAAAAAAAAAAAAAAAAAAAAAAAAAAAAAAAAAAAAAAAAAAAAAAAAAAAAAAAAAAAAAAAAAAAAAAAAAAAAAAAAAAAAInDOipePMlkThnRUvHmSydzHKNOyABBIAAAAAAAAAAAAAAAAAAAAAAAAAAAAAAAAAAAAAAAAAAAAAAAAAAAAAAAAAAAAAAAAAAAAAAAAAAAAAAAAAAAAAAAAAAAAAAAAAAAAAAAAAAAAAAAARN7aVuvjz+ylkTe2lbr48/sp28Xj5I1bEsAgkAAAAAAAAAAAAAAAAAAAAAAAAAAAAAAAAAAAAib77pu3lUvPBLIm++6bt5VLzwSydWGEY2yAIJAAAAAAAAAAAAAAAAAAAAAAAACJvbSt18ef2Usib20rdfHn9lO3i8fJGrYlgEEgAAAAAAAAAAAAAAAAAAAAAAAAAAAAAAAAAAAAAAAAAAAAAAAAAAAAAAAAAAAAAAAAAAAAAAAAAAAAAAAAAAAAAAAAAAAAAAAAAAAAAAAAAAAAAAAAABE4Z0VLx5ksicM6Kl48ycYJ/RGdsJYBBIAAAAAAAAAAAAAAAAAAAAAAAAAAAAAAAAAAAAAAAAAAAAAAAAAAAAAAAAAAAAAAAAAAAAAAAAAA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AAAAETe2lbr48/spZE3tpW6+PP7KdvF4+SNWxLAIJAAAAAAAAAAAAAAAAAAAAAAAAAAAAAAAAAAAAAAAAAAAAAAAAAAAAAAAAAAAAAAAAAAAAAAAAAAAAAAAAAAAAAAAAAAAAAAAAAAAAAAAAAAAAAAAAAACJwzoqXjzJZE4Z0VLx5k4wT+iM7YSwCCQAAAAAAAAAAAAAAAAAAAAAAAAAAAAAAAAAAAAAAAAAAAAAAAAAAAAAAAAAAAAAAAAAAAAAAAAAAAAAAAAAAAAAAAAAAAAAAAAAAAAAAAAAAAAAAAAACJvbSt18ef2Usib20rdfHn9lLJ1YY/nvRjbIAgkAAAAAAAAAAAAAAAAAAAAAAAAAAAAAAAAAAAAAAAAAAAAAAAAAAAAAAAAAAAAAAAAAAAAAAAAAAAAAAAAAAAAAAAAAAAAAAAAAAAAAAAAAAAAAAAAAAicM6Kl48yWROGdFS8eZLJ3Mco07IAEEgAAAAAAAAAAAAAAAAAAAAAAAAAAAAAAAAAAAAAAAAAAAAAAAAAAAAAAAAAAAAAAAAAAAAAAAAAAAAAAAAAAAAAAAAAAAAAAAAAAAAAAAAAAAAAAABE3tpW6+PP7KWRN7aVuvjz+ynbxePkjVsSwCCQAAAAAAAAAAAAAAAAAAAAAAAAAAAAAAAAAAACJvvum7eVS88Esib77pu3lUvPBLJ1YYRjbIAgkAAAAAAAAAAAAAAAAAAAAAAAAIm9tK3Xx5/ZSyJvbSt18ef2U7eLx8katiWAQSAAAAAAAAAAAAAAAAAAAAAAAAAAAAAAAAAAAAAAAAAAAAAAAAAAAAAAAAAAAAAAAAAAAAAAAAAAAAAAAAAAAAAAAAAAAAAAAAAAAAAAAAAAAAAAAAAAEThnRUvHmSyJwzoqXjzJxgn9EZ2wlgEEgAAAAAAAAAAAAAAAAAAAAAAAAAAAAAAAAAAAAAAAAAAAAAAAAAAAAAAAAAAAAAAAAAAAAAAAAAAAAAAAAAAAAAAAAAAAAAAAAAAAAAAAAAAAAAAAAAETe2lbr48/spZE3tpW6+PP7KWTqwx/PejG2QBBIAAAAAAAAAAAAAAAAAAAAAAAAAAAAAAAAAAAAAAAAAAAAAAAAAAAAAAAAAAAAAAAAAAAAAAAAAAAAAAAAAAAAAAAAAAAAAAAAAAAAAAAAAAAAAAAAABE4Z0VLx5ksicM6Kl48yWTuY5Rp2QAIJAAAAAAAAAAAAAAAAAAAAAAAAAAAAAAAAAAAAAAAAAAAAAAAAAAAAAAAAAAAAAAAAAAAAAAAAAAAAAAAAAAAAAAAAAAAAAAAAAAAAAAAAAAAAAAAACJvbSt18ef2Usib20rdfHn9lO3i8fJGrYlgEEgAAAAAAAAAAAAAAAAAAAAAAAAAAAAAAAAAAAETffdN28ql54JZE333TdvKpeeCWTqwwjG2QBBIAAAAAAAAAAAAAAAAAAAAAAAARN7aVuvjz+ylkTe2lbr48/sp28Xj5I1bEsAgkAAAAAAAAAAAAAAAAAAAAAAAAAAAAAAAAAAAAAAAAAAAAAAAAAAAAAAAAAAAAAAAAAAAAAAAAAAAAAAAAAAAAAAAAAAAAAAAAAAAAAAAAAAAAAAAAAAInDOipePMlkThnRUvHmTjBP6IzthLAIJAAAAAAAAAAAAAAAAAAAAAAAAAAAAAAAAAAAAAAAAAAAAAAAAAAAAAAAAAAAAAAAAAAAAAAAAAAAAAAAAAAAAAAAAAAAAAAAAAAAAAAAAAAAAAAAAAAIm9tK3Xx5/ZSyJvbSt18ef2UsnVhj+e9GNsgCCQAAAAAAAAAAAAAAAAAAAAAAAAAAAAAAAAAAAAAAAAAAAAAAAAAAAAAAAAAAAAAAAAAAAAAAAAAAAAAAAAAAAAAAAAAAAAAAAAAAAAAAAAAAAAAAAAACJwzoqXjzJZE4Z0VLx5ksncxyjTsgAQSAAAAAAAAAAAAAAAAAAAAAAAAAAAAAAAAAAAAAAAAAAAAAAAAAAAAAAAAAAAAAAAAAAAAAAAAAAAAAAAAAAAAAAAAAAAAAAAAAAAAAAAAAAAAAAAAETe2lbr48/spZE3tpW6+PP7KdvF4+SNWxLAIJAAAAAAAAAAAAAAAAAAAAAAAAAAAAAAAAAAAAIm++6bt5VLzwSyJvvum7eVS88EsnVhhGNsgCCQAAAAAAAAAAAAAAAAAAAAAAAAib20rdfHn9lLIm9tK3Xx5/ZTt4vHyRq2JYBBIAAAAAAAAAAAAAAAAAAAAAAAAAAAAAAAAAAAAAAAAAAAAAAAAAAAAAAAAAAAAAAAAAAAAAAAAAAAAAAAAAAAAAAAAAAAAAAAAAAAAAAAAAAAAAAAAAAROGdFS8eZLInDOipePMnGCf0RnbCWAQSAAAAAAAAAAAAAAAAAAAAAAAAAAAAAAAAAAAAAAAAAAAAAAAAAAAAAAAAAAAAAAAAAAAAAAAAAAAAAAAAAAAAAAAAAAAAAAAAAAAAAAAAAAAAAAAAAARN7aVuvjz+ylkTe2lbr48/spZOrDH896MbZAEEgAAAAAAAAAAAAAAAAAAAAAAAAAAAAAAAAAAAAAAAAAAAAAAAAAAAAAAAAAAAAAAAAAAAAAAAAAAAAAAAAAAAAAAAAAAAAAAAAAAAAAAAAAAAAAAAAAEThnRUvHmSyJwzoqXjzJZO5jlGnZAAgkAAAAAAAAAAAAAAAAAAAAAAAAAAAAAAAAAAAAAAAAAAAAAAAAAAAAAAAAAAAAAAAAAAAAAAAAAAAAAAAAAAAAAAAAAAAAAAAAAAAAAAAAAAAAAAAAIm9tK3Xx5/ZSyJvbSt18ef2U7eLx8katiWAQSAAAAAAAAAAAAAAAAAAAAAAAAAAAAAAAAAAAARN9903byqXnglkTffdN28ql54JZOrDCMbZAEEgAAAAAAAAAAAAAAAAAAAAAAABE3tpW6+PP7KWRN7aVuvjz+ynbxePkjVsSwCCQAAAAAAAAAAAAAAAAAAAAAAAAAAAAAAAAAAAAAAAAAAAAAAAAAAAAAAAAAAAAAAAAAAAAAAAAAAAAAAAAAAAAAAAAAAAAAAAAAAAAAAAAAAAAAAAAAAicM6Kl48yWROGdFS8eZOME/ojO2EsAgkAAAAAAAAAAAAAAAAAAAAAAAAAAAAAAAAAAAAAAAAAAAAAAAAAAAAAAAAAAAAAAAAAAAAAAAAAAAAAAAAAAAAAAAAAAAAAAAAAAAAAAAAAAAAAAAAAAib20rdfHn9lLIm9tK3Xx5/ZSydWGP570Y2yAIJAAAAAAAAAAAAAAAAAAAAAAAAAAAAAAAAAAAAAAAAAAAAAAAAAAAAAAAAAAAAAAAAAAAAAAAAAAAAAAAAAAAAAAAAAAAAAAAAAAAAAAAAAAAAAAAAAAInDOipePMlkThnRUvHmSydzHKNOyABBIAAAAAAAAAAAAAAAAAAAAAAAAAAAAAAAAAAAAAAAAAAAAAAAAAAAAAAAAAAAAAAAAAAAAAAAAAAAAAAAAAAAAAAAAAAAAAAAAAAAAAAAAAAAAAAAARN7aVuvjz+ylkTe2lbr48/sp28Xj5I1bEsAgkAAAAAAAAAAAAAAAAAAAAAAAAAAAAAAAAAAAAib77pu3lUvPBLIm++6bt5VLzwSydWGEY2yAIJAAAAAAAAAAAAAAAAAAAAAAAACJvbSt18ef2Usib20rdfHn9lO3i8fJGrYlgEEgAAAAAAAAAAAAAAAAAAAAAAAAAAAAAAAAAAAAAAAAAAAAAAAAAAAAAAAAAAAAAAAAAAAAAAAAAAAAAAAAAAAAAAAAAAAAAAAAAAAAAAAAAAAAAAAAABE4Z0VLx5ksicM6Kl48ycYJ/RGdsJYBBIAAAAAAAAAAAAAAAAAAAAAAAAAAAAAAAAAAAAAAAAAAAAAAAAAAAAAAAAAAAAAAAAAAAAAAAAAA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HCMd5U8pOKMsFTITkkhY7mtF32ana76v8At1GSvNZaM3A1N9Z6U0d7PuS1ZJNyaWMZpqu5uU4ScK7urJlWvLsLziLtxFkcsFsxDjq8rNJZsT3FQpcLZ57vjwUklStWjH/g5/yaG5N+jCEtOefeyxjCtKiOeX5L7Mb5QMtWbpeN1X5j7E1jx/g69bTJZLXaJLso3fbbFW3tSbe0pKc0JZt9LDfwjNvoR4KMu7S3YTzWPVMypYlxDjvHGE8L5w+CbZgLAUtpltM01O0SW2z2y8IwqS0ade309yWzyRlhUhGWX8qEIzTTbks0tSlbN+1R/aCBE3tpW6+PP7KWRN7aVuvjz+yW8Xj5PyrYlgEEgAAAAAAAAAAAAAAAAAAAAAAAAAAAAAAAAAAAAAAAAAAAAAAAAAAAAAAAAAAAAAAAAAAAAAAAAAAAAAAAAAAAAAAAAAAAAAAAAAAAAAAAAAAAAAAAAABE4Z0VLx5ksicM6Kl48ycYJ/RGdsJYBBIAAAAAAAAAAAAAAAAAAAAAAAAAAAAAAAAAAAAAAAAAAAAAAAAAAAAAAAAAAAAAAAAAAAAAAAAAA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FasndsseQzLnlBu/KZa6Nz2XH9tmvi471rVIS2CvTkq2ipPSmrTbkKdWWFolhGWbchuy/n/LpxqWVfHe9zXRiC7qt0X9dVjvKw197wtltdCWtRqb2aE0u+kmhGEdyaEIw3YfVGEIv2J5v7PyXAs4vKdgvKBgm05Hsnl80cU4pxPUslOxWS555bTTllktEtWaepWljwUksstCbfbs27LCMs00ISbs0O14BuG2YVwLhzDF4VKNS1XRdNjsFeejGMac1SlRlkmjLGMIRjLuyx3N2EI7n90H7YfwbhDCXyjsVwrc9zfK95w/zfYaVn4Xe7u93/Byw325vptzd/Nvo/wCKYfsz/bmgELf1Cnabdd1nqwjvJ5p4R3I7neppE3tpW6+PP7L9t4n5VsOxm6u8qemdjN1d5U9NLB0lfaasdiJ7Gbq7yp6bgudjabxwjdOHa2G74vG7p7TaLRLVms1qnpxnhCWTchHexhu/nisgrZnqaFwvyq09CR6bM7//AG8t2KLn94mZ/tP9/wD+soXKYimZhXL6Qsffbe//ALyrfEfSFj77b3/95VviefHQH9Dkvw6f+Y/ZU55eg+kLH323v/7yrfEfSFj77b3/APeVb4nnw/ocl+HT/wAx+xzy9B9IWPvtvf8A95VviPpCx99t7/8AvKt8Tz4f0OS/Dp/5j9jnl6D6Qsffbe//ALyrfEfSFj77b3/95VviefD+hyX4dP8AzH7HPL0H0hY++29//eVb4j6Qsffbe/8A7yrfE8+H9Dkvw6f+Y/Y55eg+kLH323v/AO8q3xH0hY++29//AHlW+J58P6HJfh0/8x+xzy9B9IWPvtvf/wB5VviPpCx99t7/APvKt8Tz4f0OS/Dp/wCY/Y55eg+kLH323v8A+8q3xH0hY++29/8A3lW+J58P6HJfh0/8x+xzy9B9IWPvtvf/AN5VviPpCx99t7/+8q3xPPh/Q5L8On/mP2OeXoPpCx99t7/+8q3xH0hY++29/wD3lW+J58P6HJfh0/8AMfsc8vQfSFj77b3/APeVb4j6Qsffbe//ALyrfE8+H9Dkvw6f+Y/Y55eg+kLH323v/wC8q3xH0hY++29//eVb4nnw/ocl+HT/AMx+xzy9B9IWPvtvf/3lW+I+kLH323v/AO8q3xPPh/Q5L8On/mP2OeXoPpCx99t7/wDvKt8R9IWPvtvf/wB5VviefD+hyX4dP/Mfsc8vQfSFj77b3/8AeVb4j6Qsffbe/wD7yrfE8+H9Dkvw6f8AmP2OeXQsnGNcZ3nlCwxd1vxhfdezWq+LFRrUp7wqzSzyTVpITSxhGbcjCMIxhuL0djN1d5U9Nn9kq1n4Q27YP4iRou1DpIt0ZPlViLURTz0zsjm96zZiJj+6J7Gbq7yp6Z2M3V3lT00sNb9JX2surHYiexm6u8qemdjN1d5U9NLB0lfaasdiJ7Gbq7yp6Z2M3V3lT00sHSV9pqx2InsZurvKnpnYzdXeVPTfVet8XTcVjmvC+70sl32WWMJZq9qry0qcIx+qEIzTRhDdihPpQyaeMTDP3vZ/jZ7dnKb0a1umqY+UTJq0pHsZurvKnpnYzdXeVPTR30oZNPGJhn73s/xn0oZNPGJhn73s/wAbJ/SZb8Orwn9n5zUpHsZurvKnpnYzdXeVPTR30oZNPGJhn73s/wAZ9KGTTxiYZ+97P8Z/SZb8Orwn9jmpSPYzdXeVPTOxm6u8qemjvpQyaeMTDP3vZ/jPpQyaeMTDP3vZ/jP6TLfh1eE/sc1KR7Gbq7yp6Z2M3V3lT00d9KGTTxiYZ+97P8Z9KGTTxiYZ+97P8Z/SZb8Orwn9jmpSPYzdXeVPTOxm6u8qemjvpQyaeMTDP3vZ/jPpQyaeMTDP3vZ/jP6TLfh1eE/sc1KR7Gbq7yp6Z2M3V3lT00d9KGTTxiYZ+97P8Z9KGTTxiYZ+97P8Z/SZb8Orwn9jmpSPYzdXeVPTOxm6u8qemjvpQyaeMTDP3vZ/jPpQyaeMTDP3vZ/jP6TLfh1eE/sc1KR7Gbq7yp6Z2M3V3lT00d9KGTTxiYZ+97P8Z9KGTTxiYZ+97P8AGf0mW/Dq8J/Y5qUj2M3V3lT0zsZurvKnpo76UMmnjEwz972f4z6UMmnjEwz972f4z+ky34dXhP7HNSkexm6u8qemdjN1d5U9NHfShk08YmGfvez/ABn0oZNPGJhn73s/xn9Jlvw6vCf2OalI9jN1d5U9M7Gbq7yp6aO+lDJp4xMM/e9n+M+lDJp4xMM/e9n+M/pMt+HV4T+xzUpHsZurvKnpnYzdXeVPTR30oZNPGJhn73s/xn0oZNPGJhn73s/xn9Jlvw6vCf2OalI9jN1d5U9M7Gbq7yp6aO+lDJp4xMM/e9n+M+lDJp4xMM/e9n+M/pMt+HV4T+xzUpHsZurvKnpnYzdXeVPTR30oZNPGJhn73s/xn0oZNPGJhn73s/xn9Jlvw6vCf2OalI9jN1d5U9M7Gbq7yp6aO+lDJp4xMM/e9n+M+lDJp4xMM/e9n+M/pMt+HV4T+xzUpHsZurvKnpnYzdXeVPTSkk8lSSWpTnhNJNCE0s0sd2EYR/NGEX9KnSV9r9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N8Fy3LYbdYYWi0SzxnjNGH1Tbj0qJwzoqXjzJRXVqzPO/JpjnOxm6u8qemdjN1d5U9NLCPSV9r9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Hmrfcths9usNnpyz7yvNNCfdm/w3Pe+/sZurvKnpl7aVuvjz+ylkqq6uaP7vyKY55RPYzdXeVPTOxm6u8qemlhHpK+1+6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jzVy3LYbdYYWi0SzxnjNGH1Tbj7+xm6u8qemYZ0VLx5kslXXVFUxEvymmOZE9jN1d5U9M7Gbq7yp6aWEekr7X7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Z2M3V3lT00sHSV9pqx2InsZurvKnpnYzdXeVPTSwdJX2mrHYiexm6u8qemdjN1d5U9NLB0lfaasdiJ7Gbq7yp6b4Lfcths9usNnpyz7yvNNCfdm/w3Pe9Kib20rdfHn9lKiuqZ2vyqmOY7Gbq7yp6Z2M3V3lT00sI9JX2v3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RPYzdXeVPTOxm6u8qemlg6SvtNWOxE9jN1d5U9M7Gbq7yp6aWDpK+01Y7ET2M3V3lT0zsZurvKnppYOkr7TVjsedtt02O7rXYJ7NLNCM9pkhHdm3f74PRIm++6bt5VLzwSz9rmZpiZKY5pnmAGN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AAAAAAAAAAAAAAAAAAAAAAAAAAAAAAAAAAAACJwzoqXjzJZE4Z0VLx5k4wT+iM7YSwCCQAAAAAAAAAAAAAAAAAAAAAAAAAAAAAAAAAAAAAAAAAAAAAAAAAAAAAAAAAAAAAAAAAAAAAAAAAAAAAAAAAAAAAAAAAAAAAAAAAAAAAAAAAAAAAAAAACJvbSt18ef2Usib20rdfHn9lLJ1YY/nvRjbIAgkAAAAAAAAAAAAAAAAAAAAAAAAAAAAAAAAAAAAAAAAAAAAAAAAAAAAAAAAAAAAAAAAAAAAAAAAAAAAAAAAAAAAAAAAAAAAAAAAAAAAAAAAAAAAAAAAAAicM6Kl48yWROGdFS8eZLJ3Mco07IAEEgAAAAAAAAAAAAAAAAAAAAAAAAAAAAAAAAAAAAAAAAAAAAAAAAAAAAAAAAAAAAAAAAAAAAAAAAAAAAAAAAAAAAAAAAAAAAAAAAAAAAAAAAAAAAAAABE3tpW6+PP7KWRN7aVuvjz+ynbxePkjVsSwCCQAAAAAAAAAAAAAAAAAAAAAAAAAAAAAAAAAAACJvvum7eVS88Esib77pu3lUvPBLJ1YYRjbIAgkAAAAAAAAAAAAAAAAAAAAAAAAIm9tK3Xx5/ZSyJvbSt18ef2U7eLx8katiWAQSFbM9TQuF+VWnoSLJq2Z6mhcL8qtPQkepzK37k/wBavTUx3cEqpAOilMAAAAAAAAAAAAAAAAAAAAAAAAAAAB6nJVrPwht2wfxEjRdnRkq1n4Q27YP4iRou01pO63Y4Z81mxskAaxZwAAAHIM6vU5eHK7L1kFHl4c6vU5eHK7L1kFHm9NG+56uOrypVb2IAe/YQAAAAAAAAAAAAAAAAAAAAAAAAAAAGmlz6IsPJqXRg+x8dz6IsPJqXRg+xyfcxz9X0IAEAAABC42vu1YawdfuIrFTpVLRdd3Wm2UpKsIxkmnp05poQmhCMI7m7D69yMGS1bqvXKbdG2ZiI/U2JoU67crKR9nsNeor/ANY7crKR9nsNeor/ANZ7P2fct/40/wDUMXTUriinXblZSPs9hr1Ff+sduVlI+z2GvUV/6x7PuW/8af8AqDpqVxRTrtyspH2ew16iv/WO3KykfZ7DXqK/9Y9n3Lf+NP8A1B01K4op125WUj7PYa9RX/rHblZSPs9hr1Ff+sez7lv/ABp/6g6alcUU67crKR9nsNeor/1jtyspH2ew16iv/WPZ9y3/AI0/9QdNSuKKdduVlI+z2GvUV/6x25WUj7PYa9RX/rHs+5b/AMaf+oOmpXFFOu3KykfZ7DXqK/8AWO3KykfZ7DXqK/8AWPZ9y3/jT/1B01K4op125WUj7PYa9RX/AKx25WUj7PYa9RX/AKx7PuW/8af+oOmpXFFOu3KykfZ7DXqK/wDWO3KykfZ7DXqK/wDWPZ9y3/jT/wBQdNSuKKdduVlI+z2GvUV/6x25WUj7PYa9RX/rHs+5b/xp/wCoOmpXFFOu3KykfZ7DXqK/9Y7crKR9nsNeor/1j2fct/40/wDUHTUriinXblZSPs9hr1Ff+sduVlI+z2GvUV/6x7PuW/8AGn/qDpqVxRTrtyspH2ew16iv/WO3KykfZ7DXqK/9Y9n3Lf8AjT/1B01K4op125WUj7PYa9RX/rHblZSPs9hr1Ff+sez7lv8Axp/6g6alcUU67crKR9nsNeor/wBY7crKR9nsNeor/wBY9n3Lf+NP/UHTUriinXblZSPs9hr1Ff8ArLO5MsUW/GuA7mxTedGz0bVeNCNWpJQlmhTljvow3JYTRjH+7++MXyeV82OUOQ7VN7K4iKZnmjmnn/vzc/2SpuRV/aHqAHnkxE4Z0VLx5ksicM6Kl48ycYJ/RGdsJYBBIBUC254mUazWyvZpcP4bjLSqzSQjGhX3YwhGMP8A66+3yNm/lvLs1xkcROpzc/PPNt5+byRqrijat+KdduVlI+z2GvUV/wCsduVlI+z2GvUV/wCs+57PuW/8af8AqEOmpXFFOu3KykfZ7DXqK/8AWO3KykfZ7DXqK/8AWPZ9y3/jT/1B01K4op125WUj7PYa9RX/AKx25WUj7PYa9RX/AKx7PuW/8af+oOmpXFFOu3KykfZ7DXqK/wDWO3KykfZ7DXqK/wDWPZ9y3/jT/wBQdNSuKKdduVlI+z2GvUV/6x25WUj7PYa9RX/rHs+5b/xp/wCoOmpXFFOu3KykfZ7DXqK/9Y7crKR9nsNeor/1j2fct/40/wDUHTUriinXblZSPs9hr1Ff+sduVlI+z2GvUV/6x7PuW/8AGn/qDpqVxRTrtyspH2ew16iv/WO3KykfZ7DXqK/9Y9n3Lf8AjT/1B01K4op125WUj7PYa9RX/rHblZSPs9hr1Ff+sez7lv8Axp/6g6alcUU67crKR9nsNeor/wBY7crKR9nsNeor/wBY9n3Lf+NP/UHTUriinXblZSPs9hr1Ff8ArHblZSPs9hr1Ff8ArHs+5b/xp/6g6alcUU67crKR9nsNeor/ANY7crKR9nsNeor/ANY9n3Lf+NP/AFB01K4op125WUj7PYa9RX/rHblZSPs9hr1Ff+sez7lv/Gn/AKg6alcUU67crKR9nsNeor/1jtyspH2ew16iv/WPZ9y3/jT/ANQdNSuKKdduVlI+z2GvUV/6x25WUj7PYa9RX/rHs+5b/wAaf+oOmpXFHN8g2Um+8qeDbTiO/rHYbNaKN41LJLJZJJ5ZN5LTpzQjHfTTR3d2eP8Af/h9TpDyWW5Hd5PyivJr2KmeaWSJ5454AFV+gAAAArBlLzo8dYLx3fOFrtuW4a1lu60cDSnr0a0ak0N7CP5UYVYQ3fr/ALoQeZ7crKR9nsNeor/1nsbGYnLGU2qb1umnVqiJj/1GyY54Y5u0xPMuKKdduVlI+z2GvUV/6x25WUj7PYa9RX/rM3s+5b/xp/6h+dNSuKKdduVlI+z2GvUV/wCsduVlI+z2GvUV/wCsez7lv/Gn/qDpqVxRTrtyspH2ew16iv8A1jtyspH2ew16iv8A1j2fct/40/8AUHTUriinXblZSPs9hr1Ff+sduVlI+z2GvUV/6x7PuW/8af8AqDpqVxRTrtyspH2ew16iv/WO3KykfZ7DXqK/9Y9n3Lf+NP8A1B01K4op125WUj7PYa9RX/rHblZSPs9hr1Ff+sez7lv/ABp/6g6alcUU67crKR9nsNeor/1jtyspH2ew16iv/WPZ9y3/AI0/9QdNSuKKdduVlI+z2GvUV/6x25WUj7PYa9RX/rHs+5b/AMaf+oOmpXFFOu3KykfZ7DXqK/8AWO3KykfZ7DXqK/8AWPZ9y3/jT/1B01K4op125WUj7PYa9RX/AKx25WUj7PYa9RX/AKx7PuW/8af+oOmpXFFOu3KykfZ7DXqK/wDWO3KykfZ7DXqK/wDWPZ9y3/jT/wBQdNSuKKdduVlI+z2GvUV/6x25WUj7PYa9RX/rHs+5b/xp/wCoOmpXFFOu3KykfZ7DXqK/9Y7crKR9nsNeor/1j2fct/40/wDUHTUriinXblZSPs9hr1Ff+sduVlI+z2GvUV/6x7PuW/8AGn/qDpqVxRTrtyspH2ew16iv/Wddze8tWJsrVqvuhiC7rssst2U6E9KNjp1JYzRnjPCO+3883ew/NuKXKOZvKnJeTVZXlFMRRTzc/NVE7ZiPOX7FymqeaHaAHlWQAAAAAAAAAAAAAAAAAAAAAAAAAAAAAAAAAAAAAAABE3tpW6+PP7KWRN7aVuvjz+ylk6sMfz3oxtkAQSAAAAAAAAAAAAAAAAAAAAAAAAAAAAAAAAAAAAAAAAAAAAAAAAAAAAAAAAAAAAAAAAAAAAAAAAAAAAAAAAAAAAAAAAAAAAAAAAAAAAAAAAAAAAAAAAAAROGdFS8eZLInDOipePMlk7mOUadkACCQAAAAAAAAAAAAAAAAAAAAAAAAAAAAAAAAAAAAAAAAAAAAAAAAAAAAAAAAAAAAAAAAAAAAAAAAAAAAAAAAAAAAAAAAAAAAAAAAAAAAAAAAAAAAAAAAib20rdfHn9lLIm9tK3Xx5/ZTt4vHyRq2JYBBIAAAAAAAAAAAAAAAAAAAAAAAAAAAAAAAAAAAB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Cp2dRjrGuGso9lu/D2LL3uyzTXTRqzUbJbKlKSM8atWEZtyWMIbu5CH1/9oPs8hcjXOXcr/pLVUUzzTPPPyRrq1I51sRnX9LeVLxi4k+863xH0t5UvGLiT7zrfE9p7Mcs+PT4Sx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FQM2fH2OMRZUrPdt/Ywvm8bJGx2ieNC1W2pVpxmhLDcjvZoxhuwW/eM5e5EucgZVGSXaoqnmieePnz9v0ZaKteOcAfFSRN7aVuvjz+ylkTe2lbr48/spZOrDH896MbZAEEgV7zucV4nwvY8MVMNYhvG6prRUtcK0bHap6PCQhClub7exhu7m7Hc3f8Yq3/AEt5UvGLiT7zrfE9zyNmNlPLWRUZbbu00xVz/wBpief+0zH2YqrsUzzNFBnX9LeVLxi4k+863xH0t5UvGLiT7zrfE+p7Mcs+PT4S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R9LeVLxi4k+863xHsxyz49PhJ08djRQZ1/S3lS8YuJPvOt8T1GS3KblFvPKRhi77xx3f9pstovWzU61GreNWaSpJGpDdlmhGbcjCP98IsOUaN8rye1Vem9TzUxM7J90c79i9Ezzcy9gDXDMAAAAA5RnNX5fWHsl1a8rhva2Xda5bdZ5IV7LWmpTwljGO7DfSxhHciucn5HVyhlVvJKJ5prmI5/q/Kp1Y53VxnX9LeVLxi4k+863xH0t5UvGLiT7zrfE2D7Mcs+PT4Sw9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fS3lS8YuJPvOt8R7Mcs+PT4SdPHY0UGdf0t5UvGLiT7zrfE0PssYzWalNNGMYxpyxjGP9/1PM5x5sXs3ItzeuRVr8+zn/tzc3b9U6LkV7H6gPMMgAAAAAAAAAAAAAAAAAAAAAAAAAAAAAAAAAAAAAAACJwzoqXjzJZE4Z0VLx5ksncxyjTsgAQSAAAAAAAAAAAAAAAAAAAAAAAAAAAAAAAAAAAAAAAAAAAAAAAAAAAAAAAAAAAAAAAAAAAAAAAAAAAAAAAAAAAAAAAAAAAAAAAAAAAAAAAAAAAAAAAAETe2lbr48/spZE3tpW6+PP7KdvF4+SNWxLAIJAAAAAAAAAAAAAAAAAAAAAAAAAAAAAAAAAAAA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AL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xtdrslgs1W2261UrNZ6EkZ6tarPCSSSWH54zTR+qEIf4xQX0k5Ovt9hz71ofE+HLFqqxbse1dXFng9zmpmlazisXL1y7NOrPN/aIn3c7FcuaktHfpJydfb7Dn3rQ+I+knJ19vsOfetD4mcQ9V7Mcm/2KvCP3Y+nnsaO/STk6+32HPvWh8R9JOTr7fYc+9aHxM4g9mOTf7FXhH7nTz2NHfpJydfb7Dn3rQ+I+knJ19vsOfetD4mcQezHJv9irwj9zp57Gjv0k5Ovt9hz71ofEfSTk6+32HPvWh8TOIPZjk3+xV4R+5089jR36ScnX2+w5960PiPpJydfb7Dn3rQ+JnEHsxyb/Yq8I/c6eexo79JOTr7fYc+9aHxH0k5Ovt9hz71ofEziD2Y5N/sVeEfudPPY0d+knJ19vsOfetD4j6ScnX2+w5960PiZxB7Mcm/2KvCP3OnnsaO/STk6+32HPvWh8R9JOTr7fYc+9aHxM4g9mOTf7FXhH7nTz2NHfpJydfb7Dn3rQ+I+knJ19vsOfetD4mcQezHJv8AYq8I/c6eexo79JOTr7fYc+9aHxH0k5Ovt9hz71ofEziD2Y5N/sVeEfudPPY0d+knJ19vsOfetD4j6ScnX2+w5960PiZxB7Mcm/2KvCP3OnnsaO/STk6+32HPvWh8R9JOTr7fYc+9aHxM4g9mOTf7FXhH7nTz2NHfpJydfb7Dn3rQ+I+knJ19vsOfetD4mcQezHJv9irwj9zp57Gjv0k5Ovt9hz71ofEfSTk6+32HPvWh8TOIPZjk3+xV4R+5089jR36ScnX2+w5960PiPpJydfb7Dn3rQ+JnEHsxyb/Yq8I/c6eexpzYrdYrystK3XdbKFqs1aXfU61CpCeSeH+Ms0PqjD9z93hchuqLCuzpOeL3TUuWWIyXKbliJ54pqmPCeZYieeOcAVn6icM6Kl48yWROGdFS8eZLJ3Mco07IAEEnnPpJydfb7Dn3rQ+I+knJ19vsOfetD4mc1o7oq8ebnfm3FGjHJpjn/qKvCFbp57Gjv0k5Ovt9hz71ofEfSTk6+32HPvWh8TOIfvsxyb/Yq8I/c6eexo79JOTr7fYc+9aHxH0k5Ovt9hz71ofEziD2Y5N/sVeEfudPPY0d+knJ19vsOfetD4j6ScnX2+w5960PiZxB7Mcm/wBirwj9zp57Gjv0k5Ovt9hz71ofEfSTk6+32HPvWh8TOIPZjk3+xV4R+5089jR36ScnX2+w5960PiPpJydfb7Dn3rQ+JnEHsxyb/Yq8I/c6eexo79JOTr7fYc+9aHxH0k5Ovt9hz71ofEziD2Y5N/sVeEfudPPY0d+knJ19vsOfetD4j6ScnX2+w5960PiZxB7Mcm/2KvCP3OnnsaO/STk6+32HPvWh8R9JOTr7fYc+9aHxM4g9mOTf7FXhH7nTz2NHfpJydfb7Dn3rQ+I+knJ19vsOfetD4mcQezHJv9irwj9zp57Gjv0k5Ovt9hz71ofEfSTk6+32HPvWh8TOIPZjk3+xV4R+5089jR36ScnX2+w5960PiPpJydfb7Dn3rQ+JnEHsxyb/AGKvCP3OnnsaO/STk6+32HPvWh8R9JOTr7fYc+9aHxM4g9mOTf7FXhH7nTz2NHfpJydfb7Dn3rQ+I+knJ19vsOfetD4mcQezHJv9irwj9zp57Gjv0k5Ovt9hz71ofEfSTk6+32HPvWh8TOIPZjk3+xV4R+5089jR36ScnX2+w5960PiS11X1c9+2aNtuO9rHeNnlnjTjVsleStJCaEIRjLvpYxhu7kYfV/3gzMXSzQtVFXa1o6FN5/ObMqzyDkP9XbuzVPPEc0xEbedOi7Nc8ztwDXjMAAAAIG2Y9wNd9qq2G340uKzWihNGSrRrXjRknkmh+eE0sZt2Ef8AtFPM98uGtzFe0qn8nqc1c37ecWU12Llc06tPP/aOf3xH3Y7lepHOvL9JOTr7fYc+9aHxH0k5Ovt9hz71ofEziHuvZjk3+xV4R+7F089jR36ScnX2+w5960PiPpJydfb7Dn3rQ+JnEHsxyb/Yq8I/c6eexo79JOTr7fYc+9aHxH0k5Ovt9hz71ofEziD2Y5N/sVeEfudPPY0d+knJ19vsOfetD4j6ScnX2+w5960PiZxB7Mcm/wBirwj9zp57Gjv0k5Ovt9hz71ofEfSTk6+32HPvWh8TOIPZjk3+xV4R+5089jR36ScnX2+w5960PiPpJydfb7Dn3rQ+JnEHsxyb/Yq8I/c6eexo79JOTr7fYc+9aHxH0k5Ovt9hz71ofEziD2Y5N/sVeEfudPPY0d+knJ19vsOfetD4j6ScnX2+w5960PiZxB7Mcm/2KvCP3OnnsaO/STk6+32HPvWh8R9JOTr7fYc+9aHxM4g9mOTf7FXhH7nTz2NHfpJydfb7Dn3rQ+I+knJ19vsOfetD4mcQezHJv9irwj9zp57Gjv0k5Ovt9hz71ofEfSTk6+32HPvWh8TOIPZjk3+xV4R+5089jR36ScnX2+w5960PiPpJydfb7Dn3rQ+JnEHsxyb/AGKvCP3OnnsaO/STk6+32HPvWh8R9JOTr7fYc+9aHxM4g9mOTf7FXhH7nTz2NHfpJydfb7Dn3rQ+I+knJ19vsOfetD4mcQezHJv9irwj9zp57Gjv0k5Ovt9hz71ofEfSTk6+32HPvWh8TOIPZjk3+xV4R+5089jS658S4cxDGrC4L/u2840N7wvyO1063B77d3N9vIx3N3cjubv+EUkq5mTfrcY8W7/xC0bWucHJdPI3KNzIqKtaKeb+8/OmJ+7PRVrU84A+MkAAAAh70xjhG47V8hvrFN0Xfad7CfgbVbqVKfex/NHezTQjufVH63yfSTk6+32HPvWh8Sp2d3rYk2VZ+lUcTbS5J0fZPylkNrK6r1UTXETzc0f252Cq9NM83M0d+knJ19vsOfetD4j6ScnX2+w5960PiZxD6Psxyb/Yq8I/dHp57Gjv0k5Ovt9hz71ofEfSTk6+32HPvWh8TOIPZjk3+xV4R+5089jR36ScnX2+w5960PiPpJydfb7Dn3rQ+JnEHsxyb/Yq8I/c6eexo79JOTr7fYc+9aHxH0k5Ovt9hz71ofEziD2Y5N/sVeEfudPPY0d+knJ19vsOfetD4j6ScnX2+w5960PiZxB7Mcm/2KvCP3OnnsaO/STk6+32HPvWh8R9JOTr7fYc+9aHxM4g9mOTf7FXhH7nTz2NHfpJydfb7Dn3rQ+I+knJ19vsOfetD4mcQezHJv8AYq8I/c6eexo79JOTr7fYc+9aHxH0k5Ovt9hz71ofEziD2Y5N/sVeEfudPPY0d+knJ19vsOfetD4j6ScnX2+w5960PiZxB7Mcm/2KvCP3OnnsaO/STk6+32HPvWh8R9JOTr7fYc+9aHxM4g9mOTf7FXhH7nTz2NHfpJydfb7Dn3rQ+I+knJ19vsOfetD4mcQezHJv9irwj9zp57Gjv0k5Ovt9hz71ofEfSTk6+32HPvWh8TOIPZjk3+xV4R+5089jR36ScnX2+w5960PiPpJydfb7Dn3rQ+JnEHsxyb/Yq8I/c6eexo79JOTr7fYc+9aHxH0k5Ovt9hz71ofEziD2Y5N/sVeEfudPPY0d+knJ19vsOfetD4n13XjHCN+Wr5DcuKrnvC0xljPwNlt1KrPvYfnjvZZox3Ga7tOaPrahsy088j5/K2j7J+Tshu5XTfqmaKZnm5o/vzJU3pqnm5l1wGrGcRN7aVuvjz+ylkTe2lbr48/sp28Xj5I1bEsAgkI2+MSYdw9wPz/f923Z8o33BfLLVTo8Jvdzfb3fxhu7m7Dd3PzbsP8AFJKwZ7P6ODf33h+HfZzf5Mp5Z5Rt5DXVqxVz/wB4+VMz9ka6tWnnd8+knJ19vsOfetD4j6ScnX2+w5960PiZxDZXsxyb/Yq8I/dg6eexo79JOTr7fYc+9aHxH0k5Ovt9hz71ofEziD2Y5N/sVeEfudPPY0d+knJ19vsOfetD4j6ScnX2+w5960PiZxB7Mcm/2KvCP3OnnsaO/STk6+32HPvWh8R9JOTr7fYc+9aHxM4g9mOTf7FXhH7nTz2NHfpJydfb7Dn3rQ+I+knJ19vsOfetD4mcQezHJv8AYq8I/c6eexo79JOTr7fYc+9aHxH0k5Ovt9hz71ofEziD2Y5N/sVeEfudPPY0d+knJ19vsOfetD4j6ScnX2+w5960PiZxB7Mcm/2KvCP3OnnsaO/STk6+32HPvWh8R9JOTr7fYc+9aHxM4g9mOTf7FXhH7nTz2NHfpJydfb7Dn3rQ+I+knJ19vsOfetD4mcQezHJv9irwj9zp57Gjv0k5Ovt9hz71ofEfSTk6+32HPvWh8TOIPZjk3+xV4R+5089jR36ScnX2+w5960PiPpJydfb7Dn3rQ+JnEHsxyb/Yq8I/c6eexo79JOTr7fYc+9aHxH0k5Ovt9hz71ofEziD2Y5N/sVeEfudPPY0d+knJ19vsOfetD4j6ScnX2+w5960PiZxB7Mcm/wBirwj9zp57Gjv0k5Ovt9hz71ofEfSTk6+32HPvWh8TOIPZjk3+xV4R+5089jR36ScnX2+w5960PiPpJydfb7Dn3rQ+JnEHsxyb/Yq8I/c6eexpFZMfYFt9ppWKw40uG02ivPCSlRpXjRnnnmj+aEssJt2MY/4QTzPTIprZwptSj0mhbwudeb1vN3KLdm3XNWtTz/3jm9/My269eOcAeWZE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AI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AIhaNzzn1v8A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AL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wAceUK1/bAA2YwAAAAAAAAAAAAAAAAAAAAAAAAAAAANBshuqLCuzpOeL3TwuQ3VFhXZ0nPF7py5ytvC/wAdXqlfp2QAPnv1E4Z0VLx5ksicM6Kl48yWTuY5Rp2QAIJMw7R3RV483O/N+lo7oq8ebnfm6xp2Q+eAJAAAAAAAAAAAAAAAAAAAAAAAAAAAulmhaqKu1rR0Kalq6WaFqoq7WtHQpvCaRNzd+n7stnE7cA0OtgAAADPfLhrcxXtKp/JoQz3y4a3MV7SqfybJ0ZbwvcH5QwX9kPDgN1KwAAAAAAAAAAAAAAAAAAAAAAAAAAACzuZN+txjxbv/ABC0armZN+txjxbv/ELRuec+t/3+76KVy1ggAeSZAAAAFK87vWxJsqz9Ko4m7Znd62JNlWfpVHE3Sma+5sm4IUrmKQB99AAAAAAAAAAAAAAAAAAAAAAAAAAAdpzR9bUNmWnnkcWdpzR9bUNmWnnkfBzo3NlPBKdvFC64DmpdETe2lbr48/spZE3tpW6+PP7KdvF4+SNWxLAIJCsGez+jg3994fh1n1YM9n9HBv77w/DvWZjb/wA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AO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4haNzzn1v+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8A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wA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A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wDELRquZk363GPFu/8AELRuec+t/wB/u+ilctYIAHkmQAAABSvO71sSbKs/SqOJu2Z3etiTZVn6VRxN0pmvubJuCFK5ikAffQAAAAAAAAAAAAAAAAAAAAAAAAAAHac0fW1DZlp55HFnac0fW1DZlp55Hwc6NzZTwSnbxQuuA5qXRE3tpW6+PP7KWRN7aVuvjz+ynbxePkjVsSwCCQrBns/o4N/feH4dZ9WDPZ/Rwb++8Pw71mY2/wD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AH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wB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AM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AMQtG55z63/f7vopXLWCAB5JkAAAAUrzu9bEmyrP0qjibtmd3rYk2VZ+lUcTdKZr7mybghSuYpAH30AAAAAAAAAAAAAAAAAAAAAAAAAAB2nNH1tQ2ZaeeRxZ2nNH1tQ2ZaeeR8HOjc2U8Ep28ULrgOal0RN7aVuvjz+ylkTe2lbr48/sp28Xj5I1bEsAgkKwZ7P6ODf33h+HWfVgz2f0cG/vvD8O9ZmNv/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+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8AiFo1XMyb9bjHi3f+IWjc859b/v8Ad9FK5awQAPJMgAAACled3rYk2VZ+lUcTdszu9bEmyrP0qjibpTNfc2TcEKVzFIA++gAAAAAAAAAAAAAAAAAAAAAAAAAAO05o+tqGzLTzyOLO05o+tqGzLTzyPg50bmynglO3ihdcBzUuiJvbSt18ef2Usib20rdfHn9lO3i8fJGrYlgEEhWDPZ/Rwb++8Pw6z6sGez+jg3994fh3rMxt/wC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xC0bnnPrf9/u+ilctYIAHkmQAAABSvO71sSbKs/SqOJu2Z3etiTZVn6VRxN0pmvubJuCFK5ikAffQAAAAAAAAAAAAAAAAAAAAAAAAAAHac0fW1DZlp55HFnac0fW1DZlp55Hwc6NzZTwSnbxQuuA5qXRE3tpW6+PP7KWRN7aVuvjz+ynbxePkjVsSwCCQrBns/o4N/feH4dZ9WDPZ/Rwb++8Pw71mY2/8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wC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wCIWjc859b/AL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wC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AHHlCtf2wANmMAAAAAAAAAAAAAAAAAAAAAAAAAAAADQbIbqiwrs6Tni908LkN1RYV2dJzxe6cucrbwv8AHV6pX6dkAD579ROGdFS8eZLInDOipePMlk7mOUadkACCTMO0d0VePNzvzfpaO6KvHm535usadkPngCQAAAAAAAAAAAAAAAAAAAAAAAAAALpZoWqirta0dCmpaulmhaqKu1rR0KbwmkTc3fp+7LZxO3ANDrYAAAAz3y4a3MV7SqfyaEM98uGtzFe0qn8mydGW8L3B+UMF/ZDw4DdSsAAAAAAAAAAAAAAAAAAAAAAAAAAAAs7mTfrcY8W7/wAQtGq5mTfrcY8W7/xC0bnnPrf9/u+ilctYIAHkmQAAABSvO71sSbKs/SqOJu2Z3etiTZVn6VRxN0pmvubJuCFK5ikAffQAAAAAAAAAAAAAAAAAAAAAAAAAAHac0fW1DZlp55HFnac0fW1DZlp55Hwc6NzZTwSnbxQuuA5qXRE3tpW6+PP7KWRN7aVuvjz+ynbxePkjVsSwCCQrBns/o4N/feH4dZ9WDPZ/Rwb++8Pw71mY2/8A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wD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AF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A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8AxC0armZN+txjxbv/ABC0bnnPrf8Af7vopXLWCAB5JkAAAAUrzu9bEmyrP0qjibtmd3rYk2VZ+lUcTdKZr7mybghSuYpAH30AAAAAAAAAAAAAAAAAAAAAAAAAAB2nNH1tQ2ZaeeRxZ2nNH1tQ2ZaeeR8HOjc2U8Ep28ULrgOal0RN7aVuvjz+ylkTe2lbr48/sp28Xj5I1bEsAgkKwZ7P6ODf33h+HWfVgz2f0cG/vvD8O9ZmNv8A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wB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8A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wD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/ELRquZk363GPFu/wD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BxnLHjXGl7Y0unINk4qVrqvbEFijeF5Yg4OaeW7Lu308k01OEn1wqzRpzSwnmjLCEZqcJZoTTwnp/sRzjsw4/2qWRzu75svj59/W/P3z1avnD5X+f5Xv8Af7zh9/8A2m7vN7vvr3u59TsBPN7gRN7aVuvjz+ylkTe2lbr48/spW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8A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KmVLkxRiTPKx5ceGcRfMUtsuSzU7yt9KWMbXSsXA2GNSFlj+aSvNNCSSFSbd3ks080IRmllgtm4blSwlj3B2VWx5d8muG6N/ywumrdd/3JZ407PabZSllnnkrQqRlmjUmhGWjDeyy8J/Y05Jd9LNGEs6J5n5LzmVnCeUTINhmbKjgLLDiq96d1VKUl6Xbim3fOFG00KlalLLCnDew3k2/jLCaMNyaMk829nkjDcnsHhq/rHirDl1Ynu+nWp2W97FQt9CStCEKktOrThPLCaEIxhCbcmhu7kYw3f74uBZSb8xxnFXdY8lWFMnuMMI3beFpktN+3viS6YWWjTslKaWaFOnLGM0as8am8mhLLNJNu04Qj+RNPNJ33DVw2PCuHLqwxd9StUst0WKhYKE9aMI1JqdKnCSWM0YQhCM25LDd3IQhu/wB0CrZ/faQkkRe80st53ZNNGEIQnn3Yx/8AwUuhr8o0rRb7toVpd9JPNPCaG7ubsPyS3iflWxKfKbN4RT9OB8ps3hFP04Pi7Hrn8D/1Jvedj1z+B/6k3vOajtk/9Pt+U2bwin6cFb89GrSqXLheFOpLNuWq07u5Hd/6JFg+x65/A/8AUm96uueTdtisFzYZmslHeRntNphN+VGO7+RJ/jF6jMvV/wD3cn5u2r01IXOfVlVsB0QqAAAAAAAAAAAAAAAAAAAAAAAAAAAAPUZK4wlynYRmmjCEIX7YIxjHlEjRP5TZvCKfpwZ1ZL6clbKXhOjUl3ZJ78sMs0N388I15N1oR2PXP4H/AKk3vac0m6v9XY5/8Z81izz808z7flNm8Ip+nA+U2bwin6cHxdj1z+B/6k3vOx65/A/9Sb3tZc1HbLN/6fb8ps3hFP04HymzeEU/Tg+LseufwP8A1Jvedj1z+B/6k3vOajtk/wDT7flNm8Ip+nA+U2bwin6cHxdj1z+B/wCpN7zseufwP/Um95zUdsn/AKcvzqa1GfI7b5ZKsk0fldl+qE0I/wDzIKQrq50V0XdY8kNvr2az7yeFqs0IR380f/mQ/wAYqVN5aOOb/wDIq5v86vKlWvc+t/cAe+YgAAAAAAAAAAAAAAAAAAAAAAAAAAAGmFz2mzwuiw/29Pual/1Q72D6/lNm8Ip+nBD3Rh+6JrpsU0bJ9cbPTjH+0m72H/d9fY9c/gf+pN73KVyKNef7ztXv/T7flNm8Ip+nA+U2bwin6cHxdj1z+B/6k3vOx65/A/8AUm96HNR2yf8Ap9vymzeEU/TgfKbN4RT9OD4ux65/A/8AUm952PXP4H/qTe85qO2T/wBPt+U2bwin6cHlsq1ooTZMMXSy16cYxuO3QhCE0P8A6xOnOx65/A/9Sb3vL5UriuqjkzxZWpWXezyXJbZpY7+aO5GFCf8A7rnJ8Uf1lr+//wDanzh+TrczPkB1IpAAAAAAAAAAAAAAAAAAAAAAAAAAAAC/uQSvQlyP4XlmrSQjCxx3YRmh38ygS+WQm5LstOSPDNetZt9PPY4xmjv5obv5c3+EWuNJfN/+da5/8/xqZrPPz/2dJ+U2bwin6cD5TZvCKfpwfF2PXP4H/qTe87Hrn8D/ANSb3tLc1HbKx/6fb8ps3hFP04IvDdajJdkss9WSWO/m+qM0IP37Hrn8D/1Jvej7iui7rZYIV7TZ9/PGaaG7v5ofV/7RSjV1Zfk8/OnflNm8Ip+nA+U2bwin6cHxdj1z+B/6k3vOx65/A/8AUm96PNR2y/f/AE+35TZvCKfpwZnXr9d6WzlFTpRaSdj1z+B/6k3vZtXpCEt52yWH5oV6kP8A+6LaujDm18q5uyj8mC9z/wBud8wDbbAAAAAAAAAAAAAAAAAAAAAAAAAAAAAuTme1qVPJdbpalWSWPz3XjuRmhD/5NF3L5TZvCKfpwcFzRbqsFuyZW2taqG/nhfVeWEd9ND6uBo/4R/7u29j1z+B/6k3vc351av8A+1lPP/lK5Rz6sPt+U2bwin6cD5TZvCKfpwfF2PXP4H/qTe87Hrn8D/1Jve8/zUdspf8Ap9vymzeEU/TgfKbN4RT9OD4ux65/A/8AUm952PXP4H/qTe85qO2T/wBPt+U2bwin6cD5TZvCKfpwfF2PXP4H/qTe87Hrn8D/ANSb3nNR2yf+lDsvM0s2V/FE0s0IwjbfqjCP/wB5K8E93l0o0rPlbxPQoy72SS27ksN3d3PyJf8AF4R09yPu7J+Cj0wpVbZAH0n4AAAAAAAAAAAAAAAAAAAAAAAAAALK5llSnTvDFnCVJZd2jY9zdjuf9VVWpY/M1u+yW+34qha6O/hJRsm9/KjDc3Zqv+EXlc9ub/8AByjn/wDn10p28ULWfKbN4RT9OB8ps3hFP04Pi7Hrn8D/ANSb3nY9c/gf+pN73PPNR2yt/wDp9vymzeEU/TgfKbN4RT9OD4ux65/A/wDUm952PXP4H/qTe85qO2T/ANPt+U2bwin6cD5TZvCKfpwfF2PXP4H/AKk3vOx65/A/9Sb3nNR2yf8Ap9vymzeEU/TgprngTyVMqVjmpzyzQ+ZaEN2Ed3/5tZb3seufwP8A1Jvep7ncWOzWLKdZKNlp7ySNzUJtzdjH6+Frf4vcaPdX/wDZjm/xq+zHd59X+7iYDfCqAAAAAAAAAAAAAAAAAAAAAAAAAAAA7FmozySZXrNNPNCWHyG0/XGO5/0wXZ+U2bwin6cFIs1iy0LZlas1C009/JGw2mO5uxh/0w/wXQ7Hrn8D/wBSb3tF6RdX/wDYjn/wp86lmzz6v9n2/KbN4RT9OB8ps3hFP04Pi7Hrn8D/ANSb3nY9c/gf+pN73g+ajtll/wDT8L0rUZrzuyaWrJGEs8+7GE0Pq/MlPlNm8Ip+nBBXhdF3ULfYKFKz72StNNCeG/mjuwhubn9//dIdj1z+B/6k3vSq1eaH5HPzy+35TZvCKfpwPlNm8Ip+nB8XY9c/gf8AqTe87Hrn8D/1JvejzUdsv3/0rtnqVaVSw4S4OpLNuVbbu7kd3+6iq0s9nl3dYrBYcKRslHg4z1bZvvyox3dyFL/GKsLoLMXm/wDwbPN/9eupVu4p5wB65jAAAAAAAAAAAAAAAAAAAAAAAAAAHrskE0JcqeE5powhCF8WTdjHysryL1mSSlTr5UMKUasu+knveyyzQ3dzdhwkFLlLqV7hq8pftO2Gh/ymz+EU/TgfKbN4RT9OD4ux65/A/wDUm952PXP4H/qTe9y5zUdsrv8A6fb8ps3hFP04HymzeEU/Tg+LseufwP8A1Jvedj1z+B/6k3vOajtk/wDT7flNn8Ip+nA+U2fwin6cHxdj1z+B/wCpN7zseufwP/Um95zUdsn/AKfb8ps/hFP04OOZ2FajPkiryyVZJo/L7N9UJoR/vi6t2PXP4H/qTe9yDOoui77Hkmr17NZ95P8AL7NDd380fq3Y/wCMX282tX/9jJub/OnzRr59WVMAHSqmAAAAAAAAAAAAAAAAAAAAAAAAAAAANNrJabP8lo/8RT/Vy/8AXD/BmS0psuHrnjZaMY2P89OX/wCZN/h+9qjSfzc2S8//AN/gz2ef+/MkvlNm8Ip+nA+U2bwin6cHxdj1z+B/6k3vOx65/A/9Sb3tTc1HbLP/AOn2/KbP4RT9OB8ps3hFP04Pi7Hrn8D/ANSb3nY9c/gf+pN7zmo7ZP8A0+35TZvCKfpwPlNm8Ip+nB8XY9c/gf8AqTe87Hrn8D/1Jvec1HbJ/wCnncsNooTZK8WSy1qcYxui1bkITQ/+txZ5tAcrtx3XQyX4qrUrLvZ5LotM0sd/NHcjwcf+7P5uXRnzf0V/m/zjyhXvc/PHOANlsIAAAAAAAAAAAAAAAAAAAAAAAAAAADQLIdXoS5I8KyzVqcIwu6TdhGaH+MXuflNm8Ip+nBzzIncl12jJPhevWsu+nnu+SM0d/NDdj9f/AHe27Hrn8D/1Jve5f5W1P6+/x1eqV2nn5ofb8ps3hFP04HymzeEU/Tg+LseufwP/AFJvedj1z+B/6k3vfP5qO2X7/wCn4YbrUZLsllnqySx3831RmhBKfKbN4RT9OCCuK6LutlghXtNn388Zpobu/mh9X/tFIdj1z+B/6k3vSr1daed+U8/M+35TZvCKfpwPlNm8Ip+nB8XY9c/gf+pN7zseufwP/Um96PNR2y/f/TNW0d0VePNzvzfpaPqtFXjzc783V1OyFEASAAAAAAAAAAAAAAAAAAAAAAAAAABc/NFrUaeSmrLPVklj87Wj6ozQh/0U1MFx80y6bvtuS2rWtNn38/zraJd3fzQ+reU/8IvC6Q+b/wDG/v8A50/dls8+t/Z3T5TZvCKfpwPlNm8Ip+nB8XY9c/gf+pN7zseufwP/AFJve0TzUdsrP/p9vymzeEU/TgfKbN4RT9OD4ux65/A/9Sb3nY9c/gf+pN7zmo7ZP/T7flNm8Ip+nA+U2bwin6cHxdj1z+B/6k3vOx65/A/9Sb3nNR2yf+n2/KbN4RT9ODPvLfNLNlaxVNLGEYRvKpuRh/7L79j1z+B/6k3vUGy1Uadnyr4oo0Zd7JJeNSEsN3d3IfU2Ro01f6+9zf4flDDe5+aOd4oBuhXAAAAAAAAAAAAAAAAAAAAAAAAAAAAWbzKalOnVxhwlSWXdlsG5ux3PCFoPlNm8Ip+nBVnMyu+x2+pi+Fro8JvJbBvfyow3N3h/8I/9lmex65/A/wDUm97nvPnV/wD3r/P/APPopW7XPqxzPt+U2bwin6cD5TZvCKfpwfF2PXP4H/qTe87Hrn8D/wBSb3vJ81HbKf8A6fb8ps3hFP04HymzeEU/Tg+LseufwP8A1Jvedj1z+B/6k3vOajtk/wDT7flNm8Ip+nA+U2bwin6cHxdj1z+B/wCpN7zseufwP/Um95zUdsn/AKU8zuZ5KmVeSaSeE0Pmqz/XCO7/ANVRxR2bOxslnsWVOSjZqe8k+a7PHc3Yx+vfVP8AFxl0lmvzf/jZNzf4Qp14pAH3kQAAAAAAAAAAAAAAAAAAAAAAAAAB2jNKnkkyswmnnhLD5stH1xjuf3yOLux5qNks9tyqwo2mnv5Pm20R3N2MPr3ZP8Hws5+b/wDHynn/AMJSoxQux8ps3hFP04HymzeEU/Tg+LseufwP/Um952PXP4H/AKk3vc2c1HbK5/6fb8ps3hFP04Iu9K1Ga87smlqyRhLPPuxhND6vzP37Hrn8D/1Jvej7wui7qFvsFClZ97JWmmhPDfzR3YQ3Nz+//ulRq8/9n5Vz8yd+U2fwin6cD5TZvCKfpwfF2PXP4H/qTe87Hrn8D/1JvejzUdsv3/0+35TZvCKfpwVjz1qtOpLg7g6ks25G8N3cju+DrH9j1z+B/wCpN71ac827rHYJcIfJKPB7+N4b78qMd3c+T7n54/8Ad6vMfV//AHrHN/8AXoqQu8+rPOrOA6FVAAAAAAAAAAAAAAAAAAAAAAAAAAAAHtMi00suVjCk00YQhC9KO7GPGaD/ACmz+EU/Tgz2yNUadoyqYWo1Zd9JPedGE0N3c3Yb5fzseufwP/Um97TGkzV/rrPP/h95WbPPzf2fb8ps/hFP04Hymz+EU/Tg+LseufwP/Um952PXP4H/AKk3va25qO2WX/0/G+KtKpabuhTqSzblql3dyO7/AHwTDz94XZYbBa7vnstDeRmtMkI/lRjuw3Yf4xegftfNqxzFO2ecAY0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8A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8AiFo3POfW/wC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GpmsYnQAGlFoROGdFS8eZLInDOipePMnGCf0RnbCWAQSGZN7aUtnKKnSi02Zk3tpS2coqdKLa2i/HlX0o/JXv8A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BYse9+wDUiwAAAA8dli1VYt2PaurizwaH5YtVWLdj2rq4s8G59GXUr/ABx5QrX9sADZjAAAAAAAAAAAAAAAAAAAAAAAAAAAAA0GyG6osK7Ok54vdPC5DdUWFdnSc8XunLnK28L/AB1eqV+nZAA+e/UThnRUvHmSyJwzoqXjzJZO5jlGnZAAgkzDtHdFXjzc7836Wjuirx5ud+brGnZD54AkAAAAAAAAAAAAAAAAAAAAAAAAAAC6WaFqoq7WtHQpqWrpZoWqirta0dCm8JpE3N36fuy2cTtwDQ62AAAAM98uGtzFe0qn8mhDPfLhrcxXtKp/JsnRlvC9wflDBf2Q8OA3UrAAAAAAAAAAAAAAAAAAAAAAAAAAAALO5k363GPFu/8AELRquZk363GPFu/8QtG55z63/f7vopXLWCAB5JkAAAAUrzu9bEmyrP0qjibtmd3rYk2VZ+lUcTdKZr7mybghSuYpAH30AAAAAAAAAAAAAAAAAAAAAAAAAAB2nNH1tQ2ZaeeRxZ2nNH1tQ2ZaeeR8HOjc2U8Ep28ULrgOal0RN7aVuvjz+ylkTe2lbr48/sp28Xj5I1bEsAgkKwZ7P6ODf33h+HWfVgz2f0cG/vvD8O9ZmNv/AC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8A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wB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AB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AA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AMQtGq5mTfrcY8W7/wAQtG55z63/AH+76KVy1ggAeSZAAAAFK87vWxJsqz9Ko4m7Znd62JNlWfpVHE3Sma+5sm4IUrmKQB99AAAAAAAAAAAAAAAAAAAAAAAAAAAdpzR9bUNmWnnkcWdpzR9bUNmWnnkfBzo3NlPBKdvFC64DmpdETe2lbr48/spZE3tpW6+PP7KdvF4+SNWxLAIJCsGez+jg3994fh1n1YM9n9HBv77w/DvWZjb/AM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8A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+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4haNzzn1v+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GgGQLU7hbkcenM1vpM3da4/x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8Aw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xC0armZN+txjxbv8AxC0bnnPrf9/u+ilctYIAHkmQAAABSvO71sSbKs/SqOJu2Z3etiTZVn6VRxN0pmvubJuCFK5ikAffQAAAAAAAAAAAAAAAAAAAAAAAAAAHac0fW1DZlp55HFnac0fW1DZlp55Hwc6NzZTwSnbxQuuA5qXRE3tpW6+PP7KWRN7aVuvjz+ynbxePkjVsSwCCQrBns/o4N/feH4dZ9WDPZ/Rwb++8Pw71mY2/8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wCIWjVczJv1uMeLd/4haNzzn1v+/wB30UrlrBAA8kyAAAAKV53etiTZVn6VRxN2zO71sSbKs/SqOJulM19zZNwQpXMUgD76AAAAAAAAAAAAAAAAAAAAAAAAAAA7Tmj62obMtPPI4s7Tmj62obMtPPI+DnRubKeCU7eKF1wHNS6Im9tK3Xx5/ZSyJvbSt18ef2U7eLx8katiWAQSFYM9n9HBv77w/DrPqwZ7P6ODf33h+HeszG3/AJ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xC0armZN+txjxbv/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AI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AIhaNzzn1v8A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AL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wAceUK1/bAA2YwAAAAAAAAAAAAAAAAAAAAAAAAAAAANBshuqLCuzpOeL3TwuQ3VFhXZ0nPF7py5ytvC/wAdXqlfp2QAPnv1E4Z0VLx5ksicM6Kl48yWTuY5Rp2QAIJMw7R3RV483O/N+lo7oq8ebnfm6xp2Q+eAJAAAAAAAAAAAAAAAAAAAAAAAAAAAulmhaqKu1rR0Kalq6WaFqoq7WtHQpvCaRNzd+n7stnE7cA0OtgAAADPfLhrcxXtKp/JoQz3y4a3MV7SqfybJ0ZbwvcH5QwX9kPDgN1KwAAAAAAAAAAAAAAAAAAAAAAAAAAACzuZN+txjxbv/ABC0armZN+txjxbv/ELRuec+t/3+76KVy1ggAeSZAAAAFK87vWxJsqz9Ko4m7Znd62JNlWfpVHE3Sma+5sm4IUrmKQB99AAAAAAAAAAAAAAAAAAAAAAAAAAAdpzR9bUNmWnnkcWdpzR9bUNmWnnkfBzo3NlPBKdvFC64DmpdETe2lbr48/spZE3tpW6+PP7KdvF4+SNWxLAIJCsGez+jg3994fh1n1YM9n9HBv77w/DvWZjb/wA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AO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4haNzzn1v+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8A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wA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A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wDELRquZk363GPFu/8AELRuec+t/wB/u+ilctYIAHkmQAAABSvO71sSbKs/SqOJu2Z3etiTZVn6VRxN0pmvubJuCFK5ikAffQAAAAAAAAAAAAAAAAAAAAAAAAAAHac0fW1DZlp55HFnac0fW1DZlp55Hwc6NzZTwSnbxQuuA5qXRE3tpW6+PP7KWRN7aVuvjz+ynbxePkjVsSwCCQrBns/o4N/feH4dZ9WDPZ/Rwb++8Pw71mY2/wD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AH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wB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AM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AMQtG55z63/f7vopXLWCAB5JkAAAAUrzu9bEmyrP0qjibtmd3rYk2VZ+lUcTdKZr7mybghSuYpAH30AAAAAAAAAAAAAAAAAAAAAAAAAAB2nNH1tQ2ZaeeRxZ2nNH1tQ2ZaeeR8HOjc2U8Ep28ULrgOal0RN7aVuvjz+ylkTe2lbr48/sp28Xj5I1bEsAgkKwZ7P6ODf33h+HWfVgz2f0cG/vvD8O9ZmNv/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+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8AiFo1XMyb9bjHi3f+IWjc859b/v8Ad9FK5awQAPJMgAAACled3rYk2VZ+lUcTdszu9bEmyrP0qjibpTNfc2TcEKVzFIA++gAAAAAAAAAAAAAAAAAAAAAAAAAAO05o+tqGzLTzyOLO05o+tqGzLTzyPg50bmynglO3ihdcBzUuiJvbSt18ef2Usib20rdfHn9lO3i8fJGrYlgEEhWDPZ/Rwb++8Pw6z6sGez+jg3994fh3rMxt/wC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xC0bnnPrf9/u+ilctYIAHkmQAAABSvO71sSbKs/SqOJu2Z3etiTZVn6VRxN0pmvubJuCFK5ikAffQAAAAAAAAAAAAAAAAAAAAAAAAAAHac0fW1DZlp55HFnac0fW1DZlp55Hwc6NzZTwSnbxQuuA5qXRE3tpW6+PP7KWRN7aVuvjz+ynbxePkjVsSwCCQrBns/o4N/feH4dZ9WDPZ/Rwb++8Pw71mY2/8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wC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wCIWjc859b/AL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wC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AHHlCtf2wANmMAAAAAAAAAAAAAAAAAAAAAAAAAAAADQbIbqiwrs6Tni908LkN1RYV2dJzxe6cucrbwv8AHV6pX6dkAD579ROGdFS8eZLInDOipePMlk7mOUadkACCTMO0d0VePNzvzfpaO6KvHm535usadkPngCQAAAAAAAAAAAAAAAAAAAAAAAAAALpZoWqirta0dCmpaulmhaqKu1rR0KbwmkTc3fp+7LZxO3ANDrYAAAAz3y4a3MV7SqfyaEM98uGtzFe0qn8mydGW8L3B+UMF/ZDw4DdSsAAAAAAAAAAAAAAAAAAAAAAAAAAAAs7mTfrcY8W7/wAQtGq5mTfrcY8W7/xC0bnnPrf9/u+ilctYIAHkmQAAABSvO71sSbKs/SqOJu2Z3etiTZVn6VRxN0pmvubJuCFK5ikAffQAAAAAAAAAAAAAAAAAAAAAAAAAAHac0fW1DZlp55HFnac0fW1DZlp55Hwc6NzZTwSnbxQuuA5qXRE3tpW6+PP7KWRN7aVuvjz+ynbxePkjVsSwCCQrBns/o4N/feH4dZ9WDPZ/Rwb++8Pw71mY2/8AJ+96KmO7glV4B0OpgAAAAAAAAAAAAAAAAAAAAAAAAAAAPa5FNbOFNqUek0LZ6ZFNbOFNqUek0LaX0m9es8H3lasYQBrRmRN9903byqXnglkTffdN28ql54JZOrDCMbZAEEgAAAAAAAAAAAAAAAAAAAAAAeVr5UcBWfHtnyYVMR0Y4ntVONWS76dKpPNCWFOapuTzyyxkkm3kkZt7NNCO5GWO5uTS7vqjm5g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wB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PB5bMqd3ZIMAW7Fdrhv7ZPu2S66MaM1SWtbZ5Jo0pZ4QjLuSQ3k000d9D8mWaEIxmjLCPvFRrrxniO/8rdvykZVsiuU29bLdFTeYNu6y4cqRoXfT380Y1qtKeaEI2jclpR3++mhvt2MNzeUt5KmOd+TKByeYDxDgTOpwF2ZWnhsS4hu2339fW9nkmkktdeS8N2WXeSyyw3JZJN9CXdl3+/3sYy71ddTTFWVj5dnU4Nxv9GuPLP833JVs3zRXubeXnaN2S2w4SjQ3/5ckOF3YzbsPqp1O9+u39zXl88XRYb3+QWyw/LrNStPyW2UuCtFDfywm4OrJux3s8u7uTS7sdyMIwSuc/8AaZfkPsRN7aVuvjz+ylkLf1Wahbruqy0pqkZZp4wklhuxj+j+Z+W8RVsTQifnu0/sS2+hH3Hz3af2JbfQj7jo6jWhLK2Z6mhcL8qtPQkd9+e7T+xLb6EfcrtnjW+rbLnwzLUsFez7202mMI1Jdzd/Ik/M9RmXRMcu5PM9tXpqQuVRNMqvAOiFQAAAAAAAAAAAAAAAAAAAAAAAAAAAB6nJVrPwht2wfxEjRdnLkwqRpZSsJ1ZZJp4yX3YZoSy/nm3K8n1QaCfPdp/Ylt9CPuac0m0zVldjm/xnzWLMxESlhE/Pdp/Ylt9CPuPnu0/sS2+hH3NZdHUza0JYRPz3af2JbfQj7j57tP7EtvoR9x0dRrQlhE/Pdp/Ylt9CPuPnu0/sS2+hH3HR1GtDm2dXqcvDldl6yCjy6WdBeda1ZI7fRnuy00YRtVmjv6ksYQh/aQUtby0cRMckVc/+dXlSrXp56gB75iAAAAAAAAAAAAAAAAAAAAAAAAAAAAaaXPoiw8mpdGD7Hnrovq0QuqxQ+ZbbHcs9OG7CSP1/kw/7Pr+e7T+xLb6Efc5SuW6tefqva0JYRPz3af2JbfQj7j57tP7EtvoR9yHR1GtCWET892n9iW30I+4+e7T+xLb6EfcdHUa0JZ5TKvqvxdsO3dROlfnu0/sS2+hH3PMZUb4r1cmmK6U10WuSE9y22WM00kdyX+wn+uP1LnJ9FX9Za4qfOH5NUczPwB1IpAAAAAAAAAAAAAAAAAAAAAAAAAAAADQDIFqdwtyOPTmZ/r35Cr2r0MkmGaMt1WqrCWyRhCeSSMYR/Lm/N9TXGkuJq5Otc3+f41M1meaXURE/Pdp/Ylt9CPuPnu0/sS2+hH3NLdHUsa0JZE4Z0VLx5j57tP7EtvoR9z4LlvOtZbDClJdtprw30Y7+nLGMEooq1Zfk1RzvSiJ+e7T+xLb6EfcfPdp/Ylt9CPuR6Op+60JZmTe2lLZyip0otIPnu0/sS2+hH3M3r0ju3na47m5u16n1f/hRbV0YUzTXlXP2UfkwXpieZ8wDbbAAAAAAAAAAAAAAAAAAAAAAAAAAAAAuZmd6rbdtuv1NB3RX3NIvGrZMmdtpU7utFeEb5rzb6nLGMIf2NH6nbPnu0/sS2+hH3Ob86qKp5aymf/qVyiqNWEsIn57tP7EtvoR9x892n9iW30I+55/o6ktaEsIn57tP7EtvoR9x892n9iW30I+46Oo1oSwifnu0/sS2+hH3Hz3af2JbfQj7jo6jWhRPL3rhxTy32JXgXusuVWavlaxNVmpTUozWzdjJNDcjD8iX87wrp7kf+3J2T8FHphSq2yAPpPwAAAAAAAAAAAAAAAAAAAAAAAAAAWXzKdIYs8jY+lVVoWNzN7bUsdvxTGnYq1o31GybsKcu7uflVfzvK57Rz8g5REf/AD66U7f9qoWzET892n9iW30I+4+e7T+xLb6Efc556Opb1oSwifnu0/sS2+hH3Hz3af2JbfQj7jo6jWhLCJ+e7T+xLb6EfcfPdp/Ylt9CPuOjqNaEspjnh607HsWh11Zbj57tP7EtvoR9yoGdrap7XlNslWpZatCMLnoQ3tSG5H9bW+t7jR7TMcsxM/41fZjuzE0uKAN8KoAAAAAAAAAAAAAAAAAAAAAAAAAAADseadrfs3ILT0YLuqN5rVonsuVmz1ZLPUrxhYbTDeU4bsf0YLnfPdp/Ylt9CPuaL0i0zPLETH+FPnUs2ZiKUsIn57tP7EtvoR9x892n9iW30I+54Po6mXWgvbSt18ef2Us81b7zrVrdYas122mnGlNNGEk0sd2fd3PzPv8Anu0/sS2+hH3JVUVc0PyKo55Swifnu0/sS2+hH3Hz3af2JbfQj7kejqfutCvmev3DhLy1t6NFVhZzPIt1W2WLCsKlhr2feVbZucJLubv1UvzKxugsxY5uQbMT/wDXrqVbs89UgD1zGAAAAAAAAAAAAAAAAAAAAAAAAAAPX5H9amEts2TrZXkHrMktSNHKfhWrLTmqRkveyxhLL+eb+0h9UFLlLqV7hq8pftO2Gigifnu0fsS2+hH3Hz3af2JbfQj7nLnR1LutCWET892n9iW30I+4+e7T+xLb6EfcdHUa0JYRPz3aP2JbfQj7j57tH7EtvoR9x0dRrQlnGs7LVDX2hZueLp/z3aP2JbfQj7nIc6a861qyT16U922mhD5dZo7+pLGEPzxfbzaoqjljJp/+6fNGuqJplTMB0qpgAAAAAAAAAAAAAAAAAAAAAAAAAAADTqydyUfJy8zMVpLZb7tELLRh8y239XL/ANEf8P3NUaT6ZqjJeb/7/Bnszzc6bET892n9iW30I+4+e7T+xLb6Efc1N0dTPrQlhE/Pdo/Ylt9CPuPnu0/sS2+hH3HR1GtCWET892n9iW30I+4+e7T+xLb6EfcdHUa0ITLFqqxbse1dXFngv7lbvevWyYYqpTXRa6cJ7ptMIzTSR3Jf7OP1x+pQJuXRnE05Ff5/848oV7088wANlsIAAAAAAAAAAAAAAAAAAAAAAAAAAADQbIbqiwrs6Tni905nkUvavQyU4YpS3Ta6kJbvkhCeWSMYR+uP5vqe2+e7T+xLb6Efc5f5Woq/r7/HV6pXaao5oSwifnu0/sS2+hH3Hz3af2JbfQj7nz+jqfutBhnRUvHmSzzVy3nWsthhSku2014b6Md/TljGD7/nu0/sS2+hH3JV0VTVL8pqiISwifnu0/sS2+hH3Hz3af2JbfQj7kejqfutDNm0d0VePNzvzf3aP19Tjzc7+HV1OyFEASAAAAAAAAAAAAAAAAAAAAAAAAAABdLNC1UVdrWjoU1LVxM0+8q1kyXVaUl22mvD51rx31OWMYfoU/qeF0hxM8jc0f50/dlszzVO+CJ+e7T+xLb6EfcfPdp/Ylt9CPuaJ6OpZ1oSwifnu0/sS2+hH3Hz3af2JbfQj7jo6jWhLCJ+e7T+xLb6EfcfPdp/Ylt9CPuOjqNaEsz3y4a3MV7SqfyXy+e7T+xLb6EfcoTloqzVsquKKs1KanGa8akYyTQ3Iw/N+dsjRpTNOX3uf/D8oYb0xMQ8WA3QrgAAAAAAAAAAAAAAAAAAAAAAAAAAALO5k363GPFu/wDELRqpZmttqWOpi6NOxVrRv5bBu8HLu73c4f8AOsv892n9iW30I+5z3nzRM8vX5j/59FK3aqiKYSwifnu0/sS2+hH3Hz3af2JbfQj7nk+jqT1oSwifnu0/sS2+hH3Hz3af2JbfQj7jo6jWhLCJ+e7T+xLb6EfcfPdp/Ylt9CPuOjqNaFQc7vWxJsqz9Ko4m7LnX2me15UpKs9mqUI/NdnhvakNyP6VT63GnSWa8c3I2TcEKdeKQB95EAAAAAAAAAAAAAAAAAAAAAAAAAAdpzR9bUNmWnnkcWdizVLTPZcqkKslmqV4/NtohvKcN2P55PrfCznjn5HymP8A4lKj+1ULvCJ+e7T+xLb6EfcfPdp/Ylt9CPuc2dHUua0JZE3tpW6+PP7J892n9iW30I+58FvvOtWt1hqzXbaacaU00YSTSx3Z93c/MlRRVEvyqqOZ6URPz3aP2JbfQj7j57tP7EtvoR9yPR1P3WhLKwZ7P6ODf33h+HWJ+e7T+xLb6EfcrXnlW6pbJcIcJYq9n3kbfucJLub7d+T/AJvM9XmPRMcvWJn/AOvRUhdqiaZVpAdCqgAAAAAAAAAAAAAAAAAAAAAAAAAAAD2uRTWzhTalHpNC2eGRyrNRyp4Xqy0pqkZbzoxhJLDdjH8r80F+fnu0fsS2+hH3NMaTKZqy6zzf4feVmzMRCWET892j9iW30I+4+e7R+xLb6Efc1t0dTLrQX33TdvKpeeCWedttvq2y12CWpYK9n3tpkjCNSXchH64PRP2uJimIkpnnmQBjSAAAAAAAAAAAAAAAAAAAAAAclxHklxHfGcbhbK9ZrbdstzXHdNSwWihUqVIWmapNJa4QjJLCSMkZf+Ik/PPCP1TfV+bd60D9mecETe2lbr48/spZE3tpW6+PP7KV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wCIWjVczJv1uMeLd/4haNzzn1v+/wB30UrlrBAA8kyAAAAKV53etiTZVn6VRxN2zO71sSbKs/SqOJulM19zZNwQpXMUgD76AAAAAAAAAAAAAAAAAAAAAAAAAAA7Tmj62obMtPPI4s7Tmj62obMtPPI+DnRubKeCU7eKF1wHNS6Im9tK3Xx5/ZSyJvbSt18ef2U7eLx8katiWAQSFYM9n9HBv77w/DrPqwZ7P6ODf33h+HeszG3/AJ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xC0armZN+txjxbv/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AI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AIhaNzzn1v8A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AL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wAceUK1/bAA2YwAAAAAAAAAAAAAAAAAAAAAAAAAAAANBshuqLCuzpOeL3TwuQ3VFhXZ0nPF7py5ytvC/wAdXqlfp2QAPnv1E4Z0VLx5ksicM6Kl48yWTuY5Rp2QAIJMw7R3RV483O/N+lo7oq8ebnfm6xp2Q+eAJAAAAAAAAAAAAAAAAAAAAAAAAAAAulmhaqKu1rR0Kalq6WaFqoq7WtHQpvCaRNzd+n7stnE7cA0OtgAAADPfLhrcxXtKp/JoQz3y4a3MV7SqfybJ0ZbwvcH5QwX9kPDgN1KwAAAAAAAAAAAAAAAAAAAAAAAAAAACzuZN+txjxbv/ABC0armZN+txjxbv/ELRuec+t/3+76KVy1ggAeSZAAAAFK87vWxJsqz9Ko4m7Znd62JNlWfpVHE3Sma+5sm4IUrmKQB99AAAAAAAAAAAAAAAAAAAAAAAAAAAdpzR9bUNmWnnkcWdpzR9bUNmWnnkfBzo3NlPBKdvFC64DmpdETe2lbr48/spZE3tpW6+PP7KdvF4+SNWxLAIJCsGez+jg3994fh1n1YM9n9HBv77w/DvWZjb/wA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AO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4haNzzn1v+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8A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wA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A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wDELRquZk363GPFu/8AELRuec+t/wB/u+ilctYIAHkmQAAABSvO71sSbKs/SqOJu2Z3etiTZVn6VRxN0pmvubJuCFK5ikAffQAAAAAAAAAAAAAAAAAAAAAAAAAAHac0fW1DZlp55HFnac0fW1DZlp55Hwc6NzZTwSnbxQuuA5qXRE3tpW6+PP7KWRN7aVuvjz+ynbxePkjVsSwCCQrBns/o4N/feH4dZ9WDPZ/Rwb++8Pw71mY2/wD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AH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wB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AM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AMQtG55z63/f7vopXLWCAB5JkAAAAUrzu9bEmyrP0qjibtmd3rYk2VZ+lUcTdKZr7mybghSuYpAH30AAAAAAAAAAAAAAAAAAAAAAAAAAB2nNH1tQ2ZaeeRxZ2nNH1tQ2ZaeeR8HOjc2U8Ep28ULrgOal0RN7aVuvjz+ylkTe2lbr48/sp28Xj5I1bEsAgkKwZ7P6ODf33h+HWfVgz2f0cG/vvD8O9ZmNv/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+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8AiFo1XMyb9bjHi3f+IWjc859b/v8Ad9FK5awQAPJMgAAACled3rYk2VZ+lUcTdszu9bEmyrP0qjibpTNfc2TcEKVzFIA++gAAAAAAAAAAAAAAAAAAAAAAAAAAO05o+tqGzLTzyOLO05o+tqGzLTzyPg50bmynglO3ihdcBzUuiJvbSt18ef2Usib20rdfHn9lO3i8fJGrYlgEEhWDPZ/Rwb++8Pw6z6sGez+jg3994fh3rMxt/wC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ceUK1/bAA2YwAAAAAAAAAAAAAAAAAAAAAAAAAAAANBshuqLCuzpOeL3TwuQ3VFhXZ0nPF7py5ytvC/x1eqV+nZAA+e/UThnRUvHmSyJwzoqXjzJZO5jlGnZAAgkzDtHdFXjzc7836Wjuirx5ud+brGnZD54AkAAAAAAAAAAAAAAAAAAAAAAAAAAC6WaFqoq7WtHQpqWrpZoWqirta0dCm8JpE3N36fuy2cTtwDQ62AAAAM98uGtzFe0qn8mhDPfLhrcxXtKp/JsnRlvC9wflDBf2Q8OA3UrAAAAAAAAAAAAAAAAAAAAAAAAAAAALO5k363GPFu/8QtGq5mTfrcY8W7/xC0bnnPrf9/u+ilctYIAHkmQAAABSvO71sSbKs/SqOJu2Z3etiTZVn6VRxN0pmvubJuCFK5ikAffQAAAAAAAAAAAAAAAAAAAAAAAAAAHac0fW1DZlp55HFnac0fW1DZlp55Hwc6NzZTwSnbxQuuA5qXRE3tpW6+PP7KWRN7aVuvjz+ynbxePkjVsSwCCQrBns/o4N/feH4dZ9WDPZ/Rwb++8Pw71mY2/8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wC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wCIWjc859b/AL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wC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AHHlCtf2wANmMAAAAAAAAAAAAAAAAAAAAAAAAAAAADQbIbqiwrs6Tni908LkN1RYV2dJzxe6cucrbwv8AHV6pX6dkAD579ROGdFS8eZLInDOipePMlk7mOUadkACCTMO0d0VePNzvzfpaO6KvHm535usadkPngCQAAAAAAAAAAAAAAAAAAAAAAAAAALpZoWqirta0dCmpaulmhaqKu1rR0KbwmkTc3fp+7LZxO3ANDrYAAAAz3y4a3MV7SqfyaEM98uGtzFe0qn8mydGW8L3B+UMF/ZDw4DdSsAAAAAAAAAAAAAAAAAAAAAAAAAAAAs7mTfrcY8W7/wAQtGq5mTfrcY8W7/xC0bnnPrf9/u+ilctYIAHkmQAAABSvO71sSbKs/SqOJu2Z3etiTZVn6VRxN0pmvubJuCFK5ikAffQAAAAAAAAAAAAAAAAAAAAAAAAAAHac0fW1DZlp55HFnac0fW1DZlp55Hwc6NzZTwSnbxQuuA5qXRE3tpW6+PP7KWRN7aVuvjz+ynbxePkjVsSwCCQrBns/o4N/feH4dZ9WDPZ/Rwb++8Pw71mY2/8A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wD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AF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A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8AxC0armZN+txjxbv/ABC0bnnPrf8Af7vopXLWCAB5JkAAAAUrzu9bEmyrP0qjibtmd3rYk2VZ+lUcTdKZr7mybghSuYpAH30AAAAAAAAAAAAAAAAAAAAAAAAAAB2nNH1tQ2ZaeeRxZ2nNH1tQ2ZaeeR8HOjc2U8Ep28ULrgOal0RN7aVuvjz+ylkTe2lbr48/sp28Xj5I1bEsAgkKwZ7P6ODf33h+HWfVgz2f0cG/vvD8O9ZmNv8A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wB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8A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wD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/ELRquZk363GPFu/wD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AIhaNVzMm/W4x4t3/iFo3POfW/7/AHfRSuWsEADyTIAAAApXnd62JNlWfpVHE3bM7vWxJsqz9Ko4m6UzX3Nk3BClcxSAPvoAAAAAAAAAAAAAAAAAAAAAAAAAADtOaPrahsy088jiztOaPrahsy088j4OdG5sp4JTt4oXXAc1Loib20rdfHn9lLIm9tK3Xx5/ZTt4vHyRq2JYBBIVgz2f0cG/vvD8Os+rBns/o4N/feH4d6zMbf8A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/ELRquZk363GPFu/8QtG55z63/f7vopXLWCAB5JkAAAAUrzu9bEmyrP0qjibtmd3rYk2VZ+lUcTdKZr7mybghSuYpAH30AAAAAAAAAAAAAAAAAAAAAAAAAAB2nNH1tQ2ZaeeRxZ2nNH1tQ2ZaeeR8HOjc2U8Ep28ULrgOal0RN7aVuvjz+ylkTe2lbr48/sp28Xj5I1bEsAgkKwZ7P6ODf33h+HWfVgz2f0cG/vvD8O9ZmNv/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8A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8AiFo3POfW/wC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DwePMpt44avejhLCGAr4xbiO0WaW1ws1m3tnslnozTTQlmtNrqf2dHfwpV95DcmjNNSjLuQ30sY+8H7A4zducHet1Y0unA2VrJdeWDLbiKpTo3PaKdupXlZrRUmmjJGSepShDeTb+NKXchCaMOFljPvJdyaPZlZM7u97uygWrDGQXC9o+WYrtt92e11aVOSaelYqPA1Zd9XmkhGMn5NXhIwhLGMtOSaeaEIRl31m37VH9ol+QIm9tK3Xx5/ZSyJvbSt18ef2X7bxePk/KtiWAQSFbM9TQuF+VWnoSLJq2Z6mhcL8qtPQkepzK37k/wB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AB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AA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AMQtGq5mTfrcY8W7/wAQtG55z63/AH+76KVy1ggAeSZAAAAFK87vWxJsqz9Ko4m7Znd62JNlWfpVHE3Sma+5sm4IUrmKQB99AAAAAAAAAAAAAAAAAAAAAAAAAAAdpzR9bUNmWnnkcWdpzR9bUNmWnnkfBzo3NlPBKdvFC64DmpdETe2lbr48/spZE3tpW6+PP7KdvF4+SNWxLAIJCsGez+jg3994fh1n1YM9n9HBv77w/DvWZjb/AMn73oqY7uCVXgHQ6mAAAAAAAAAAAAAAAAAAAAAAAAAAAA9rkU1s4U2pR6TQtnpkU1s4U2pR6TQtpfSb16zwfeVqxhAGtGZE333TdvKpeeCWRN9903byqXnglk6sMIxtkAQSAAAAAAAAAAAAAAAAAAAAHCMueUvHF6Yos+QbIzS3cTXpZoV70vWWtCEt0WSaO5GMZpd2NKeMsYTRnjCE0ss9Pg4TT1JIy93clxPm44cxHj288pFmx1ja4L5vanTo2ie5bzp2WXg5KdOSEkIwpRn3seCkjGEZow3Ybv8AhuSp5on+78lJZI8hmF8k3y29LPbLZfWI733Jryvq8JoT2ivNHcmqQk/vkkmqQjPGEYzTRjGG+nn3su50hx/tc/8A9++V/wD/AKo//wBTqlzXb8z3RYbo+X2y3fIbNSs3yq2VeFtFfeSwl4SrPuQ30825uzTbkN2MYxKv7/35yH2IW/qdSrbrup0q0aU8008ITwhu739FNIm9tK3Xx5/ZftvE/Kth81Xr+3qnqv8Ac+ar1/b1T1X+6WDXn+RBqwifmq9f29U9V/urtnjWO12a58MxtN4TWmE1ptO5CMm5vfyJP+6z6tmepoXC/KrT0JHqMy65nl3J4+dXpqQuUxFMqpAOiFQAAAAAAAAAAAAAAAAAAAAAAAAAAAB6bJhJPUylYTp06kac0192GEs8Ibu9jw8n1tBPmq9f29U9V/uz+yVaz8IbdsH8RI0Xac0m1TTldjm/xnzWLMRMSifmq9f29U9V/ufNV6/t6p6r/dLDWWvP8iGbVhE/NV6/t6p6r/c+ar1/b1T1X+6WDXn+RBqwifmq9f29U9V/ufNV6/t6p6r/AHSwa8/yINWHEc6CwW6z5I7fUr3rPXkharNDeRk3N3+0h/3UtXhzq9Tl4crsvWQUeby0cTM8kVc/+dXlSrXo5qgB75iAAAAAAAAAAAAAAAAAAAAAAAAAAAAaP3RdV6RuqxRhftSEI2en9XBfm/Jh/wB31/NV6/t6p6r/AHfVc+iLDyal0YPscpXK515+vZC9qwifmq9f29U9V/ufNV6/t6p6r/dLCGvP8iDVhE/NV6/t6p6r/c+ar1/b1T1X+6WDXn+RBqwifmq9f29U9V/u8xlRuy8qeTTFdSpfVSpLLcttjGSNPc30OAn+r873rymVfVfi7Ydu6idc5Prn+stcVPu+cPyaY5mdQDqRSAAAAAAAAAAAAAAAAAAAAAAAAAAAAF78hV3XjWySYZqUr4npSTWSMYSQp7u9/Lm/7qINAMgWp3C3I49OZrjSXM08nWub/P8AGpmsxzy9V81Xr+3qnqv9z5qvX9vVPVf7pYaW15/kQsasIn5qvX9vVPVf7vguWwW60WGFSz3rPQk30YbyEm7/ADelROGdFS8eZKK51Zfk0xznzVev7eqeq/3Pmq9f29U9V/ulhHXn+RD91YRPzVev7eqeq/3ZvXpCMLztcIx3Ywr1Pr//AAotN2ZN7aUtnKKnSi2rowqmqvKufso/JgvRzcz5QG22AAAAAAAAAAAAAAAAAAAAAAAAAAAABb7NIsNttOTO21LPec9nlhfNeG8hJu7seBo/X+d2z5qvX9vVPVf7uQ5neq23bbr9TQd0c351VzHLWU8UrlFMasIn5qvX9vVPVf7nzVev7eqeq/3Sw8/rz/IhLVhE/NV6/t6p6r/c+ar1/b1T1X+6WDXn+RBqwifmq9f29U9V/ufNV6/t6p6r/dLBrz/Ig1YZ85cqdSjlaxNTq1o1Z5bZuRnjDc335Erwr32XvXDinlvsSvAunuR/78nZPwUemFKrbIA+k/AAAAAAAAAAAAAAAAAAAAAAAAAABY3M3stqtVvxTCzW6azRlo2TdjCXd335VX/urksvmU6QxZ5Gx9Kq8rntPNyDlE8PrpTt/wB6oWT+ar1/b1T1X+581Xr+3qnqv90sOedef5ELerCJ+ar1/b1T1X+581Xr+3qnqv8AdLBrz/Ig1YRPzVev7eqeq/3Pmq9f29U9V/ulg15/kQasIn5qvX9vVPVf7qgZ2tnr2bKbZKdotc1omjc9CO/jLufVwtb6l1VMc8PWnY9i0OurPcaPapnlmIn/ABq+zHdiIpcNAb4VQAAAAAAAAAAAAAAAAAAAAAAAAAAAHXM1qhWtGVmz07PaY0J42G0x38Jd3/pgud81Xr+3qnqv91OM07W/ZuQWnowXdaL0i1THLERH+FPnUs2YiaUT81Xr+3qnqv8Ac+ar1/b1T1X+6WHg9ef5EMurDzVvsFupW6w06l6z1J6k00JJ4ybm8/N/3+t9/wA1Xr+3qnqv9y9tK3Xx5/ZSyVVc80PyKY55RPzVev7eqeq/3Pmq9f29U9V/ulhHXn+RD91YVbzyLJa7LYsKxtN4TWnfVbZuQjJub36qX/dWNafPX7hwl5a29Giqw6CzFnn5BszxeupVuxzVSAPXMYAAAAAAAAAAAAAAAAAAAAAAAAAA9ZklknqZT8K06dWNOaa97LCE8Ibu9jwkPreTevyP61MJbZsnWyqXKXUr3DV5S/adsL9/NV6/t6p6r/c+ar1/b1T1X+6WHLmvP8iF3VhE/NV6/t6p6r/c+ar1/b1T1X+6WDXn+RBqwifmq9f29U9V/ufNV6/t6p6r/dLBrz/Ig1YRPzVev7eqeq/3chzprBbrPknr1LRes9eT5dZobyMm5/fH6/zu6ONZ2WqGvtCzc8X282q5nljJo/8AunzRrpiKZUkAdKqYAAAAAAAAAAAAAAAAAAAAAAAAAAAA0lst1XpGy0Ywv2pD+zl/+V/2/ezaadWTuSj5OXmao0n1TTGS83/3+DPZjn50f81Xr+3qnqv9z5qvX9vVPVf7pYam15/kQz6sIn5qvX9vVPVf7nzVev7eqeq/3Swa8/yINWET81Xr+3qnqv8Ac+ar1/b1T1X+6WDXn+RBqw55lbu28aeTDFVSpfNSpLLdNpjGSNPc30ODj9X51Amh+WLVVi3Y9q6uLPBuXRnMzkV/n/zjyhXvRzTAA2WwgAAAAAAAAAAAAAAAAAAAAAAAAAAAL6ZFLtvGrkpwxUpXzUpSTXfJGEkKe7vfrj9X53tvmq9f29U9V/u83kN1RYV2dJzxe6cv8rVz/X3+Or1Su00xzQifmq9f29U9V/ufNV6/t6p6r/dLD5+vP8iH7qw81ctgt1osMKlnvWehJvow3kJN3+b7/mq9f29U9V/uYZ0VLx5kslXXMVS/KaY5kT81Xr+3qnqv9z5qvX9vVPVf7pYR15/kQ/dWGYVo/X1OPNzv4fpaO6KvHm535urqdkKIAkAAAAAAAAAAAAAAAAAAAAAAAAAAC4mafYbdaMl1WpZ70ns8vzrXhvISbv17yn9f51O10s0LVRV2taOhTeF0hzzcjc8f50/dlsxz1OsfNV6/t6p6r/c+ar1/b1T1X+6WGidef5ELOrCJ+ar1/b1T1X+581Xr+3qnqv8AdLBrz/Ig1YRPzVev7eqeq/3Pmq9f29U9V/ulg15/kQasIn5qvX9vVPVf7qE5aKdSllVxRTq1Y1Z5bxqQjPGG5vvzfW0MZ75cNbmK9pVP5NkaNKpnL73P/h+UMN6IiIeHAboVwAAAAAAAAAAAAAAAAAAAAAAAAAAAFk8zWy2q1VMXfJrfNZt7LYN9uS7u+/X/APdZf5qvX9vVPVf7q5Zk363GPFu/8QtG57z5rmOXr8R/8+ilbtUxNMIn5qvX9vVPVf7nzVev7eqeq/3Sw8nrz/IhPVhE/NV6/t6p6r/c+ar1/b1T1X+6WDXn+RBqwifmq9f29U9V/ufNV6/t6p6r/dLBrz/Ig1YUkzr6Fez5UpKdotUbRP8ANdnjv4y7n1b6p9TjTtmd3rYk2VZ+lUcTdJZrzz8jZNwQp14pAH3kQAAAAAAAAAAAAAAAAAAAAAAAAAB2LNUoV7RlUhTs9qjZ5/m20R38Jd36t2T6nHXac0fW1DZlp55Hws555uR8pn/4lKjFC4PzVev7eqeq/wBz5qvX9vVPVf7pYc2a8/yIXNWET81Xr+3qnqv93wW+wW6lbrDTqXrPUnqTTQknjJubz83/AH+t6VE3tpW6+PP7KVFczL8qpjmPmq9f29U9V/ufNV6/t6p6r/dLCOvP8iH7qwifmq9f29U9V/urXnlWS1WWXCHym3zWnfRt+93ZNze9z/8Af/8A7cWqVgz2f0cG/vvD8O9XmPXM8vWI4vRUhdpiKZVeAdCqgAAAAAAAAAAAAAAAAAAAAAAAAAAAD2ORynPVyp4Xp0qsaU8150YQnhDd3sd9+dfn5qvX9vVPVf7qFZFNbOFNqUek0LaY0mVTTl1nm/w+8rNmImET81Xr+3qnqv8Ac+ar1/b1T1X+6WGttef5EMurDzttsdss1rsE1pvGa0wmtMkIQjJubn1w/wC70SJvvum7eVS88Es/a556YkpjmmQBj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wC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wCIWjc859b/AL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wC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Fix737ANSLAAAADx2WLVVi3Y9q6uLPBofli1VYt2Paurizwbn0ZdSv8AHHlCtf2wANmMAAAAAAAAAAAAAAAAAAAAAAAAAAAADQbIbqiwrs6Tni908LkN1RYV2dJzxe6cucrbwv8AHV6pX6dkAD579ROGdFS8eZLInDOipePMlk7mOUadkACCTMO0d0VePNzvzfpaO6KvHm535usadkPngCQAAAAAAAAAAAAAAAAAAAAAAAAAALpZoWqirta0dCmpaulmhaqKu1rR0KbwmkTc3fp+7LZxO3ANDrYAAAAz3y4a3MV7SqfyaEM98uGtzFe0qn8mydGW8L3B+UMF/ZDw4DdSsAAAAAAAAAAAAAAAAAAAAAAAAAAAAs7mTfrcY8W7/wAQtGq5mTfrcY8W7/xC0bnnPrf9/u+ilctYIAHkmQAAABSvO71sSbKs/SqOJu2Z3etiTZVn6VRxN0pmvubJuCFK5ikAffQAAAAAAAAAAAAAAAAAAAAAAAAAAHac0fW1DZlp55HFnac0fW1DZlp55Hwc6NzZTwSnbxQuuA5qXRE3tpW6+PP7KWRN7aVuvjz+ynbxePkjVsSwCCQrBns/o4N/feH4dZ9WDPZ/Rwb++8Pw71mY2/8A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wD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+IWjc859b/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AF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8A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8AxC0armZN+txjxbv/ABC0bnnPrf8Af7vopXLWCAB5JkAAAAUrzu9bEmyrP0qjibtmd3rYk2VZ+lUcTdKZr7mybghSuYpAH30AAAAAAAAAAAAAAAAAAAAAAAAAAB2nNH1tQ2ZaeeRxZ2nNH1tQ2ZaeeR8HOjc2U8Ep28ULrgOal0RN7aVuvjz+ylkTe2lbr48/sp28Xj5I1bEsAgkKwZ7P6ODf33h+HWfVgz2f0cG/vvD8O9ZmNv8A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wB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8AaAZAtTuFuRx6czW+kzd1rj/GpmsYnQAGlFoROGdFS8eZLInDOipePMnGCf0RnbCWAQSGZN7aUtnKKnSi02Zk3tpS2coqdKLa2i/HlX0o/JXv+58oDbquAAAAAAAAAAAAAAAAAAAAAAAAAAAAuZmd6rbdtuv1NB3RwvM71W27bdfqaDujmzOvfWU8UrtvDAA8+mAAAAz9y964cU8t9iV4F77L3rhxTy32JXgXUPI27sn4KPTCjVikAfSRAAAAAAAAAAAAAAAAAAAAAAAAAAFl8ynSGLPI2PpVVaFl8ynSGLPI2PpVXlM99w5R3fXSyWscLUgOd1wAAAAUxzw9adj2LQ66sucpjnh607HsWh11Z7nR5vqOGr7MV7C4aA30qAAAAAAAAAAAAAAAAAAAAAAAAAAAAOx5p2t+zcgtPRgu6pFmna37NyC09GC7rROkbfEcFPnUtWcIA8EzIm9tK3Xx5/ZSyJvbSt18ef2UsnVhj+e9GNsgCCSs2ev3DhLy1t6NFVhafPX7hwl5a29Giqw6EzE3DY73rqU7uOQB69jAAAAAAAAAAAAAAAAAAAAAAAAAAHr8j+tTCW2bJ1sryD1+R/WphLbNk62VS5S6le4avKX7TthoiA5ZXwAAABxrOy1Q19oWbni7K41nZaoa+0LNzxfczZ3xk3HT5oXMMqSAOl1IAAAAAAAAAAAAAAAAAAAAAAAAAAAAadWTuSj5OXmZitOrJ3JR8nLzNT6UdmS9/wD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/ELRquZk363GPFu/wD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AIhaNVzMm/W4x4t3/iFo3POfW/7/AHfRSuWsEADyTIAAAApXnd62JNlWfpVHE3bM7vWxJsqz9Ko4m6UzX3Nk3BClcxSAPvoAAAAAAAAAAAAAAAAAAAAAAAAAADtOaPrahsy088jiztOaPrahsy088j4OdG5sp4JTt4oXXAc1Loib20rdfHn9lLIm9tK3Xx5/ZTt4vHyRq2JYBBIVgz2f0cG/vvD8Os+rBns/o4N/feH4d6zMbf8A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BYse9+wDUiwAAAA8dli1VYt2PaurizwaH5YtVWLdj2rq4s8G59GXUr/HHlCtf2wANmMAAAAAAAAAAAAAAAAAAAAAAAAAAAADQbIbqiwrs6Tni908LkN1RYV2dJzxe6cucrbwv8dXqlfp2QAPnv1E4Z0VLx5ksicM6Kl48yWTuY5Rp2QAIJMw7R3RV483O/N+lo7oq8ebnfm6xp2Q+eAJAAAAAAAAAAAAAAAAAAAAAAAAAAAulmhaqKu1rR0Kalq6WaFqoq7WtHQpvCaRNzd+n7stnE7cA0OtgAAADPfLhrcxXtKp/JoQz3y4a3MV7SqfybJ0ZbwvcH5QwX9kPDgN1KwAAAAAAAAAAAAAAAAAAAAAAAAAAACzuZN+txjxbv/ELRquZk363GPFu/8QtG55z63/f7vopXLWCAB5JkAAAAUrzu9bEmyrP0qjibtmd3rYk2VZ+lUcTdKZr7mybghSuYpAH30AAAAAAAAAAAAAAAAAAAAAAAAAAB2nNH1tQ2ZaeeRxZ2nNH1tQ2ZaeeR8HOjc2U8Ep28ULrgOal0RN7aVuvjz+ylkTe2lbr48/sp28Xj5I1bEsAgkKwZ7P6ODf33h+HWfVgz2f0cG/vvD8O9ZmNv/J+96KmO7glV4B0OpgAAAAAAAAAAAAAAAAAAAAAAAAAAAPa5FNbOFNqUek0LZ6ZFNbOFNqUek0LaX0m9es8H3lasYQBrRmRN9903byqXnglkTffdN28ql54JZOrDCMbZAEEgAAAAAAAAAAAAAAAAAAAAAAABE3tpW6+PP7KWRN7aVuvjz+ynbxePkjVsSwCCQrZnqaFwvyq09CRZNWzPU0LhflVp6Ej1OZW/cn+tXpqY7uCVUgHRSmAAAAAAAAAAAAAAAAAAAAAAAAAAAA9Tkq1n4Q27YP4iRouzoyVaz8IbdsH8RI0Xaa0ndbscM+azY2SANYs4AAADkGdXqcvDldl6yCjy8OdXqcvDldl6yCjzemjfc9XHV5Uqt7EAPfsIAAAAAAAAAAAAAAAAAAAAAAAAAAADTS59EWHk1LowfY+O59EWHk1LowfY5PuY5+r6EACAAAPKZV9V+Lth27qJ3q3lMq+q/F2w7d1E65yd1y1xU+cPydjOoB1OoAAAAAAAAAAAAAAAAAAAAAAAAAAAADQDIFqdwtyOPTmZ/tAMgWp3C3I49OZrfSZu61x/jUzWMToADSi0InDOipePMlkThnRUvHmTjBP6IzthLAIJDMm9tKWzlFTpRabMyb20pbOUVOlFtbRfjyr6Ufkr3/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8AgsWPe/YBqRYAAAAeOyxaqsW7HtXVxZ4ND8sWqrFux7V1cWeDc+jLqV/jjyhWv7YAGzGAAAAAAAAAAAAAAAAAAAAAAAAAAAABoNkN1RYV2dJzxe6eFyG6osK7Ok54vdOXOVt4X+Or1Sv07IAHz36icM6Kl48yWROGdFS8eZLJ3Mco07IAEEmYdo7oq8ebnfm/S0d0VePNzvzdY07IfPAEgAAAAAAAAAAAAAAAAAAAAAAAAAAXSzQtVFXa1o6FNS1dLNC1UVdrWjoU3hNIm5u/T92WziduAaHWwAAABnvlw1uYr2lU/k0IZ75cNbmK9pVP5Nk6Mt4XuD8oYL+yHhwG6lYAAAAAAAAAAAAAAAAAAAAAAAAAAABZ3Mm/W4x4t3/iFo1XMyb9bjHi3f8AiFo3POfW/wC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GpmsYnQAGlFoROGdFS8eZLInDOipePMnGCf0RnbCWAQSGZN7aUtnKKnSi02Zk3tpS2coqdKLa2i/HlX0o/JXv8A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BYse9+wDUiwAAAA8dli1VYt2PaurizwaH5YtVWLdj2rq4s8G59GXUr/ABx5QrX9sADZjAAAAAAAAAAAAAAAAAAAAAAAAAAAAA0GyG6osK7Ok54vdPC5DdUWFdnSc8XunLnK28L/AB1eqV+nZAA+e/UThnRUvHmSyJwzoqXjzJZO5jlGnZAAgkzDtHdFXjzc7836Wjuirx5ud+brGnZD54AkAAAAAAAAAAAAAAAAAAAAAAAAAAC6WaFqoq7WtHQpqWrpZoWqirta0dCm8JpE3N36fuy2cTtwDQ62AAAAM98uGtzFe0qn8mhDPfLhrcxXtKp/JsnRlvC9wflDBf2Q8OA3UrAAAAAAAAAAAAAAAAAAAAAAAAAAAALO5k363GPFu/8AELRquZk363GPFu/8QtG55z63/f7vopXLWCAB5JkAAAAUrzu9bEmyrP0qjibtmd3rYk2VZ+lUcTdKZr7mybghSuYpAH30AAAAAAAAAAAAAAAAAAAAAAAAAAB2nNH1tQ2ZaeeRxZ2nNH1tQ2ZaeeR8HOjc2U8Ep28ULrgOal0RN7aVuvjz+ylkTe2lbr48/sp28Xj5I1bEsAgkKwZ7P6ODf33h+HWfVgz2f0cG/vvD8O9ZmNv/AC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8A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iFo3POfW/7/d9FK5awQAPJMgAAACled3rYk2VZ+lUcTdszu9bEmyrP0qjibpTNfc2TcEKVzFIA++gAAAAAAAAAAAAAAAAAAAAAAAAAAO05o+tqGzLTzyOLO05o+tqGzLTzyPg50bmynglO3ihdcBzUuiJvbSt18ef2Usib20rdfHn9lO3i8fJGrYlgEEhWDPZ/Rwb++8Pw6z6sGez+jg3994fh3rMxt/5P3vRUx3cEqvAOh1MAAAAAAAAAAAAAAAAAAAAAAAAAAAB7XIprZwptSj0mhbPTIprZwptSj0mhbS+k3r1ng+8rVjCANaMyJvvum7eVS88Esib77pu3lUvPBLJ1YYRjbIAgkAAAAAAAAAAAAAAAAAAAAAAAAIm9tK3Xx5/ZSyJvbSt18ef2U7eLx8katiWAQSFbM9TQuF+VWnoSLJq2Z6mhcL8qtPQkepzK37k/wB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AZAtTuFuRx6czW+kzd1rj/AB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/AA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AMQtGq5mTfrcY8W7/wAQtG55z63/AH+76KVy1ggAeSZAAAAFK87vWxJsqz9Ko4m7Znd62JNlWfpVHE3Sma+5sm4IUrmKQB99AAAAAAAAAAAAAAAAAAAAAAAAAAAdpzR9bUNmWnnkcWdpzR9bUNmWnnkfBzo3NlPBKdvFC64DmpdETe2lbr48/spZE3tpW6+PP7KdvF4+SNWxLAIJCsGez+jg3994fh1n1YM9n9HBv77w/DvWZjb/AM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8Ac+UBt1XAAAAAAAAAAAAAAAAAAAAAAAAAAAAXMzO9Vtu23X6mg7o4Xmd6rbdtuv1NB3RzZnXvrKeKV23hgAefTAAAAZ+5e9cOKeW+xK8C99l71w4p5b7ErwLqHkbd2T8FHphRqxSAPpIgAAAAAAAAAAAAAAAAAAAAAAAAACy+ZTpDFnkbH0qqtCy+ZTpDFnkbH0qryme+4co7vrpZLWOFqQHO64AAAAKY54etOx7FoddWXOUxzw9adj2LQ66s9zo831HDV9mK9hcNAb6VAAAAAAAAAAAAAAAAAAAAAAAAAAAAHY807W/ZuQWnowXdUizTtb9m5BaejBd1onSNviOCnzqWrOEAeCZkTe2lbr48/spZE3tpW6+PP7KWTqwx/PejG2QBBJWbPX7hwl5a29GiqwtPnr9w4S8tbejRVYdCZibhsd711Kd3HIA9exgAAAAAAAAAAAAAAAAAAAAAAAAAD1+R/WphLbNk62V5B6/I/rUwltmydbKpcpdSvcNXlL9p2w0RAcsr4AAAA41nZaoa+0LNzxdlcazstUNfaFm54vuZs74ybjp80LmGVJAHS6kAAAAAAAAAAAAAAAAAAAAAAAAAAAANOrJ3JR8nLzMxWnVk7ko+Tl5mp9KOzJe/+CxY979gGpFgAAAB47LFqqxbse1dXFng0PyxaqsW7HtXVxZ4Nz6MupX+OPKFa/tgAbMYAAAAAAAAAAAAAAAAAAAAAAAAAAAAGg2Q3VFhXZ0nPF7p4XIbqiwrs6Tni905c5W3hf46vVK/TsgAfPfqJwzoqXjzJZE4Z0VLx5ksncxyjTsgAQSZh2juirx5ud+b9LR3RV483O/N1jTsh88ASAAAAAAAAAAAAAAAAAAAAAAAAAABdLNC1UVdrWjoU1LV0s0LVRV2taOhTeE0ibm79P3ZbOJ24BodbAAAAGe+XDW5ivaVT+TQhnvlw1uYr2lU/k2Toy3he4Pyhgv7IeHAbqVgAAAAAAAAAAAAAAAAAAAAAAAAAAAFncyb9bjHi3f+IWjVczJv1uMeLd/4haNzzn1v+/3fRSuWsEADyTIAAAApXnd62JNlWfpVHE3bM7vWxJsqz9Ko4m6UzX3Nk3BClcxSAPvoAAAAAAAAAAAAAAAAAAAAAAAAAADtOaPrahsy088jiztOaPrahsy088j4OdG5sp4JTt4oXXAc1Loib20rdfHn9lLIm9tK3Xx5/ZTt4vHyRq2JYBBIVgz2f0cG/vvD8Os+rBns/o4N/feH4d6zMbf+T970VMd3BKrwDodTAAAAAAAAAAAAAAAAAAAAAAAAAAAAe1yKa2cKbUo9JoWz0yKa2cKbUo9JoW0vpN69Z4PvK1YwgDWjMib77pu3lUvPBLIm++6bt5VLzwSydWGEY2yAIJAAAAAAAAAAAAAAAAAAAAAAAACJvbSt18ef2Usib20rdfHn9lO3i8fJGrYlgEEhWzPU0LhflVp6EiyatmepoXC/KrT0JHqcyt+5P9avTUx3cEqpAOilMAAAAAAAAAAAAAAAAAAAAAAAAAAAB6nJVrPwht2wfxEjRdnRkq1n4Q27YP4iRou01pO63Y4Z81mxskAaxZwAAAHIM6vU5eHK7L1kFHl4c6vU5eHK7L1kFHm9NG+56uOrypVb2IAe/YQAAAAAAAAAAAAAAAAAAAAAAAAAAAGmlz6IsPJqXRg+x8dz6IsPJqXRg+xyfcxz9X0IAEAAAeUyr6r8XbDt3UTvVvKZV9V+Lth27qJ1zk7rlrip84fk7GdQDqdQAAAAAAAAAAAAAAAAAAAAAAAAAAAAGgGQLU7hbkcenMz/AGgGQLU7hbkcenM1vpM3da4/xqZrGJ0ABpRaEThnRUvHmSyJwzoqXjzJxgn9EZ2wlgEEhmTe2lLZyip0otNmZN7aUtnKKnSi2tovx5V9KPyV7/ufKA26rgAAAAAAAAAAAAAAAAAAAAAAAAAAALmZneq23bbr9TQd0cLzO9Vtu23X6mg7o5szr31lPFK7bwwAPPpgAAAM/cveuHFPLfYleBe+y964cU8t9iV4F1DyNu7J+Cj0wo1YpAH0kQAAAAAAAAAAAAAAAAAAAAAAAAABZfMp0hizyNj6VVWhZfMp0hizyNj6VV5TPfcOUd310slrHC1IDndcAAAAFMc8PWnY9i0OurLnKY54etOx7FoddWe50eb6jhq+zFewuGgN9KgAAAAAAAAAAAAAAAAAAAAAAAAAAADseadrfs3ILT0YLuqRZp2t+zcgtPRgu60TpG3xHBT51LVnCAPBMyJvbSt18ef2Usib20rdfHn9lLJ1YY/nvRjbIAgkrNnr9w4S8tbejRVYWnz1+4cJeWtvRoqsOhMxNw2O966lO7jkAevYwAAAAAAAAAAAAAAAAAAAAAAAAAB6/I/rUwltmydbK8g9fkf1qYS2zZOtlUuUupXuGryl+07YaIgOWV8AAAAcazstUNfaFm54uyuNZ2WqGvtCzc8X3M2d8ZNx0+aFzDKkgDpdSAAAAAAAAAAAAAAAAAAAAAAAAAAAAGnVk7ko+Tl5mYrTqydyUfJy8zU+lHZkvf8Aw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xC0armZN+txjxbv8AxC0bnnPrf9/u+ilctYIAHkmQAAABSvO71sSbKs/SqOJu2Z3etiTZVn6VRxN0pmvubJuCFK5ikAffQAAAAAAAAAAAAAAAAAAAAAAAAAAHac0fW1DZlp55HFnac0fW1DZlp55Hwc6NzZTwSnbxQuuA5qXRE3tpW6+PP7KWRN7aVuvjz+ynbxePkjVsSwCCQrBns/o4N/feH4dZ9WDPZ/Rwb++8Pw71mY2/8n73oqY7uCVXgHQ6mAAAAAAAAAAAAAAAAAAAAAAAAAAAA9rkU1s4U2pR6TQtnpkU1s4U2pR6TQtpfSb16zwfeVqxhAGtGZE333TdvKpeeCWRN9903byqXnglk6sMIxtkAQSAAAAAAAAAAAAAAAAAAAAAAAAETe2lbr48/spZE3tpW6+PP7KdvF4+SNWxLAIJCtmepoXC/KrT0JFk1bM9TQuF+VWnoSPU5lb9yf61empju4JVSAdFKYAAAAAAAAAAAAAAAAAAAAAAAAAAAD1OSrWfhDbtg/iJGi7OjJVrPwht2wfxEjRdprSd1uxwz5rNjZIA1izgAAAOQZ1epy8OV2XrIKPLw51epy8OV2XrIKPN6aN9z1cdXlSq3sQA9+wgAAAAAAAAAAAAAAAAAAAAAAAAAAANNLn0RYeTUujB9j47n0RYeTUujB9jk+5jn6voQAIAAA8plX1X4u2HbuonereUyr6r8XbDt3UTrnJ3XLXFT5w/J2M6gHU6gAAAAAAAAAAAAAAAAAAAAAAAAAAAANAMgWp3C3I49OZn+0AyBancLcjj05mt9Jm7rXH+NTNYxOgANKLQicM6Kl48yWROGdFS8eZOME/ojO2EsAgkMyb20pbOUVOlFpszJvbSls5RU6UW1tF+PKvpR+Svf9z5QG3VcAAAAAAAAAAAAAAAAAAAAAAAAAAABczM71W27bdfqaDujheZ3qtt226/U0HdHNmde+sp4pXbeGAB59MAAABn7l71w4p5b7ErwL32XvXDinlvsSvAuoeRt3ZPwUemFGrFIA+kiAAAAAAAAAAAAAAAAAAAAAAAAAALL5lOkMWeRsfSqq0LL5lOkMWeRsfSqvKZ77hyju+ulktY4WpAc7rgAAAApjnh607HsWh11Zc5THPD1p2PYtDrqz3OjzfUcNX2Yr2Fw0BvpUAAAAAAAAAAAAAAAAAAAAAAAAAAAAdjzTtb9m5BaejBd1SLNO1v2bkFp6MF3WidI2+I4KfOpas4QB4JmRN7aVuvjz+ylkTe2lbr48/spZOrDH896MbZAEElZs9fuHCXlrb0aKrC0+ev3DhLy1t6NFVh0JmJuGx3vXUp3ccgD17GAAAAAAAAAAAAAAAAAAAAAAAAAAPX5H9amEts2TrZXkHr8j+tTCW2bJ1sqlyl1K9w1eUv2nbDREByyvgAAADjWdlqhr7Qs3PF2VxrOy1Q19oWbni+5mzvjJuOnzQuYZUkAdLqQAAAAAAAAAAAAAAAAAAAAAAAAAAAA06snclHycvMzFadWTuSj5OXman0o7Ml7/4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wCIWjVczJv1uMeLd/4haNzzn1v+/wB30UrlrBAA8kyAAAAKV53etiTZVn6VRxN2zO71sSbKs/SqOJulM19zZNwQpXMUgD76AAAAAAAAAAAAAAAAAAAAAAAAAAA7Tmj62obMtPPI4s7Tmj62obMtPPI+DnRubKeCU7eKF1wHNS6Im9tK3Xx5/ZSyJvbSt18ef2U7eLx8katiWAQSFYM9n9HBv77w/DrPqwZ7P6ODf33h+HeszG3/AJP3vRUx3cEqvAOh1MAAAAAAAAAAAAAAAAAAAAAAAAAAAB7XIprZwptSj0mhbPTIprZwptSj0mhbS+k3r1ng+8rVjCANaMyJvvum7eVS88Esib77pu3lUvPBLJ1YYRjbIAgkAAAAAAAAAAAAAAAAAAAAAAAAIm9tK3Xx5/ZSyJvbSt18ef2U7eLx8katiWAQSFbM9TQuF+VWnoSLJq2Z6mhcL8qtPQkepzK37k/1q9NTHdwSqkA6KUwAAAAAAAAAAAAAAAAAAAAAAAAAAAHqclWs/CG3bB/ESNF2dGSrWfhDbtg/iJGi7TWk7rdjhnzWbGyQBrFnAAAAcgzq9Tl4crsvWQUeXhzq9Tl4crsvWQUeb00b7nq46vKlVvYgB79hAAAAAAAAAAAAAAAAAAAAAAAAAAAAaaXPoiw8mpdGD7Hx3Poiw8mpdGD7HJ9zHP1fQgAQAAB5TKvqvxdsO3dRO9W8plX1X4u2HbuonXOTuuWuKnzh+TsZ1AOp1AAAAAAAAAAAAAAAAAAAAAAAAAAAAAaAZAtTuFuRx6czP9oBkC1O4W5HHpzNb6TN3WuP8amaxidAAaUWhE4Z0VLx5ksicM6Kl48ycYJ/RGdsJYBBIZk3tpS2coqdKLTZmTe2lLZyip0otraL8eVfSj8le/7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xx5QrX9sADZjAAAAAAAAAAAAAAAAAAAAAAAAAAAAA0GyG6osK7Ok54vdPC5DdUWFdnSc8XunLnK28L/HV6pX6dkAD579ROGdFS8eZLInDOipePMlk7mOUadkACCTMO0d0VePNzvzfpaO6KvHm535usadkPngCQAAAAAAAAAAAAAAAAAAAAAAAAAALpZoWqirta0dCmpaulmhaqKu1rR0KbwmkTc3fp+7LZxO3ANDrYAAAAz3y4a3MV7SqfyaEM98uGtzFe0qn8mydGW8L3B+UMF/ZDw4DdSsAAAAAAAAAAAAAAAAAAAAAAAAAAAAs7mTfrcY8W7/xC0armZN+txjxbv/ELRuec+t/3+76KVy1ggAeSZAAAAFK87vWxJsqz9Ko4m7Znd62JNlWfpVHE3Sma+5sm4IUrmKQB99AAAAAAAAAAAAAAAAAAAAAAAAAAAdpzR9bUNmWnnkcWdpzR9bUNmWnnkfBzo3NlPBKdvFC64DmpdETe2lbr48/spZE3tpW6+PP7KdvF4+SNWxLAIJCsGez+jg3994fh1n1YM9n9HBv77w/DvWZjb/yfveipju4JVeAdDqYAAAAAAAAAAAAAAAAAAAAAAAAAAAD2uRTWzhTalHpNC2emRTWzhTalHpNC2l9JvXrPB95WrGEAa0ZkTffdN28ql54JZE333TdvKpeeCWTqwwjG2QBBIAAAAAAAAAAAAAAAAAAAAAAAARN7aVuvjz+ylkTe2lbr48/sp2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AI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AIhaNzzn1v8A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AAAAib20rdfHn9lLIm9tK3Xx5/ZTt4vHyRq2JYBBIVsz1NC4X5VaehIsmrZnqaFwvyq09CR6nMrfuT/Wr01Md3BKqQDopTAAAAAAAAAAAAAAAAAAAAAAAAAAAAepyVaz8IbdsH8RI0XZ0ZKtZ+ENu2D+IkaLtNaTut2OGfNZsbJAGsWcAAAByDOr1OXhyuy9ZBR5eHOr1OXhyuy9ZBR5vTRvuerjq8qVW9iAHv2EAAAAAAAAAAAAAAAAAAAAAAAAAAABppc+iLDyal0YPsfHc+iLDyal0YPscn3Mc/V9CABAAAHlMq+q/F2w7d1E71bymVfVfi7Ydu6idc5O65a4qfOH5OxnUA6nUAAAAAAAAAAAAAAAAAAAAAAAAAAAABoBkC1O4W5HHpzM/2gGQLU7hbkcenM1vpM3da4/xqZrGJ0ABpRaEThnRUvHmSyJwzoqXjzJxgn9EZ2wlgEEhmTe2lLZyip0otNmZN7aUtnKKnSi2tovx5V9KPyV7/ALnygNuq4AAAAAAAAAAAAAAAAAAAAAAAAAAAC5mZ3qtt226/U0HdHC8zvVbbtt1+poO6ObM699ZTxSu28MADz6YAAADP3L3rhxTy32JXgXvsveuHFPLfYleBdQ8jbuyfgo9MKNWKQB9JEAAAAAAAAAAAAAAAAAAAAAAAAAAWXzKdIYs8jY+lVVoWXzKdIYs8jY+lVeUz33DlHd9dLJaxwtSA53XAAAABTHPD1p2PYtDrqy5ymOeHrTsexaHXVnudHm+o4avsxXsLhoDfSoAAAAAAAAAAAAAAAAAAAAAAAAAAAA7Hmna37NyC09GC7qkWadrfs3ILT0YLutE6Rt8RwU+dS1ZwgDwTMib20rdfHn9lLIm9tK3Xx5/ZSydWGP570Y2yAIJKzZ6/cOEvLW3o0VWFp89fuHCXlrb0aKrDoTMTcNjveupTu45AHr2MAAAAAAAAAAAAAAAAAAAAAAAAAAevyP61MJbZsnWyvIPX5H9amEts2TrZVLlLqV7hq8pftO2GiIDllfAAAAHGs7LVDX2hZueLsrjWdlqhr7Qs3PF9zNnfGTcdPmhcwypIA6XUgAAAAAAAAAAAAAAAAAAAAAAAAAAABp1ZO5KPk5eZmK06snclHycvM1PpR2ZL3/wWLHvfsA1IsAAAAPHZYtVWLdj2rq4s8Gh+WLVVi3Y9q6uLPBufRl1K/wAceUK1/bAA2YwAAAAAAAAAAAAAAAAAAAAAAAAAAAANBshuqLCuzpOeL3TwuQ3VFhXZ0nPF7py5ytvC/wAdXqlfp2QAPnv1E4Z0VLx5ksicM6Kl48yWTuY5Rp2QAIJMw7R3RV483O/N+lo7oq8ebnfm6xp2Q+eAJAAAAAAAAAAAAAAAAAAAAAAAAAAAulmhaqKu1rR0Kalq6WaFqoq7WtHQpvCaRNzd+n7stnE7cA0OtgAAADPfLhrcxXtKp/JoQz3y4a3MV7SqfybJ0ZbwvcH5QwX9kPDgN1KwAAAAAAAAAAAAAAAAAAAAAAAAAAACzuZN+txjxbv/ABC0armZN+txjxbv/ELRuec+t/3+76KVy1ggAeSZAAAAFK87vWxJsqz9Ko4m7Znd62JNlWfpVHE3Sma+5sm4IUrmKQB99AAAAAAAAAAAAAAAAAAAAAAAAAAAdpzR9bUNmWnnkcWdpzR9bUNmWnnkfBzo3NlPBKdvFC64DmpdETe2lbr48/spZE3tpW6+PP7KdvF4+SNWxLAIJCsGez+jg3994fh1n1YM9n9HBv77w/DvWZjb/wAn73oqY7uCVXgHQ6mAAAAAAAAAAAAAAAAAAAAAAAAAAAA9rkU1s4U2pR6TQtnpkU1s4U2pR6TQtpfSb16zwfeVqxhAGtGZE333TdvKpeeCWRN9903byqXnglk6sMIxtkAQSAAAAAAAAAAAAAAAAAAAAAcZyhZTMW4hyiU8huSG2Ubvv+hTkt9/X3aqEtSndVj/ALObcpUp4blerNCpT/ujLCFSEN2EYzT0v2I5x2YV2xVjnLLm/X5cd55RcZ3bjTBV9W2jYLdeFS65LBabsqRhUjGMlOhu7+XeQ4T808ZuBmk3KcYyzTWJJjmOcRN7aVuvjz+ylkTe2lbr48/spW8Xj5I1bEsAgkK2Z6mhcL8qtPQkWTVsz1NC4X5VaehI9TmVv3J/rV6amO7glVIB0UpgAAAAAAAAAAAAAAAAAAAAAAAAAAAPU5KtZ+ENu2D+IkaLs6MlWs/CG3bB/ESNF2mtJ3W7HDPms2NkgDWLOAAAA5BnV6nLw5XZesgo8vDnV6nLw5XZesgo83po33PVx1eVKrexAD37CAAAAAAAAAAAAAAAAAAAAAAAAAAAA00ufRFh5NS6MH2PjufRFh5NS6MH2OT7mOfq+hAAgAADymVfVfi7Ydu6id6t5TKvqvxdsO3dROucndctcVPnD8nYzqAdTqAAAAAAAAAAAAAAAAAAAAAAAAAAAAA0AyBancLcjj05mf7QDIFqdwtyOPTma30mbutcf41M1jE6AA0otCJwzoqXjzJZE4Z0VLx5k4wT+iM7YSwCCQzJvbSls5RU6UWmzMm9tKWzlFTpRbW0X48q+lH5K9/3PlAbdVwAAAAAAAAAAAAAAAAAAAAAAAAAAAFzMzvVbbtt1+poO6OF5neq23bbr9TQd0c2Z176ynildt4YAHn0wAAAGfuXvXDinlvsSvAvfZe9cOKeW+xK8C6h5G3dk/BR6YUasUgD6SIAAAAAAAAAAAAAAAAAAAAAAAAAAsvmU6QxZ5Gx9KqrQsvmU6QxZ5Gx9Kq8pnvuHKO766WS1jhakBzuuAAAACmOeHrTsexaHXVlzlMc8PWnY9i0OurPc6PN9Rw1fZivYXDQG+lQAAAAAAAAAAAAAAAAAAAAAAAAAAAB2PNO1v2bkFp6MF3VIs07W/ZuQWnowXdaJ0jb4jgp86lqzhAHgmZE3tpW6+PP7KWRN7aVuvjz+ylk6sMfz3oxtkAQSVmz1+4cJeWtvRoqsLT56/cOEvLW3o0VWHQmYm4bHe9dSndxyAPXsYAAAAAAAAAAAAAAAAAAAAAAAAAA9fkf1qYS2zZOtleQevyP61MJbZsnWyqXKXUr3DV5S/adsNEQHLK+AAAAONZ2WqGvtCzc8XZXGs7LVDX2hZueL7mbO+Mm46fNC5hlSQB0upAAAAAAAAAAAAAAAAAAAAAAAAAAAADTqydyUfJy8zMVp1ZO5KPk5eZqfSjsyXv/AILFj3v2AakWAAAAHjssWqrFux7V1cWeDQ/LFqqxbse1dXFng3Poy6lf448oVr+2ABsxgAAAAAAAAAAAAAAAAAAAAAAAAAAAAaDZDdUWFdnSc8XunhchuqLCuzpOeL3TlzlbeF/jq9Ur9OyAB89+onDOipePMlkThnRUvHmSydzHKNOyABBJmHaO6KvHm535v0tHdFXjzc783WNOyHzwBIAAAAAAAAAAAAAAAAAAAAAAAAAAF0s0LVRV2taOhTUtXSzQtVFXa1o6FN4TSJubv0/dls4nbgGh1sAAAAZ75cNbmK9pVP5NCGe+XDW5ivaVT+TZOjLeF7g/KGC/sh4cBupWAAAAAAAAAAAAAAAAAAAAAAAAAAAAWdzJv1uMeLd/4haNVzMm/W4x4t3/AIhaNzzn1v8Av930UrlrBAA8kyAAAAKV53etiTZVn6VRxN2zO71sSbKs/SqOJulM19zZNwQpXMUgD76AAAAAAAAAAAAAAAAAAAAAAAAAAA7Tmj62obMtPPI4s7Tmj62obMtPPI+DnRubKeCU7eKF1wHNS6Im9tK3Xx5/ZSyJvbSt18ef2U7eLx8katiWAQSFYM9n9HBv77w/DrPqwZ7P6ODf33h+HeszG3/k/e9FTHdwSq8A6HUwAAAAAAAAAAAAAAAAAAAAAAAAAAAHtcimtnCm1KPSaFs9MimtnCm1KPSaFtL6TevWeD7ytWMIA1ozIm++6bt5VLzwSyJvvum7eVS88EsnVhhGNsgCCQAAAAAAAAAAAAAAAAAAAArhm2f+pZbst173j/xVus19y2Ojaq/5danZ4Wi1SwpSzx+uEm9o0Yb2EdzcpSQ3PyYblj1ZLuve7s3XOPxHZMUWj5NhbKdvbyst6V5Joy0LbCrPGanUq7kskkkJ61bd3IT72WpZ4zTSwjPMnT/eJh+S93nb/wDL3iv/AOwf46g9hkc1RYH/APG7s/habk2X7G9jyvXVZchuSG8btxJe2I6lK0XhabLWhXsd3WCjVhPGrVr05oyyTcJJT+rcnjvd2G9309KE3fbmui7sP3RYbhuiz8BYbts1KyWWlv5puDo05YSyS76aMYx3JYQhuxjGP+MX5P8AanmPe+xE3tpW6+PP7KWV7zlqWIr0yi5LcKXHjS+8PU7+tN4WavWuy1z0Zob2FnjLNuSxhvow30fzx/v+rc+vd/aMRVsWEHBe1oxn/mWyi/eNX+odrRjP/MtlF+8av9R+c0dpzy70rZnqaFwvyq09CRM9rRjP/MtlF+8av9RG33mhW/EslKliPLrjO9ZKEYzUpbbWmrwpxj+eMsJ547m7uQ/M+vyDyhb5I5Rt5bXGtFHP/aPnEx90a4mqOZUsWe7RW5PGffvqJPiO0VuTxn376iT4mzvaZkfwavG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nCslWs/CG3bB/ESNF1YrJmP3dYLVRt1hysYis9ps9SWrRrUqcsk9OeWO7LNLNCbdhGEYQjCMPzPR9rRjP8AzLZRfvGr/UeGzszhs5xXrd21TNOrEx/f68/uZbdM0RzO9Dgva0Yz/wAy2UX7xq/1DtaMZ/5lsov3jV/qPJ80drJzy70OC9rRjP8AzLZRfvGr/UO1oxn/AJlsov3jV/qHNHac8u9Dgva0Yz/zLZRfvGr/AFDtaMZ/5lsov3jV/qHNHac8pvOr1OXhyuy9ZBR5bu9c0+/L+sc13X5nA46vGyTxhNNQtdqnrU4xhHdhGMs1SMN2EUF2ityeM+/fUSfE2Dmvnjk3IGRTkty3NUzVNXPHziI+zDctzXPOrCLPdorcnjPv31EnxHaK3J4z799RJ8T0ntMyP4NXjC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LLXPoiw8mpdGD7HBJM2XGFOSWnTzk8oksksISyyy3hVhCEIfmhCHCP97WjGf+ZbKL941f6jTlWrVVM86z/d3ocF7WjGf+ZbKL941f6h2tGM/8y2UX7xq/1EeaO055d6HBe1oxn/mWyi/eNX+odrRjP/MtlF+8av8AUOaO055d6eUyr6r8XbDt3UTuYdrRjP8AzLZRfvGr/Ufla813FNvstaw27OMygWmzWinNSrUatuqTyVJJobk0s0sam5GEYRjCMIs+TXKbF+i7M8+rMT4TzvyeeYU+Fnu0VuTxn376iT4jtFbk8Z9++ok+Jt72mZH8GrxhX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FoBkC1O4W5HHpzOO9orcnjPv31EnxPQXfmr4jumx0ruuvOIx7Y7JQl3tKhZ7ZUp06cP8ACWWWpCEIfueXzrztyfOHJaMntUTTNNXP/f6TH3ZLduaJ51ghwXtaMZ/5lsov3jV/qHa0Yz/zLZRfvGr/AFHguaO1l55d6ROGdFS8eZxvtaMZ/wCZbKL941f6jnWQTJjjvKtk+o4utOXzHl1z1LVWofJ7PedaaSEJIwhu7sakPrjupxEasxzvz+/Ot+OC9rRjP/MtlF+8av8AUO1oxn/mWyi/eNX+ohzR2v3nl3pmTe2lLZyip0oredrRjP8AzLZRfvGr/UeZnzF7mqTzVKmVG/5ppoxjNNGjJGMY/wCMfynsc0s5LGblV2btE1a+rs93Nz9v1Y7lE1qviz3aK3J4z799RJ8R2ityeM+/fUSfE9p7TMj+DV4wx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9dmd6rbdtuv1NB3RXe5s0q98O2Waw4fy+Y3uyzTTxqzUbHaJqMkZ4whCM0ZZJ4Q3dyEIbv/aD7u1oxn/mWyi/eNX+o1byxltHKeX3cro/tFc8/NLPTE0xzO9Dgva0Yz/zLZRfvGr/UO1oxn/mWyi/eNX+o+ZzR2pc8u9Dgva0Yz/zLZRfvGr/UO1oxn/mWyi/eNX+oc0dpzy70OC9rRjP/ADLZRfvGr/UO1oxn/mWyi/eNX+oc0dpzyrvl71w4p5b7ErwK01vzJbHetsq3jemV3EtstdebfVa9olhUqVI/4zTTTRjGP73z9orcnjPv31EnxNt5DpFyTJMlt5PNmqZppiNse6IhXmzVM86sIs92ityeM+/fUSfEdorcnjPv31EnxLXtMyP4NXjD8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EWe7RW5PGffvqJPiO0VuTxn376iT4j2mZH8Grxg6GpWFZfMp0hizyNj6VV+/aK3J4z799RJ8STuTM8tWGpq0+HMuGMLqmtEJYVY2KpGhGpCG7ub7eTw3dzdjubv+MXx+X8+sl5Y5OuZFRammaub+8zHumJ+yVFqaaudY8cF7WjGf+ZbKL941f6h2tGM/wDMtlF+8av9RrLmjtZ+eXehwXtaMZ/5lsov3jV/qHa0Yz/zLZRfvGr/AFDmjtOeXehwXtaMZ/5lsov3jV/qHa0Yz/zLZRfvGr/UOaO055d6Uxzw9adj2LQ66s6p2tGM/wDMtlF+8av9RDXxmZxxFapbdiDLRiy87TLJClCtbJuGnhJCMYwlhNPPGO5uxjHc/wC8Xoc2eWLXIWXxldyJqjmmOaPmhXTNccyqQs92ityeM+/fUSfEdorcnjPv31EnxNie0zI/g1eMMP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PCZp2t+zcgtPRgu6rVdOZfJcFsheNxZZcVXdapZYyQr2SPA1ISx/PDfSzQjuRTfa0Yz/zLZRfvGr/Ua9zo5Ztcv5dGV24mmNWI5p+Uz+7NbpmiOZ3ocF7WjGf+ZbKL941f6h2tGM/8y2UX7xq/1HnOaO1Pnl2S9tK3Xx5/ZSyoGUXJjjvB+UHJ/hGll8x5a5MW2q1UKloq3nWhPZoUoUowjJDhPrjHhPr/AHQdF7WjGf8AmWyi/eNX+onMRzR/d+Rz88u9Dgva0Yz/AMy2UX7xq/1DtaMZ/wCZbKL941f6iHNHa/eeUBnr9w4S8tbejRVYWzvvNAt2JZaMmI8umMr1ls8Zo0YW2tGvCnGO5u73fzx3N3chu7n+EEV2ityeM+/fUSfE2Xm9nxkvIvJ1vIrluapp5/7xMe+qZ+7BXamqrnVhFnu0VuTxn376iT4jtFbk8Z9++ok+J9r2mZH8GrxhH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Xr8j+tTCW2bJ1srt/aK3J4z799RJ8T9rHmQ3fd1ro2+78rOI7NabPPCpRrUZJZKlOeEd2E0s0Jt2EYR/vgwZVpHyPKLFdmLNUa0TG2PfHM/Ys1RPOs4OC9rRjP8AzLZRfvGr/UO1oxn/AJlsov3jV/qNQ80dqxzy70OC9rRjP/MtlF+8av8AUO1oxn/mWyi/eNX+oc0dpzy70OC9rRjP/MtlF+8av9Q7WjGf+ZbKL941f6hzR2nPLvTjWdlqhr7Qs3PFFdrRjP8AzLZRfvGr/UfHe2adfV/2ON337l/xzeNljNCeNC12metTjND80d7NUjDdg+hyVldHJ+XWsrq/vFFUTzdvMjVE1RzKiiz3aK3J4z799RJ8R2ityeM+/fUSfE2r7TMj+DV4w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LPdorcnjPv31EnxHaK3J4z799RJ8R7TMj+DV4wdDUrC06snclHycvMrH2ityeM+/fUSfE9RDNnxlLCEsucplFhCENyEIXhV+r/AFHjc7c5rGccWYtUTTqa23+/Pz6vZ9GS3RNDvQ4L2tGM/wDMtlF+8av9Q7WjGf8AmWyi/eNX+o8ZzR2svPLvQ4L2tGM/8y2UX7xq/wBQ7WjGf+ZbKL941f6hzR2nPLvQ4L2tGM/8y2UX7xq/1DtaMZ/5lsov3jV/qHNHac8uk5YtVWLdj2rq4s8FwLZmt4nvGyVrBeGcXj+1Wa0SRp1aNa21J6dSSMNyMs0sam5GEf8ACLzvaK3J4z799RJ8T3WamdmT5u5Pcs3aJq1p5/7fTmYrlE1yrCLPdorcnjPv31EnxHaK3J4z799RJ8T1ftMyP4NXjDH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TtGQ3VFhXZ0nPF7pX6w5rOJbrsdK77szicfWSy0Jd5SoULbUp06cv+EsstSEIQ/7Qfv2tGM/8y2UX7xq/1Go8svU5VlNy/H9oqqmfGedYjniOZ3ocF7WjGf8AmWyi/eNX+odrRjP/ADLZRfvGr/UVuaO1+88uyYZ0VLx5ksqBkEyY47yrZPqOLrTl8x5dc9S1VqHyez3nWmkhCSMIbu7GpD647rova0Yz/wAy2UX7xq/1E64iapnnfkc8Q70OC9rRjP8AzLZRfvGr/UO1oxn/AJlsov3jV/qIc0dr955U9tHdFXjzc781n45i1yxjGMcqF/RjH64xjQk+J/naK3J4z799RJ8TckaTMjiOboavGFboalYRZ7tFbk8Z9++ok+I7RW5PGffvqJPifv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K6WaFqoq7WtHQpvF9orcnjPv31EnxJu580u+MPWSNguDL7ji7LNGeNSNGx2mejT30dzdm3sk8IbsdyH1/9nns5s88m5eyH+kt25pnnieeflzp0W5onnWHHBe1oxn/mWyi/eNX+odrRjP8AzLZRfvGr/Ua75o7Wbnl3ocF7WjGf+ZbKL941f6h2tGM/8y2UX7xq/wBQ5o7Tnl3ocF7WjGf+ZbKL941f6h2tGM/8y2UX7xq/1DmjtOeXeme+XDW5ivaVT+Sx3a0Yz/zLZRfvGr/Ueet2ZHYbztdW8Lyyt4ktdqrzRnq168kKlSpNH++aaaaMYx/7xeqzU5fs5vZTXfu0zVFVPN/b6xLHcpmuOZVoWe7RW5PGffvqJPiO0VuTxn376iT4nu/aZkfwavGGL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lYRZ7tFbk8Z9++ok+I7RW5PGffvqJPiPaZkfwavGDoan+Zk363GPFu/wDELRq43JmfWvDMa0cOZcsY3VG073hvkNWNDhN7u73fbyeG7ubsdzd/Nux/xSna0Yz/AMy2UX7xq/1GtM4OUrfLPKNzLbcasVc39p+VMR9meiJpp5nehwXtaMZ/5lsov3jV/qHa0Yz/AMy2UX7xq/1HxeaO1Lnl3ocF7WjGf+ZbKL941f6h2tGM/wDMtlF+8av9Q5o7Tnl3ocF7WjGf+ZbKL941f6h2tGM/8y2UX7xq/wBQ5o7TnlyXO71sSbKs/SqOJrWXvmYwxBa/l9/5Z8V3laoSQp8NbI8NU3sPzS76eeMdyG7H6v8Au+HtFbk8Z9++ok+JtTkjP/JOTchtZJXaqmaKYjn549yvVamqedWEWe7RW5PGffvqJPiO0VuTxn376iT4n0faZkfwavGH5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Is92ityeM+/fUSfEdorcnjPv31EnxHtMyP4NXjB0NSsLtOaPrahsy088j2vaK3J4z799RJ8T7rozMJcP2v5wuHLNiu7bVvYycPZI8DU3sfzw30s8I7kdyH1PncraQMk5RyG7klNqqJrpmOfnj+3O/abU0zzrKDgva0Yz/zLZRfvGr/UO1oxn/mWyi/eNX+o1XzR2rHPLvSJvbSt18ef2XG+1oxn/mWyi/eNX+o51lFyY47wflByf4RpZfMeWuTFtqtVCpaKt51oT2aFKFKMIyQ4T64x4T6/3QToiIna/J55hb8cF7WjGf8AmWyi/eNX+odrRjP/ADLZRfvGr/UQ5o7X7zy70rBns/o4N/feH4d6XtaMZ/5lsov3jV/qIu+8z+2Ym4Hsjy5YxvX5NvuB+XVY1+D325vt7v547m7vYbu5+fch/g+zm/ylb5G5Rt5bcjWinn/tHzpmPujXE1U8ypos92ityeM+/fUSfEdorcnjPv31EnxNme0zI/g1eM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Kwiz3aK3J4z799RJ8R2ityeM+/fUSfEe0zI/g1eMHQ1OLZFNbOFNqUek0LVksWZHYbstdK8Luyt4kstqs88J6VehJCnUpzQ/NGWaE27CP8A3g9D2tGM/wDMtlF+8av9R4TOvl+znFlFu9apmmKaeb+/152W3TNEczvQ4L2tGM/8y2UX7xq/1DtaMZ/5lsov3jV/qPK80drJzy7JffdN28ql54JZU7HeAca5K8a5Npo5bca37RvvFNjsVehbbxqxkhT4anu/VGeMJt2EYwjCMNzcWxftWyOZ+RtkAQSAAAAAAAAAAAAAAAAAAAAHx3vc10Ygu6rdF/XVY7ysNfe8LZbXQlrUam9mhNLvpJoRhHcmhCMN2H1RhCL7AEPh/BuEMJfKOxXCtz3N8r3nD/N9hpWfhd7u73f8HLDfbm+m3N382+j/AIpgAHK8qmT/ABLirKZkzxXc1no1bDhe3WuteEZq0JJ5ZKsKMJYywj+l+hNGP7v73VB+xPMAD8AAAAAAAAAebx5jXsEuije/YliTEPDWmWzfJbhsHyu0Sbss03CTSb6XckhvNyM27+eaWH97mN6Z2OHLjtlgu++slGU277VelTgbDQtVxU6VS1VN2WG8pSzVoRnm3Z5Ibku7Hdmh/jB+xTM7H5zu5Dm+EctPZbiGyYf+ibKRc3yvhP8Ajr3uH5PZKW9kmn/tKm/jvd3e72H1fXNNLD+8yX5YfpJxfjrCvY783dhV5Qu/h/lfDfK/7WvT3+93kvB/qN3c3Zv0vz/V9bVk53SAH4/QAARuI8R3HhG47ZiXEt50bvuy76catotFWMd7JLu7kIQhD65poxjCEJYQjGaMYQhCMYwg5j2y+Hrd/wAVhXJtlIxPdc/6i9bow5PUslo3Pqm4OapNJNHezQmkjuyw/Klm/PD64/sRM7DndgEDgXGtx5RMJXbjTDdStNd95041KUK1OMlSSaWaMk8k0O+lnlmljuRjCMZd2EYw3Ix8rkHyw/TZhC2Yq7Hfmb5JeVS7+A+V/KN9vaVKpv8AfbyTc3eF3Nzc/wCn8/1/U5pOd0gB+AAAAAAAAAAAAAAAAAAAAAAAAAAAAAAAAAAAAAAAAAAAAAAAAAAAAAAAAAAAAAAAAAAAAAAAAAAAAAAAAAAAAAAAAAAAAA5Xm2ZP8S5MsmdLCmK7PRpW6lbq9aMKNaFSSaSeMIwjCMP/AHh9f+Dqg/ef+3MAD8AAAAAAAHj8oOUb6P8A5B/9AmMMSfL+F/8Aufuv5Z8n3m8/W/lS7zfb/wDJ/Pu72b/AiOcewHDa+djhyy35Z8MWnJRlNo3za6ca1nu6pcVOW01qcITRjPJSjW380v5E/wBcIbn5M3+EXtsB5WOzu9610fRrjzD3A2aa0/Kr+ub5JZ59yaWXg5Z9/Nuzx3+7CXc/NLNH+5KaZh+c73g5vkHyw/TZhC2Yq7Hfmb5JeVS7+A+V/KN9vaVKpv8AfbyTc3eF3Nzc/wCn8/1/V0h+THNPNL9AH4APxtlssd3WOveF4WujZbLZac1avXrVISU6VOWEYzTzTR+qWWEIRjGMfqhCAP2HH7VnPYHr3vbLowXhrGGN/m7cltdqw1dEbXZ6E8Zp5YSxnjNLu7vBxjCaWEZJofXLNH69z1WAcruEsoVstdy2GS8rpv8Au+nLWttx3xY5rJb7NTmjuSzzU5vqmljCMk27JNNCEKlPfbkZoQfurMPzne2Afj9AABze48sPzzlxxDkZ7HeB+YbtkvD5y+V77ht9LZ47zgt5De90fn38f0PzfX9XSH7McwAPwAAAAAAAAAAAAAAAAAAAAAAAAAAAAAAAAAAAAAAAAAAAAAAAAAAAAAAAAAAAAAAAAAAAAAAAAAAAAAAAAAAAAAAAAcryqZP8S4qymZM8V3NZ6NWw4Xt1rrXhGatCSeWSrCjCWMsI/pfoTRj+7+91QH7z84APwAAAAAAAAByXE+cdhzDmPbzyb2bAuNr/AL5umnTrWiS5bsp2qXg56dOeE8IQqwn3sOFkhGMZYQ3Y7n+G7+2Gc43A9+Yos+C78unEmD76t3B/ILJiS7Y2Oa2b+M8IcHGE00IflSRlhvoy76aMJZd9HdhCWrL853VAEX6Dm+XjLD9CeELHirsd+efld5U7v4D5X8n3u+pVam/328n3dzgtzc3P+r8/1fX0h+83vAB+ADmOUPL7hzJ3jSw4BtOFMVX5fN42KFvs9C5bDTtM09OM1SEYQljUlnjNDgZ5o7ksYQh9e7+fc/YiZ2Dpw5Xc2Xv54vew3R9C+VOw/LrTSs3yq2Yc4Kz0N/NCXhKs/CR3sku7uzTbkdyEIxfZgnLJ2ZZUMXZNuwu+Lu7Ft7/6haJf7Kv9cJfyobn9nv8Ad39L65uEpwmn/J3Nw1ZfnO6QA/H6AAAAAAAAAAAAAAAAAAAAAAAAAAAAAAAAAAAAAAAAAAAAAAAAAAAAAAAAAAAAAAAAAAAAAAAAAAAAAAAAAAAAAAAAAAAA5Xm2ZP8AEuTLJnSwpiuz0aVupW6vWjCjWhUkmknjCMIwjD/3h9f+DqgP2Z555wAfgAAAAAAA4bcOdjhzFVjnvDDGSjKbe9lp1I0Z69guKnaKctSEIRjJGaStGEJtyaWO5+fcjD/F+xEzsOd3IcrrZeN7gfFGNPopx5YexqzU6/yS9rq+Rz2vfxmhu0476b8iTe76rPuR3kn5W5N+Z7DJxjL6QsD3NjT5ltl0/O1mhX+SWuH5dP64w3YR+rfSTbm+kn3Ib6SaWbchu7kExMf3Od6QB+AOb3Hlh+ecuOIcjPY7wPzDdsl4fOXyvfcNvpbPHecFvIb3uj8+/j+h+b6/q6Q/ZjmAQOJsdYSwfbLmu/El90bHasQW2S7rtoRlmnqWmvNGEIQlllhGMJd2aWEZ47kssZpd2MN9Ddnn4AOe5Qsu2TvJxbKdy3neVa87/r1JKNC47ppfKrfUqTxpwlk4OEYQkmjCrLNLCeaWM8N3e76P1P2Imdg6EOV3NnDYet172G6MQYFx5hP50tNKw2G1X9cM9ns9otdSaEtOzyzyRn3J5t2MYb6EJdySaMYw3Pr+zKhlh+jbF+BcK9jvzj2a3lG7+H+V8D8k/taFPf73eTcJ+v3dzdl/R/P9f1NWdj853SAH4/Qc3y8ZYfoTwhY8Vdjvzz8rvKnd/AfK/k+931KrU3++3k+7ucFubm5/1fn+r6+kP3m94APwAAAAAAAAAAAAAAAAAAAAAAAAAAAAAAAAAAAAAAAAAAAAAAAAAAAAAAAAAAAAAAAAAAAAAAAAAAAAAAAAAAAAAAHK8qmT/EuKspmTPFdzWejVsOF7da614RmrQknlkqwowljLCP6X6E0Y/u/vdUH7E8wAPwAAAAAAAAB4nHmVrDmTzEeE8MX1Yryr2rGNtjYLDPZadOanTqcJSk3asZp5Ywl3a8n6MJo7kI/V+bd/bK5lB+izJ7euPPmj5z+bOA/4T5RwHCcJXp0v097NubnCbv6Md3c3P791+80j2Ah8G4g7LcIXHir5J8k+ebts14cBwnCcFw1KWpvN9uQ325vtzd3Ibu5+aBjLEHYlhC/MVfJPlfzNdtpvDgOE4PheBpTVN5vtyO93d7ubu5Hc3fzRfnN7hMDx+SPKD9KeT26sefNHzZ858P8A8J8o4fg+Dr1KX6e9l3d3g939GG5u7n9269gTHN/YAAAAAAAAAAAAAAAAAAAAAAcry0ZP8S43xHk6t9w2ejPQw5iSz3rb56laEm9oU6lOMd7CP1zTbkI7kIf4fudUB+8/uAB+AAAAAAAAAAAAAAAAAAAAAAAAAAAAAAAAAAAAArhnQa3chX/kk38VYVj1cM6DW7kK/wDJJv4qwp0Yn5OxY9TrJFifGl35acsOE8nNz3ba8Q3xf9e1U7Re1WaSwWOzWe12mFWpVhTjws8001elTklkh+eeM0YwhJGEbiq4Zr+t3Lr/AOSS/wAVbin+0SSncnOXDHVTKrXyMZYcK3bdN+VKda03bbbtjW+TW6nJLCaWFOWeE27LNJJXn4SM8sIbzg4yyzwjB9mULLhiOhlEp5GskmFaN94q4OStbrXb41KdguunNwc+/q72EJp5eDn3YxlmlhCM9OEvCTxjTeWxx/zxZPf/ABuv1d4vH5LcM5Qrwy3ZX7owplO7BrdG+57ZUste5aFsrW6zzWi0TU6sslaMIyySy1JI76WEYRhXkjGP1y7suaNvyfnO6RbMs2VfJdii5rry44Xw3G4sQ2mlZKF/3BXrU7LYK00ZoRltHymPEm3YxkhCSFSaEakZZpZe7q+Y8zbsqeU26KNw43zg/nKw0LTLa6dLsTs1He1pZZpYTb6lVljH8meaG5u7n1/m/MsGhVze5+w4nneYVxfi7I/VsWD6NstVazXlZrTa7DZJas9a2WeG+k4OWnThGNTcqT0qkZY/VCFKM355YJjIxl5yX5Srou66MOWux3NelKzU6XY9UjClPZ97LN/Z0IbkstaSWWlNGEacPyZN7GaWSMd7DqjjOWHNfyd5TLHb71u+56N0YnqU6tShbbJP8np2i0RhUml+UywlmlnlmqTwmnnhJwsYQh+VuQ3H7ExMc0nzdmUuzScT5S62Bb2wXkpue4Z7wsl7TXpeN4X/AFakLHSo1aNKnRoySUY8LPVnmo1ZozbkJJZae5HdjPDc7Xmm5RL8yjZJKNrxJXrWq8LnttW6qtsrVYT1LVLJJJUknm+qH5UJKsskYxjNGaMm+jGMZovLZiGqK9//ACS0fwtlfsRqxMS/Nr1OQ/LhiPHWI78ycZR8K0cPYvw9ThWr0KManB2inwkYTTyyxhNCSWWE9Dcjwk8KkKm/l/J/NJXziXL9f9726z5PME4bua67utNWzSW7FdorRnvPezRkjUo0LP8AlUpITU54wmqR/tJJ6c8u5CMYOZXZf1jwrnf5V8T3hTrVLLdGDvl9eSjCEak1OlZ7BPNCWEYwhGbcljubsYQ3f74P2wBe2dFlu3Mf3Njy58E4QvO015bHZZbDQt1opUae7JCMss9LdqbtSWMs0Z6kkd2E80JIS7yWKafec7oOR7LPeeMMR39kyx7dFG68a4aqVY2mSyUqstjtlmlqQllr0eE/Lll/Lp/VP+lLPJPLuwmjLJ1pUzIFhe98GZ2GMsNX9iy2Ylt1jw3Dhb0tcJoVrRv42GeXfb6eeP5Ms0JIbs0fqlh+b80LZo1xET/Z+wAIv0AAAAAAAAAAAAAAAAAAAAAAAAAAAAAAAAAAAAAAAAAAAAAAAAAAAAAAAAAAAAAAAAAAAAAAAAAAAAAAAAAAAAAAAAAAAAAAAAAAABXDHH/PFk9/8br9XeKx6uGOP+eLJ7/43X6u8Vj06/d9H5Cl2aTifKXWwLe2C8lNz3DPeFkvaa9LxvC/6tSFjpUatGlTo0ZJKMeFnqzzUas0ZtyEkstPcjuxnhudryH5cMR46xHfmTjKPhWjh7F+HqcK1ehRjU4O0U+EjCaeWWMJoSSywnobkeEnhUhU38v5P5vLZiGqK9//ACS0fwtlMD/88WUL/wAbodXdyVXNMy/I9ydvbLhjrGGUS88meQ3Ct22yvh+pGnfF+X7GtJYLNUl38s9HeU4QnjNv5YSyzbsYzRlqbkkZJeEh+2Hss2P8N5SbuyW5bML3PYbRf2/mui/borzy3daZoSSxhQ3K8d9v99vpP0t9v56UsKe5PLPHkGarhDKneWEL9uvCuWHsMrXZfdWlb7lq4fs1stFOtwVOXhanDTQqU92Mk0m9jDc3aM39++3OqW/N4yhYmxfhTFWPMuHz92JXlTvCyUOxqhZd3cq0qk8m+pVIfpcDJDdjCbc3Pqh+fdTFMTzH93d1ds5C2WzKHlEwTm52K11rFZb9qQvi+q8tSNONSx0uEjClJNDfQjNuUK829npxl4SWhHdhuTbliVasuk1swHnKZNMrN4UKM1wVacLgr2ipVjSp2SpPNXkmqVakZd5JLCS1RqSwjHdmhRq/owhvkaNr9lYPDmHLjwjcdjw1hq7KN33Zd9OFKz2elCO9kl3d2MYxj9c00YxjGM0YxjNGMYxjGMYxfZPY7HPbKV4T2SjNaqFOpRpV404RqSU54yxnklm/PCWaNOnGMIfVGMku7+aCNxdhHD2O8PWvCuKrv+XXXbuD4ehws9Lf7yeWpL+VTmlmhuTSSx+qMPzf4KyU8nWDcmWeVgO4cEXP822GvclptdSl8oq1t9Wmo26WM2+qzTRh+TJLDc3dz6vzfnfkRrE/2dZyx5cLZgK/LpyeYJwrWxLjXEFONSxWLdjTo0KcYTyyVqk25+VLv5JoxlhGWEJKdSaaenCEIzQWJMp+X7JNZYYqyoYPwffOFqW9lt9fDVqrUrRYd9WpU5akZbVH+13eEjCEkkPrj+lPJCH1w+Ff/TM+LGXzl/wnzvhul838P/Z/LN7TsW7wO+3OE3OBrbu93f1VTvY7nWct1ssdgyO42r2610bPTmuC30ZZ6tSEksalShPJTkhGP/VNPNLLCH54xmhCH1xS/tExHMJ7suw92Idnnzh/6F82/O/yvgp+5OC4XhN5vd/+h9e93u+/u3N36nGsKZWcvWWGlacS5K8G4VuTDFKpNZ7JaMU1LTNWt80s88JqlOFn+qWWEISQmhuTQhPvoQqTxhNCXxPzNe/aAfIvmq2fKPk3yzgeAm3/AMn+duG4Xe7m7vOB/tN9+beflbu59bvuRG2WO35HcE17Da6Nopy3BYKM09KpCeWFSnQkkqSRjD/qlnlmljD88IyxhH64PyYimDa4dkZvu8cRZ4ON72vfDtsuG3VMNyU7Vd1rmlmns9anCwU54Qnl+qpJGaWMZKkPqnkjLNCEN9uLTq1ZPLZY7fnu5RK9htdG0U5bglozT0qkJ5YVKcLBJUkjGH/VLPLNLGH54RljCP1wWVK9pAAg/QAAAAAAAAAAAAAAAAAAAAAAAAAAAAAAAAAAAAAAAAAAAAAAAAAAAAAAAAAAAAAAAAAAAAAAAAAAAAAAAAAAAAAAAAAAAAAAAAAAAFcMD/8APFlC/wDG6HV3c/HPetdKTDmDLDc0tbstrX/LVuaayUZ42yEslOMJ4UakkN9LNws9l/JhGEZpoSRhCO9+qBqYK7O88rHl0dluJMPcDclmtPyq4bf8ktE+5RsMvBzT72bdkjv92Mu5+eWWP9zteA8gmB8CYhrYy+UXxiHEtbfS/PV/W2NrtckkZJZN7LHcllhuSyb2E293+9mml329jvWWZiJiUdqNxHlaxHc+cbhbJDZrFds1zX5dNS32ivUp1I2mWpLJa4whJNCeEkJf+Hk/PJGP1zfX+bcnsuePL3yZZLL7xvcNmsde3Xb8m4Kna5JpqM3CWmlSm30JZpYx/JnjGG5GH17n7nLMcf8APFk9/wDG6/V3i9TnfWyx2XIBiOhabXRo1LXUsNGzyVKkJZq1SFrpTxkkhH9KbeSTzbkPr3JZo/mhF+c0c8P3n2ucZ2N/WzFWbPgXE94U6NO1Xvbbst9eSjCMKctSrd9eeaEsIxjGEu7NHc3Yxjuf3xdTzlsrWI8jeBbDifDFiu21Wq1XtSsE8lvp1J6cKc1GtPGMISTyR327Tl/v3NyMfqcazjP+UTJh/wDiX/8ANlZ7DPv1RXR/5JZ/4W1P2I5+aH49H2cZx+Mro7MMnWB8H3bctezfKbtsl/W2rWvC8aM0vCUq0vATQo0eEkmkhCnPPuyzQm3025uReqyHZX7HlrwXPiyzXJWumpZ7bVsFos1StCtLLUllknhGSeEJd9LGSpJ+eWWMI76G5GEITR95Y7ZY7xsdC8LvtdG1WW1U5a1CvRqQnp1ac0N2WeWaH1TSxhGEYRh9UYRV2zVf+OyjZacQWL/iLrvDEn/CW6l+XZ7RuV7XPHg6kPyZ9yWrTm+qMfqqSx/NNDdj/aYl+rHqyZT75ujD+ejgK97+vWx3bYaGG6vC2q115aNGnvpbwll3080YQhuzRhCG7H64xhBZtWTKfc10Ygz0cBXRf11WO8rDXw3V4Wy2uhLWo1N7LeE0u+kmhGEdyaEIw3YfVGEIlG2SXd7oylZOcQXjSui4cf4bvK3V99wVlsl60K1apvZYzTb2SWaMY7ksIxjuQ+qEIxeJyN5WsR5Q8dZScMX1YrtoWXB17QsFhnstOpLUqU+GtMm7VjNPNCM25Qk/RhLDdjH6vzbntroya5OcP3jSve4cAYbu23UN9wVqsl1UKNanvpYyzb2eWWEYbssYwjuR+uEYwVwyU/O/zvnP9j/yz50+U235D8j33yj5Rvrx4Pgt5+Vv99ub3e/Xu7m59ZERMSOj2fLNj/Kfe97XTkIwvc9Sw3FaZrNasRYirz/N9prSzTSxo2aWzRmjV3ZeDqQqb7chLH8qWXfSRm95k+tWVef5fY8qd2Ybp1qXBVbHbbhr1o2etLNv4T0pqdb+0lnkjJLNGb9GaFWWEPrlmeDzOvmj6Bbl+bfkfyj5TbfnDgN7v/lHyifc4be/Xv8AgeB3N99e84P+7cdsflXNE80EACL9AAAAAAAAAAAAAAAAAAAAAAAAAAAAAAAAAAAAAAAAAAAAAAAAAAAAAAAAAAAAAAAAAAAAAAAAAAAAAAAAAAAAAAAAAAAAAAAAAAAAFUsy7H2BcK5Lb0u/E+Nbhui1VL/r1pKFvvKjZ6k1ONns8ITwlnmhGMu7LNDd/Nuwj/gtaqlmXYBwLirJbel4YnwVcN72qnf9ejJXt920bRUlpws9njCSE08sYwl3Zpo7n5t2Mf8AFOnm1Z535O11/KrlhseHMkN/ZSMnV73Df9S6alnoyz07RC1WbhJ69GSaSeNGeH5UJKu7ub6Efrlj+b8/44hy53dgbIjceVXFdj4a2Xzdtiq0bDZJZpZa9tr2eFWFKWaO+4OT6p4xmmjHclljub6bclmgc5nDWHMK5t+Lrvwxh+7bostSpYq09CwWSnZ6c1SNss8IzxlkhCEZtyWWG7+fchD/AAcyyj/8DdGa9iC2/wDD3Xd/zb8rt1X8iz2fdlsE8OEqR/Jk3ZaVSb64w+qnNH80sdz9ppiX5Mum2TKFnFXdcc2UrF2BcK2TC1CnUvG2XLSr15L8s1ghGMd2MakYUI1ZKe5UjJHeRmhLGXcpzx3ssxm05WsR5ZMC2/E+J7FdtltVlvarYJJLBTqSU405aNGeEYwnnnjvt2pN/fubkIfU6pbLZY7usde8LwtdGy2Wy05q1evWqQkp0qcsIxmnmmj9UssIQjGMY/VCEFdsxDVFe/8A5JaP4Wyvz+00zPM/fe8ra8T35hzPPxpZMKXPRvK/79umz3XddO01YU7NSrRs1jqzVq827vuCp06NWeMskIzzb2Esu5Gbdh7y7cuGVLBmVW6cmuWzCtw2ez4jqU6N1X1csbRCzT1JpYw3kIVITzVJo1ZqVOMI8HGTfb6bdkmlmRuB/wDniyhf+N0Oru4zoNbuQr/ySb+KsKX9pmI+T8ePzkfpd+l3Jt86dh//AN0lbsV+T/KvCrLwfy7ff/wN9wX/AO03P+lZvAf0jfNFb6Tuxv50+UzcD8w8P8n+T72Xe77hvyt/vt/u7n1bm9/v3XFM6DW7kK/8km/irCsejVP/AJh+xtePyvY8+jLJtf2N5bNw9a7bND5PTjJvpZrRUnlpUd/DfSxjJwk8kZtyMI73fbn17kHg81zJZd2E8D2TH15x+cMV4ws0t5W+861aatVjRrx4WnThPNCEYbssZJqn54zVN2MZpoSybnpM4vCt740yK4pw/cNHhrdUs1O00qMJZppqvAVqdaanJLLCMZp5pacZZZYQ+uaMsPq3d2H45teLbHjDInha12aFGSpd1ikum0UadeFWalUs0OChv9yEN7NPJLJU3sYbsIVJfzw3Ixf/ANT3unK4Z0Gt3IV/5JN/FWFY9XDOg1u5Cv8AySb+KsJRiJ2Pa4cytYjvjONxTkhtNiu2W5rjumnb7PXp06kLTNUmkskYwnmjPGSMv/ET/mkhH6pfr/Pus5bK1iPI3gWw4nwxYrttVqtV7UrBPJb6dSenCnNRrTxjCEk8kd9u05f79zcjH6nisD/88WUL/wAbodXdz8c/K2WOTJbcd3z2ujLaq9/061KhGpCFSenJZ68J55ZfzxlljUpwjGH1QjPLu/ng/YiNaIfnP/Z+2ffqiuj/AMks/wDC2p6Ps4zj8ZXR2YZOsD4Pu25a9m+U3bZL+ttWteF40ZpeEpVpeAmhRo8JJNJCFOefdlmhNvptzci85n36oro/8ks/8LalibHbLHeNjoXhd9ro2qy2qnLWoV6NSE9OrTmhuyzyzQ+qaWMIwjCMPqjCL85+amH773PchmWu6Mt2F7Rfdju75rt1gtMbNbbvmtUtaaluw31OpCMIQjGSeXd3JppZfypKkIbu93Y9IVwzVf8Ajso2WnEFi/4i67wxJ/wlupfl2e0ble1zx4OpD8mfclq05vqjH6qksfzTQ3bHvyqOaf7EbABF+gAAAAAAAAAAAAAAAAAAAAAAAAAAAAAAAAAAAAAAAAAAAAAAAAAAAAAAAAAAAAAAAAAAAAAAAAAAAAAAAAAAAAAAAAAAAAAAAK4Z0Gt3IV/5JN/FWF6/O3/5e8V//YP8dQeQzoNbuQr/AMkm/irC9fnb/wDL3iv/AOwf46gyR/8A1R7XsMjmqLA//jd2fwtMyx6oscf+N3n/AAtQyOaosD/+N3Z/C0zLHqixx/43ef8AC1EYxP33OBZt+Mcrd8ZIbnwtkowpcMtO46lqpW6+8Q2yeFmmrzV560bNSoUN2tGbg7RQm4Sbcl+qpLubu9jHo+S/Llfl85RL0yM5Triu26cW3VTmqyV7Ba4TWO8JfqnhClJPHfyzcDPTqQl3ZoxlhUjNCnvd6ZoNssdqyAYcoWa10a1SyVLdRtElOpCaajUja6s8JJ4Q/Rm3k8k25H69yaWP5oweWxV/6nnxYN+bf+L+aMN1fnDgP7T5Hvqdt3OG3u7we7w1Hc325+tp99DdnPNMzD89z2uHMrWI74zjcU5IbTYrtlua47pp2+z16dOpC0zVJpLJGMJ5ozxkjL/xE/5pIR+qX6/z7rOWytYjyN4FsOJ8MWK7bVarVe1KwTyW+nUnpwpzUa08YwhJPJHfbtOX+/c3Ix+p4rA//PFlC/8AG6HV3c/HPytljkyW3Hd89roy2qvf9OtSoRqQhUnpyWevCeeWX88ZZY1KcIxh9UIzy7v54PyIjWiDn/s6blpy03dkfu665Zbhtl/X7f1p+S3VdVl30s1pmhNJCf8ALhLNubnCSQhCEs00008sIQ3N9NL5C88cZ02C7hhjXFeB8B3rddjs09rvO7rrttez22y0ZaE9SeaapVmmpfkRlhCaEnCRm/NLCMI76EPlF/8ATc9HJve94/8AC2G03JWsdG1V/wAijUtEZbbLClLPH6oz76tRhvYR3d2rJDc/Khu2Jtlssd3WOveF4WujZbLZac1avXrVISU6VOWEYzTzTR+qWWEIRjGMfqhCD8/tTEf2fu1D4FxrceUTCV240w3UrTXfedONSlCtTjJUkmlmjJPJNDvpZ5ZpY7kYwjGXdhGMNyMeHYezgcq+M8o2NclmE8NYbq3vc95Wildtrtka1KyWexWevUp1atq3Kk1SrPGPyeSSWlLL+VUmmjuSy7kf2zF7HbLLkdt9e02StRp2u/7TWs89SnGWWtThQoSRnkjH9KXfyTy7sPq3ZZofnhF+Oa/rdy6/+SS/xVufvNFPO/NvMncnOXDHVTKrXyMZYcK3bdN+VKda03bbbtjW+TW6nJLCaWFOWeE27LNJJXn4SM8sIbzg4yyzwjAvbLhjrGGUS88meQ3Ct22yvh+pGnfF+X7GtJYLNUl38s9HeU4QnjNv5YSyzbsYzRlqbkkZJeEhBY4/54snv/jdfq7xMxr/AIHJziPD9t/4e9LvxJX+V2Gr+RaLPu0KEkOEpx/Kk3ZqVSX64Q+unND88sdz9mIiNY+T0d15Zsf4MxxdGAcueF7nsc2JbTNZrlvu4a89SyWituUYQozUJ4xrSfl1d7GpNuQ300sN7vYTVIdsVwz5f+Oyc4cw/Yv+IvS8MSUPklhpfl2i0blCvJHg6cPyp9yarTl+qEfrqSw/PNDdsehMf2iX7AAi/QAAAAAAAAAAAAAAAAAAAAAAAAAAAAAAAAAAAAAAAAAAAAAAAAABzfKhke+knF+BcVdkXzd2FXlG8OA+ScN8r/taFTeb7fy8H+o3N3cm/S/N9X19IH7E8394BzfJfke+jbF+OsVdkXzj2a3lC8OA+ScD8k/ta9Teb7fzcJ+v3N3cl/R/N9f1dIDn5hze/Mj3zzlxw9lm7IuB+Ybtnu/5t+Sb7ht9LaIb/hd/De90fm3kf0Pz/X9Xx5ScgV0Y0xRY8ouGb/tmEsaXfvOBvew0paktXexlhD5RRjuQq7lOE9P9KXdlm3s+/klhJDqga0vzmcrubI/jK13vYb0yn5Y74xXRum00rXYrvs1ipXVZJq0k0J5ZrTJQjGNo3tSSjPJCaMISzSR+qaE0YOqATPO/Xm8eYFu7H90Ubrtt7XxdVayWmW12S8Lots1ltdlrQlmkjNTnhuw/Kp1KkkYRhGEZZ5vq3dyMOb3vkUyx4pu6rh/FucfbLZctu3tK8LNZMM2Wx1q9n30Iz05a0k27JvpYRljHcjCMIxhNLNCMZY9sCKpg5kDgXBVx5O8JXbgvDdOtLd92U406Ua1SM9SeaaaM8880e+mnmmmjuQhCEZtyEIQ3IQ8rkHyPfQnhC2YV7Ivnn5XeVS8OH+SfJ97vqVKnvN7v593c4Ld3d3/q/N9X19IDnk5nMbvyI2Oz5ZcUZVrwvijeFlxRdMLpr3NWsEI04U95Z5Jt9PGeMKks0LPHdljJCG5Puf3fXA4VyBY7yf8AB3FgPLzfF24UpWmFeW7LTc1ktlopyzb2NaWS0VIbkm+mhPNDcpb2WM8YxlmjvozdsH7rS/OZx/Jrm63dkyyoXtlDuzFNsttG9Lt+QzWW2U5qtomrTRoT1bTVtM08Y1J6lSjPPN+RLDdqx3NyEIQTH0N//Tx+mjs0vjRvyD5o339j+jvd7vt39R/8zgt7+u/tN9/0ukD81pOZzfBORvsNyoYuyk9ml8Xj2U73/wBPtE39lQ+uE35Ud3+03m5vKX1S8HTjNJ+Vu7pgnI32G5UMXZSezS+Lx7Kd7/6faJv7Kh9cJvyo7v8Aabzc3lL6peDpxmk/K3d10gNaTmAH4/QAAAAAAAAAAAAAAAAAAAAAAAAAAAAAAAAAAAAAAAAAAAAAAAAAAAAAAAAAAAAAAAAAAAAAAAAAAAAAAAAAAAAAAAAAAAAAAAAAHN78yPfPOXHD2Wbsi4H5hu2e7/m35JvuG30tohv+F38N73R+beR/Q/P9f1dIB+zPOOb5B8j30J4QtmFeyL55+V3lUvDh/knyfe76lSp7ze7+fd3OC3d3d/6vzfV9a48j3zNlxxDlm7IuG+frtku/5t+Sb3gd7LZ4b/hd/Hfdz/m3kP0/z/V9fSA1p2vzmcfxVm80K+OKmU3JjjO2YGxNa92W3VrNZKdqslrlmhNwkZ7PPuQjPPNvJoxjGMu+khNvN/HfpjCOSnENhxDZMXZRMqF8YwvS7eEhYKXASXfd9n30k0nC/JaMd7PXhLVry8JNGP5NTc3N2WWMOkBrScwjcR4cuPF1x2zDWJbso3hdl4U40rRZ6sI72eXd3YRhGH1yzQjCEYTQjCMsYQjCMIwhFJD8frid2ZDMqeEaEbmwDnFXxd9xUt5CyWO9Lls16VrPLLTkk3ktapGXckhvPyZJZZZZYfVubu7GMxhHIRQuvHFkyp43xtfGLcX2SzVLLTtVeWnZbJRlmhNJDgbNShuU9ynNNLGG+mljNPUn3N9NCMOqCWtL85nN8rmQzC+Vn5FelotlsuXEd0bs1231d80JLRQmhuzU4T/3zyS1IwnhCEZZoRhHezyb6bd83bc3/GWNK9GyZXct98YnuKjuTTXTYbupXTRtU0KlOeELRGjNHhZP7P8ANuQmljHdlnlju7vbAiqYOZ8fzNdHzR2P/NVj+a/k3yP5DwEvyf5Pvd5wXB7m93m9/J3u5ubn1bm44zcObxjbBtjnwpgrL3f114QqVIx+bZ7ts9a2Uqc8IcNLRtkdyNGaaO/mlmkkhCSabfbkZt2abuQ/ImYfrj+TXN1u7JllQvbKHdmKbZbaN6Xb8hmstspzVbRNWmjQnq2mraZp4xqT1KlGeeb8iWG7VjubkIQgmMbZG+zLKhhHKT2aXxd3Ytvv/T7PN/ZV/rjN+THd/s9/u7yr9U3CU4Syfk7m66QGtPPzvzmc3+hv/wCnj9NHZpfGjfkHzRvv7H9He73fbv6j/wCZwW9/Xf2m+/6T6G//AKeP00dml8aN+QfNG+/sf0d7vd9u/qP/AJnBb39d/ab7/pdIDWk5gB+P0AAAAAAAAAAAAAAAAAAAAAAAAAAAAAAAAAAAAAAAAAAAAAAAAAAAAAAAAAAAAAAAAAAAAAAAAAAAAAAAAAAAAAAAAAAAAAAAAABze48j3zNlxxDlm7IuG+frtku/5t+Sb3gd7LZ4b/hd/Hfdz/m3kP0/z/V9fSAfszzjm+WnItd2WC7rrmlv62XDftw2n5VdV62XfTTWaaM0kZ/yITS7u7wckYRhNLNLNJLGEdzfSzeQxdm4Yyyj4etdzZSctdsv2tJwc90zy3LSsdnsNbfyxqVp6FGpLC0TxpyzU5YzzQhJCpUjCEYzfV3cfsVTD85nH8o2b79IGSLC+Srsu+QdjfyL/j/kHC/KPk9lnofq+El3m+3++/Sjubm59f53kM+/VFdH/kln/hbUse8TlayS4cyyYcs2GMT228rLZbLbZLfJPYKlOSpGpLTqSQhGM8k8N7uVJv7t3dhD6ymrmmOcmHib3zf8ZW27quCbry33xd2Aqu9s8Ljhd1KraaVi30Iz2WS3TTcLvNzfSS76E25T3sk0J5YRhN0jJ9k+wvkxwvZsJYSsPyex2f8ALqVJ4wmrWmtGEITVqs25DfTzbkN2O5CEIQhLLCEssssPSD8mqZ/scw5vfmR755y44eyzdkXA/MN2z3f82/JN9w2+ltEN/wALv4b3uj828j+h+f6/q6QETzP0c3yX5Hvo2xfjrFXZF849mt5QvDgPknA/JP7WvU3m+383Cfr9zd3Jf0fzfX9XSA5+YcTq5t9qwxii34oyKZRrZgOa+N9842CS7aNusU/1yxk4KjUjLCluTcJGH6W5wkZZN5Luyx9hhfJ/jKx3RftjxvlYvjEFuvqzfIqdtstlpXb8gowlqQhPZ6dLdhJX31WaaNX64x3tKG5+RDd94E1TL85nN8l2Rv6Nsl9pybdml8W35X8q/wDUKU3yerZOGhvf+FhuzcDvf04fXN/aTTz/APVuQh8OZvfzBkOvTIz9IF8VfnPh4/OVOHB/J+EmhHgqdLfR3tCO9/tKe/8Ay+ErfXLv/q7AGtL95nm8nGDfo9wPc2C/nq2Xt802aFD5Xa4/l1PrjHchD697JLu72STdjvZJZZd2O5ux9ID82gAAAAAAAAAAAAAAAAAAAAAAAAAAAAAAAAAAAAAAAAAAAAAAAAAAAAAAAAAAAAAAAAAAAAAAAAAAAAAAAAAAAAAAAAAAAAAAAAAA5vkHyPfQnhC2YV7Ivnn5XeVS8OH+SfJ97vqVKnvN7v593c4Ld3d3/q/N9X19IH7z/wBuYePyuZPvpTye3rgP53+bPnPgP+L+T8PwfB16dX9DfS7u7we5+lDc3d3+7cRt9ZFsOYqySXXkkxPaq1pst2WKw2WS3WenTp15almkklhVpb+E8Kc00JZpY/njvak8u79e66E83jzAGHsot0UboxBC2SfI7TLbrDarHap7PaLHa5JZpadopTyRhuTyb+MZd9CMu7uRjCO4RL85nMbZkixbY8OV4ZXs4G/r6whc1imtFtslku+WwVK9ClTjwktpr0pp69elNShUhPJu76eM0Jt9voQ3Y7Meui8btyMV7ZbbPwdG9b7tNrsk2/ljwlGFOlRjNuQjuw/tKNSXcjuR/J3dzcjCMZ2vmuYSvirZ5MaY/wAoWLbvs9SNaF231iCatZpqm8mlhPGEkss8Jpd/GMIyzQj/AHR3YRjCPYLHY7Hd1joXfd9ko2Wy2WnLRoUKNOElOlTlhuSySyw+qWWEIQhCEPqhCCU1f25iIc9uPI98zZccQ5ZuyLhvn67ZLv8Am35JveB3stnhv+F38d93P+beQ/T/AD/V9bKhke+knF+BcVdkXzd2FXlG8OA+ScN8r/taFTeb7fy8H+o3N3cm/S/N9X19IEdaefnOZzfLTkWu7LBd11zS39bLhv24bT8quq9bLvpprNNGaSM/5EJpd3d4OSMIwmlmlmkljCO5vpZvSYDw1iHDN0VrPirG1sxTelrtM1pr26vZ5LPJD8mWSWnRoU/yaUkJacsYywjHdnmqT/nm3IekDnnm5n6OP37m9/J8UWrG+SjKBfGBr6vO0zWm84UofLrFbp5o1ozz1LNVm3Iz76tGMu7GMkm5+TJCMd9DsARMxsHK7myP4ytd72G9Mp+WO+MV0bptNK12K77NYqV1WSatJNCeWa0yUIxjaN7UkozyQmjCEs0kfqmhNGD7MqGR76ScX4FxV2RfN3YVeUbw4D5Jw3yv+1oVN5vt/Lwf6jc3dyb9L831fX0gNaefnfnM5XlXyGfSBii4sf4ZxjbMKYruHcpUbyoUflEs9nhGeMKc1KM8sI/lTz/Xu7k0s88s8s8Iw3vkMeZrOIcp10UZceZY7Ze1+2W0yxsl4TXRJRs9msm9m39GSy0qksm/nnmkmmrRjGaMKVOWEIQhHdsGP2Kpg5nN8vGR76bMIWPCvZF8zfJLyp3hw/yT5Rvt7Sq095vd/JubvC7u7u/9P5vr+rzd75v+Mrbd1XBN15b74u7AVXe2eFxwu6lVtNKxb6EZ7LJbppuF3m5vpJd9Cbcp72SaE8sIwm7YEVTBzPN5Psn2F8mOF7NhLCVh+T2Oz/l1Kk8YTVrTWjCEJq1Wbchvp5tyG7HchCEIQllhCWWWWHpAR2v0AAAAAAAAAAAAAAAAAAAAAAAAAAAAAAAAAAAAAAAAAAAAAAAAAAAAAAAAAAAAAAAAAAAAAAAAAAAAAAAAAAAAAAAAAAAAAAAAABzfKhke+knF+BcVdkXzd2FXlG8OA+ScN8r/ALWhU3m+38vB/qNzd3Jv0vzfV9cxlcyffSnk9vXAfzv82fOfAf8AF/J+H4Pg69Or+hvpd3d4Pc/Shubu7/duPYD955OZD4Nw/wBiWELjwr8r+V/M122a7+H4Pg+F4GlLT3+93Y73d3u7ubsdzd/PExlh/stwhfmFflfyT55u203fw/B8JwXDUpqe/wB7uw325vt3c3Ybu5+eCYH5z+8cIwjm4YyycYeslzZNstdsuKtPwk97TzXLStlnt1bfzRp1pKFapNCzzwpzS05oyTRhPCnTjGEIy/X6/JHkMwvkm+W3pZ7ZbL6xHe+5NeV9XhNCe0V5o7k1SEn98kk1SEZ4wjGaaMYw308+9l3OkCU1TL85nK8q+Qz6QMUXFj/DOMbZhTFdw7lKjeVCj8olns8IzxhTmpRnlhH8qef693cmlnnlnlnhGG98hjzNZxDlOuijLjzLHbL2v2y2mWNkvCa6JKNns1k3s2/oyWWlUlk38880k01aMYzRhSpywhCEI7tgwiqYOZ4nKrkgwXliuOlcmLrLWhNZanC2S22WaWS02aaMYb+Ek80s0N7NCEITSxhGEdyEdzfSyxh4OvkCynYguyz4YxxnG39eeHpKcaNosthuujYbTaafBTU4SVLTCeeepLHfflwqQnhP9e79e5NDuQRVMHMjcOYcuPCNx2PDWGrso3fdl304UrPZ6UI72SXd3YxjGP1zTRjGMYzRjGM0YxjGMYxjF4nJfke+jbF+OsVdkXzj2a3lC8OA+ScD8k/ta9Teb7fzcJ+v3N3cl/R/N9f1dIH5zy/XN78yPfPOXHD2Wbsi4H5hu2e7/m35JvuG30tohv8Ahd/De90fm3kf0Pz/AF/VD4qzeaFfHFTKbkxxnbMDYmte7Lbq1mslO1WS1yzQm4SM9nn3IRnnm3k0YxjGXfSQm3m/jv3YB+60vzmclwvkFq08W2bHuVHHt5Y7vy7qk1S7YWqzyWawWGaMtOEKlKyyxmklqw4Pd30IwhGO5Nvd/LCdPZaslv0w4Hq4N7JrZcm/tNG08NQk4SSpvIx/s61PfS8JJ9e+hLvobk8tOb697uR94PzWnn5zmc3yo5G/pJyX2bJt2aXxYvknyX/1CrN8oq2vgYb3/iobsvDb79OP1y/2ksk//TuR+PKXkK+kS6MHXR9IeJLt7ErTRrfKpa/CWi2byWWXhZ5/ydy1Q3m7LX3I72M9SO8jvvq6oEVTBzAD8f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//Z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B864F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IMDB rating by genre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 IMDB Ratings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Western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(8.35),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Crime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(8.02),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Fantasy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(8.0).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Gross Revenue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Family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($219.56M), despite lowest IMDB rating (7.8).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 vs. Revenue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No direct correlation;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Western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high rating but low revenue,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Family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the opposite.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Balanced Success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Action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Animation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excel in both ratings and revenue.</a:t>
            </a:r>
            <a:endParaRPr lang="en-US" sz="56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AMBAQEBAQEAAAAAAAAAAAUHCAkEAwYCAf/EAG8QAQAABAIDCgcJCwkGAwQAFwABAgMEBQYHCBESEzU2N3J0dbKzFRYhVHOxtBQYIjRVksLR0jEyUleCkZOUlaPiFyNBUVhxdsTTJDM4QlZhJYTjCSZDU4GhJ2KFtTlnlqJjxShERkdJZXeDh6bw/8QAHAEBAAICAwEAAAAAAAAAAAAAAAIHBAgBBQYD/8QARREBAAEBAwgECwcEAgMBAQADAAECAwQyBgcRMTVxcrEFEkGyEyE0QlFhc4KRwcIWFyIzU4HRUlSS8BXSFGKioeFjQyX/2gAMAwEAAhEDEQA/AO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x+lLSThGi3KtXMeJ0o3FWaeFC0tZZoSzXFaMIxhLt/ohCEIxjHZHZCH9MdkI/e7Xa1vltTYWFPWqqnREetxM6PHL9gMR4lrYaXb27qV7K+w6wozRjuKFGyknhLD+iG2fdRj+d5ffTaZ/wDqG1/Z9D7L3FObjpiqImaqI96f+r5eGpbmGGffTaZ/+obX9n0PsnvptM//AFDa/s+h9lz923S/9dn/AJVf9Tw1Lcwwz76bTP8A9Q2v7PofZPfTaZ/+obX9n0Psn3bdL/12f+VX/U8NS3MMZZX1udI2G4lTnzNTssYsJpoQrU4UJaNWEv8ATGSaTZDbzoRh/d91rvLeYcKzZgVjmPBK+/WWIUYVqM0YbI7I/dhGH9EYRhGEYf0RhF57pvJq/wDQHVm9RHVq1TE6Y0+jsmJ3xuTprivUkgR2Y8w4PlLL2KZrzDee5MKwWyr4hfXG9zVN6t6MkalSfcyQjNNslljHZLCMY7PJCMXQJpEVDq8a0OjXWYw7Gr3INDGrOtgFajSvbPFbWSlWllqyzRpVIRpz1Kc0s0adWGyE+6hGnHbLCEZYzW8AAAAAAAAAAAAACstK2sBk3Q/nLIOR8y4ZjVzf6RsTjhWF1LGjSno0a0KtvS3VeM9SSaWXdXNOO2WE8dkJvJ5IQiFmj8Zpi0q5e0JaOMX0n5rs8Ru8KwX3P7oo4fTkqXE2/V6dCXcS1J5JY7JqssY7ZoeSEfux8kY7QTp2yNrD5Gjn3IUMRpWdK9q4fc22IW8KNxbXFOEs0ZJ4SzTSR2yVKc8IyTzQ2TwhGMJoTSyhYgKI0I65eiXWB0h4to60fWWYp7nCbKviHhC9s6dG0urelXp0d3S/nY1fhRrSTSwnpyR3O3dQljDcgvcVDp51mcm6vuI5VwjMuV8147f5yrXFthdrl+ypXVapWpTUZd73E9WSaM001xThLLLCaMY7YeTybfyvv18oYX/t2fNC+mbI+BUvjePZhybVo4fZ7fJJvs9KepPDdzxkpy7JI/CnlhHZDbGAaIELk3OWV9IWV8NzpkvG7bFsExajC4s7y3jHc1JdsYRhGEYQmlmlmhGWaSaEJpZpZpZoQmhGEKq0v62WTdDukrC9E97kLPmaMx4xhkuK2drlnC6V7NUoxnrSxlhJGtJUjNLC3qTRhCWMISw27fu7Au8Z/wAm66ejXMukrDdFGZsm580fZgxmjCrhlLOWDyYbLeTTTxkp06f87NNuqk0s8JIzQhLNNJGSE0Z4yyzaAABm6vryZNq5yzTkfLWhjS9mq/ydidbCsUqZfy5SvqNKtTq1KW62yXG6llnmpVIyxmhLGMJY+TyRhANIimdFWthov0qZvuNG/uTMWUM62+7n8Ws14ZHD8QqUpaUlXfJJds0kdslTdQk3e+Rlknn3G4hulzAAhc5Zyyvo9yviWdM6Y3bYTgmE0Y3F5eXEY7mnLthCEIQhCM00000YSyySwjNNNNLLLCM0YQiE0Pzvj1g93o8/lLy9a4jj2FVsF8O2NHDbSae7v7eNDfqctCjPuZpqtSXZCWSbcxjNNCEdkX4zVo06++K0X0NJHiTiOWN9vbiy9zXVTfqVbeowhvtvW3Mm/Uo7dzGbcS7KklWTZHcbqIWqAAAAAACsdO2m7DdDWA0LiFpLf4xiM00ljaRn3MuyXZuqk8YeWEku2Hkh5YxjCENnljDKuVyt+kbxTdbtT1q6tUf7/wDr43i8Wd0sptradFMa1nDAt1rfabrivPWpY1h9tJNHbClSw6lGWX/tDdwmm/PGL5e+305f9S2n7NofZe4jNp0xMYrP/Kf+rzc5X3D+mr4R/Lf4wB77fTl/1Lafs2h9k99vpy/6ltP2bQ+y5+7Ppj+uz/yq/wCp9sLh/TV8I/lv8YA99vpy/wCpbT9m0Psnvt9OX/Utp+zaH2T7s+mP67P/ACq/6n2wuH9NXwj+W/xi3R5rn5zsMYo2+kS3tcTwqtPCWtXt7eFK4oQj/wA0sJdks8IfdjLs2x/oj/XsyzvLXELOhiFjXkrW9zTlrUakkdss8k0Nss0P+0YRhF5jpvJ2/ZP2lNF8pjRVqmJ0xPp9Hj3w7jo7pW7dKUzVYT441xOuH2B+U0p6S8r6HdH+M6Ss51bmTCMDoy1a8LajGrWqTTzy06dOSXyQjNPUnkkhGaMJYRmhGaaWWEZodG7J+rFd6CdO2RtYfI0c+5ChiNKzpXtXD7m2xC3hRuLa4pwlmjJPCWaaSO2SpTnhGSeaGyeEIxhNCaWWxAAAAAAAAAAAAAAfnc+aRMjaL8vVs16Qc04dgOFUd1D3Re1oSb7PCSapvVKX76rVjLTnjLTkhNPNuY7mWMQfohm6w14cr4/QmxTJegXTfmrBJ61alZ4zg2T417K+lp1JqcalGeNWWaMsZpI+SaWWaGyMJpZZoRhC5tGmlPR/piyvTzno1zNbY3hE9apbRr0pJ6c1OtJH4VOpTqSy1Kc2yMs25nlhGMs0k0Nss0sYh+r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h12atSFLJ1GE8YSTTYhNNL/RGMPc8IR/+nH87TzL+u1/+xn/ANkf8s9ZkN4+n7v73cqfO1wSy+A2HYYAAAA29qoValTQ/aSTzRjCne3UskI/0Q3e3Z+eMfzsQtt6pvJDb9Pue1B4HOPH/wDx446eVT7WOJcrKv8A7QzPmYcN0X4FocyJc/8AvTpWxqlgNtbSzz0ate02ywrSyVoTS06e7q1LWjPCpNuZqdxUhsjDdTS6qYAzRgekzWK12szaQNDs+ju9/kQ9w4Fb0s1UL2W3rXEZbqM000lOSaaerQu/dW5nljThCNKhNLutm6jRTKfoo4N70zXQ0fYZheK4jLkXSdlmxylXq4jX3/fsQw+3p2druaVCEuyrDe8Pl32pTjLD3Zc7mMssZt7u7TVprzloj0w6KcDmwe2vsj5+xOfL+IV6eGVZ7qxxGfcy2my43+WjCWpPVljGSanGeElvXmljPHZLJnfW50Ma2+lnRZd4vpUk0IUrDI1G7zFC6wOGJy4jCjRtqk1ahTnryTS7mpLLLGMm2WE09KlGM0Ny/eadvcOtdqCQ0iUfB1TFbTBaWa4VIe6La3tcQsZZoYjJTkjtmm2Sy31GSE+6ljGaWO62bKkA0hpW0gYdoq0a5m0jYpC2no5ewyvfS0Li6ltpbmtJJHereFSaEYSzVam4py+SMYzTywhCaMYQjm+311s15M1f8jaRNJGQ/DWftJd7Wky1lTA8OubHf7eWtLTlmjPVmrzTbuWenUkmll21PdNGWSnGWE1V+M046XcY1p9F+hHQrkjFMOkxXTPvV9mepaQlh4Ot7GMI3kIW1xGFTepbmjcTyTQqyxn8HzSSTVITxi82sllLHsP16tDthkTNFtozo18peBMCx7wPQrWVpWp+75IWlGjV3NCeaMlajRhShHbL7ppbIbYyQiFiZr0v682iPJtPSppG0WaMswZfsaMLnGsFy3c31LFbGjNSmjGpPUnjVowloz7nfZqcK0ISwmjD4EJqslzYppnw7FdXPFtPOj2e2vKMmUr3MWHU7qMtSWWtStZ6sKFeFKeMITSVJI06kks+2WaWeXdQjDarPMerlrS5ty9imVMw66XuvCsasq+H31v/ACc4dT323rSRp1JN1JVhNLtlmjDbLGEYbfJGEUjd6I/5CNRvOOirxg8OeA8mZl/2/wBye5t+36nd1/8Ad7ufc7N93P30du52+TbsgH4zV/1mNZPWHy1l3NmUNH+TKWFYZjVHC86XN1Vq057jfLuSNWGF0d+jufc9jUpVak9xP8OepGWnJNGTcz3NpVzppyt8w2+RdCOjLDsQvK9lJe3eZ8yXc1vgmHbqeeElKMlLbXuqs0KFWWaWls3qNW3mmjGWeMIfjP8A2fX/AAhZC/8Asp/9tLpWWaNM2tRrCaa84aONVzGMFyTgmjOtUw3GMSxunQqzX97v09L72ajXmll3VCtvcJJPvZJ5qk8Jp6dOUP2eDayel3Rjpry/oc1osv5UoSZ5o0Zct47k+3v5rKF7NWmpe5K8bnbNNNNNGltjJ/ut9pRnhGWpGen+81ltZbB9XbB8Dp08q4jmvNOa733DgGAWO6knvZ5ZqcKkY1IST7nZvtOWWWEs0889SSWWXZuppMiaetFelDR9rO6Acc0nadsR0i3OYc52nueSvhkMPt8O3i7w+WbeaFOrPSk3yE8m63Esm2NPdTbqMdsLV0x/+C/+0q0MZhxj/YMKvcs3GG219c/zVvWu4yYlJC3kqTbJZqu6ubeXcQjuttelDZtnl2hM5y0264uhXRriWlXTHkXRlc4RSwyMvuXL1e7924ViNeSEtpPdSVqu9V6ELmalRqy0KsZ4b7u5JppZI7be1XNKuYdNugnLOk/Ndnh1piuNe7fdFHD6c9O3l3m8r0JdxLUnnmhtlpSxjtmj5Yx+5DyQ9Gs7iWHYVq56TrrFL+2s6M+UsVtpalxVlpyzVqtrUpUqcIzRhCM09SeSSWX7s000sIbYxhBRGrrhuI4z/wCzOucIwiwub6/vspZstrW1tqU1WtXrT17+WSnJJLCM00000YQhLCEYxjGEIAkcua0GnXWJzRjVrqq5DypSyhlytUtq2as7TXkltidbZT3FO3pW8JalObZGpPuZt3He5qUZ94mmlkm/V6F9ZHPOK6WsR1d9PmR8OyvnqxsqmIYffYddx8GY/by1Jvh2claO+f7rZNCEJqkYwpXEZ4UZqU1OFIamOj/T7nHV5y7f6NdbW2yxhFvWvraOA0smYfiU2G1oXVWeanUrVJ4VIzTwnlrbmeEIwlrSbPg7mMbeylqmaR7bWAyxrAaT9YTx1xXLNlXw+jb+KdDDd8t6lG5pyybqhW3MNzNdTz7YyRjH7m3Zs2BpljPXk/4hdVj/ABnN7dhbZjGevJ/xC6rH+M5vbsLBYn/tBf8AhCz7/wDYv/7aWqmdWSva6velXINpf2+HWWVtYDR/l6vY3MlGjbQoY9Y4fSlnoTR32G3ft+mnjPGnuqte7pSy7YwqTRub/wBoL/whZ9/+xf8A9tLVXeljId9mDUS0Z6R8qW25zlovyzl3NuBXsklvu7f3Na289zuo1pYwmpQoyzVo0oRhu57el5J9kJJgubW60n3Wi/QbjdfA6WI18zZn2ZYy3b4bNWlu6uJ3ks1OnGhNSkmmlq05d8rS/cjNNShJCaE00rM2qVowwfQxr4570Y4HV362wHR/aUJ7jczS+6bianhFSvX3M088ZN8rT1Km43UYS7vcw8kIP1WF6VcB1xNYLQpa4BUtpsv5Qy/W0iY9h8uL14wpYrCpC3o2s1KSSTdV7S6lpzyz1NzLUpVp4whuJ4Qq+nRf/wDdQtL3+DLbucHA15P+IXVY/wAZze3YW2Yxnryf8Quqx/jOb27C2zAYz0cf/o86+OM6FME/8PyLpPwWOYcEwHDvhWljiEtOMataaSfZ7n3XuK+huaO2WMs9tLshLJLClHaccx5eyl/7SrRRmHNePYdguFWmTK/ui+xC6ktrelupMXkl3dSpGEsu2aaWWG2PljNCH3YpHLX/ANXj/wBoniWfMu/zOBaEsFmy9e3f33u3EKkLulGjuJ9xPT3M9xdw3UJaksfcW3bsrSRhHaccuZezb/7SrRRl7NeA4djWFXeTK/uixxC1kuberuZMXnl3dOpCMs2yaWWaG2HkjLCP3YA82uriWTda2vkfQXoKv8FznnSOJxxiriuG1aVzZYLhUKdSlXmub2nGaFKWapNQmjTl3U028ybZd3NQlqbmY713NCGjXR5oQxDTHory5bZAzfkutb1cNxTKdOTCa00t1cUrWtTqxt5ZYzyxp1ptkfJNCMNkJoSzVJZ9M6J814jnvRZk3PGL0bajf5iy/h2K3VO2lmloyVq9tTqzyyQmjNNCWE08YQhGMY7Nm2Mfug/VsZ6jf/ELrT/4zl9uxRsxzv1d9XzRDp21hdZH+VXKPhzwHnOr7g/2+6tt536+xHfP9xUk3W3eqf323ZufJs2x2h+71qMNw7SNri6CctaPrC2xjNmUMTkxjNULOlLGth2FU7uzr0prqtshLLLLLC4nkpzTbqEa0uyXbXk3eotKudM35Jy9b3eQ9GWI56x2/vZLK0wu1u6VnSl+BPUnq3FzV+BQpSyUp4QmjCO6qTUqcIbZ4RhkzRjg9fUV1kMP0PzULa80Z6Xq1KjgeM3cadTFaOJUqUlPea09CjLNPLGvWlkhJNLvUktzTqSzyxhcQmsTWn09aV8K0lZS1Z9X60trTPucaMmJRxzEN5jbWFlLPW3W4lqQnlmm3NtXmnjNJNuacuynJUqVJd7CO0iactbfV6w7DdIem3KejLHsjy4nRscZkyXTxOOI2lGrLPCW4hNcxhRlllnhJL8PZCeeeSntkjUhPLDa+2YdJmbdXLEs15EvMmXeiTGsFwbELm4uqd7TxurPWv6NSjPbyxhClLSjCa1jGFSEJ4QjV8kI7lXetjoX1obXVyxTPem7WZ8OeA94915ZwjCJLbD7nfr+hSk3yvS3jf8Ac/zVWG+0I7iaWaEuzbGeNiaeP/uXuGf4Myh32HgmdDGa9ZbImrTLnjNVHRlWynl3RZDFcs08PlxCbEZ61DD6dW0lvYVIy0oyxpSTQqwpxhHd7NzGEPKt7Vc0q5h026Ccs6T812eHWmK417t90UcPpz07eXebyvQl3EtSeeaG2WlLGO2aPljH7kPJD8Z//D0//wAM/wD5jP8A2fX/AAhZC/8Asp/9tLoFVavetxrO6y+XsTw3R5krR3a5mwK9hXxTEsXjd0MJo2NWSWFtQp0qdWpcVLmpUkupoz/BpSSUJYR2zVIbLM1X9aDOWlPOWaNDWmXIdtlDSJlCjC5urW2mqxo3lHfYyz1JJJoTS05ZJalpsm36pCtCtCpJ8D7n4T/2VP8Aw9Zh/wAZ3fsNi/B5sw3EcZ1zdaTCMIsLm+v77Q/fW1ra21KarWr1p8NwyWSnJJLCM00000YQhLCEYxjGEIAtXLmtBp11ic0Y1a6quQ8qUsoZcrVLatmrO015JbYnW2U9xTt6VvCWpTm2RqT7mbdx3ualGfeJppZJvPlLW40tYhrX5Y1ac4ZKy7hNzJZV6GZ6lvGpX3d9TtLm6kr2FaFXZC2q0ZbSpLJVp77JvlSSbyywmfqv/Z4Ylh19qk5OtbK/trith9bE7a8p0qss81vWjf16sKdSEI7ZJo06tOfcx2R3NSSP3JoRjXekbEsOvv8A2pOiy1sr+2uK2H5SuLa8p0qss81vWja4rVhTqQhHbJNGnVpz7mOyO5qSR+5NCMQ2qAAxJrwVakdKWD0IzxjTkwCjPLL/AEQjG4uIRj/9Hcw/M22xDrv8q+E/4eoe03L3WbrblPDVyebyr2dO+GegGwKrgAAAB0j0AValbQxlCerPGaMMNpyQjH+qWMYQh/8AQhCEHNx0g1e+RbKPV0vamVlnQ2dY8f0y9hkb5XacPzhYbHevBiWI6UdJWijVJwK/uYUc44nLjGaKFnVmt7mGFUZ/JNLUnjvE8sJKV7V3uaWpNvlpRjCXbuYT7Ec79EGB6btNusBpC1u9B8+iq+to41eZYwubNFDEJNzb0aNtJRu6NOnJGenVntYUpZpozyx/na8u4lhNshSKxVmaI8SxHQnr1aRNDOI39zJlzSjRnzpgNO7qzV5quIz7atxGlClHe6EsYy38sd8khPNLZ28N1HZLGpauMaa85ZW1ssB0I4/g9tWynnTL9e+wHEbfDKtOtTxGhCaetb1rievGlVllpUKk8d7pwnljcW8sYbNs82XtbTIetPhlPL2s9pLttDMLnRTe2d7R8X5MR90Xu6vrfeaVffpYRqUpK0dsJYVJNzCrWjCO2ZauvN7hx3QvkLWkyD4Ov7nR/jWFZrwq5vvdEklxh9zUoxlkhRhuYzb5W9wzzQn3E0slOeEJpYxjLMFzaz2mv+QDQvjuke1oYdd4rbbzaYVZX1xvUlzd1qksksIQhsmqbiWM9aanJGE00lGf4UkNs8tVZ41ttIeR8vaOtH9no48adN+kLBaWKQwG3sq+G2mFb/JUjJGvJWnnn/mp5ZpKkkaknwbevUnnt4bmEfzumPMNrrUaxOiPQ3k+8w7Fci4RZWmk7MNSpTo3Elxbx2RtaFe2rQlqU93SqU5YyRjGMZMSlnnpRlpwjH8ZjOVtI+Jf+0gz/huStKf8mOK45lm1r4diV1gdC/8AC1vJbWEKlC3pXMZZanwqFWaM8m2MPclWH3JZ9gWZn3T/AK12rpQss6aeNHGQ8zZHr1pbTELzIta9kucJmmqU4S1q0LvbLNLNLGpLLLsllmqbiWarTjNJCe1dZLTPiOirV5xzTNo9nwXGK1nRw+5w6pcRmuLK5o3N1QpQqQjSnljPLGnWjNLNLPsj8GPlh5I1npB1UdY3SplC/wAh581x/CmBYpvXuu0/k9sKG+b3VkqyfDpVpZ4bJ6ckfJNDbs2R8kYwNb/KP8n+oBiuQ/CHu/xbwXLuEe6963r3R7nvbKlvm43U243W427ndR2bdm2P3QTOgTTbrBacJMkaQrXIuVMP0bYtRms8Yr1K9TwrPeUbWrv93b04VY06Vn7up+55JJ41K8ZZd8jCEs+2T9XpBzprJ4pm+/ydoP0ZZdtLPCN6jcZqzrd1aeH3lWalJUmtrS2tttepshXpf7RGMKe6pXFPZupYRj+i1cf+HrRf/gzBPYaLLuR9LGt/reZoxfOugfOmC6NdGeF4nSwan4Ssra8va8JYQnrV97mo1YzV4U6lOaNPd0qUN3TklnnjLUqgtXRNrJ58pab7/Vs1h8v4LhmdKtGXEMAxHLtvd+CsVtvc++zySRuNtSE0kJK385/u5pqVWn8GenDfZHWO1oMR0UZowDRBoyyHc510mZtozVcMwzdTUra1ozQqy07mtPs2TywqUp4zSQmkhCnSqzT1KMISxmzfgOjjPOjT/wBpBo3w3SDpaxHSFiuK4LiOLeEr21jbe55KttikPc1KlvtSWnSlmknmlkk3Mku+RhLJLCHlsTIf/gf/ALULSP4a/wDD/GHJlDwR7q/mvCO5o4buvc+62b9s9zXO3cbdm8VfwJtgejTZrHa12rZo/u8zaVco6MsTrYrWo2GAX2XJ72e1tb3dwnnpX1C4qU6s8tS2luJqc9Gb4E9CEJ4RhUhGGiMlaS6F9oKwHTFnirbYfRuMpWuZsYntqNSajbyzWctxXjJJDd1IyywjNsl+FNshCHlj92qv/aH4lh1jqk5xtb2/tretiFbDLazp1assk1xWhf0KsadOEY7Z5oU6VSfcw2x3NOeP3JYxh+M004biOK/+zEw+1wuwubytJkbK1zNTt6U1SaWjSmsatWpGEsIxhLJTknnmm+5LLLNGOyEIxBI5C0/612sXQvc6aB9HGQ8s5HoVprTD7zPVa9nucWmlqVITVqMLTZLLLLLCnLNLsmllqbuWWrUjLPCT95q3ayOMaW8YzNo00l5H8StI2St4lxXCpruWpJdyTSwhNdW0sY7vet35fJvkkJK1vGFWpvkIqy0DaMtZTNGhTIuN5L10baxwSvl+xls7G3yHhl5LYSyUZZI2ka8am6qTUZpY0pozbJt1Tm3UITbYP3mhbVZzfo405Zg085800ePGO5jwXwRd/wDu5SwzbsmttxU/mqs0nwZLSSTcwkht27Yx27doaIYiwfL2D64uuZnG/wA82fu3IuhDcYLY4HdVJpZLvE41qks9atQ2z06lKarb3MZtkacZ5KVnLPJNLCpK26xVq1VMR0Sa7um3RXm61tretpBrTZswa8nuJqUt3RhcVq0lGhJUkljXm3u8rbuMkYwkmsq8IbuEsZpQ2q81rhuHWNe8urKwtretiFaFzeVKVKWSa4rQpyUoVKkYQ2zzQp0qcm6jtjuackPuSwhD8Jpc1fNEOnbwT/KrlHw54D3/ANwf7fdW2879ve+f7ipJutu9U/vtuzc+TZtjtzN/7PfL2D5S0yayeVMvWfuTCsFzNbYfY2++TVN6t6N1idOnJup4xmm2SywhtmjGMdnljGIP0WbdbjS1h+tfmfVpyfkrLuLXM9lQoZYqXEalDcX1S0trqevf1o1dkbalRmu6k0lKnvs+905JfLNGZYmd9YTMOr/q/wBPSPrCYFh3jd7tucLpYXl6M/uS/u9+r+5YUqk8Z40qVS3oy1pp6kd1LLuvgbvZRjVWi/8A+6haXv8ABlt3ODmvl/4Xpk1ac3Yn/smBYRnOPhDFK/8AN2lnurrD6kN+rTbJKe2ShWnhuow+DSqR+5LHYH6rDc/a/wBiuA2ukK10Q6MpMNvK0l3Tyfc3t5b5glsp68IQoz1qs0trTr7zHdRmnhDc+XbShPCNFaurvp6yvrGaNbbSFlm0ubGeWtNYYnYXG2M1leySSTVKUKmyEtWXc1JJpZ5YQ2yzy7YSTbqSWzWM9Q3/AMU0yay2bsM/2vAsXznDwfilD+ctLzc3WIVI7zWl2yVNklejPHcxj8GrTj9yaG0P2eLawmmTSlpazNow1W8CyZWttH+21zPjecY3UlvNiE1SaSW1tqVvGFX4MaNeEak0sZZo05tm5hCnNWubRVfaWrvL1xQ00YHl2wzDZXs9CFxl65qVcPv7eMklSSvSlrfztLZGpNRmkqeWM1CaeHwZ5Wf9IOq/ph0caSsxadNUvPltYYlmStC/x/KGMy75ZYvWhPUr1dxVnjGEs1Wpslllm3uMm/19xcUpJoSQ/earesjjGnTxvypnPI/ixnLR7e0cLx63oXctxaVLibfac81GaEYxl/nra4hGTbPCWWFPZVqbY7A/GZY1hNYXWHxjMOOaruBaO6OQcBvYYRRxbOkb6W4xW7ll3dWpRpW0d1SpQlqUdktWWE0YTyzbd1GenS0Ro+vs84hlCwr6SsDw7CczSb7QxC3w25jXtJ56dWenCvQmm+FClVlllrSyT/DklqQkn+FLFlW41adYnVkxjFsxan2asOxrK2J3s19XyBmD7ySeaWWnLChXqTy7vc7ueeM0atCfcW9GWea4jL5bu1XtYfDtZjRrVz9ZZYucArWeJ18KvLKrcy3EstanJTqQmp1YSyxnljTrU47YySRhNu5dkYQhNMF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xa7FCtNQyfcy04xpU57+nNP/RCaaFCMIf8A0YSzfmi06/MaRNH+BaS8s18tY9JNCSeaFWhXk2b5b1oQjCWpLt/vjCMP6YRjB3eTnSVn0R0pY3y1j8NMzp3TE06f206Ua6etTMOcwvjEtTvSRb3c9PDMYwO8t9vwKs9apSmjD/66XcR2R/ujH+95fehaV/OMB/XJ/wDTXxTlX0LVETF5p+LE8HV6FIi7vehaV/OMB/XJ/wDTPehaV/OMB/XJ/wDTc/anob+5o+J4Or0KRF3e9C0r+cYD+uT/AOme9C0r+cYD+uT/AOmfanob+5o+J4Or0KRbf1UqFWjoesqlSSMste8uqlOMYffS7vc7Yf8A0ZYw/wDoKnyvqcZtuMSpxzfj2G2eHyzQjUhZTzVq88P6pd1LCWXb/XGMdn9UWq8EwXDcu4RaYFg9rLb2VjRloUKcv/LLCH/04/0xj92MYxi8Dl5lJcOkLpRcrnX1560VTMaoiInxae2Z0vrZUTE6ZfXEqeI1cOuqWEXVtbX89GeW1r3NvNXo0q0ZY7ieenLPJNUlhNsjGWE8kYwhGEJpdu2FVar2rxh2rPo1q5Bssz3OP1rzE6+K3l7VtpbeWatUkp04S06UJpoySwp0acNkZ54xm3c22EIwllt4VSyBTOrFq6e9oy9mHJmGZx8O4FimNVMXw+Svh+8Xdpu5JKcadatLVjJX+BRo7JpaVL4UKkdmyaEslzAM3atmpjh2rtnzFc50tJmNZloz4ZVwPA7C8oS05cMw6pd+6pqU026mhUm3yEs22SWjJupq024jGp8GxNPWrvo11jMr0Ms6QrG5lnsa3uiwxOwnkpXtlNGMN8hSqTSzS7mpLLCWeSaWaWOyWOzdSSTS2aAzdhurbrDXOHWuVs566ma77LlKjJb16eD5etcLxWpLTlhvcZcT3dSvLNu5ZIzzzbqapLu5Zo/DjFb2Y9GGD4nobxTQxl6r4Fwq7yzXyxYz7ma59xW81rG2px2TzwmqbiWMPvp9s258s22O1+zAV3q+aI/5CdEOAaKvGDw54D91f7f7k9zb9v11Vr/7vdz7nZvu5++jt3O3ybdkK7zRqp5lstKGO6WdA2nDEdGmK5u8uYbOXArTEsPu55YU9xVkt59xLJV3UtWeapPvk801epGE0kJp4T6IAZdzLqR182aStH+l7MWmjGsYzZlPE7PEsWvsSw+nPLicttPbT07W2oUZ6VGwoSz0bieEsslSbdXU8081SMNsbN1hNXvL2sBl7DLG+x3Ecu47l29jimA49hcJIXdhdwkmhJGE8Ybvet3vVSaSnPTmmmo04wnljLCMLVV3pc0GZQ0x+Cb7GcTzFgeO5f3/AMC49l7FqthiGG7/AL3C43qeWMZI75JThTm3ck3wZpoQ3MY7QZ31iNC+b8I0G53zdrG6zOYs6Ydg2C3HgrC7HCKWCYfUxCtLvdr7so2e6mu9l3Gzmp7uMstOaSMZtsk061dRjL2MZZ1UNHuG45Z+5rmtZXOISSb5LPtt7q7rXNCfbLGMPhUa1ObZ92G62RhCMIwhHWOo7ovusw4dmHSVnXSJpP8AA+6nw+xzrmGOIWltVjPTnjUlpyySbrbvUss0k8Zqc8vknkm2Q2aIBma41Mr7JGecWz1qz6ZMR0U1Mx7rwxhVPBrfFcMqeWWanvFtVjJLQ3M2/TQ27vcwrTS096k2yRsTRVoRxjJeYbjSBpD0rZi0gZyu7KfD4319CWzw+zt5p5Jp5LPD6P8ANW++QoWu+R2zRnmoQmhGXdTQjaoApnTlq6fyz6Q9FmfPHHwP/JpjUcX9yeD/AHR4Q217Wrve732Teviuzdbmf7/bs8myNzAK71g9Ef8ALtohx/RV4weA/DnuX/b/AHJ7p3nebqlX/wB3u5N1t3rc/fQ2brb5dmyP6LRxlH+T/R5lfIfhD3f4t4LZYR7r3revdHuehJS3zcbqbcbrcbdzuo7NuzbH7r9EAojVb1Tcvarvjf4DzbiOOeNF7RqSe66ElL3LaUN93ilHc7d8qw3+pu6vwZZvg7KcmyO6kcr6uni3rQ5v1kvHH3T414LSwjwL4P3HubcSWcu+e6N9ju9vuPbud7l/3n3fg+W5gFEay2rPjGnrMOQM15e0meJuK6Pr24xCxuPAsuI7u4nntqlOfcz1ZJYbia2hHZNCaE268sNkPL+dxzVb07aQrWXLelnXFzFi+Vq++wxDDsCyzZ4HcXck1GpT3qa4ozTbaUd8+HTnknknhDZGWEdzNLpkB+U0aaLNH+h3K9PJmjXLNtgmESVqlzGhSnnqTVK08fhVKlSpNNUqTbISy7qeaMYSyySw2SyywhUWmnVZzfpH05Zf085D00eI+O5cwXwRaf8Au5SxPZtmud3U/nassnwpLueTcxkjs2bYR27NmiAGXcd1Ns7aWMRwqlrJax+NaQMuYNW92W+B2OBW2BUatzupPhV5qE00aku9wqU/JCWpLCrNGSpJtm3WogAUzoN1dP5GNIelPPnjj4Y/lLxqGL+5PB/ufwfsr3VXe93vs++/Gtm63Mn3m3Z5dkLmAVlrEaBcr6xmjW50e5mu7mxnlrS3+GX9vtjNZXskk8tOrGnthLVl3NSeWaSaMNss82yMk25nl/CZx1TsYzjg+QMeqaYsRwrSlo6spbHD87WGGy7u+khNJDbe0a1SpUuNtKWpCMsbiEk09xXmmljLUmpNEAMu6RdTbO2mfR/c5X0x6x+NZoxejW37BruXAraww7Dpoz0YzVprG2mkjc197kuKUs9StGWSS5n3MkJts01q3mgXK+YtX2w1ec53dziWEW2X7DA695bbbWtPNaU6UKdxJDbNCSaFSjJUhLNGeXbCEs0J5dsI2aAzdo+1UtIGVtGuP6MM26xmNZowi8ylf5TwO1qYRJb22FUbuTczVqkm+z1LqanCWnLRhPUlhSp75Tk2Sz/Bs3V80R/yE6IcA0VeMHhzwH7q/wBv9ye5t+366q1/93u59zs33c/fR27nb5NuyFiAKZ1VNXT3smjzEch+OPjJ7vxqti/uvwf7j3G7oUKW97jfam3ZvG3dbqH32zZ5NsWV9XTxb1oc36yXjj7p8a8FpYR4F8H7j3NuJLOXfPdG+x3e33Ht3O9y/wC8+78Hy3MAzNaaoufdHmYcfvtXbWLxHR5gWZb2fFL3AauWbLFLShdzzzxjG1knjTkt6UJJqdOEksm63NKSE080JZISUzlLRZg+Wf8A2kGWMCyPj+Ys1XOUss18Qzji+YcSmusQjcVba5pU56tWrCWFXZRu8NpSwoyxhCWMu2G2WpNC9/eUZQwv/Ych6aNM2R8CpfFMBy9nKrRw+z2+WfepKslSeG7njPUm2zx+FPNGGyGyELE0KaAdF+r/AJeq5e0a5f8AcfuzeZ8Qvq9WNa7v6tOSEkKlapN+VNCSSEtOWapUjJJLuo7QsQABiXXgt68uk/BrqalNCjUwGlTkn/ojNLcV4zQ/+hCaX88G2le6Z9DWA6Y8vU8NxCtGzxGyjNUw+/kk3UaM02zdSzS+TdSTbIbYbYfchGEfI9Lkl0tY9C9K0Xm8YNExM+jT2/t2+p1HTtxtOkLlVY2WLxTHr0djm8L/ALvUp0s0bienbYll24pQj8GpC7qy7qH/AHhGn5Ivl7y7TB5zl79dn/016xlZ0JMaf/Jo+KtZ6E6Rj/8A01fBQovr3l2mDznL367P/pnvLtMHnOXv12f/AE3P2r6F/uaPif8ACdI/o1fBQovr3l2mDznL367P/pnvLtMHnOXv12f/AEz7V9C/3NHxP+E6R/Rq+ChXSTQHb1rXQ1lClXpxkmjhlKpCEYf8s22aWP8A9GEYR/8AoqC0e6k+MSYvRvtJGN2Hg+hPCeNlh889Se42R+9mnmllhJLH+nZtjs/q+7DXFChRtqNO2tqUlKlSlhJTkklhCWWWENkIQhD7kIQVpnByjuPSlnZXO5Vdfqz1pmNWrRER6dfjevyW6JvNyrrt7xT1dMaIjt9Ol+Y0rZNxHSJo1zNkHC8atsIrZkwyvhU17cWU13LQo15I06s0KUtSnGabe5p4Sx3cIQmjLNGE0IRljHaC9E2HaDdFGXtFeF4tc4pRwOjUlmvLiSWSavWq1p61WeEkvkkljUqz7mXbNGWXcwjNNGEZo/vBV72SFzrlTDs95Nx7I+L1rmjYZiwy6wq6qW00staSjXpTUp5pIzQmlhNCWeMYRjCMNuzbCP3FZ6J9XTxB1drvV0zJnHw3hVzZYnhcuIWOH+4LiS0vd8mqQjCerXljVlmr1Yyz+SXZuIRkjGWMZrmAURqs6rfvbbXMVW/0jYjnHFcxe4KFS7ubb3PJQtLKjNStqMkkalSb4Es80u2M+5hJLSllllhJGM0jrCareRtYDwZjt5iOI5Zzll7bPguZsInhTu7aeXdTUpan3I1KUlaMtWEsJpJ5ZoTbipT3c8ZrmAZ397Tpezj/AODacNanMWbcrTfCuMFwbA7XL3u7b8Gahc3FtNGpVtp6U1WSejCMu63cs26hGSCxNYPRH/Ltohx/RV4weA/DnuX/AG/3J7p3nebqlX/3e7k3W3etz99DZutvl2bI2IA/O6OMo/yf6PMr5D8Ie7/FvBbLCPde9b17o9z0JKW+bjdTbjdbjbud1HZt2bY/dURaaoufdHmYcfvtXbWLxHR5gWZb2fFL3AauWbLFLShdzzzxjG1knjTkt6UJJqdOEksm63NKSE080JZISaZAZuwPUxw7L2shgWsTbaTMaxK/w+jdxxSljFCW5usVuq9K5pb9NXkmp0qEslKvRpSUaVCWSWS2khCENsYv1enXVutdLuYct6RcsZ4xHI2fsobuGEY/h9pRr7ZJ55IzUrmnNCE1xShLCtLLTjUlkh7oq7qWeWeaWa5lVaVdXPKGlTMNvnXxpznlDNNvZSYX4dypjtXD7uph8s89T3JP99TjSjVqb5H4G6jNJJ8LZDYDKuuxokxjKWr/AItnDTpp+zFn7M1S9ssNyza+4ZcKwmlcRrS1I1PcNrtpzXMLaXEIb/Vm2RkqbjZupacWw9E+Ta+FaCsm6Pc8YJbT1rPKWHYNjGHXMKdxRmmks6dKvQnhCM1OpLthNLHyxlmht+7CL8JknU20X5XzzaaSs0ZgznpEzNhe8+CsQzpjUcRnw3e41Jpd5hCWSWOyarGeG+Qn3E8ss8m4m2xje4Mu4FqbZ20T4jitLVt1j8a0f5cxmt7suMDvsCtsdo0rndT/AAqE1eaWNOXe406flhNUmhSljPUn2S7m3tEeh/8Aky8LYzjWe8xZzzTmLeJsXxrGbnbu963yaWhbW8uyna20tWvczyUZIR3G/TS7qaEJdliACu9NGgnI2nPB8OsM1xxHD8RwO9p4hg2OYRcQtsTwu4lmlmjPb19zNuN1uJYRhGEYRjLLNshPJJNLYgDN2G6BNbbCsOtcLtdeG5no2dGS3pzXOj6wuK00sksJYRnq1as1SpNsh5Z55ozTR2xjGMYxi/eaCtXDI2r/AOMl1ljFsxY1iubb2S+xfFcev4XV3czy7uMsJppZJJY7JqtaeM0Zd3NNVm3U00ISwltUBTOV9XTxb1oc36yXjj7p8a8FpYR4F8H7j3NuJLOXfPdG+x3e33Ht3O9y/wC8+78Hy/s9LuiLI2nDI19o/wBIGF+68Ou9lSlVpxhLcWVxLCMJLihPGEdxVl3UdkdkYRhGaWaE0k00sf2YDLuG6pmm/BsBtdHWEa5Oa7HIVjWkpWuH22BW9LFaGHSV4TyW0mKS1IVpZpZIQpwnhLCSEsISwp73/NLv0RaIsjaD8jWOj/R/hfuTDrTbUq1akYTXF7cTQhCe4rzwhDd1ZtzDbHZCEIQlllhLJLLLD9mAojMegLS9ZZhxS+0KaymI5DwLGb2vi1zgl1ly1xulSxC4njPc1berczwno0qk8Y1I0YbZZak9WaXZCfcy/qtAugXK+gfK9fC8Lu7nGcwYzW935jzHf7Zr3Gb2aMYzVas0YzTQlhNPPuJN1Hc7qaMYzTz1Kk9mgM3Ylqy6b8Mw66yZor1s8aylkeFGe0wvBq2W7fEbrDLWeWMN4pYjPVludzT3U0tKbdQnpSQpywmjGSE0be0RaIsjaD8jWOj/AEf4X7kw6021KtWpGE1xe3E0IQnuK88IQ3dWbcw2x2QhCEJZZYSySyyw/Z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f1jNIuaMoYdlfKmQMYs8OzTnHG6GG2Va6t41ZaVHdQhUqbYyzSQ2T1KEsd1LNHc1JoyyxjDbLJauWky80q6KsOzFjF5RuMZtqlWwxSalQjSl3+nNtljGGzc7qalNSnjuPg7Z4whCXZuYVxkyvV0s63mP5u9x1qGGaNrKpgtvUljJJNPc7qrSjCrLGaaM8s0Z72aWMu58lOlutkdsJmQ69XRVra5syJVs602H6RqcMasq88ZKlTfpZataaMYyzQ3FLdxvZIQjLGfbJS/o2zR+miNGjtR0+NpUUFhdOro21tb/DKNGtJg2k7CfdtKS3sJKdCXEbaWaM+6qf8024kr1Joy+WM13JupY+Sd8dambEc84jknQPl+93m8zXiUbu/npXUu6oWVCWMYzVKEZpd8k8s9WWEZobZrXZLCM2zcx6vj0OdLQYyNjWPZc0taW8ZyJm/SBhuTtGeQ6lPC5cvz31PDIYtUpT7mMkYQnhLNSlqUI7Iwjtkpy0oSSyTzzTwjdJF3ov0D4jgGkPV+z9ZxlhiVC2xrLWG4/C7o4jbwlqzb5U3U9SMuyXd091NLNCWNWSaXcTQ2z89TsNLZYzhr38kWEf4kt/ZbpY+jnQ3h2UcXo5/xnELzEc73+Gz2uPYjPdzVKV7WqzUqk+5kjLLCSSnNRhJShJLJCFPZCMIxhCMONHi0mnxrIFEZwyDoHxbNGJ1NNulCzxvFPdM9W3w3Fcxy2NHCKM8d1TpULanVkjT20d4hNNNtjUjThP5IzRfj9VvPFrJpXzZouyRmLwvo/o21bGcE32hWkms91Wo7aFPfo75CSEa80s2627qanu4bmM8+6dXxaTS1OMyVrfF9ZnTPmjKuK5gvLHR7kO5p2N5g1CeahPitxCpNthWjJNGE0m/W88YTRjtlklp7iWSeeeeX8TrbaIsK0X5FwmbIE9bDcsXuLSwv8IqXlWvTjfwo1d5uaUKu6mlmjT36SpsnhCaEtH4MYy7YcxRpnRpNPa2iKr1lNKeI6JdF9zj2CQ3OL39zTw3D6s1GWpJQrTwmmjUmlmjCHwadOpGXyTQ3e42yxl2qmwHRLq13+XJ59K2mHAc0ZvxCnGN7jk+bpd8pVI04SSy0d1V2Ty04SywlmqyzRmjDbGEJYwpy8RTpjTJpatFBaqGfMcx+lnTIuN5orZolyji0aVljtW4hVmvbarPVlkjCPwoxl20Jp4TRqT+SrCWEdzJDbfriY0TocxOlSeVdIucsS1qc5aN73GN8y5hWCUru0svc9KG91oyWUYzb5CXfI+WtU8kZow+F9zyQ2RGtVpF0p5MxfIeA6LMY9x32Zbm7tI0vc9tU90Vt1bS0Zd1XljCT4VWaG3bCHwvLHyeTx5H/wCOLSF/huh3eHGtByu6Cv8AEk3tVi+kRHWhHsW/ohz5/Kbo2wHO81tvFbEraPuinCTcyy3FOealW3EN1NGEm+STxl2xjHc7nb5dsEPrA5/xfR3o2usSyvHdZjxK5oYVgtKFrNcTVbutPs3MkksIwjPCnCrNLCb4MZpZYRhNt3M34rRXNLos0+Zx0OSUKNngGYacM1YBTnq0KcIVJoSy3FKjTklhGMu2WpCWSMYRkp2m2EsYTRnSON3FfSFrM4RlaWrv2BaOsNjjV9SmtKk9GbFa8NzbyVJpowpwnkpTyVqU8IRmhGFWEI7du4jo0T6nOnxGqXpFzlpN0c4jj2d8Y8JX1DG61pTq+56VHc0ZaFCaEu5pSywj8KeaO3Zt8v3fuPzmJZo0x5y1ks2aKsq6UvFjC8Hw2hiFD/wO1vdm2la7qT+chCbyzV5ptsZo7NmzZs+41EOSLF/8SXHstqZH/wCOLSF/huh3eHJT4qpcdkP0eL2mszo5w6rj1jmvB9JtvR3Ne8w25weGHXsKMk0N1LZ+55oyzzzSzTxju4RjDe5dxLPGMZY2Ro+0g5X0nZXts25SvvdFncfAqU54QlrW1aEIRmo1ZdsdzPLththtjCMIwmljGWaWaP6RnDVL/wDBs36Xch4b/M4FgOZI+D7T77ed1VuKUfhzbZ5vgW9GHwpo/ebfuxjGMNcTLnU8eSMf06aVtI2kjAcI0zeLljlLG6lpa0vF2zvN1Rmr3Esku6mhLGG5loQhtjGaMdvlj5PLPaPdJmk7KOmWpoN0vXlHH6+L057/AAHHLWhRoRnoSyVJtlWlJCEJZYwo1P6N1LUljDbUkmlnlr3RBmbSFl3S7pm8Q9GPjf7ozJU91/8AjVDD/cu5urzcf72Ed3ut1P8Ac+5uPL92D9Jo7xLw/rJXOL6bbC8wHPtG29zZUwOWlu7Slh8aVaeapLc0oxluJ4SxrwmmnjLLCaaeEu2bZJRnMa3DTb83pKxfEcv6Oc1Y9hFxvF9huCX13a1dxLNvdanQnmkm3M0IwjsmhCOyMIw/rg/SPx+mPkizx/hvE/Zaj5xrSVBojtNYTSno9wrPnvhfBnhPf/8AZPFOxr73vdepS+/+Dt273t+9hs27P6Nr9HoV0uZ4xfPGPaGNKuF2cuact20tz4Qw+MPc95bwhSl3c8NvwZ5t9p1IbmEsIwqRhGSnGTZNXGgzWCwjRloLwS1x7R3nyvY4b7p33F7TCJZsOm3y8qxl3NeapLCPwp4SR27Ph7YP3mr9lfEc2ZoxnWWzBXs7e8znbe5bDDLC4lr0bWykjTkhvtSG3dV/9nkhGENzuYwn3UITTRp0vpVGvSjC9xVelzK2QMexeym0s6S/BmXKltGlRy7XxeTDbS/rSzRmqVa026lqV9zGNtGWWE0IU5qe3y75GCiPGPR7op0/ZRwzV6zPZ1cLzBc2uDZiwqhVr3dpNvlaSEleFeeeaWpPua8dzvc383NSmhHbCeeSMYp0uZnQvfTFpcxfR3m/R3lXCMLs7jxyxuSxuq9zGaO828KtGnPCSWWMPhx3+EYTRjGENxHbLNuvJMaaspZ/zpkergmjbOPi3i81zRqxuN3PS32jLGO6pb9ThGpS2x3M26khGMdxuI/BnmjDPmsjoj0e4Xpd0be4cv71475kreHv9rrze7N8urXd/dnjve3fqv8Au9z995PuQ2ezW00dZN0ZaCsOwHJGD+DbGvm2jd1KXuirW3Vaazryxm3VWaaMPgySw2bdnk+591KIjxaHGnW1Pg1riNlhFjZ4vifhK+oW1KldXu8S0fdNaWWEJ6u9y+STdTQjNuYeSG3ZB7FP62//AA95r/8AI+3UH4TJurHl7SZoYwPE8+YneXGacQwS28HYrTuZ55MMtIU5Y2lCnQ+BTjJLShJvksZYzTT1K0YT7ZoTwhFMaNMudPY02MdZQ1is6Zc1VL3Mt5iFa+zDSx+pl7DMQut1dVN1Upy3EatearPHdTSSTVoSR2RhtlpQjLGEJttnZV1TsqS4RTxPSLjGMY9nqtsr18x08WuZLi1uISywpxt5t15d63Mu4nqSzRjGXbGEJdlOXmadGs06V7jL2p1Qxy1z1pgtsz3lG7xmji1tTxG4owhCnWuYVr2FWeWEJZdksZ91GHwZfJH7kPuNQo1R1Z0ETpAHD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VjrG6TLzRVoqxHMWD3lG3xm5qUrDC5qtCNWXf6k22aMIbNzupaUtWeG7+DtkhCMJtu5jZzNWfK9XSrra5TyJSs60uH6Oaccava8kZKdTfppaVaWMIzTR3dLdwspIwhLCfbPV/o2TQlTGmfG4l+11c9IuaM34dmjKmf8AGLPEc05Oxuvht7WtbeNKWrR3UYU6m2Esskds9OvLDcyyx3NOWM0sIx2zXAzVnOvV0Ta3mAZu9x1q+GaSbKngtxUmjJPNJc7qlShClLCaWMkssZLKaaM268lSrudsdkJZjSVTq6O9ZTIekWzo1pcPzjTmypi8LWwkjCetNND3PNVqx/5pp5qP9U8KdpHZGaG2WHM06Z8RpX6KT1s8xYjZ6NqGRsvTbvHc84lb4HZUad9Lb1ppZ54RqRhCMYbqSbZJRn2xhLCFxDdR2R2RqzOFxQnzlgurBDSTZ5IydlDBKEMw38alPDZsXrT0pY1ZJIxnjLNvsteE0ZJo7N1PXnnhV3EkIoo0wTLX4x1pZy/oT0a5Zm0gavekzDcCzPhFSlttcKzFC8mxOjPWpQjSnpz1p4zSyxhLUjDZGSMJJoTyzQjCMk9rfZg8bdXPJmavcnuTwziWHYhvG+b5vW/WFxU3G62Q3WzdbNuyG3Z9yB1NOg0tTit9HOhvDso4vRz/AIziF5iOd7/DZ7XHsRnu5qlK9rVZqVSfcyRllhJJTmowkpQklkhCnshGEYwhGEDpMyZokxzNtxV016TqNW1q06VXDctX+OyYdZ2tOEsJIV4UpZ5J6tWM8Lj+djHZuakZNnwIRR0RpFzDI2ibNuWcn6y8ujjQ1mSjf5EzFTqzXNhCFapRsr2hb1d1GhVqzRjUmmjbyzRqyxjJPJVhL8LcSTSz1a3xfWZ0z5oyriuYLyx0e5DuadjeYNQnmoT4rcQqTbYVoyTRhNJv1vPGE0Y7ZZJae4lknnnnllNGg0tNjF2ttoiwrRfkXCZsgT1sNyxe4tLC/wAIqXlWvTjfwo1d5uaUKu6mlmjT36SpsnhCaEtH4MYy7YX7rKaU8R0S6L7nHsEhucXv7mnhuH1ZqMtSShWnhNNGpNLNGEPg06dSMvkmhu9xtljLtOrq0dppWoMpYDol1a7/AC5PPpW0w4DmjN+IU4xvccnzdLvlKpGnCSWWjuquyeWnCWWEs1WWaM0YbYwhLGFOX9hqoZ8xzH6WdMi43mitmiXKOLRpWWO1biFWa9tqs9WWSMI/CjGXbQmnhNGpP5KsJYR3MkNqafFpg0r9VLpj04XmQscwnR5knKtbMudcwU41LKy2xp0aFOMJ5ZK1SbZ8KXdyTRjLCMsISU6k009OEIRmtpnDV5/94dP2mjNWMf7RimH4lJhFtX+83FpCtWpwp7mXZLH4Npbw3UYRm/m/u7ZptvFMRrkl+ptNH+sviFKa+xfWBw3CLqvUqVJrDDcr291bW8sZ47mSnVrbmpNLCXc/fw2w+5GM2zdRsLId1n+vhFalpJwzB7XF7a5mpQq4RXnntLujGWWaWrTlqfzlPZGaanGWfy7qlNND4M0rx6QdI38n/uD/ANxM4Zk9377xfwv3Z7n3G4/3vwpdxut38H7u3czf1I3RVpry5pbvMew/BcDx7C7rLlSlRvqGLW1OhUkqVI1Ibjcy1JowmljRnhNCbZGEdn/fYnTMaRYQx1oi0c0tJWmnTDg+Y7utUylRx+vVxPC6NzPQjf3Puu59ywqTSQhPGlJ/PzxlhPL/ADkKMYwm3PksjTtmPHNGeS8i6FtGuJ1rLFszVLfLlhidxGG6t7alLSoRnjUk2RkqxjVow3cskdkI1IywlmhJFz1fHog0r9FG2eqFoxkwqhPiF7j1fNUtSW7r5po4lWpX895vu+zV5YRmmpyzRm2whGMs00IeXdRn+G+2rJpBzRmLDsy6Pc9X3hHMGQsSjhdxiEsIxluqO6nkkmjPNGE1SeE1GrCM0ZZYxl3uMd1NGeLiYjRpg0rsGTLObJumDT9nLK+sFe73NgdzDDcp4Lc3VWwt56M1aMu+SbJpYz16ksLaaHw9tSFWMZZZpZZN70fkPIGXtG2EVsvZVheUcLmuZrmhaV7qevJabqWWE1OjGpGM0skZpZqkZYxj8OpUj9yOyCY0ETpfpBkDQ3hWj3WBzDmO/wBPtX3Zn3wlNZ22B3V5XsfcVpSkjNClbUJZpJo7maFeE8u2eaXe4TTQhNNNNPqfKOV8OyXl60yxhFe8qWNhvklrC7uJq09KjGeaaSjCebyxkpyzQpyQjGMYSSSwjGOzbFVT1fEROlMAIuQAAAAAAAAAAAAAAAAAAAAAB+P0vZ8/ky0bY9neW23+thttD3PTjJupZripPLSo7uG6ljGTfJ5IzbIwjud1s8uyD9gjcey1lzNVnJh+Z8v4bi9rTqQrSUL+0p3FOWpCEYQnhLPCMITbJpobfu7Ix/rcxr8Yz5oV1WNFGMaKstY1njKdHEcZxOylv61zSxK7klmp1po1KMIyy1JZYTS0p6csdkuzbLHyx+7GN086DMiaIMm2OlXRdlezw/FMp43YYlVjdXt3XlrUZasJZae4mqTQjtrT0Yx8ssdzLNsmhHyR1O+N5Z2eI2dfD8QtKN1a3VOajXoVqcJ6dWnNCMJpJpY+SaWMIxhGEfJGEUuvOnS40M+aytelj2irJunzLVnRhdZXvcOzDZy4hGeE3ua4mpR3qanTm3M00akbWM0N1DZCSfczeX4X20G0sO0s6Wc6afpqvuqxtLnxcy5Tq1Jqm8UadOSNWvLLUpwjR3yWaWaWEsYRhv8AcSzQjt3UbxtMtZcsMDmyxY5fw23waanUozYdStKcltGnUjGNSSNKENxuZt1Nths2R3Udv3X2wjBsIy/h1LCMBwqzw2xobrerW0oS0aNPdTRmm3MksIQhtmjGMdkPLGMYnW8Wg0MpUsLyLok1g81YZpnyjhuI4Hn698I4Jj2KYfRq21tUmnnqVKUd3CbcSwnr73PPthGG9055pYSTwmls24vtVLwvhOXsGytkPH8Uxq5ltrS0wTB7S+n++lhPUqRpSRlpSSSzRqTTTxl+BTnjDdRljBcGL4NhGYMOq4Rj2FWeJWNfc77a3dCWtRqbmaE0u6kmhGEdk0IRhth5IwhF48v5NyhlL3R4q5VwfBvde43/AMH2NK333c7dzu97lhutm6m2bfubqP8AWTVpNCiNe/kiwj/Elv7LdL3zl4w+KGOeKPDvg258GfefG96m3n/efA+/3P33wf6/I+2PZay5mqzkw/M+X8Nxe1p1IVpKF/aU7inLUhCMITwlnhGEJtk00Nv3dkY/1pJxp8UQaGOtXTBdWvFMpW2ddJmPYDf5zr3t3UxHxkxWWEYVJppoQ/ma00JK0s0k0s+7mlnjvk83wtsuyWS0BYhlfFdbDOWI5KwPwTgVfLcJ7C3hYQs5ZqO2x2VpKMIQ3MlX/eyxjCEZpaks0YQjGMGlbvIORb/HJcz32SsBuMZlqU60uI1cNoz3MKlOEIU54VYy7vdS7mXZHbthuYbPuPZQy1ly1xy4zPbZfw2jjN3ThRuMRp2lOW5rU4QlhCSerCG7ml+BJ5Ix2fBl/qglNenS40M7ZGxnCNBmsfpAy1njFbOwsc9bjMGG4pd15aFH/e1p95m8sYSfCq15ITTzSbY28NkP5yWD8rrm6W8pZzyrh2UcmX9HHKdhi1O6xHEbKaapbWtSNvUhQpb7CWNKpNUlqVpobmeMYbxPCMNu3c3XpM0taGsIxW4ydpjwKtQtbWpSrWVfGMAnu7C/qb1CM09rNLJUhNNShVhJPGMJYwjPsht8qrM3z4HrI1ctaKdDuWa1rkDBsWjfYzjNHDY2FlSllkhGanaTRhs32MLmttkmpbYzzSTfebqZzTriqYJ9Cx9bLR3jmkbRJWtMt0K11iGD3tLFaVnRpQnqXUskk9OeSXyw+FCSrNPCEITRmjJuYQjGaCC0fZw1S885XtsevMsaN8vXk/8AN3WG4paWFCtQrQhDdQl3csu+SeWEZaksNkYR8sJZoTSy6Dfm8X0a6OcwYjVxfHsgZbxK+r7nfbq7wqhWrVNzLCWXdTzSxjHZLCEIbY+SEIQQirxaJc6EPojvtF+OYRe5h0VZWs8Mwu4uYW3uu2weGHyYjvcsI75JDcSzVJJJqlSnupoQ2TyVYQ8kNsf3gOJ8blnDI/8AxxaQv8N0O7w41oOV3QV/iSb2qxX7Qy1ly1xy4zPbZfw2jjN3ThRuMRp2lOW5rU4QlhCSerCG7ml+BJ5Ix2fBl/qgYplrLmOXlhiGNZfw3ELrC6m/WNe6tKdWpa1Nssd3SmmhGMk22SSO2XZHbLD+qCXW8elxoU1rZYbi+D5ey/ply3f7ximj7EpLmWnPVmlpV7e4np0qlOaEkITTbqaFKWMu7lhGnNVhHbGMIPXquW9fHsvZi0v4lS2X2f8AG7i+khNd1LiejZUZ5qVC2mjNCEP5qaFaWXcw+8jJ9zZCWW5ryzs8Rs6+H4haUbq1uqc1GvQrU4T06tOaEYTSTSx8k0sYRjCMI+SMIlnZ2eHWdDD8PtKNra2tOWjQoUacJKdKnLDZLJLLDySywhCEIQh5IQg4634dBo8bO2ohyRYv/iS49ltUbguZcuZV11s/4hmfMGG4Ra1MAt6Mle/u6dvTmqRpYfGEkJp4whGbZLNHZ93ZCP8AU0fgOWsuZVs58Pyxl/DcItalSNaehYWlO3pzVIwhCM8ZZIQhGbZLLDb93ZCH9SNxfRro5zBiNXF8eyBlvEr6vud9urvCqFatU3MsJZd1PNLGMdksIQhtj5IQhBz1omZn0mh+Dz9rKZHwShPgmQb7xzzXe21WbDMPwKjHEZY1d7qTSTVY0poQ3Es1P4css2+Qljt3OzyvZq66LMR0ZZHnmzRHfs14/cz4ljlxPWlr1Zq00Y7mnNW2bZ9zLHbHbNPDfJ6sZZowm2v3mX8m5Qyl7o8Vcq4Pg3uvcb/4PsaVvvu527nd73LDdbN1Ns2/c3Uf60w4mfFogZY1f85ZQylpd02+NWasHwb3XmSO8eEL6lb77ubq93W43yaG62bqXbs+5uof1vtpNzHgemfWD0Y5Z0dYnRxebKN7PjOKX1vGNWypUYT29XcwrU91CM2yhudv3m7q05N1uozQlve80UaLcRvK+IYho1yrdXV1UmrV69bBreepVqTRjGaeaaMm2aaMYxjGMfLGMUxgOWsuZVs58Pyxl/DcItalSNaehYWlO3pzVIwhCM8ZZIQhGbZLLDb93ZCH9TnrRp0mhJPx+mPkizx/hvE/Zaj9g+N5Z2eI2dfD8QtKN1a3VOajXoVqcJ6dWnNCMJpJpY+SaWMIxhGEfJGEUY8UuVS6pH/D3lT/AM97dXfhMl+5dWrTxc6NqnuylkjP+818AjNv1xLa4hGaFPed1HZCG2aMZJowhPNuY2kZ5oQ3UzR+EYNhGX8OpYRgOFWeG2NDdb1a2lCWjRp7qaM025klhCENs0Yxjsh5YxjF8cey1lzNVnJh+Z8v4bi9rTqQrSUL+0p3FOWpCEYQnhLPCMITbJpobfu7Ix/rc9bxz63Ghky2wXR3m/WD0jWmstj1GW4wypJTwC2xHFfcdtCwmnmnp7menNLLCaWlPQjCTdwjHfqs00s0+6ml+OlbENFF1pu0TWeirA8Ho29nmS3kvsRwawo0rK5rTXFpNLRlrUoQlrT05YwmmhDbCTfpYbdsZoQ1nmDJuUM2+5/GrKuD4z7k3e8eELGlcb1utm63G+Sx3O3cy7dn3dzD+ouMm5Qu/BPurKuD1vAO58Fb5Y0pvcG53O53jbL/ADWze5Nm42bNxL/VBLr9rjQoLW2u6WB560O5uxSWtRwbB8fnq315CjPPToSwrWlTZNuYR+FGSlVmhLDyxhJNshHZFG65WcMr5y0N2d3lTHbPFrexzbb2la4tKkKtGFb3DWqRllqQ+DPslqybYyxjCEYxhGO2EYQ03i+DYRmDDquEY9hVniVjX3O+2t3QlrUam5mhNLupJoRhHZNCEYbYeSMIRRtfIORbrA7fLFzkrAa2DWlSNa3w6phtGa2o1IxmjGeSlGXcSzfDn8sIbfhTf1xcRVEaPU5mFe62/wDw95r/API+3UH7DQ5yRZH/AMN4Z7LTfpMXwbCMwYdVwjHsKs8Ssa+5321u6EtajU3M0Jpd1JNCMI7JoQjDbDyRhCL7WdnZ4dZ0MPw+0o2tra05aNChRpwkp0qcsNkskssPJLLCEIQhCHkhCCOnxaDtYKydkjEc6anWZKuGT/z2Xc21ccmpbJf52jSsaMtWG6mmhCXc06k9T+mMd73MIRjNDZqfBtZfQ/e5Hsc54vnfB8Nmr21KrdYd7q367tq00YSz0t5ll36fczxjDdQp7Iyw3cPg+V+qxCXLminKV9iGWMhVprWhUkrT4VlnC6ca9epPNJTjPJRk3MJpoQ3MZo/d3Mkf6tipv5e9Vawxfxkyrg9ni+abi5/mJcIyvPLid3cV5txNvdSpSp7qebfJtu2eEZoRmh5Yx2R+kz1+xxqQOp1il5jmetMGNYhhNbC7rEMWtrqvY1tu+WtSpWvZpqU22Esd1LGMZY7ZYR2w+5D7jUKk9WTR9mjLuHZl0hZ6sfB2YM+4lHFLjD5YxhLa0d1PPJLGSaEZqc8Zq1WMZYzTRhLvcI7maE8F2IVzpq8TmNQAi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RuZces8q5cxXM+IU61S1wiyr39eSjCEak1OlTjPNCWEYwhGbZLHZtjCG3+mDNWgbQZkTS/k2+0q6Ucr2eIYpmzG7/EqUbW9u6EtGjNVjLNT3EtSWENlaStGHlmjuZpds0Y+SGm8XwbCMwYdVwjHsKs8Ssa+5321u6EtajU3M0Jpd1JNCMI7JoQjDbDyRhCL7WdnZ4dZ0MPw+0o2tra05aNChRpwkp0qcsNkskssPJLLCEIQhCHkhCCUVaI8TjRpZw01arGijB9FWZcayPlOjh2M4ZZTX9G5q4ldzyy06M0KlaEJZqk0sZpqUlSWG2XZtmh5Yfdh7NJFelrBapUc6TWdGhiFtZeGoQqRnpU6NzZzTyXUZISzTbZZpJLmWnCeMdsJ5IzbmPll0SjcBy1lzKtnPh+WMv4bhFrUqRrT0LC0p29OapGEIRnjLJCEIzbJZYbfu7IQ/qc9ee00M4aK8ZpayGmXD9IWKRoz4fkDALDZaSzzxoT4zcyTT1KslGrJHcS054VZNsJt1urahPCaaH3PHpZwvLmjDWNm0maTco0cwZKzjZUrCe5uMPp3NHC7yWSlJtjJNCfdzQkt4TfclmjJVqbiE8ac0s2m8By1lzKtnPh+WMv4bhFrUqRrT0LC0p29OapGEIRnjLJCEIzbJZYbfu7IQ/qey8s7PEbOvh+IWlG6tbqnNRr0K1OE9OrTmhGE0k0sfJNLGEYwjCPkjCJ1/GaFJ49jWqNgdnJXoYDo9xu6uKkLe0w7BMKs8QvLqvNCMZKVOlRlmjupow3MIzbmXdTSwjNDbB+c147Ozw7QtgOH4faUbW1tcftaNChRpwkp0qctpcwlkllh5JZYQhCEIQ8kIQXvgOQci5VvJ8QyxkrAcIuqlONGevYYbRt6k1OMYRjJGaSWEYy7ZZY7PubYQ/qezHstZczVZyYfmfL+G4va06kK0lC/tKdxTlqQhGEJ4SzwjCE2yaaG37uyMf6yKoiYk0JJi7QpguiTMmOZrx7WTx7Da+fsPx+NO4oY7islCjJCjCEIbmWE0tGtLvktSSaTbPTlkpU5YSyyxhutooHHsg5FzVeSYhmfJWA4vdU6cKMle/wANo3FSWnCMYwkhNPLGMJds00dn3NsY/wBbimrQTDL2FYhkDENcrJs+jTA7OwwWhht5by1rGwktrS+rSUb6FSvQjJCEKskJv5rfYQ2RmozQhGMIQjH9JkbGcI0Gax+kDLWeMVs7Cxz1uMwYbil3XloUf97Wn3mbyxhJ8KrXkhNPNJtjbw2Q/nJYNE18tZcusct8z3OX8NrYzaU40bfEalpTmuaNOMJoRkkqxhu5Zfhz+SEdnwpv64q30maWtDWEYrcZO0x4FWoWtrUpVrKvjGAT3dhf1N6hGae1mlkqQmmpQqwknjGEsYRn2Q2+VLrdbxaHGjQpTXN0t5SznlXDso5Mv6OOU7DFqd1iOI2U01S2takbepChS32EsaVSapLUrTQ3M8Yw3ieEYbdu5t/Wy0d45pG0SVrTLdCtdYhg97SxWlZ0aUJ6l1LJJPTnkl8sPhQkqzTwhCE0ZoybmEIxmgrjN8+B6yNXLWinQ7lmta5AwbFo32M4zRw2NhZUpZZIRmp2k0YbN9jC5rbZJqW2M80k33m6matJnq6CPGz5o+zhql55yvbY9eZY0b5evJ/5u6w3FLSwoVqFaEIbqEu7ll3yTywjLUlhsjCPlhLNCaWWx9Ed9ovxzCL3MOirK1nhmF3FzC29122Dww+TEd7lhHfJIbiWapJJNUqU91NCGyeSrCHkhtjMYvo10c5gxGri+PZAy3iV9X3O+3V3hVCtWqbmWEsu6nmljGOyWEIQ2x8kIQg/SIzMTqcwM4Y5hFfVz0z4rpdqW95X0f5y/mcZ9yT1J/BN7UqSTQua1LbNGrJGpvmyaGzc7/UklhCO4kq6PHEToJfibPTdodv7OhfUNKWVZadxTlqyS1sWoUakJZobYQmpzzQnkm8vllmhCMI+SMIRVBqk3dLHM9aYs3YXLWrYNjGPyVbG8jRnkp15Y1rupsl3UIfChJVpTRlj5YQnl2whtguX+RzRF+KvJ/7DtfsP2DnTERogZw1X+V3Tr/iSX2q+SWtflzHJKWS9LWCYZWxWXR7i0MSvcPpQhCae23dKpPVjP5Yyyyxt5YR2STbIVIzx2SyRXXheWsuYHeX+IYLl/DcPusUqb9fV7W0p0ql1U2zR3dWaWEIzzbZ547Ztsds0f64pI634tJo8WhWNnrKaE7rKVDOFfP2G2lvWpy1J7KtVhG/ozRm3MZJraTdVYzQm+7uZZobIbqEYyfCfkNVDLmOT0s6aWsbwythUukLFo4lZYfVhCM0ltu6tSSrCfyRmlmjcTQhtkl2wpwnhtlngtn+TXRz4X8YPEDLfhT3T7s93eCqHuj3Rut3vu+bndbvdfC3W3bt8u3a/SGmIjRBoUnpDm1cNKnhLBdJd7g+D41hNzWw2apid1Sw3E7eNPd73UpzTzQjUoTS1d+p7d3SmhPLGMsYwjLCI1Q6uaKuHZtlmxfGMUyLb4lLa5Qu8SmjNNVtaU1WnNve6hLPCSEklvDZuZZITQnhLCE0J4QuXHsg5FzVeSYhmfJWA4vdU6cKMle/w2jcVJacIxjCSE08sYwl2zTR2fc2xj/WmLOzs8Os6GH4faUbW1tactGhQo04SU6VOWGyWSWWHkllhCEIQhDyQhA63i0Gjxs+aRKWqppdwOrmTOmM4bl/GZKc891NG4p2OOWtSlGWWpRr28ds9SrLvO9Qknp1I7Nu9/fQmj+j1TbzSJiOiSjiGka7xK6r3V7VrYZXxGpu69WwmkkjJPGaPw5pYzxqxljP5Yyxl2fA3CwsX0a6OcwYjVxfHsgZbxK+r7nfbq7wqhWrVNzLCWXdTzSxjHZLCEIbY+SEIQfpHM1eLQaABB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E6SNMujvRTZxr5xzDRoXU1PfKGHUf528rw2Txl3NKHlhLNGnNLCebc0915IzQIjTqH7Yfj9EekH+VPR7hWfPBHgzwnv/8Asnujf973uvUpff7mXbt3vb97DZt2f0bUbpQ0v2eQLzC8sYLglbM2b8dqSyYbgNrWhTqVKe2O7rVakYRhRpSwln+HNDZGMsfuSyzzSc6J06BYQpnDdYPFcKzphORtLWi7EsmXuYqlOjg9xTvqWJW1xUmmjJGSepShDcTbuNKXZCE0Yb7LGfcS7Jo3MTExrAB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zefM9YdkDCKOKXuE4xita7uZbS0w/CLKa6u7qtGWaeMtOSGyHwadOpPGMYwhCWSby7dkItY/SCjce0/6R8hWcmYNJmr/AIlg+XpKkKVzf2GPWuI1KE00I7iMaUkJdksZ9zLupppYQjNDyxjGWWazsZzvh1lo5vtJGESeErGhglXHLWXbNR900ZaEa0kNs0u2TdSwh92XbDb5Yf0OerMONL9IKTwbTHp0zBhFjj2Eatm/2OJW1K7tavjjZy75RqSwmkm3M0kIw2yxhHZGEI/1wWplHE8w4xl60xLNWWPF7FK2+b/hvu2S73jZPNCX+dpwhLNupYSzeT7m62fdgTEw50pgUzPp7zNmfHMUsdDWiqtnnCcGqS2tzjMMao2FtPc7Ixmp0JqssYVpZYbnbNLH/mhHZuZpJp/0miDTPgel2zxKnaYRiWD4zgNSnb4vhd/SjLUta00I7YQm/wCaXdyVZPLCWfbTjupJdsNvM0zHjcaVhAqXMenLFamdLzImifR7Wz3iGC04z41VpYnSsrawqRm3MtGNapLGSer5JtskIwjDcxhDdRlqQk4iNLlbQrHRfpws8/ZjxTIOO5VxLK+b8DpzVr7C7qMK1Pe4VIS7ulXlhCE8uyejNtjLLCMKsIybuXbMZ+00Vcv5ttdHWQcoVs6Ztq05rq7w63vZLWnYW0Jdu+V688IyU5ptsm5ljs2wmhGMYbqnCd1Z06HGlZwqXJWnqri2fZdFekDIWJZOzVcU57iztqlxJe211RhT3e2S4pwhCM2yWt/yxkhvU0N3u/gQ/SaVdKuB6K8DpX19b1sSxbEqnuXBsGtds1ziVzGMIS05JYQjGEu2aXdTbI7N1CEITTTSyzOrOnQ50v2wo3FNY3M2QbywqaZtDeJZSwbEqnuejilritHFKdOttl8lWWlLDcS7iM8/kjGeMJI7mSbZHc3kTEwaQfm9IOkHK+jHK91m3Nt97ns7f4FOnJCE1a5rRhGMtGlLthup5tkdkNsIQhCM00YSyzTQqzEtYrSFlHCLXN2kXV9xjBMtVtxv97bYxQu7i33yWMae7ttzJNT2zbmWO+Rk3MZoQj8LZLFFMzqcaV7iBu89ZSsMly6Q77G6Nvl6ayp4jLe1ZZpJY0KksJqcYSxhu91NupYQk2bqMZoSwhtjsVN74rSF4vfyg+99xjxK+NeEvDFD3X4P3ez3T7j3O7+8/nNm63O5+Fu9x8MimZNK9xA5FzrgekTKWG50y3UrTYfidONSlCtTjJUkmlmjJPJND8KWeWaWOyMYRjLthGMNkY1vPp7zNmfHMUsdDWiqtnnCcGqS2tzjMMao2FtPc7Ixmp0JqssYVpZYbnbNLH/mhHZuZpJp0UzLnSuYV7og0z4Hpds8Sp2mEYlg+M4DUp2+L4Xf0oy1LWtNCO2EJv8Aml3clWTywln2047qSXbDbYRMaPFIAOAAAAAAAAAAAAAAAAAAAVXpA0cZHylo50mZgy/lqztMUxnBMZu76+3MalxVnrUJ56kN8njGaWSM0sJt7ljCSEYbYSwitR+P0x8kWeP8N4n7LUc06yX4/VI/4e8qf+e9urvyGgb/AN7NY/TFnfEf5u+wq5kwGjToeSjNbwqz0oTTQjtjGfc2NGO2EYQ2zT+TywhL+v1SP+HvKn/nvbq78hoU/wDcDWP0o5IzH/MX2bLmXHsJqR+DRurffa9WMskZ9zGeeEtxsjCSE0IRoV/L8DbGc66kfQ/R64uEYdiWgXGry9t98rYVc2V3aTbuaG91o3ElGM2yEdkf5utUl2R2w+Ft2bYQjCyNGuL4jmDRzlXHsXuN/vsSwSxu7qruJZd8rVKEk0825lhCENs0Yx2QhCH9UFY64WPWdrohrZOp0611jObL20sMLsreEJ61apJXp1Zowp7d3NL8CEnwYTR3dWnDZ8LatrJuX/FLKGB5V91+6/A2G22H7/ve977vNKWnu9ztjudu527Nsdm37sUZww57UwCNxa/vbStbULKnSnnuIzQ2T7f6Nn/eH9bimOtOiCZ0JIQ+/wCZ/MrT8/8AEb/mfzK0/P8AxJdT1w46yYEPv+Z/MrT8/wDEb/mfzK0/P/EdT1wdZMCH3/M/mVp+f+I3/M/mVp+f+I6nrg6yYEPv+Z/MrT8/8Rv+Z/MrT8/8R1PXB1kwIff8z+ZWn5/4jf8AM/mVp+f+I6nrg6yYEPv+Z/MrT8/8Rv8AmfzK0/P/ABHU9cHWTAh9/wAz+ZWn5/4jf8z+ZWn5/wCI6nrg6yYEPv8AmfzK0/P/ABG/5n8ytPz/AMR1PXB1kwIff8z+ZWn5/wCI3/M/mVp+f+I6nrg6yYEPv+Z/MrT8/wDEb/mfzK0/P/EdT1wdZMCH3/M/mVp+f+I3/M/mVp+f+I6nrg6yYEPv+Z/MrT8/8Rv+Z/MrT8/8R1PXB1kwIff8z+ZWn5/4jf8AM/mVp+f+I6nrg6yYEPv+Z/MrT8/8Rv8AmfzK0/P/ABHU9cHWTAh9/wAz+ZWn5/4jf8z+ZWn5/wCI6nrg6yYEPv8AmfzK0/P/ABG/5n8ytPz/AMR1PXB1kwIff8z+ZWn5/wCI3/M/mVp+f+I6nrg6yYEDRxPMFetWoUrS1jPQjCE8PL5Nv5X/AGfbf8z+ZWn5/wCJz4OY7YOsmBD7/mfzK0/P/Eb/AJn8ytPz/wATjqeuDrJgQ+/5n8ytPz/xG/5n8ytPz/xHU9cHWTAh9/zP5lafn/iN/wAz+ZWn5/4jqeuDrJgQ+/5n8ytPz/xG/wCZ/MrT8/8AEdT1wdZMCH3/ADP5lafn/iN/zP5lafn/AIjqeuDrJgQ+/wCZ/MrT8/8AEb/mfzK0/P8AxHU9cHWTAh9/zP5lafn/AIjf8z+ZWn5/4jqeuDrJgQ+/5n8ytPz/AMRv+Z/MrT8/8R1PXB1kwIff8z+ZWn5/4jf8z+ZWn5/4jqeuDrJgQ+/5n8ytPz/xG/5n8ytPz/xHU9cHWTAh9/zP5lafn/iN/wAz+ZWn5/4jqeuDrJgQ+/5n8ytPz/xG/wCZ/MrT8/8AEdT1wdZMCH3/ADP5lafn/iN/zP5lafn/AIjqeuDrJgQ+/wCZ/MrT8/8AEb/mfzK0/P8AxHU9cHWTAh9/zP5lafn/AIjf8z+ZWn5/4jqeuDrJgQ+/5n8ytPz/AMRv+Z/MrT8/8R1PXB1kwIWreZko0p61SztIS05YzTR2x+5CHOfzQvsx3NGSvRs7SMk8NsI7Yw+k58HOvTB1k4Iff8z+ZWn5/wCI3/M/mVp+f+Jx1PXB1kwIff8AM/mVp+f+I3/M/mVp+f8AiOp64OsmBD7/AJn8ytPz/wARv+Z/MrT8/wDEdT1wdZMCH3/M/mVp+f8AiN/zP5lafn/iOp64OsmBD7/mfzK0/P8AxG/5n8ytPz/xHU9cHWTAh9/zP5lafn/iN/zP5lafn/iOp64OsmBD7/mfzK0/P/Eb/mfzK0/P/EdT1wdZMCH3/M/mVp+f+I3/ADP5lafn/iOp64OsmBD7/mfzK0/P/Eb/AJn8ytPz/wAR1PXB1kwIff8AM/mVp+f+I3/M/mVp+f8AiOp64OsmBD7/AJn8ytPz/wARv+Z/MrT8/wDEdT1wdZMCH3/M/mVp+f8AiN/zP5lafn/iOp64OsmBD7/mfzK0/P8AxG/5n8ytPz/xHU9cHWTAh9/zP5lafn/iN/zP5lafn/iOp64OsmBD7/mfzK0/P/Eb/mfzK0/P/EdT1wdZMCH3/M/mVp+f+I3/ADP5lafn/iOp64OsmBD7/mfzK0/P/E+NxieYLaalJWtLWEa08JJPux2xj+U5izmdUwdZPCH3/M/mVp+f+I3/ADP5lafn/icdT1wdZMCH3/M/mVp+f+I3/M/mVp+f+I6nrg6yYEPv+Z/MrT8/8Rv+Z/MrT8/8R1PXB1kwIff8z+ZWn5/4jf8AM/mVp+f+I6nrg6yYEPv+Z/MrT8/8Rv8AmfzK0/P/ABHU9cHWTAh9/wAz+ZWn5/4jf8z+ZWn5/wCI6nrg6yYEPv8AmfzK0/P/ABG/5n8ytPz/AMR1PXB1kwIff8z+ZWn5/wCI3/M/mVp+f+I6nrg6yYEPv+Z/MrT8/wDEb/mfzK0/P/EdT1wdZMCH3/M/mVp+f+I3/M/mVp+f+I6nrg6yYEPv+Z/MrT8/8Rv+Z/MrT8/8R1PXB1kwIff8z+ZWn5/4jf8AM/mVp+f+I6nrg6yYEPv+Z/MrT8/8Rv8AmfzK0/P/ABHU9cHWTAh9/wAz+ZWn5/4jf8z+ZWn5/wCI6nrg6yYEPv8AmfzK0/P/ABG/5n8ytPz/AMR1PXB1kwIff8z+ZWn5/wCI3/M/mVp+f+I6nrg6yYEPv+Z/MrT8/wDEb/mfzK0/P/EdT1wdZMCBkxPMFS5qWklpaxq0oQjNDy+Tb9z/AJn23/M/mVp+f+Jz4OY7YOsmBD7/AJn8ytPz/wARv+Z/MrT8/wDE46nrg6yYEPv+Z/MrT8/8Rv8AmfzK0/P/ABHU9cHWTAh9/wAz+ZWn5/4jf8z+ZWn5/wCI6nrg6yYEPv8AmfzK0/P/ABG/5n8ytPz/AMR1PXB1kwIff8z+ZWn5/wCI3/M/mVp+f+I6nrg6yYEPv+Z/MrT8/wDEb/mfzK0/P/EdT1wdZMCH3/M/mVp+f+I3/M/mVp+f+I6nrg6yYEPv+Z/MrT8/8Rv+Z/MrT8/8R1PXB1kwIff8z+ZWn5/4jf8AM/mVp+f+I6nrg6yYEPv+Z/MrT8/8Rv8AmfzK0/P/ABHU9cHWTAh9/wAz+ZWn5/4jf8z+ZWn5/wCI6nrg6yYEPv8AmfzK0/P/ABG/5n8ytPz/AMR1PXB1kwIff8z+ZWn5/wCI3/M/mVp+f+I6nrg6yYEPv+Z/MrT8/wDEb/mfzK0/P/EdT1wdZMCH3/M/mVp+f+I3/M/mVp+f+I6nrg6yYEPv+Z/MrT8/8Rv+Z/MrT8/8R1PXB1kwIae6zNJLGeaytNksNsfLH7T522I5ivKEtxQtLWMk+3ZGO2H3I7Pwv+znwc69MHWToh9/zP5lafn/AIjf8z+ZWn5/4nHU9cHWTAh9/wAz+ZWn5/4jf8z+ZWn5/wCI6nrg6yYEPv8AmfzK0/P/ABG/5n8ytPz/AMR1PXB1kwIff8z+ZWn5/wCI3/M/mVp+f+I6nrg6yYEPv+Z/MrT8/wDEb/mfzK0/P/EdT1wdZMCH3/M/mVp+f+I3/M/mVp+f+I6nrg6yYEPv+Z/MrT8/8Rv+Z/MrT8/8R1PXB1kwIff8z+ZWn5/4jf8AM/mVp+f+I6nrg6yYEPv+Z/MrT8/8Rv8AmfzK0/P/ABHU9cHWTAh9/wAz+ZWn5/4jf8z+ZWn5/wCI6nrg6yYEPv8AmfzK0/P/ABG/5n8ytPz/AMR1PXB1kwIff8z+ZWn5/wCI3/M/mVp+f+I6nrg6yYEPv+Z/MrT8/wDEb/mfzK0/P/EdT1wdZMCH3/M/mVp+f+I3/M/mVp+f+I6nrg6yYEPv+Z/MrT8/8Rv+Z/MrT8/8R1PXB1kwIff8z+ZWn5/4jf8AM/mVp+f+I6nrg6yYEPv+Z/MrT8/8T4wxPME13NZQtLXfZZN3GHl+5/fuv+7nwcz2wdZPCH3/ADP5lafn/iN/zP5lafn/AInHU9cHWTAh9/zP5lafn/iN/wAz+ZWn5/4jqeuDrJgQ+/5n8ytPz/xG/wCZ/MrT8/8AEdT1wdZMCH3/ADP5lafn/iN/zP5lafn/AIjqeuDrJgQ+/wCZ/MrT8/8AEb/mfzK0/P8AxHU9cHWTAh9/zP5lafn/AIjf8z+ZWn5/4jqeuDrJgQ+/5n8ytPz/AMRv+Z/MrT8/8R1PXB1kwIff8z+ZWn5/4jf8z+ZWn5/4jqeuDrJgQ+/5n8ytPz/xG/5n8ytPz/xHU9cHWTAh9/zP5lafn/iN/wAz+ZWn5/4jqeuDrJgQ+/5n8ytPz/xG/wCZ/MrT8/8AEdT1wdZMCH3/ADP5lafn/iN/zP5lafn/AIjqeuDrJgQ+/wCZ/MrT8/8AEb/mfzK0/P8AxHU9cHWTAh9/zP5lafn/AIjf8z+ZWn5/4jqeuDrJgQ+/5n8ytPz/AMRv+Z/MrT8/8R1PXB1kwIff8z+ZWn5/4jf8z+ZWn5/4jqeuDrJgQ+/5n8ytPz/xG/5n8ytPz/xHU9cHWTAgbTE8wXtGFe3tLWaSMYw2x2w+k+2/5n8ytPz/AMTmbOY8UzB1kwIff8z+ZWn5/wCI3/M/mVp+f+Jx1PXB1kwIff8AM/mVp+f+I3/M/mVp+f8AiOp64OsmBD7/AJn8ytPz/wARv+Z/MrT8/wDEdT1wdZMCH3/M/mVp+f8AiN/zP5lafn/iOp64OsmBD7/mfzK0/P8AxG/5n8ytPz/xHU9cHWTAh9/zP5lafn/iN/zP5lafn/iOp64OsmBD7/mfzK0/P/Eb/mfzK0/P/EdT1wdZMCH3/M/mVp+f+I3/ADP5lafn/iOp64OsmBD7/mfzK0/P/Eb/AJn8ytPz/wAR1PXB1kwIff8AM/mVp+f+I3/M/mVp+f8AiOp64OsmBD7/AJn8ytPz/wARv+Z/MrT8/wDEdT1wdZMCH3/M/mVp+f8AiN/zP5lafn/iOp64OsmBD7/mfzK0/P8AxG/5n8ytPz/xHU9cHWTAh9/zP5lafn/iN/zP5lafn/iOp64OsmBD7/mfzK0/P/Eb/mfzK0/P/EdT1wdZMCH3/M/mVp+f+I3/ADP5lafn/iOp64OsmBA3eJ5gsqMa9xaWsskIwhthtj9J9t/zP5lafn/ic+Dn0wdZMCH3/M/mVp+f+I3/ADP5lafn/icdT1wdZMCH3/M/mVp+f+I3/M/mVp+f+I6nrg6yYEPv+Z/MrT8/8Rv+Z/MrT8/8R1PXB1kwIff8z+ZWn5/4jf8AM/mVp+f+I6nrg6yYEPv+Z/MrT8/8Rv8AmfzK0/P/ABHU9cHWTAh9/wAz+ZWn5/4jf8z+ZWn5/wCI6nrg6yYEPv8AmfzK0/P/ABG/5n8ytPz/AMR1PXB1kwIff8z+ZWn5/wCI3/M/mVp+f+I6nrg6yYEPv+Z/MrT8/wDEb/mfzK0/P/EdT1wdZMCH3/M/mVp+f+I3/M/mVp+f+I6nrg6yYEPv+Z/MrT8/8Rv+Z/MrT8/8R1PXB1kwIff8z+ZWn5/4jf8AM/mVp+f+I6nrg6yYEPv+Z/MrT8/8Rv8AmfzK0/P/ABHU9cHWTAh9/wAz+ZWn5/4jf8z+ZWn5/wCI6nrg6yYEPv8AmfzK0/P/ABG/5n8ytPz/AMR1PXB1kwIff8z+ZWn5/wCI3/M/mVp+f+I6nrg6yYEPv+Z/MrT8/wDE+McTzBLdy2UbS132aTdwh5fuf37r/s5izme2DrJ4Q+/5n8ytPz/xG/5n8ytPz/xOOp64OsmBD7/mfzK0/P8AxG/5n8ytPz/xHU9cHWTAh9/zP5lafn/iN/zP5lafn/iOp64OsmBD7/mfzK0/P/Eb/mfzK0/P/EdT1wdZMCH3/M/mVp+f+I3/ADP5lafn/iOp64OsmBD7/mfzK0/P/Eb/AJn8ytPz/wAR1PXB1kwIff8AM/mVp+f+I3/M/mVp+f8AiOp64OsmBD7/AJn8ytPz/wARv+Z/MrT8/wDEdT1wdZMCH3/M/mVp+f8AiN/zP5lafn/iOp64OsmBD7/mfzK0/P8AxG/5n8ytPz/xHU9cHWTAh9/zP5lafn/iN/zP5lafn/iOp64OsmBD7/mfzK0/P/Eb/mfzK0/P/EdT1wdZMCH3/M/mVp+f+I3/ADP5lafn/iOp64OsmBD7/mfzK0/P/Eb/AJn8ytPz/wAR1PXB1kwIff8AM/mVp+f+I3/M/mVp+f8AiOp64OsmBD7/AJn8ytPz/wARv+Z/MrT8/wDEdT1wdZMCH3/M/mVp+f8AiN/zP5lafn/iOp64OsmBA2uJ5gvJZ56FpazQknjJHbth5Yflf9323/M/mVp+f+JzNnMa5g6yYEPv+Z/MrT8/8Rv+Z/MrT8/8TjqeuDrJgQ+/5n8ytPz/AMRv+Z/MrT8/8R1PXB1kwIff8z+ZWn5/4jf8z+ZWn5/4jqeuDrJgQ+/5n8ytPz/xG/5n8ytPz/xHU9cHWTAh9/zP5lafn/iN/wAz+ZWn5/4jqeuDrJgQ+/5n8ytPz/xG/wCZ/MrT8/8AEdT1wdZMCH3/ADP5lafn/iN/zP5lafn/AIjqeuDrJgQ+/wCZ/MrT8/8AEb/mfzK0/P8AxHU9cHWTAh9/zP5lafn/AIjf8z+ZWn5/4jqeuDrJgQ+/5n8ytPz/AMRv+Z/MrT8/8R1PXB1kwIff8z+ZWn5/4jf8z+ZWn5/4jqeuDrJgQ+/5n8ytPz/xG/5n8ytPz/xHU9cHWTAh9/zP5lafn/iN/wAz+ZWn5/4jqeuDrJgQ+/5n8ytPz/xG/wCZ/MrT8/8AEdT1wdZMCH3/ADP5lafn/iN/zP5lafn/AIjqeuDrJgQ+/wCZ/MrT8/8AEb/mfzK0/P8AxHU9cHWTAgrrEcxWdCa4r2lrCSTZtjDbH7sdn4X/AHfSS6zNPLCeWytNk0NsPLH7Tnwc69MHWTIh9/zP5lafn/iN/wAz+ZWn5/4nHU9cHWTAh9/zP5lafn/iN/zP5lafn/iOp64OsmBD7/mfzK0/P/Eb/mfzK0/P/EdT1wdZMCH3/M/mVp+f+I3/ADP5lafn/iOp64OsmBD7/mfzK0/P/Eb/AJn8ytPz/wAR1PXB1kwIff8AM/mVp+f+I3/M/mVp+f8AiOp64OsmBD7/AJn8ytPz/wARv+Z/MrT8/wDEdT1wdZMCH3/M/mVp+f8AiN/zP5lafn/iOp64OsmBD7/mfzK0/P8AxG/5n8ytPz/xHU9cHWTAh9/zP5lafn/iN/zP5lafn/iOp64OsmBD7/mfzK0/P/Eb/mfzK0/P/EdT1wdZMCH3/M/mVp+f+I3/ADP5lafn/iOp64OsmBD7/mfzK0/P/Eb/AJn8ytPz/wAR1PXB1kwIff8AM/mVp+f+I3/M/mVp+f8AiOp64OsmBD7/AJn8ytPz/wARv+Z/MrT8/wDEdT1wdZMCH3/M/mVp+f8AiN/zP5lafn/iOp64OsmBD7/mfzK0/P8AxPjPieYKdzTtJ7S1hVqwjGWHl8uz7v8AzOYs5ntg6yeEPv8AmfzK0/P/ABG/5n8ytPz/AMTjqeuDrJgQ+/5n8ytPz/xG/wCZ/MrT8/8AEdT1wdZMCH3/ADP5lafn/iN/zP5lafn/AIjqeuDrJgQ+/wCZ/MrT8/8AEb/mfzK0/P8AxHU9cHWTAh9/zP5lafn/AIjf8z+ZWn5/4jqeuDrJgQ+/5n8ytPz/AMRv+Z/MrT8/8R1PXB1kwIff8z+ZWn5/4jf8z+ZWn5/4jqeuDrJgQ+/5n8ytPz/xG/5n8ytPz/xHU9cHWTAh9/zP5lafn/iN/wAz+ZWn5/4jqeuDrJgQ+/5n8ytPz/xG/wCZ/MrT8/8AEdT1wdZMCH3/ADP5lafn/iN/zP5lafn/AIjqeuDrJgQ+/wCZ/MrT8/8AEb/mfzK0/P8AxHU9cHWTAh9/zP5lafn/AIjf8z+ZWn5/4jqeuDrJgQ+/5n8ytPz/AMRv+Z/MrT8/8R1PXB1kwIff8z+ZWn5/4jf8z+ZWn5/4jqeuDrJgQ+/5n8ytPz/xG/5n8ytPz/xHU9cHWTAh9/zP5lafn/ifOvfZjtqM9etZ2kJJIbYx2xj9I8HM9sHWTghaV5mStSkrU7O0jLUlhNLHbH7kYc5/W/5n8ytPz/xHU9cHWTAh9/zP5lafn/iN/wAz+ZWn5/4jqeuDrJgQ+/5n8ytPz/xG/wCZ/MrT8/8AEdT1wdZMCH3/ADP5lafn/iN/zP5lafn/AIjqeuDrJgQ+/wCZ/MrT8/8AEb/mfzK0/P8AxHU9cHWTAh9/zP5lafn/AIjf8z+ZWn5/4jqeuDrJgQ+/5n8ytPz/AMRv+Z/MrT8/8R1PXB1kwIff8z+ZWn5/4jf8z+ZWn5/4jqeuDrJgQ+/5n8ytPz/xG/5n8ytPz/xHU9cHWTAh9/zP5lafn/iN/wAz+ZWn5/4jqeuDrJgQ+/5n8ytPz/xG/wCZ/MrT8/8AEdT1wdZMCH3/ADP5lafn/iN/zP5lafn/AIjqeuDrJgQ+/wCZ/MrT8/8AEb/mfzK0/P8AxHU9cHWTAh9/zP5lafn/AIjf8z+ZWn5/4jqeuDrJgQ+/5n8ytPz/AMRv+Z/MrT8/8R1PXB1kwIff8z+ZWn5/4jf8z+ZWn5/4jqeuDrJgQ+/5n8ytPz/xG/5n8ytPz/xHU9cHWTAhZMRxmje21tfW1vJLcTRhCMu2MfJ93+n/ALwTTiqmaXMTpAVvpz0ufyTZXt7jC8L8L5jxq5hh+C4bLHdTV7iaH38acsd8nkljGWEYSQjGM09OTbLu91DiI0zohy8esnpByvkbRRj1nj19uLzMOG3eF4ba04QmrV61WjGTdQl2w2SSbuE080fJCGyHlmmllmr67yRnrLmpNLk6xw7Ep8w1rKnPNZYfRrRud7ub+FWpRmpwlhPuoUas0lSTZs8lSEdsPLGe0T6vWI08XsNKum3G7zMmd5d1XpW9zXlq2mGRmm3cksksIbIz05pp4w3MYUpJp47iXbJLUje6WmKfFDjWztlPWNwPRtkXKWX8/aONIWAU7GysMGr4lf4FGlZy1pKMsk00Joz7uaX4E82yEsZ4yyx2Sxj5H6nTppBw671bcyZ1ybfWeJ2OK4bLa0K+yaMk1G5qyW1TybYRlnllqTw2TbIyzy7JoeSMqyM5eL3ihjnjdwF4NufCf3/xTept+/3fw/vN1978L+rysmaKcq5vzpqXZwy/Z0bytWqYlVucKo1pas0KtvQmtq09O3lhCMZt1Up15ZZZIbI1YzQjsjGaMOY0T43Hj1NE6vmA2eXNCeTMPsalaenWwmjfzRqxhGbfLmHuipCGyEPgwnqzQh/TshDbGMfLGssc/wDdvXiy94F/2fxqy3P4X/5/dO4p3G5++27jZ7jtvvNz/u//AK6bbY+rrmrCM26GMqXWEVt14Ow2hhV1TmmljPSuLenLSnlmhLGO527mE8sI7IxknkjGENuxX1GWz0h65kuMYLXrTWuj3AI2l9cSUoVaFS8njWk3iFSWbZJNCF1PthN8LdW9WXc+SM0Ea50noXXn7HrzKuRcx5nw+nRqXWEYTeX9CStCMac1SlRmnlhNCEYRjLtlht2RhHZ/TBVepngNng+gnDcQtqlaapjl7eX9xCpGEZZaktWNvCEmyENku4t5I+XbHbGby7NkIWFmCvhGlPRzmbCMkZkwfE/CeG3uFU7q2vJa9vTuKlCMsJZ56W62bN8ljGGyMYQjCOzywV7qe49Z3WiGjk6pTrWuM5TvbuwxSyuIQkrUak9epVljGnt3csvw4yfChLHd0qkNnwdrjzZc9qC1hv8A3e0/aF81YP8A7PimIYlPhFzX+/3dpGtRpxp7mbbLD4N3cQ3UIQm/nPu7ZZdjUt/94cIz1pOvfgYpmfMlT3XRpeS3k3EsK0N7ljtmh8K7qQ8s0fJCX+mEYx+2mGWz0haymi/I2E160brKVStj+K1qNKFanbU4TUqtOnU3M22nNNG3kljGaEIQhcUYw3W6hB8dTr/3MoZ00NY9/MZjwHG6l5VpzfBluLeenTpS1aMJtlSeTbShNuoyQhua1GO34eyEvMcdpruf+DZQyhnzDf5nHcBzJS8H3f3287qlUqx+BNtkm+Hb0Y/Clj95s+5GMIrH/wB79eLEfCX814kZbl8H7x8Hfd8p09u/brbuuEK2zc7n72n/AFR3X21uJbPO9XImhexr1vDOYMfo3c0belCvNaWcklSlUr1KcJoT7mG+zTwjshLGFGrtml3L4w/+p9ro3WL5j/mbHSBgktnhN1D4NH3RJLbyxpTzz7mG7jNa7ISyRmjtr0IbPh+RGH4natPTxhGHY3oYzrZ4nb79Rp4JdXcsu7ml2VqFONalNtljCPwalOSbZ9yOzZGEYRjBD6ruL4jjegXKN5idxv1anbVrSWbcSy7KNC4qUaUuyWEIfBp05Jdv3Y7NsYxjGMXs1is1YRlLQxmu6xetufCOG18Ktacs0sJ6txcU5qUkssJow3WzdRnmhDbGEkk8YQjs2PHoSt8I0WaJsjZNzVmCzw/FMQtt8oWmITy2lxUuLipv01vJSqTbqaenNcS04wh5Yx2eSEY7EfNc9r8Jpf8A/ezWw0VZIxH+bscKtquPUalDyVpriEatWEs0Y7YRk3VjRhshCEdk0/l8sIy6DxnCMOzBhF9gOL2+/wBjiVtVtLqlu5pd8o1JYyzy7qWMIw2yxjDbCMI/1RZ800/+42szo20sY9/N5cq21TAat1L5JbW4mhcSyzVp5tzTkk2XUJtsZtu5pVo7Pg+W984ZqwjI+V8Tzdj1be7HCrae5q7JpYTT7IfBpybqMIRnnm2SyyxjDbNNLD+kq7NBDAuW8XxHOei/Rpokxq424LiWf69pvlKSWW4t6MIWkNzTm2bPLNiNzNtnlmjt3Pl2Q3MeiTAmG5GxfR/om0VaYMStbytheG5tqY7iVtJaTS3Fvb1alrLSmlhH4M0k8tjCaE800kIxuKUIbYR3Td/hnCPBHjB4Vs/Bfub3Z7u3+X3P7n3O733fNu53G5+FutuzZ5duxK09Tili7A8evMhaONY3KeX6dGTBsHxaFhYWdWEZ5aFO7uqtlVjCfbu5pt5kp7N1NGEIyQjsjtm3Wm9XzAbPLmhPJmH2NStPTrYTRv5o1YwjNvlzD3RUhDZCHwYT1ZoQ/p2QhtjGPljnbK2RsX0l6HNN2eMtWt5Dx4xua+wuyubSaWrWt7S6jdbZIybrfJ598qUoSywjDfKUZd1HbHc6D1dc1YRm3QxlS6wituvB2G0MKuqc00sZ6Vxb05aU8s0JYx3O3cwnlhHZGMk8kYwht2FeohXGOf8Au3rxZe8C/wCz+NWW5/C//P7p3FO43P323cbPcdt95uf93/8AXTbdHs7UZbPSHrmS4xgtetNa6PcAjaX1xJShVoVLyeNaTeIVJZtkk0IXU+2E3wt1b1Zdz5IzQ0SjV2OYAEHIAAAAAAAAAAAAAAAAAAjcy4DZ5qy5iuWMQqVqdri9lXsK89GMIVJadWnGSaMsYwjCE2yaOzbCMNv9EUkA/N6Osh4Royybh+SMBubyvY4bvu9VLueWatNvlWerNuoyyywj8KeMIbIQ8mz+9D6SdCuR9KFezxPHKF5ZY1hu49wYzhlxG3vbXc1JakNxPDbCOyaEdm6lm3O6mjLuYxjF+8HOmdOkVvkjQTlfJmaJs63ePZkzTjsttC0tb/MeIQva1lR2zRmlox3Mu43W7mhGPljsjNCEYQmnhNZAEzM6wROLcK4Xz5/opZE4twrhfPn+ilZ4vjyRq1JYBBIAAAAAAAAAAAAAAAAAAAAAAAAAAAAAAABE4TwrinPk+klkThPCuKc+T6SWTr1/DkjTqAEEgAAAAAAAAAAAAAAAAAAAAAAAAAAAAAHmxLg669BP2YvngvBVtzH0xLg669BP2YvngvBVtzE/M/dHzntAQSAAAAAAAAAAAAAAAAAAAAAAAAAAAAAAETjfxnDelS+uCWRON/GcN6VL64J2eJGrUlgEEgAAAAAAAAAAAAAAAAAAAAAAAAAAAAAAAETZ8Yb/AJlPswSyJs+MN/zKfZglk69f7QjSAIJAAAAAAAAAAAAAAAAAAAAAAAAAAAAAAPlc/FqvMm9TxZe4Ht/y+3F7bn4tV5k3qeLL3A9v+X24pxgnej5ySAQSAAAAAAAAAAAAAAAAAAAAAAAAAAAAAAETS4zVuiw9cqWRNLjNW6LD1yp0du5GrsSwCCQAAAAAAAAAAAAAAAAAAAAAAAAAAAAAAACJyzwVLz5ksics8FS8+ZLJ2mOUadUACCQAAAAAAAAAAAAAAAAAAAAAAAAAAAAACJzNwVNz5UsiczcFTc+VLJzhj9/kjGuQBBIAAAAAAAAAAAAAAAAAAAAAAAAAAAAAARNXjNR6LH1zJZE1eM1HosfXMnR27kaksAgkAAAAAAAAAAAAAAAAAAAAAAAAAAAAAAAAicufFrnpU/qglkTlz4tc9Kn9UEsnaYpRp1ACCQAAAAAAAAAAAAAAAAAAAAAAAAAAAAACNzDwPcfkduD223xalzJfU8WYeB7j8jtwe22+LUuZL6k5wRv/AIR859QEEgAAAAAAAAAAAAAAAAAAAAAAAAAAAAABE3nGGw5lTsxSyJvOMNhzKnZinRrndKNSWAQSAAAAAAAAAAAAAAAAAAAAAAAAAAAAAAHixrgq55j2vFjXBVzzEqcUOJ1PphvB1r6CTswel5sN4OtfQSdmD0uJ1kagBw5AAAAAAAAAAAAAAAAAAAAAAAAAAAAAAROLcK4Xz5/opZE4twrhfPn+ilk6sMf72oxrkV7pV0KZc0t3mA4hjWOY9hd1lypVrWNfCbmnQqSVKkacd3upqc0YTSxoyRljLsjCO3/tssIRidHjhJT/AL3P/wC/vpf/APwo/wDST0uhbA7rR3jGjXMmac1Zjw/GakatW6xjE43F5RmhvcZIU6m5hslknpSzyyxhGG63W2E0IxgsIOtLjQpmvquZSxirbyZ0z/pCzbh9vUjWhhuNZgmrW01TcTSwnjCSWWeE0u7jGEZZoR/ojthGMI3BZ2dnh1nQw/D7Sja2trTlo0KFGnCSnSpyw2SySyw8kssIQhCEIeSEIPsEzM63OhT91qw5HoYveYvkvMucMkeEdk13a5axeNpb154TTzQmjJGWbZs3yMISyxhJLDySyw8u32Y9k/DtDmgfHcuaMsCxipcUsNrUbWGF05q2I172tLClLczRk2TTTwmmlnmml+9kk+DCEJJZYWoOetPa40PxOhXJVXR5oqy1lG5p1qd1Z2UtS7p1aklSanc1Zo1a0kJpPgxllqVJ5YbNvkhDyx+7GBzNq5ZHxzNFxnTA8WzJk/Gr7fPd93lvEo2c15u4yRjvkIyzQh8KSE0dzCXdTRjNNuo7IwtQcdadOk0Px+jbRZlfRdh15aYDG8u7zE7me7xLFMQrQrXt9Wmmmjuq1XZDdbN1HZCEIQ8s0dm6mmmmh8+aBMj57zDRzl7oxjL2ZaO5l8NYDextLueSEk0m5mjsmljtln3MZtzu9zLLLutzDcrIDTOnS50PwejrQ3lfRxiOJ49aYhjGOY7i+5kusZxy7hdXs1GWWWEtGFTcy7JIbiWOzZtjsl2xjCSSEvs0l6J8j6WsIkwjOmE+6Pc++TWl1SnjTuLSeeXcxmpzw/8AoR3M0JpIxkljNLNuYP2AaZ06TQqvL2rxlfCM0Ydm3Hs25wzheYPu58Np5kxWF7Rs600ZY79Tl3EuyeG4hsjGMYQjCE2zdSyzSxtfLmOZs1pLfMt3hmPW2AZHwCNK0uK0IU7K4xG53UJ40YTbd8ljQqxhPNJCEYT0JYTR2QlhNcw560uNCBzrkXKWkTA5st50wSjieHzVJK0KVSaaSaSpLHyTyTyRhPJN5Yw2yxhGMJpoR8kYwjW+G6rWS7erhNHHc5Z2zLhOC1KdW1wTGsWluMOhNTkjJThGhCnLDcywj5JYRhDZ8GMIyxjLG5hxFUxqNCNzHlzA83YHeZazLhlHEMMxCnGlcW9WEdzPLt2wjCMPLLNCMIRhNCMIyxhCMIwjCEVS+9PyP7l8CeOmfPFr3Tv/AIt+HI+DNxv2+7zve43W43X9O63e3y7rdfCXYETManOh8bOzs8Os6GH4faUbW1tactGhQo04SU6VOWGyWSWWHkllhCEIQhDyQhBUt1qw5HoYveYvkvMucMkeEdk13a5axeNpb154TTzQmjJGWbZs3yMISyxhJLDySyw8u24AiZjUaH5vR9o+yvoxyvbZSylY+57O3+HUqTxhNWua0YQhNWqzbIbqebZDbHZCEIQhLLCEssssP0gONY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AAAAAAAAAAAAAAPFjXBVzzHteLGuCrnmJU4ocTqfTDeDrX0EnZg9LzYbwda+gk7MHpcTrI1ADhyAAAAAAAAAAAAAAAAAAAAAAAAAAAAAAicW4Vwvnz/RSyJxbhXC+fP9FLJ1YY/3tRjXIAgkAAAAAAAAAAAAAAAAAAAAAA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AAAAAAAAAAAAAAPFjXBVzzHteLGuCrnmJU4ocTqfTDeDrX0EnZg9LzYbwda+gk7MHpcTrI1ADhyAAAAAAAAAAAAAAAAAAAAAAAAAAAAAAicW4Vwvnz/RSyJxbhXC+fP9FLJ1YY/3tRjXIAgkAAAAAAAAAAAAAAAAAAAAAA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AAAAAAAAAAAAAAPFjXBVzzHteLGuCrnmJU4ocTqfTDeDrX0EnZg9LzYbwda+gk7MHpcTrI1ADhyAAAAAAAAAAAAAAAAAAAAAAAAAAAAAAicW4Vwvnz/RSyJxbhXC+fP9FLJ1YY/3tRjXIAgkAAAAAAAAAAAAAAAAAAAAAA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AAAAAAAAAAAAAAPFjXBVzzHteLGuCrnmJU4ocTqfTDeDrX0EnZg9LzYbwda+gk7MHpcTrI1ADhyAAAAAAAAAAAAAAAAAAAAAAAAAAAAAAicW4Vwvnz/RSyJxbhXC+fP9FLJ1YY/3tRjXIAgkAAAAAAAAAAAAAAAAAAAAAA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AAAAAAAAAAAAAAPFjXBVzzHteLGuCrnmJU4ocTqfTDeDrX0EnZg9LzYbwda+gk7MHpcTrI1ADhyAAAAAAAAAAAAAAAAAAAAAAAAAAAAAAicW4Vwvnz/RSyJxbhXC+fP9FLJ1YY/3tRjXIAgkAAAAAAAAAAAAAAAAAAAAAAAAAAAAAAAAAAAAAAAAAAAAAAAAInFuFcL58/0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AJlPswSydev9oRpAEEgAAAAAAAAAAAAAAAAAAAAAAAAAAAAAHyufi1XmTep4svcD2/5fbi9tz8Wq8yb1PFl7ge3/AC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I+c+oCCQAAAAAAAAAAAAAAAAAAAAAAAAAAAAAAibzjDYcyp2YpZE3nGGw5lTsxTo1zulGpLAIJAAAAAAAAAAAAAAAAAAAAAAAAAAAAAADxY1wVc8x7Xixrgq55iVOKHE6n0w3g619BJ2YPS82G8HWvoJOzB6XE6yNQA4cgAAAAAAAAAAAAAAAAAAAAAAAAAAAAAInFuFcL58/0UsicW4Vwvnz/RSydWGP8Ae1GNcgCCQAAAAAAAAAAAAAAAAAAAAAAAAAAAAAAAAAAAAAAAAAAAAAAAAicW4Vwvnz/RSyJxbhXC+fP9FOzxfHkjVqSwCCQAAAAAAAAAAAAAAAAAAAAAAAAAAAAAAACJwnhXFOfJ9JLInCeFcU58n0ksnXr+HJGnUAIJAAAAAAAAAAAAAAAAAAAAAAAAAAAAAAPNiXB116CfsxfPBeCrbmPpiXB116CfsxfPBeCrbmJ+Z+6PnPaAgkAAAAAAAAAAAAAAAAAAAAAAAAAAAAAAInG/jOG9Kl9cEsicb+M4b0qX1wTs8SNWpLAIJAAAAAAAAAAAAAAAAAAAAAAAAAAAAAAAAImz4w3/ADKfZglkTZ8Yb/mU+zBLJ16/2hGkAQSAAAAAAAAAAAAAAAAAAAAAAAAAAAAAAfK5+LVeZN6niy9wPb/l9uL23PxarzJvU8WXuB7f8vtxTjBO9HzkkAgkAAAAAAAAAAAAAAAAAAAAAAAAAAAAAAImlxmrdFh65UsiaXGat0WHrlTo7dyNXYlgEEgAAAAAAAAAAAAAAAAAAAAAAAAAAAAAAAETlngqXnzJZE5Z4Kl58yWTtMco06oAEEgAAAAAAAAAAAAAAAAAAAAAAAAAAAAAETmbgqbnypZE5m4Km58qWTnDH7/JGNcgCCQAAAAAAAAAAAAAAAAAAAAAAAAAAAAAAiavGaj0WPrmSyJq8ZqPRY+uZOjt3I1JYBBIAAAAAAAAAAAAAAAAAAAAAAAAAAAAAAABE5c+LXPSp/VBLInLnxa56VP6oJZO0xSjTqAEEgAAAAAAAAAAAAAAAAAAAAAAAAAAAAAEbmHge4/I7cHttvi1LmS+p4sw8D3H5Hbg9tt8WpcyX1Jzgjf/AAj5z6gIJAAAAAAAAAAAAAAAAAAAAAAAAAAAAAACJvOMNhzKnZilkTecYbDmVOzFOjXO6UaksAgkAAAAAAAAAAAAAAAApHWa0y5t0QWmX6+VaOHVJsUqXMleF5RmqQhCnCnGXc7maXZ9/FQ3v1dL3mOW/wBSq/6r99r28G5O9PfdmiyKvLIzJ/ou/dC2NvebCmquetpmY8fiqmOSuMoOlL5dukLSysbSYpjR4o3Qvz36ul7zHLf6lV/1T36ul7zHLf6lV/1VBj1H2U6E/tqPg6X/AJvpH9ar4r89+rpe8xy3+pVf9U9+rpe8xy3+pVf9VQYfZToT+2o+B/zfSP61XxX579XS95jlv9Sq/wCqe/V0veY5b/Uqv+qoMPsp0J/bUfA/5vpH9ar4r89+rpe8xy3+pVf9U9+rpe8xy3+pVf8AVUGH2U6E/tqPgf8AN9I/rVfFfnv1dL3mOW/1Kr/qnv1dL3mOW/1Kr/qqDD7KdCf21HwP+b6R/Wq+Lb2rVp6ztpczHi+F5poYXTo2NlLcUvcdCenGM0akJfLGaebybItCsZ6jPHTMnVcneytmKRy2ud3uHTFdhdqIpoiKfFGrxxCxcnbxa3q4U2ltV1qtM+Od48WNcFXPMe14sa4KueY8rTih3c6n0w3g619BJ2YPS82G8HWvoJOzB6XE6yNQA4cgAAAAAAAAAAAAAAAAAAAAAAAAAAAAAInFuFcL58/0UsicW4Vwvnz/AEUsnVhj/e1GNcgCCQAAAAAAAAAAAAAAAAAAAAAAAAAAAAAAAAAAAAAAAAAAAAAAAAicW4Vwvnz/AEUsicW4Vwvnz/RTs8Xx5I1aksAgkAAAAAAAAAAAAAAAAAAAAAAAAAAAAAAAAicJ4VxTnyfSSyJwnhXFOfJ9JLJ16/hyRp1ACCQAAAAAAAAAAAAAAAAAAAAAAAAAAAAADzYlwddegn7MXzwXgq25j6Ylwddegn7MXzwXgq25ifmfuj5z2gIJAAAAAAAAAAAAAAAAAAAAAAAAAAAAAACJxv4zhvSpfXBLInG/jOG9Kl9cE7PEjVqSwCCQAAAAAAAAAAAAAAAAAAAAAAAAAAAAAAACJs+MN/zKfZglkTZ8Yb/mU+zBLJ16/wBoRpAEEgAAAAAAAAAAAAAAAAAAAAAAAAAAAAAHyufi1XmTep4svcD2/wCX24vbc/FqvMm9TxZe4Ht/y+3FOME70fOSQCCQAAAAAAAAAAAAAAAAAAAAAAAAAAAAAAiaXGat0WHrlSyJpcZq3RYeuVOjt3I1diWAQSAAAAAAAAAAAAAAAAAAAAAAAAAAAAAAAAROWeCpefMlkTlngqXnzJZO0xyjTqgAQSAAAAAAAAAAAAAAAAAAAAAAAAAAAAAAROZuCpufKlkTmbgqbnypZOcMfv8AJGNcgCCQAAAAAAAAAAAAAAAAAAAAAAAAAAAAAAiavGaj0WPrmSyJq8ZqPRY+uZOjt3I1JYBBIAAAAAAAAAAAAAAAAAAAAAAAAAAAAAAABE5c+LXPSp/VBLInLnxa56VP6oJZO0xSjTqAEEgAAAAAAAAAAAAAAAAAAAAAAAAAAAAAEbmHge4/I7cHttvi1LmS+p4sw8D3H5Hbg9tt8WpcyX1Jzgjf/CPnPqAgkAAAAAAAAAAAAAAAAAAAAAAAAAAAAAAIm84w2HMqdmKWRN5xhsOZU7MU6Nc7pRqSwCCQAAAAAAAAAAAAAAADK2vbwbk70992aLIrXWvbwbk70992aLIrYrIHYFh7/fqVRlPtS093uwAPYuhAAAAAAAAaX1GeOmZOq5O9lbMYz1GeOmZOq5O9lbMa9ZwdvWm6nuwtPJbZtG+eY8WNcFXPMe14sa4KueY8XTih6GdT6Ybwda+gk7MHpebDeDrX0EnZg9LidZGoAcOQAAAAAAAAAAAAAAAAAAAAAAAAAAAAAETi3CuF8+f6KWROLcK4Xz5/opZOrDH+9qMa5AEEgAAAAAAAAAAAAAAAAAAAAAAAAAAAAAAAAAAAAAAAAAAAAAAABE4twrhfPn+ilkTi3CuF8+f6Kdni+PJGrUlgEEgAAAAAAAAAAAAAAAAAAAAAAAAAAAAAAAEThPCuKc+T6SWROE8K4pz5PpJZOvX8OSNOoAQSAAAAAAAAAAAAAAAAAAAAAAAAAAAAAAebEuDrr0E/Zi+eC8FW3MfTEuDrr0E/Zi+eC8FW3MT8z90fOe0BBIAAAAAAAAAAAAAAAAAAAAAAAAAAAAAARON/GcN6VL64JZE438Zw3pUvrgnZ4katSWAQSAAAAAAAAAAAAAAAAAAAAAAAAAAAAAAAARNnxhv+ZT7MEsibPjDf8yn2YJZOvX+0I0gCCQAAAAAAAAAAAAAAAAAAAAAAAAAAAAAD5XPxarzJvU8WXuB7f8vtxe25+LVeZN6niy9wPb/l9uKcYJ3o+ckgEEgAAAAAAAAAAAAAAAAAAAAAAAAAAAAABE0uM1bosPXKlkTS4zVuiw9cqdHbuRq7EsAgkAAAAAAAAAAAAAAAAAAAAAAAAAAAAAAAAics8FS8+ZLInLPBUvPmSydpjlGnVAAgkAAAAAAAAAAAAAAAAAAAAAAAAAAAAAAiczcFTc+VLInM3BU3PlSyc4Y/f5IxrkAQSAAAAAAAAAAAAAAAAAAAAAAAAAAAAAAETV4zUeix9cyWRNXjNR6LH1zJ0du5GpLAIJAAAAAAAAAAAAAAAAAAAAAAAAAAAAAAAAInLnxa56VP6oJZE5c+LXPSp/VBLJ2mKUadQAgkAAAAAAAAAAAAAAAAAAAAAAAAAAAAAAjcw8D3H5Hbg9tt8WpcyX1PFmHge4/I7cHttvi1LmS+pOcEb/4R859QEEgAAAAAAAAAAAAAAAAAAAAAAAAAAAAABE3nGGw5lTsxSyJvOMNhzKnZinRrndKNSWAQSAAAAAAAAAAAAAAAAZW17eDcnenvuzRZFa617eDcnenvuzRZFbFZA7AsPf79SqMp9qWnu92AB7F0IAAAAAAADS+ozx0zJ1XJ3srZjGeozx0zJ1XJ3srZjXrODt603U92Fp5LbNo3zzHixrgq55j2vFjXBVzzHi6cUPQzqfTDeDrX0EnZg9LzYbwda+gk7MHpcTrI1ADhyAAAAAAAAAAAAAAAAAAAAAAAAAAAAAAicW4Vwvnz/RSyJxbhXC+fP9FLJ1YY/wB7UY1yAIJAAAAAAAAAAAAAAAAAAAAAAAAAAAAAAAAAAAAAAAAAAAAAAAACJxbhXC+fP9FLInFuFcL58/0U7PF8eSNWpLAIJAAAAAAAAAAAAAAAAAAAAAAAAAAAAAAAAInCeFcU58n0ksicJ4VxTnyfSSydev4ckadQAgkAAAAAAAAAAAAAAAAAAAAAAAAAAAAAA82JcHXXoJ+zF88F4KtuY+mJcHXXoJ+zF88F4KtuYn5n7o+c9oCCQAAAAAAAAAAAAAAAAAAAAAAAAAAAAAAicb+M4b0qX1wSyJxv4zhvSpfXBOzxI1aksAgkAAAAAAAAAAAAAAAAAAAAAAAAAAAAAAAAibPjDf8AMp9mCWRNnxhv+ZT7MEsnXr/aEaQBBIAAAAAAAAAAAAAAAAAAAAAAAAAAAAAB8rn4tV5k3qeLL3A9v+X24vbc/FqvMm9TxZe4Ht/y+3FOME70fOSQCCQAAAAAAAAAAAAAAAAAAAAAAAAAAAAAAiaXGat0WHrlSyJpcZq3RYeuVOjt3I1diWAQSAAAAAAAAAAAAAAAAAAAAAAAAAAAAAAAAROWeCpefMlkTlngqXnzJZO0xyjTqgAQSAAAAAAAAAAAAAAAAAAAAAAAAAAAAAAROZuCpufKlkTmbgqbnypZOcMfv8kY1yAIJAAAAAAAAAAAAAAAAAAAAAAAAAAAAAACJq8ZqPRY+uZLImrxmo9Fj65k6O3cjUlgEEgAAAAAAAAAAAAAAAAAAAAAAAAAAAAAAAETlz4tc9Kn9UEsicufFrnpU/qglk7TFKNOoAQSAAAAAAAAAAAAAAAAAAAAAAAAAAAAAARuYeB7j8jtwe22+LUuZL6nizDwPcfkduD223xalzJfUnOCN/8ACPnPqAgkAAAAAAAAAAAAAAAAAAAAAAAAAAAAAAIm84w2HMqdmKWRN5xhsOZU7MU6Nc7pRqSwCCQAAAAAAAAAAAAAAADK2vbwbk70992aLIrXWvbwbk70992aLIrYrIHYFh7/AH6lUZT7UtPd7sAD2LoQAAAAAAAGl9RnjpmTquTvZWzGM9RnjpmTquTvZWzGvWcHb1pup7sLTyW2bRvnmPFjXBVzzHteLGuCrnmPF04oehnU+mG8HWvoJOzB6Xmw3g619BJ2YPS4nWRqAHDkAAAAAAAAAAAAAAAAAAAAAAAAAAAAABE4twrhfPn+ilkTi3CuF8+f6KWTqwx/vajGuQBBIAAAAAAAAAAAAAAAAAAAAAAAAAAAAAAAAAAAAAAAAAAAAAAAAROLcK4Xz5/opZE4twrhfPn+inZ4vjyRq1JYBBIBgbOWljSbZZvxyztM+49SoUMSuaVKnJfVISySS1ZoQhCG3yQhCD0eT2TltlFXaWdjXFPUiJ8ent3IV1xRrb5HO7+WHSr+MPMH7QqfWfyw6Vfxh5g/aFT63qfuyvv69Hwl8/Dx6HREc7v5YdKv4w8wftCp9Z/LDpV/GHmD9oVPrPuyvv69Hwk8PHodERzu/lh0q/jDzB+0Kn1n8sOlX8YeYP2hU+s+7K+/r0fCTw8eh0RHO7+WHSr+MPMH7QqfWfyw6Vfxh5g/aFT6z7sr7+vR8JPDx6HREc7v5YdKv4w8wftCp9Z/LDpV/GHmD9oVPrPuyvv69Hwk8PHodERzu/lh0q/jDzB+0Kn1t1aML68xLRxljEcQuqtzdXOE2tWtWqzRmnqTzUpYxmmjHyxjGMXnsock7fJ2yotba0iqKp0eLT6NPanRaRXOiH6cB5R9AAAAAAAAAAAAAAAAEThPCuKc+T6SWROE8K4pz5PpJZOvX8OSNOoAQSAAAAAAAAAAAAAAAAAAAAAAAAAAAAAAebEuDrr0E/Zi+eC8FW3MfTEuDrr0E/Zi+eC8FW3MT8z90fOe0BBIAAAAAAAAAAAAAAAAAAAAAAAAAAAAAARON/GcN6VL64JZE438Zw3pUvrgnZ4katSWAQSAAAAAAAAAAAAAAAAAAAAAAAAAAAAAAAARNnxhv+ZT7MEsibPjDf8AMp9mCWTr1/tCNIAgkAAAAAAAAAAAAAAAAAAAAAAAAAAAAAA+Vz8Wq8yb1PFl7ge3/L7cXtufi1XmTep4svcD2/5fbinGCd6PnJIBBIAAAAAAAAAAAAAAAAAAAAAAAAAAAAAARNLjNW6LD1ypZE0uM1bosPXKnR27kauxLAIJAAAAAAAAAAAAAAAAAAAAAAAAAAAAAAAAInLPBUvPmSyJyzwVLz5ksnaY5Rp1QAIJAAAAAAAAAAAAAAAAAAAAAAAAAAAAAAInM3BU3PlSyJzNwVNz5UsnOGP3+SMa5AEEgAAAAAAAAAAAAAAAAAAAAAAAAAAAAABE1eM1HosfXMlkTV4zUeix9cydHbuRqSwCCQAAAAAAAAAAAAAAAAAAAAAAAAAAAAAAACJy58WuelT+qCWROXPi1z0qf1QSydpilGnUAIJAAAAAAAAAAAAAAAAAAAAAAAAAAAAAAI3MPA9x+R24PbbfFqXMl9TxZh4HuPyO3B7bb4tS5kvqTnBG/wDhHzn1AQSAAAAAAAAAAAAAAAAAAAAAAAAAAAAAAETecYbDmVOzFLIm84w2HMqdmKdGud0o1JYBBIAAAAAAAAAAAAAAABlbXt4Nyd6e+7NFkVrrXt4Nyd6e+7NFkVsVkDsCw9/v1Koyn2pae73YAHsXQgAAAAAAANL6jPHTMnVcneytmMZ6jPHTMnVcneytmNes4O3rTdT3YWnkts2jfPMeLGuCrnmPa8WNcFXPMeLpxQ9DOp9MN4OtfQSdmD0vNhvB1r6CTswelxOsjUAOHIAAAAAAAAAAAAAAAAAAAAAAAAAAAAACJxbhXC+fP9FLInFuFcL58/0UsnVhj/e1GNcgCCQAAAAAAAAAAAAAAAAAAAAAAAAAAAAAAAAAAAAAAAAAAAAAAAAicW4Vwvnz/RSyJxbhXC+fP9FOzxfHkjVqSwCCQ5t5848Zi62u++mdJHNvPnHjMXW1330y0c2HlF44aecvhb6oQYC4mMAAAAAAAAOiWiLksyj1LZ9zK52uiWiLksyj1LZ9zKrLOb5HYcU8n3sNcv1wCmWSAAAAAAAAAAAAAAAAicJ4VxTnyfSSyJwnhXFOfJ9JLJ16/hyRp1ACCQAAAAAAAAAAAAAAAAAAAAAAAAAAAAADzYlwddegn7MXzwXgq25j6Ylwddegn7MXzwXgq25ifmfuj5z2gIJAAAAAAAAAAAAAAAAAAAAAAAAAAAAAACJxv4zhvSpfXBLInG/jOG9Kl9cE7PEjVqSwCCQAAAAAAAAAAAAAAAAAAAAAAAAAAAAAAACJs+MN/wAyn2YJZE2fGG/5lPswSydev9oRpAEEgAAAAAAAAAAAAAAAAAAAAAAAAAAAAAHyufi1XmTep4svcD2/5fbi9tz8Wq8yb1PFl7ge3/L7cU4wTvR85JAIJAAAAAAAAAAAAAAAAAAAAAAAAAAAAAACJpcZq3RYeuVLImlxmrdFh65U6O3cjV2JYBBIAAAAAAAAAAAAAAAAAAAAAAAAAAAAAAABE5Z4Kl58yWROWeCpefMlk7THKNOqABBIAAAAAAAAAAAAAAAAAAAAAAAAAAAAABE5m4Km58qWROZuCpufKlk5wx+/yRjXIAgkAAAAAAAAAAAAAAAAAAAAAAAAAAAAAAImrxmo9Fj65ksiavGaj0WPrmTo7dyNSWAQSAAAAAAAAAAAAAAAAAAAAAAAAAAAAAAAAROXPi1z0qf1QSyJy58WuelT+qCWTtMUo06gBBIAAAAAAAAAAAAAAAAAAAAAAAAAAAAABG5h4HuPyO3B7bb4tS5kvqeLMPA9x+R24PbbfFqXMl9Sc4I3/wAI+c+oCCQAAAAAAAAAAAAAAAAAAAAAAAAAAAAAAibzjDYcyp2YpZE3nGGw5lTsxTo1zulGpLAIJAAAAAAAAAAAAAAAAMra9vBuTvT33Zositda9vBuTvT33ZositisgdgWHv8AfqVRlPtS093uwAPYuhAAAAAAAAaX1GeOmZOq5O9lbMYz1GeOmZOq5O9lbMa9ZwdvWm6nuwtPJbZtG+eY8WNcFXPMe14sa4KueY8XTih6GdT6Ybwda+gk7MHpebDeDrX0EnZg9LidZGoAcOQAAAAAAAAAAAAAA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AEEgAAAAAAAAAAAAAAAAAAAAAAAAAAAAAHmxLg669BP2YvngvBVtzH0xLg669BP2YvngvBVtzE/M/dHzntAQSAAAAAAAAAAAAAAAAAAAAAAAAAAAAAAETjfxnDelS+uCWRON/GcN6VL64J2eJGrUlgEEgAAAAAAAAAAAAAAAAAAAAAAAAAAAAAAAETZ8Yb/mU+zBLImz4w3/Mp9mCWTr1/tCNIAgkAAAAAAAAAAAAAAAAAAAAAAAAAAAAAA+Vz8Wq8yb1PFl7ge3/AC+3F7bn4tV5k3qeLL3A9v8Al9uKcYJ3o+ckgEEgAAAAAAAAAAAAAAAAAAAAAAAAAAAAABE0uM1bosPXKlkTS4zVuiw9cqdHbuRq7EsAgkAAAAAAAAAAAAAAAAAAAAAAAAAAAAAAAAics8FS8+ZLInLPBUvPmSydpjlGnVAAgkAAAAAAAAAAAAAAAAAAAAAAAAAAAAAAiczcFTc+VLInM3BU3PlSyc4Y/f5IxrkAQSAAAAAAAAAAAAAAAAAAAAAAAAAAAAAAETV4zUeix9cyWRNXjNR6LH1zJ0du5GpLAIJAAAAAAAAAAAAAAAAAAAAAAAAAAAAAAAAInLnxa56VP6oJZE5c+LXPSp/VBLJ2mKUadQAgkAAAAAAAAAAAAAAAAAAAAAAAAAAAAAAjcw8D3H5Hbg9tt8WpcyX1PFmHge4/I7cHttvi1LmS+pOcEb/4R859QEEgAAAAAAAAAAAAAAAAAAAAAAAAAAAAABE3nGGw5lTsxSyJvOMNhzKnZinRrndKNSWAQSAAAAAAAAAAAAAAAAZW17eDcnenvuzRZFa617eDcnenvuzRZFbFZA7AsPf79SqMp9qWnu92AB7F0IAAAAAAADS+ozx0zJ1XJ3srZjGeozx0zJ1XJ3srZjXrODt603U92Fp5LbNo3zzHixrgq55j2vFjXBVzzHi6cUPQzqfTDeDrX0EnZg9LzYbwda+gk7MHpcTrI1ADhyAAAAAAAAAAAAAAAAAAAAAAAAAAAAAAicW4Vwvnz/RSyJxbhXC+fP8ARSydWGP97UY1yAIJAAAAAAAAAAAAAAAAAAAAAAAAAAAAAAAAAAAAAAAAAAAACiM96U9JOaNMFTQTokhZ4NcYfbU7vGsfvqMlea1ozbzU3VvSmjuZ9ktWSTZNLGM01XZspwk31e7MmlbEvEvWIw3MWhywvMw56xK2ktsz4FQpb7bz4fHepJKlatGP+xz/AAaGyb72EJac8+5ljGFaVEaZcS9md9IGmrV0xHCscz9mazz/AJOxW5ktLu4kwyjh97ZVtzUm3NKSnNCWbdSw3cIzbqEd6jLtpbYTzaPZM0pZlzDnvPGU8r6w+SbzIWQpbmW5mmp3El7b3mIRhUlo069/T2S28kZYVIRll+FCEZpptks0tSlrNzVHiggROLcK4Xz5/opZE4twrhfPn+iWeL48nFWpLAIJDm3nzjxmLra776Z0kc28+ceMxdbXffTLRzYeUXjhp5y+FvqhBgLiYwAAAAAAAA6JaIuSzKPUtn3Mrna6JaIuSzKPUtn3Mqss5vkdhxTyfew1y/XAKZZIAAAAAAAAAAAAAAACJwnhXFOfJ9JLInCeFcU58n0ksnXr+HJGnUA8eLYxhOA2NTE8bxK1sLOlGEKlxc1ZadOTbGEIbZpowhDbGMIf3xg4ppqrqimmNMyk9g/KfysaLvxi5a/atD7R/Kxou/GLlr9q0PtMr/j75+lV/jP8OOtHpfqx+U/lY0XfjFy1+1aH2j+VjRd+MXLX7VofaP8Aj75+lV/jP8HWj0v1Y/KfysaLvxi5a/atD7R/Kxou/GLlr9q0PtH/AB98/Sq/xn+DrR6X6sflP5WNF34xctftWh9o/lY0XfjFy1+1aH2j/j75+lV/jP8AB1o9L9WPyn8rGi78YuWv2rQ+0fysaLvxi5a/atD7R/x98/Sq/wAZ/g60el+rH5T+VjRd+MXLX7VofaenDtI2j/GL2lhuE53wK9u68dzSoW+IUqlSeOzbslllmjGPkhGLiq4XqmJqqsqoiP8A1n+DTD9EAxHIAAAAAAAAAAAAAAADzYlwddegn7MXzwXgq25j6Ylwddegn7MXzwXgq25ifmfuj5z2gIJAAAAAAAAAAAAAAAAAAAAAAAAAAAAAACJxv4zhvSpfXBLInG/jOG9Kl9cE7PEjVqSwCCQAAAAAAAAAAAAAAAAAAAAAAAAAAAAAAACJs+MN/wAyn2YJZE2fGG/5lPswSydev9oRpAEEgAAAAAAAAAAAAAAAAAAAAAAAAAAAAAHyufi1XmTep4svcD2/5fbi9tz8Wq8yb1PFl7ge3/L7cU4wTvR85JAIJAAAAAAAAAAAAAAAAAAAAAAAAAAAAAACJpcZq3RYeuVLImlxmrdFh65U6O3cjV2JYBBIAAAAAAAAAAAAAAAAAAAAAAAAAAAAAAABE5Z4Kl58yWROWeCpefMlk7THKNOqABBIAAAAAAAAAAAAAAAAAAAAAAAAAAAAABE5m4Km58qWROZuCpufKlk5wx+/yRjXIAgkAAAAAAAAAAAAAAAAAAAAAAAAAAAAAAImrxmo9Fj65ksiavGaj0WPrmTo7dyNSWAQSAAAAAAAAAAAAAAAAAAAAAAAAAAAAAAAAROXPi1z0qf1QSyJy58WuelT+qCWTtMUo06gBBIAAAAAAAAAAAAAAAAAAAAAAAAAAAAABG5h4HuPyO3B7bb4tS5kvqeLMPA9x+R24PbbfFqXMl9Sc4I3/wAI+c+oCCQAAAAAAAAAAAAAAAAAAAAAAAAAAAAAAibzjDYcyp2YpZE3nGGw5lTsxTo1zulGpLAIJAAAAAAAAAAAAAAAAMra9vBuTvT33Zositda9vBuTvT33ZositisgdgWHv8AfqVRlPtS093uwAPYuhAAAAAAAAaX1GeOmZOq5O9lbMYz1GeOmZOq5O9lbMa9ZwdvWm6nuwtPJbZtG+eY8WNcFXPMe14sa4KueY8XTih6GdT6Ybwda+gk7MHpebDeDrX0EnZg9LidZGoAcOQAAAAAAAAAAAAAAAAAAAAAAAAAAAAAETi3CuF8+f6KWROLcK4Xz5/opZOrDH+9qMa5H5vPl1n+hhFGlo2wzB7rF7m5lpRq4vXnktLSjCWaaarUlp/zlTbGWWnCWTy7qrLNH4Msz9IIJKCzvhusvozy5d57w/S7huc6eC06l1e4Tf5dt7KnUtpac0alSFSlPCeM0nkn3MJpdsJY+WaOySf9HjOsblLBdCeG6Za9pWrU8Wpy0rTD6UZt1PfxhPCe2jUmkhslknpVYRqRl2RhTjGWE0YyyzfnNYHTTZ3FncaFNGlrRzTm/NNO4wmrbWtSFSnYU54T062+zSx2S1YQhU+DGMIU4SxnqbmWWEJ690mZD8QJNXjRPf3Pu+xlxuPhS1qT77a3VxPdWs1XbJGWWE8kJrivLJupdsJJ4wj92bb9YjTo0o6dGpZHizrZ+L3jd/Kdg/h3494peBbb3J9/uvcfuzbu/vPg7rb995N92fzr9Toi02YVpC0STaSsa3nD5sJp3EMckoyVZ6dtUoSbupNLCMu6mljTjJUhLLu4whPuds00sVnMLXt5eWGXdaGvY3da3qTY/Z0Zp6VSMk0adTFLiSpJGMP+WaSaaWMPuRhNGEfJFxH4zUuzKmMab9O1K5z9lHP1HR/lKvUmt8EtI4PbYlc3lOnPPJUuK+7j/NTRnhGWEsJow+DGGzyQqVJfQlpVzpjObcx6IdK1vhtPNuWKdGtLcWG63vELaMskI1owhDcSzfDpT/8AJthXhCFOTcTQfsNCNnZ2Gh3JNCxtKNvTmwCwrTSUqcJJY1KlCSepPGEP+aaeaaaMfuxjNGMfLFU2eP8Aji0e/wCG6/d4ieKdMDR6gsGzzpO1gMcxLENEec6OTclYHUnsKeKVcLo3tzi15skmmjChV2b1SlkmhGG3czfDhthGM0ZaVp6V7y8w7RbnHEMPu61rdWuAYhWoV6NSMlSlUlt54yzyzQ8ss0IwhGEYeWEYPweqDZ2droAy5XtrSjRqXdS+rXE9OnCWatUhd1ZITzxh99NuJJJdsfLsllh9yEEY8UaXPboePR7pM0iZc0t1NBul68w3Erq6sp7/AAHHLWhvNTEacJ6k2yrSkhGSSbcSVP6JISxt4w21N3LPFi2kLPulfSJiejrQ1j9HLmH5RqRkzFmG4sqdzUjcx3cklrQt6v30u7kn3U8dm2NOMYRhCEu/QWtByu6Cv8STe1WJqNf7do5zHmC9/wBoxTEMyV/dd9V+HcXGyhQnhvlSPwp9k1WpN5Yx8tSaP3Zo7Z6I0dZx26ElZaQtKuibSrl/R5pYx/DczYBm+pPRwrH6dlLaXMlzuacsKM9GjtlhLvk0svll/wDjyzxqbJZpJf0emPSrjmC45hOiPRrb0a+e80U4z2lW62S22HW2yfd3U8ZoRhPNCFKrGWSEJvvIxjCb4NOp+K17+SLCP8SW/st0ZV/8T14s5eEv9r8EZbpeD9//AJz3Huqdlt3ndbd7279W27nZ/van4UdvEREx1j1PtpCxjWG0E4VT0gYhn7DdIOAW1SSji1ldYPQw2pb056tOWWpSmox2zTRjGNPbHdQljUhHe54bYyX7g2L4dmDCLHHsIuN/scStqV3a1dxNLvlGpLCaSbczQhGG2WMI7IwhH+uD83pj5Is8f4bxP2Wo/H6pH/D3lT/z3t1dxPjp0ue1MaadLn8mOHYXhmDYX4VzXmi58H4BYTx3FGrcRmkl3dWpGMISySzVKe2G6hGaM0IQjLDdTyfhM1WGtFo2yhUz9/Ktg+bK2D20bvE8EucCoW1vvMtKaNaaSvTjJUqb3H4UIfzcZoSxjs2/zc3j0i/+Ja6OjfCMR/2qxtsErXlG1r/Do07iEt7NCrLJHyQn3VGjHdQht20pI7fgw2aPMOg1qlxnWNylguhPDdMte0rVqeLU5aVph9KM26nv4wnhPbRqTSQ2SyT0qsI1Iy7IwpxjLCaMZZZoLxZ1s/F7xu/lOwfw78e8UvAtt7k+/wB17j92bd3958HdbfvvJvuz+dZY0c/7dhGi3L97/tGF4hpIuPddjV+Hb3GyXCpIb5Tj8GfZLVqS+WEfJUmh9yaO3o8lVHU1OI8asdEWmzCtIWiSbSVjW84fNhNO4hjklGSrPTtqlCTd1JpYRl3U0sacZKkJZd3GEJ9ztmmli/IZUxjTfp2pXOfso5+o6P8AKVepNb4JaRwe2xK5vKdOeeSpcV93H+amjPCMsJYTRh8GMNnkhUqUne3l5YZd1oa9jd1repNj9nRmnpVIyTRp1MUuJKkkYw/5ZpJppYw+5GE0YR8kWs9CNnZ2Gh3JNCxtKNvTmwCwrTSUqcJJY1KlCSepPGEP+aaeaaaMfuxjNGMfLFxVEU+OCPG/H6EtKudMZzbmPRDpWt8Np5tyxTo1pbiw3W94hbRlkhGtGEIbiWb4dKf/AJNsK8IQpybiaC5mcM8f8cWj3/Ddfu8RaPRqjtcwAIuQAAAAAAAAAAAAAAAAAAABmrR3eWegzTnpBw/SZd0cHtc/3s2MYHitapCWwr05KtxUnpTVptkKdWWFxLCMs2yG2X7vw6camlXjxfBsIzBh1XCMewqzxKxr7nfbW7oS1qNTczQml3Uk0IwjsmhCMNsPJGEIuYnR4nEqC1i9J2S9IGSbnQ9o8xmjmnNOZ6lpTsrTB55bmnLLJcS1Zp6laWO9SSyy0Jt1tm2ywjLNNCEm2aF15BwG8yrkXLmWMQqUal1hGE2dhXnoxjGnNUpUZZJoyxjCEYy7ZY7NsIR2f0QfbL+TcoZS90eKuVcHwb3XuN/8H2NK333c7dzu97lhutm6m2bfubqP9aYczPi0QCFx63p3V9h1vV27ipNPCOyPl/5U0icW4Vwvnz/Rc2fiqcVan8+K2GfhVvnw+o8VsM/CrfPh9SYDwlfpOrT6EP4rYZ+FW+fD6nPHO9OWlnTH6Uu3ZJil1LDb/VCrM6TObefOPGYutrvvploZsqpqvF40z5tPOXxtoiIjQgwFwMcAAAAAAAAb+0U5cw+40ZZVr1I1d1Uwe0mjsmhs2xpS/wDZgF0S0RclmUepbPuZVZ5zKppudho/qnk+1jETM6Ut4rYZ+FW+fD6jxWwz8Kt8+H1JgU34Sv0sj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fmbHA7K4vr23qRqbi3mlhJsm8vl2/d8n/Z7vFbDPwq3z4fU/rCeFcU58n0kslXaVROtxTTGhD+K2GfhVvnw+pWOsngNjY6G8cuaMau7lntNm6m2w8tzTh/UuZVWs/yKY9z7T2mk7XJ+0qnpa6xp/8A9lHehxXTEUywoA2ZYYAAAAAAAA/faBband6Xct21XbuJ7meEdkfL/up34FYer3yy5Y6TP3U7rOmvF0bePZ192UqcUNy+K2GfhVvnw+o8VsM/CrfPh9SYGsXhK/Sz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A3mW8OoWlevJGtuqdOaeG2aGzbCG3+p/GHZesLqxo3FWNXdVJdsdk3k9SYxLg669BP2YvngvBVtzE/CVdXTpcdWNLyeK2GfhVvnw+o8VsM/CrfPh9SYEPCV+lz1afQy3rIZ/zXo4zpYYNlXE4W9rcYXTup5alCnUjGpGrVljHbNLt+5JL5P+yqPfAaUvl2j+pUfsv22uVyk4T1HS9orqEX5kx0R0feeiLC1trCiqqafHM0xMz457dDFtPFVMQsX3wGlL5do/qVH7J74DSl8u0f1Kj9lXQ77/gei/7aj/Gn+ENMrF98BpS+XaP6lR+ye+A0pfLtH9So/ZV0H/A9F/21H+NP8GmVi++A0pfLtH9So/ZPfAaUvl2j+pUfsq6D/gei/wC2o/xp/g0ysX3wGlL5do/qVH7J74DSl8u0f1Kj9lXQf8D0X/bUf40/waZWL74DSl8u0f1Kj9k98BpS+XaP6lR+yroP+B6L/tqP8af4NMtiatWYMZ0k4HjN/my+jcVbO7p0aMadOSlCEsZNsfJLCG3yrk8VsM/CrfPh9Si9S7ivmPp9Lu2jFD5V0U3Xpm3srCIppiY0RHiiPwx2MqzpiaYmUP4rYZ+FW+fD6jxWwz8Kt8+H1Jged8JX6U+rT6EP4rYZ+FW+fD6jxWwz8Kt8+H1JgPCV+k6tPoQ/ithn4Vb58PqPFbDPwq3z4fUmA8JX6Tq0+hD+K2GfhVvnw+o8VsM/CrfPh9SYDwlfpOrT6EP4rYZ+FW+fD6jxWwz8Kt8+H1JgPCV+k6tPoQ/ithn4Vb58PqPFbDPwq3z4fUmA8JX6Tq0+hD+K2GfhVvnw+o8VsM/CrfPh9SYDwlfpOrT6EP4rYZ+FW+fD6jxWwz8Kt8+H1JgPCV+k6tPoQ/ithn4Vb58PqeHEsDsrStZyUo1NletLTm2zf0RjD7nkfpkTjfxnDelS+uCdFpVNXjlxVTEQ/nxWwz8Kt8+H1Hithn4Vb58PqTAh4Sv0uerT6EP4rYZ+FW+fD6n5ubMWiWSaMk+kHAZZpY7IwjjFvCMI/OfvHMnFuFLzpFTtRewySydpyjqtYtbWaep1dXj06dP8PnaTFHY3z4yaJPxh4B+2Lf7R4yaJPxh4B+2Lf7Tn4Pafdrd/7mr4Q+XhY9DoH4yaJPxh4B+2Lf7R4yaJPxh4B+2Lf7Tn4H3a3f8AuavhB4WPQ6B+MmiT8YeAfti3+0eMmiT8YeAfti3+05+B92t3/uavhB4WPQ6B+MmiT8YeAfti3+0eMmiT8YeAfti3+05+B92t3/uavhB4WPQ6B+MmiT8YeAfti3+0eMmiT8YeAfti3+05+B92t3/uavhB4WPQ6B+MmiT8YeAfti3+0/RUMu4NdUKdzbV56tGrJCenUkqwmlnljDbCMIwhsjCMP6XNp0lyPxLwDqu17qV5HKzJmjJyzsq7O1mrrzMeOIjVofSzmK+x/fithn4Vb58PqPFbDPwq3z4fUmB4nwlfpfX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fmbfA7Krit1ZTRqb3RlljLsm8vlhCP8AV/3e7xWwz8Kt8+H1P6s+MN/zKfZglkqrSqJ1uKaYQ/ithn4Vb58PqePFcPypgVp7vxzF6OHW26hJv13dSUae6j9yG6m2Q2x/qfpFMa2nJFV6xtvXMzuirvPSN+srpVVMRXVEafRpKoimNOh+q8ZNEn4w8A/bFv8AaPGTRJ+MPAP2xb/ac/Ban3a3f+5q+EMfwseh0D8ZNEn4w8A/bFv9o8ZNEn4w8A/bFv8Aac/A+7W7/wBzV8IPCx6HQPxk0SfjDwD9sW/2jxk0SfjDwD9sW/2nPwPu1u/9zV8IPCx6HQPxk0SfjDwD9sW/2jxk0SfjDwD9sW/2nPwPu1u/9zV8IPCx6HQPxk0SfjDwD9sW/wBo8ZNEn4w8A/bFv9pz8D7tbv8A3NXwg8LHodA/GTRJ+MPAP2xb/aerDcQ0b4ze08OwfOWFX13V273QtsTo1ak+yEYx2SyxjGOyEIx/ug55LW1XuWrBPRXfs9Rg9J5AWNwuVreqbxVM0U1VaNEePRGlzTaRMxGhtLxWwz8Kt8+H1Hithn4Vb58PqTAqnwlfpZH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hK2WcNp0Z55Y1tsssYw+FD+r+558JwCxvcPpXNaNXdz7rbuZtkPJNGH9X/ZPXPxarzJvU8WXuB7f8vtxT8JV1dOlx1Y0vj4rYZ+FW+fD6jxWwz8Kt8+H1JgQ8JX6XPVp9CH8VsM/CrfPh9R4rYZ+FW+fD6mUdaXMuY8H0qT2uE5gxKyozYfbzxp213UpyxmjuoRjsljCG3yQ8v8A2VD49Z3/AOscc/aNb7Sxejcgbz0jdLO903iIiuInRonxaf3fGqummdGh0M8VsM/CrfPh9R4rYZ+FW+fD6nPPx6zv/wBY45+0a32jx6zv/wBY45+0a32mb92l6/uY/wAZ/lx4Wn0Ohnithn4Vb58PqPFbDPwq3z4fU55+PWd/+scc/aNb7R49Z3/6xxz9o1vtH3aXr+5j/Gf5PC0+h0M8VsM/CrfPh9R4rYZ+FW+fD6nPPx6zv/1jjn7RrfaPHrO//WOOftGt9o+7S9f3Mf4z/J4Wn0Ohnithn4Vb58PqPFbDPwq3z4fU55+PWd/+scc/aNb7R49Z3/6xxz9o1vtH3aXr+5j/ABn+TwtPodDPFbDPwq3z4fUeK2GfhVvnw+pzz8es7/8AWOOftGt9o8es7/8AWOOftGt9o+7S9f3Mf4z/ACeFp9DoZ4rYZ+FW+fD6jxWwz8Kt8+H1Ko1R8WxXGNHOJ3WL4nd31aXG6tOWpc1pqs0JYUKEYSwjNGMdm2MY7P8AvFd6velLpadF3y0udVfWmidGn0vtTFNUadCH8VsM/CrfPh9R4rYZ+FW+fD6kwOv8JX6XPVp9CH8VsM/CrfPh9R4rYZ+FW+fD6kwHhK/SdWn0IfxWwz8Kt8+H1Hithn4Vb58PqTAeEr9J1afQh/FbDPwq3z4fUeK2GfhVvnw+pMB4Sv0nVp9CH8VsM/CrfPh9R4rYZ+FW+fD6kwHhK/SdWn0IfxWwz8Kt8+H1Hithn4Vb58PqTAeEr9J1afQh/FbDPwq3z4fUeK2GfhVvnw+pMB4Sv0nVp9CH8VsM/CrfPh9R4rYZ+FW+fD6kwHhK/SdWn0IfxWwz8Kt8+H1PDJgdlNjNSwjGpvUtHfIfC8u3bD/t/wB36ZE0uM1bosPXKlTaVTp8biaY8T+fFbDPwq3z4fUeK2GfhVvnw+pMCPhK/S56tPoQ/ithn4Vb58PqPFbDPwq3z4fUkb6pPRsrirTjsnkpTzSx2fcjCEdjEfvqtMny1ZfqFL6noegsnr/lBFpN0qpjqaNPWmY16dGjRE+hCqaKNcNl+K2GfhVvnw+o8VsM/CrfPh9TGnvqtMny1ZfqFL6j31WmT5asv1Cl9Tv/ALu+mv66P8p/6o+Es/Q2X4rYZ+FW+fD6jxWwz8Kt8+H1Mae+q0yfLVl+oUvqPfVaZPlqy/UKX1H3d9Nf10f5T/1PCWfobL8VsM/CrfPh9R4rYZ+FW+fD6mNPfVaZPlqy/UKX1HvqtMny1ZfqFL6j7u+mv66P8p/6nhLP0Nl+K2GfhVvnw+o8VsM/CrfPh9TGnvqtMny1ZfqFL6j31WmT5asv1Cl9R93fTX9dH+U/9Twln6Gy/FbDPwq3z4fUeK2GfhVvnw+pjT31WmT5asv1Cl9R76rTJ8tWX6hS+o+7vpr+uj/Kf+p4Sz9DZfithn4Vb58PqPFbDPwq3z4fUxp76rTJ8tWX6hS+pt2zqT1bOhVqR2zT0pZpo/1xjB0HTmT1/wAn4s5vdVM9fTo6szOrRp06Yj0pUTRXqhG+K2GfhVvnw+o8VsM/CrfPh9SYHnvCV+lP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fmcGwOyv7GFxXjU3cZow+DNsh5P/oPd4rYZ+FW+fD6n9ZZ4Kl58yWTrtKoqmIlxTTEwh/FbDPwq3z4fUeK2GfhVvnw+pMPwOmbSlHRJlm1zFDA4Yr7pv5LLefdO8bndU6k+63W4m2/7vZs2f0/d8j7XSwvF+t6btd/HXVOiI0xHPRBMUxGmX6bxWwz8Kt8+H1Hithn4Vb58PqZ19+zP+LSH7Y/9A9+zP+LSH7Y/9B6T7FZQ/o//AHR/2Q69m0V4rYZ+FW+fD6jxWwz8Kt8+H1M6+/Zn/FpD9sf+ge/Zn/FpD9sf+gfYrKH9H/7o/wCx17NorxWwz8Kt8+H1Hithn4Vb58PqZ19+zP8Ai0h+2P8A0D37M/4tIftj/wBA+xWUP6P/AN0f9jr2bRXithn4Vb58PqPFbDPwq3z4fUzr79mf8WkP2x/6B79mf8WkP2x/6B9isof0f/uj/sdezaK8VsM/CrfPh9R4rYZ+FW+fD6mdffsz/i0h+2P/AED37M/4tIftj/0D7FZQ/o//AHR/2OvZtFeK2GfhVvnw+o8VsM/CrfPh9TOvv2Z/xaQ/bH/oP2uiPWSm0p5uhlaOTYYZttqlxv8A4Q377zZ5NzvUv3dv3dr4XrJPpy5WNV4t7LRRTGmZ61E6I/arS5iqzmdELV8VsM/CrfPh9R4rYZ+FW+fD6kwPM+Er9Kf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/M4zgdlYWMbihGpu4TQh8KbbDy//AEHu8VsM/CrfPh9T+szcFTc+VLJTaVdWJ0uIpjSh/FbDPwq3z4fUeK2GfhVvnw+pMCPhK/S56tPoQ/ithn4Vb58PqPFbDPwq3z4fUqHSjrPzaNs7X2T4ZIhiPuKWjN7o8Jb1u93Tln+93qbZs3Wz7v8AQ/J+/Zn/ABaQ/bH/AKD093yR6dvdjTb2NlppqiJietR44nxxrq0oTVZxOiWivFbDPwq3z4fUeK2GfhVvnw+pnX37M/4tIftj/wBA9+zP+LSH7Y/9B9vsVlD+j/8AdH/Zx17NorxWwz8Kt8+H1Hithn4Vb58PqZ19+zP+LSH7Y/8AQPfsz/i0h+2P/QPsVlD+j/8AdH/Y69m0V4rYZ+FW+fD6jxWwz8Kt8+H1M6+/Zn/FpD9sf+ge/Zn/ABaQ/bH/AKB9isof0f8A7o/7HXs2ivFbDPwq3z4fUeK2GfhVvnw+pnX37M/4tIftj/0D37M/4tIftj/0D7FZQ/o//dH/AGOvZtFeK2GfhVvnw+o8VsM/CrfPh9TOvv2Z/wAWkP2x/wCge/Zn/FpD9sf+gfYrKH9H/wC6P+x17NorxWwz8Kt8+H1Hithn4Vb58PqQeiTSLHSjlCXNUcHhhm6uatvvHujftm42eXdbmX7u37mx+0eZvVleLnbVXe38VdM6JjTp0TG7xPpFNMxphD+K2GfhVvnw+o8VsM/CrfPh9SYHw8JX6Tq0+hD+K2GfhVvnw+o8VsM/CrfPh9SYDwlfpOrT6EP4rYZ+FW+fD6jxWwz8Kt8+H1JgPCV+k6tPoQ/ithn4Vb58PqPFbDPwq3z4fUmA8JX6Tq0+hD+K2GfhVvnw+o8VsM/CrfPh9SYDwlfpOrT6EP4rYZ+FW+fD6jxWwz8Kt8+H1JgPCV+k6tPoQ/ithn4Vb58PqPFbDPwq3z4fUmA8JX6Tq0+hD+K2GfhVvnw+o8VsM/CrfPh9SYDwlfpOrT6EP4rYZ+FW+fD6nhnwOylxmnYQjU3qajvkfheXbtj/ANv+z9MiavGaj0WPrmTotKp0+NxNMP58VsM/CrfPh9R4rYZ+FW+fD6kwIeEr9Lnq0+hD+K2GfhVvnw+o8VsM/CrfPh9T34lf2+FYddYpd7reLOhPcVdzDbHcSSxmjsh/THZBU/vrdDvypiH6hOz7n0f0h0hE1XWzqriNeiJnR8HExRTrWT4rYZ+FW+fD6jxWwz8Kt8+H1K299bod+VMQ/UJz31uh35UxD9QnZn2f6a/t7T/GXGmzWT4rYZ+FW+fD6jxWwz8Kt8+H1K299bod+VMQ/UJz31uh35UxD9QnPs/01/b2n+MmmzWT4rYZ+FW+fD6jxWwz8Kt8+H1K299bod+VMQ/UJz31uh35UxD9QnPs/wBNf29p/jJps1k+K2GfhVvnw+o8VsM/CrfPh9StvfW6HflTEP1Cc99bod+VMQ/UJz7P9Nf29p/jJps1k+K2GfhVvnw+o8VsM/CrfPh9StvfW6HflTEP1Cc99bod+VMQ/UJz7P8ATX9vaf4yabNZPithn4Vb58PqPFbDPwq3z4fUrmjrUaIa9WShSxLEJp6k0JJYe4Z4bYxjsgt5g3y5X7o/q/8Al2dVGnV1omNOjXrcxFFWpD+K2GfhVvnw+o8VsM/CrfPh9SYGF4Sv0ue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+ZwjA7K+o1p60am2nWmpw3M2zyQhD/t/3e7xWwz8Kt8+H1P6y58WuelT+qCWTrtKoqnRLimmNCH8VsM/CrfPh9R4rYZ+FW+fD6kwIeEr9Ln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+cxbALGyw+rc0Y1d3Judm6m2w8s0If1f8Ad6KOWcNqUZJ5o1ts0sIx+FD+r+56cw8D3H5Hbg9tt8WpcyX1JeEq6sTpcdWNKM8VsM/CrfPh9R4rYZ+FW+fD6kwI+Er9Ln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D+K2GfhVvnw+o8VsM/CrfPh9SYDwlfpOrT6EP4rYZ+FW+fD6jxWwz8Kt8+H1JgPCV+k6tPoQ/ithn4Vb58PqPFbDPwq3z4fUmA8JX6Tq0+hD+K2GfhVvnw+p4bjA7KlitrZSxqb3WlmjNtm8vkhGP9X/Z+mRN5xhsOZU7MU6LSqZ1uKqYfz4rYZ+FW+fD6jxWwz8Kt8+H1JgQ8JX6XP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yVrvYTa4bh+UZreM/85WvYR3Udv3JaTKLXWvbwbk70992aLIrYfIKZnoCwmf8A279Sqspo0dKWmj/17sAD2LoQAAAAAAAGjdSjDrfEs45hp3EZ9kmGSTQ3Mdn/AMWDX3ithn4Vb58PqZL1GeOmZOq5O9lbMa+ZwK6o6dtIieynuwtLJamJ6No0+meaH8VsM/CrfPh9TzYjl6wtbGtcUo1d1Tl2w2zeT1P0LxY1wVc8x4ym0qmY8b0E0xoR1nlvDq9pQrzxrbqpTlnjsmhs2xht/qfbxWwz8Kt8+H1PfhvB1r6CTswelxNpXp1uYpjRqQ/ithn4Vb58PqPFbDPwq3z4fUmBx4Sv0n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h/FbDPwq3z4fUeK2GfhVvnw+pMB4Sv0nVp9CH8VsM/CrfPh9R4rYZ+FW+fD6kwHhK/SdWn0IfxWwz8Kt8+H1Hithn4Vb58PqTAeEr9J1afQh/FbDPwq3z4fUeK2GfhVvnw+pMB4Sv0nVp9D87Vwu2wzFcP9zRn/nJ5t1uo7fubPrfokTi3CuF8+f6KWc1zMxEyUxomRRutRpOxzJeB4Dk3KuM0cExbOl7NYwxe4nhSo2FtLGSWrUjV27aM22tT+HCWbcyb5NDczQlivJD5gyblDNvufxqyrg+M+5N3vHhCxpXG9brZutxvksdzt3Mu3Z93cw/qQpmInTKUql0QWmrdodwOhY4JpHyTdYtGnGW9xmritnC5uZpoyxnhCbdxjJS2yS7KUI7IbmEY7qbbNGI1lKVnm7KWBaaNGmM4bmG60bYtLfxks7iF3bz091SnqwnhR2xjNJGnQnm+HJCWlvk0Y/erZ/kc0Rfiryf+w7X7CewHLWXMq2c+H5Yy/huEWtSpGtPQsLSnb05qkYQhGeMskIQjNsllht+7shD+pLrePS40divffN6GPEfx58cbPe/c2/8AgrfqfhPd7dzvPubdbrd7rybfvNnwt1uPhq+yJoJzHmzQ1n+OdsNo4JmrSZe1MYjTkq1KcLeMs8K9rSrSTQn3qWFeNSM0sITVIU6m5mju4bJbx/k10c+F/GDxAy34U90+7Pd3gqh7o90brd77vm53W73Xwt1t27fLt2v0jjraNRo9KgtXrTxkufR3Y5Rz3j+G5YzDlOnJg15Z4rVlsYxlo7adOaXfpvhTbiSEs8PJGWpLNtllhGTb48h16WlPTZiesNeWdGzyPlnCauFYBil7Ge0mrzSRm3673M02yNKWFS7ljPPuYQhNJDc7uSfcXXj2Qci5qvJMQzPkrAcXuqdOFGSvf4bRuKktOEYxhJCaeWMYS7Zpo7PubYx/rRukfKuL4xovxnJGQ6OD2NxfYbHCrSndyzUrShbzwhSnlhClCMZdzRjPCSEIRhCaEu2GzbBzpjT4u00PHljMuA6fNF97eWuHYxhuC5jtrzDZZrneJLiejNCajUqSQknqQl2TbuWG78u2SMdzGGyMam1cNJ2B6N8KxTQZpQxnDcv4zk69uadvWvJ42tveW09WM+7kq1oy7qaM9SaaXbCTdUp6c0sJtk8YXvkPKVnkPJeC5OsY0ZqeEWVK1mq0qEKMtepLLDfKsZIRjsmnn3U8fLGO2aMYxjHyvtmDJuUM2+5/GrKuD4z7k3e8eELGlcb1utm63G+Sx3O3cy7dn3dzD+pxpjxx2Cjq9elrA6fMvYvl6zo4jkbRpUrVK+LRjPTp3WKTQhNLJbzyzfz0sk9O2n8kIS7JZ4xjNLPT3cPoUzHgervn3NegvPGJ0cLwyvexxnL+KXsY06VxRnpwhGWrXn3Em63FOnLCMJYSb5Try7qMdxLHSuEYNhGX8OpYRgOFWeG2NDdb1a2lCWjRp7qaM025klhCENs0Yxjsh5YxjF8cey1lzNVnJh+Z8v4bi9rTqQrSUL+0p3FOWpCEYQnhLPCMITbJpobfu7Ix/rc9bs7DQoLSrieHaxWeMtaKsjy2eYMuYFiVDG814lSqze5KdGEIyyW9O5pzbJp56c9eG5khGO6jLsml3FXcfHSXd0tBGsbh2mXEpa0+WM6WUcGxi4hRnrTWNaSSnCWaWEsIQlljCjQm2RjPPNCS53MsYwlg0HgOWsuZVs58Pyxl/DcItalSNaehYWlO3pzVIwhCM8ZZIQhGbZLLDb93ZCH9T2XlnZ4jZ18PxC0o3VrdU5qNehWpwnp1ac0Iwmkmlj5JpYwjGEYR8kYROto8XYaFJ6btMOXMayXc6PNGGL4bm3NOcqdTB7Gywu4p3cslOpLua9WrNTnhLSllpTTxhNNHZCOyaMIyS1IyzGUMay5oWs9Hegj3DWvMfxOymhNRw6tTqU6NSWG+XNzUjWqSTy0pp43E8uyWMYwpzyyy7ZYSv3mA5ByLlW8nxDLGSsBwi6qU40Z69hhtG3qTU4xhGMkZpJYRjLtlljs+5thD+p+VtdGmL3Wni90sY/VwepY2WCU8GwKhSozT3NPbNvlWvUmn8lOeE01aSXcbd1TqbI7nZHdtMaNAr7WQs7zR5pEyTrGWVpWvbXAqkMHxqhLTjUjTs6u+QhVklhuYQm2V68u6nqQl3yahDZHbNt/X511j9HeFZLmxjJeZ8NzFjmI05KOCYTYze6bm4vK0v8xJUt5JoVZJd1GG7hNuZoeWWHw4yyxtp+bwjRro5y/iNLF8ByBlvDb6hut6urTCqFGtT3UsZZtzPLLCMNssYwjsj5YRjBxpidYy9mXQTmPRfoJydnazw2jHNuQ8WmzJiVnLVqXFGrCpVpxm3UskI7ZqUlvaQn3E0tOElOvNupvJNG8ffN6GPEfx58cbPe/c2/8AgrfqfhPd7dzvPubdbrd7rybfvNnwt1uPhrUfm/5NdHPhfxg8QMt+FPdPuz3d4Koe6PdG63e+75ud1u918Ldbdu3y7drmautrNGjUo7ImgnMebNDWf452w2jgmatJl7UxiNOSrUpwt4yzwr2tKtJNCfepYV41IzSwhNUhTqbmaO7hslmNXrTxkufR3Y5Rz3j+G5YzDlOnJg15Z4rVlsYxlo7adOaXfpvhTbiSEs8PJGWpLNtllhGTbfqBx7IORc1XkmIZnyVgOL3VOnCjJXv8No3FSWnCMYwkhNPLGMJds00dn3NsY/1nW06zRoU1o2pV9Muni807U8I3OUcCw2fBMs3teWpQrXlaE00KlxLTjH4ckN9upN1NCWGyeSG53ck+40G+NnZ2eHWdDD8PtKNra2tOWjQoUacJKdKnLDZLJLLDySywhCEIQh5IQg+yMzpIAHDk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8AyLtvq5Q+9hrlNgKeZIAAAAAAAAAAAAAAACJs+MN/zKfZglkTZ8Yb/mU+zBLJ16/2hGkUxrackVXrG29cy51Ma2nJFV6xtvXM7nJnbF246ebi0wyxMA2XYQAAAAAAAAtbVe5asE9Fd+z1FUrW1XuWrBPRXfs9R02UOyL17OvuylRihuoBrKzgAAAAAAAAAAAAAAAHyufi1XmTep4svcD2/wC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AAAAAAAAAAAAAAAAics8FS8+ZLInLPBUvPmSydpjlGnVAoXXK5M8K69o+z119KF1yuTPCuvaPs9d3+Se27txfKXFphljkBsiwgAAAAAAABdGqRyty9WXPrkUuujVI5W5erLn1yOhyn2NeeCeSdnihtgBrUzQAAAAAAAAAAAAAAAETmbgqbnypZE5m4Km58qWTnDH7/JGNcgCCTCutDy1Y56K09mpqpWtrQ8tWOeitPZqaqWzeT2yLr7Ojuwwa8UgDuEQAAAAAAAG2dUvkipdY3PrlXOpjVL5IqXWNz65VztacptsXnjq5s6jDAA6JIAAAAAAAAAAAAAARNXjNR6LH1zJZE1eM1HosfXMnR27kaksAgkhM8cSswdV3fdTObTpLnjiVmDqu77qZzaXDmw8nvG+nlLGt9cAC0nwAAAAAAAAerCeFbLpFPtQdNnMnCeFbLpFPtQdNlRZ0Md13V/SyLDtAFUsgAAAAAAAAAAAAAAABE5c+LXPSp/VBLInLnxa56VP6oJZO0xSjTqFA63ePY5gGXcv18Cxq/w6pVvask89pcz0Zppd727IxljDbBfzOeujxYy50+r3b0WR9FNp03d6a40xpnuy4tcMs2/yj6Q/+vMxftSv9o/lH0h/9eZi/alf7T86NhP/AArt+nT8IYemX6L+UfSH/wBeZi/alf7R/KPpD/68zF+1K/2n50P/AArt+nT8INMv0X8o+kP/AK8zF+1K/wBo/lH0h/8AXmYv2pX+0/Oh/wCFdv06fhBpl+i/lH0h/wDXmYv2pX+0fyj6Q/8ArzMX7Ur/AGn50P8Awrt+nT8INMv0X8o+kP8A68zF+1K/2j+UfSH/ANeZi/alf7T86H/hXb9On4QaZfov5R9If/XmYv2pX+0u7VKzXmnHtIGKWuOZlxXEaEmDVKktO7vKlaSWff6MN1CE0YwhHZGMNv8A3izevvU15SMW6jq9/QeeyrulhR0NeKqaIier6I9MJ2cz1obFAa7swAAAAAAAAAAAAAAABG5h4HuPyO3B7bb4tS5kvqeLMPA9x+R24PbbfFqXMl9Sc4I3/wAI+c+oCCTKGlnWL0mZO0i43lnBr2whZWNeWSjCraSzTQhGSWbZGP8AT5YxfkffY6X/AD7DP1GX635/WD5Zc0dKk7qRXjYfonJ7oq26PsLS0u9E1TRTMz1Y8czTGlh1V1RM+NcfvsdL/n2GfqMv1nvsdL/n2GfqMv1qcHYfZrof+2o/xhHr1elcfvsdL/n2GfqMv1nvsdL/AJ9hn6jL9anA+zXQ/wDbUf4wder0rj99jpf8+wz9Rl+s99jpf8+wz9Rl+tTgfZrof+2o/wAYOvV6Vx++x0v+fYZ+oy/We+x0v+fYZ+oy/WpwPs10P/bUf4wder0rj99jpf8APsM/UZfrPfY6X/PsM/UZfrU4H2a6H/tqP8YOvV6XQbQlm7Gc9aNcKzRmCpSnvrya4hUjSpwkl+BXnkl2Qh9zySwfulV6sPIngHPvPaqq1GvnTdlRYdJ3iys40UxXXERGqIiqdEMynx0wAOrSAAAAAAAAAAAAAAETecYbDmVOzFLIm84w2HMqdmKdGud0o1JYBBIAAAAAAAAAAAAAAABlbXt4Nyd6e+7NFkVrrXt4Nyd6e+7NFkVsVkDsCw9/v1Koyn2pae73YAHsXQgAAAAAAANL6jPHTMnVcneytmMZ6jPHTMnVcneytmNes4O3rTdT3YWnkts2jfPMeLGuCrnmPa8WNcFXPMeLpxQ9DOp9MN4OtfQSdmD0vNhvB1r6CTswelxOsjUAOHIAAAAAAAAAAAAAAAAAAAAAAAAAAAAACJxbhXC+fP8ARSyJxbhXC+fP9FLJ1YY/3tRjXIAgkAAAAAAAAAAAAAAAAAAAAAAAAAAAAAAAAAAAAAAAAAAAAAAAAInFuFcL58/0UsicW4Vwvnz/AE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wCRdt9XKH3sNcpsBTzJAAAAAAAAAAAAAAAARNnxhv8AmU+zBLImz4w3/Mp9mCWTr1/tCNIpjW05IqvWNt65lzqY1tOSKr1jbeuZ3OTO2Ltx083FphliYBsuwgAAAAAAABa2q9y1YJ6K79nqKpWtqvctWCeiu/Z6jpsodkXr2dfdlKjFDdQDWVnAAAAAAAAAAAAAAAAPlc/FqvMm9TxZe4Ht/wAvtxe25+LVeZN6niy9wPb/AJfbinGCd6PnJIBBJifW35W5urbb6Sl10a2/K3N1bbfSUu2WyY2NduCnkwrTFIA71AAAAAAAABsfU25M8U69rez26+VDam3JninXtb2e3Xy1uys23eeL5QzbPDAA86mAAAAAAAAAAAAAAImlxmrdFh65UsiaXGat0WHrlTo7dyNXYlgEEnmxLg669BP2YuZDpviXB116CfsxcyFuZr8N69z6mPb9gAtdjgAAAAAAADpxh3B9t6GTswcx3TjDuD7b0MnZgqfOhhuvv/QyLDtegBUjIAAAAAAAAAAAAAAAA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AZ+xq9y3kjHswYdvfurDcPr3VGFSXdSxnkkjNCEYf0w2w8rJnvvtK3m2A/qc/wDqNSaXeSzN3Ut53UznatXN/wBEXHpK6W1d7sqa5iqIjTHqY9tVNMxoXd777St5tgP6nP8A6h777St5tgP6nP8A6ikR7/7LdDf21HwfLwlXpXd777St5tgP6nP/AKh777St5tgP6nP/AKikQ+y3Q39tR8DwlXpXd777St5tgP6nP/qHvvtK3m2A/qc/+opEPst0N/bUfA8JV6V3e++0rebYD+pz/wCoe++0rebYD+pz/wCopEPst0N/bUfA8JV6V3e++0rebYD+pz/6h777St5tgP6nP/qKRD7LdDf21HwPCVeloDLOtXpPxnMmFYPdUcElo319Qtqk1O0nhNCWepLLGMIxnjDbsj5PJFsBzcyHx5y71tad9K6Rquzg9GXPo22sKbpZxRExVp0Rr8cPvY1TVE6QBXj7Mra9vBuTvT33Zositda9vBuTvT33ZositisgdgWHv9+pVGU+1LT3e7AA9i6EAAAAAAABpfUZ46Zk6rk72VsxjPUZ46Zk6rk72Vsxr1nB29abqe7C08ltm0b55jxY1wVc8x7Xixrgq55jxdOKHoZ1PphvB1r6CTswel5sN4OtfQSdmD0uJ1kahS+sdpezXoply9HLFOwn8KRu9/8AdVGaps3vetzudk0Nn+8m2/8A0F0Mwa7P3mTf78Q/y70eSF1sb70zY2F4piqietpidU6KKp5o2kzFMzD8Z777St5tgP6nP/qHvvtK3m2A/qc/+opEXh9luhv7aj4MXwlXpXd777St5tgP6nP/AKh777St5tgP6nP/AKikQ+y3Q39tR8DwlXpXd777St5tgP6nP/qHvvtK3m2A/qc/+opEPst0N/bUfA8JV6V3e++0rebYD+pz/wCoe++0rebYD+pz/wCopEPst0N/bUfA8JV6V3e++0rebYD+pz/6h777St5tgP6nP/qKRD7LdDf21HwPCVeld3vvtK3m2A/qc/8AqLc1dtNOcdKeMYxZZmp4fJSsLanVpQtaE0kYzTT7I7ds0dvkgxq0dqW8Y8y9Bo95F57KrJ/ou59D29vYWFNNURGiYjxx+KErOuqaoiZayAUYyw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5lPswSydev8A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AKGRYdr0AKkZAAAAAAAAAAAAAAAACJyzwVLz5ksics8FS8+ZLJ2mOUadUChdcrkzwrr2j7PXX0oXXK5M8K69o+z13f5J7bu3F8pcWmGWOQGyLCAAAAAAAAF0apHK3L1Zc+uRS66NUjlbl6sufXI6HKfY154J5J2eKG2AGtTNAAAAAAAAAAAAAAAAROZuCpufKlkTmbgqbnypZOcMfv8AJGNcgCCTCutDy1Y56K09mpqpWtrQ8tWOeitPZqaqWzeT2yLr7Ojuwwa8UgDuEQAAAAAAAG2dUvkipdY3PrlXOpjVL5IqXWNz65VztacptsXnjq5s6jDAA6JIAAAAAAAAAAAAAARNXjNR6LH1zJZE1eM1HosfXMnR27kaksAgkhM8cSswdV3fdTObTpLnjiVmDqu77qZzaXDmw8nvG+nlLGt9cAC0nwAAAAAAAAerCeFbLpFPtQdNnMnCeFbLpFPtQdNlRZ0Md13V/SyLDtAFUsgAAAAAAAAAAAAAAABE5c+LXPSp/VBLInLnxa56VP6oJZO0xSjTqGc9dHixlzp9Xu2jGc9dHixlzp9Xu3pMjNu3ffPdlG1wSyWA2MYYAAAAAAAAvvU15SMW6jq9/QUIvvU15SMW6jq9/Qecyu2JeeH5wnZ4obFAa3s0AAAAAAAAAAAAAAABG5h4HuPyO3B7bb4tS5kvqeLMPA9x+R24PbbfFqXMl9Sc4I3/AM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8AfqVRlPtS093uwAPYuhAAAAAAAAaX1GeOmZOq5O9lbMYz1GeOmZOq5O9lbMa9ZwdvWm6nuwtPJbZtG+eY8WNcFXPMe14sa4KueY8XTih6GdT6Ybwda+gk7MHpebDeDrX0EnZg9LidZGoZg12fvMm/34h/l2n2YNdn7zJv9+If5d6vIfb9397uVIWuCWXgGw7DAAAAAAAAGjtS3jHmXoNHvIs4tHalvGPMvQaPeReXyz2FeN0d6E7PHDWQDXRmgAAAAAAAAAAAAAAAInFuFcL58/0UsicW4Vwvnz/RSydWGP8Ae1GNcgCCQAAAAAAAAAAAAAAAAAAAAAAAAAAAAAAAAAAAAAAAAAAAAAAAAicW4Vwvnz/RSyJxbhXC+fP9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AAAAAAAAAAAAAAAA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A86mAAAAAAAAAAAAAAImlxmrdFh65UsiaXGat0WHrlTo7dyNXYlgEEnmxLg669BP2YuZDpviXB116CfsxcyFuZr8N69z6mPb9gAtdjgAAAAAAADpxh3B9t6GTswcx3TjDuD7b0MnZgqfOhhuvv8A0Miw7XoAVIyAAAAAAAAAAAAAAAAETlngqXnzJZE5Z4Kl58yWTtMco06oFC65XJnhXXtH2euvpQuuVyZ4V17R9nru/wA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8A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wAimPc+09ppLVVVrP8A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AIu2+rlD72GuU2Ap5kgAAAAAAAAAAAAAAAImz4w3/ADKfZglkTZ8Yb/mU+zBLJ16/2hGkUxrackVXrG29cy51Ma2nJFV6xtvXM7nJnbF246ebi0wyxMA2XYQAAAAAAAAtbVe5asE9Fd+z1FUrW1XuWrBPRXfs9R02UOyL17OvuylRihuoBrKzgAAAAAAAAAAAAAAAHyufi1XmTep4svcD2/5fbi9tz8Wq8yb1PFl7ge3/AC+3FOME70fOSQCCTE+tvytzdW230lLro1t+Vubq22+kpdstkxsa7cFPJhWmKQB3qAAAAAAAADY+ptyZ4p17W9nt18qG1NuTPFOva3s9uvlrdlZtu88Xyhm2eGAB51MAAAAAAAAAAAAAARNLjNW6LD1ypZE0uM1bosPXKnR27kauxLAIJPNiXB116CfsxcyHTfEuDrr0E/Zi5kLczX4b17n1Me37ABa7HAAAAAAAAHTjDuD7b0MnZg5junGHcH23oZOzBU+dDDdff+hkWHa9ACpGQAAAAAAAAAAAAAAAAics8FS8+ZLInLPBUvPmSydpjlGnVAoXXK5M8K69o+z119KF1yuTPCuvaPs9d3+Se27txfKXFphljkBsiwgAAAAAAABdGqRyty9WXPrkUuujVI5W5erLn1yOhyn2NeeCeSdnihtgBrUzQAAAAAAAAAAAAAAAETmbgqbnypZE5m4Km58qWTnDH7/JGNcgCCTCutDy1Y56K09mpqpWtrQ8tWOeitPZqaqWzeT2yLr7Ojuwwa8UgDuEQAAAAAAAG2dUvkipdY3PrlXOpjVL5IqXWNz65VztacptsXnjq5s6jDAA6JIAAAAAAAAAAAAAARNXjNR6LH1zJZE1eM1HosfXMnR27kaksAgkhM8cSswdV3fdTObTpLnjiVmDqu77qZzaXDmw8nvG+nlLGt9cAC0nwAAAAAAAAerCeFbLpFPtQdNnMnCeFbLpFPtQdNlRZ0Md13V/SyLDtAFUsgAAAAAAAAAAAAAAABE5c+LXPSp/VBLInLnxa56VP6oJZO0xSjTqGc9dHixlzp9Xu2jGc9dHixlzp9Xu3pMjNu3ffPdlG1wSyWA2MYYAAAAAAAAvvU15SMW6jq9/QUIvvU15SMW6jq9/Qecyu2JeeH5wnZ4obFAa3s0AAAAAAAAAAAAAAABG5h4HuPyO3B7bb4tS5kvqeLMPA9x+R24PbbfFqXMl9Sc4I3/wj5z6gIJMBawfLLmjpUndSK8WHrB8suaOlSd1IrxtB0Lsy7+zo7sMGrFIA7NEAAAAAAABuzVh5E8A5957VVWoqvVh5E8A5957VVWo1jyg2tevaV96WdRhgAdQkAAAAAAAAAAAAAAIm84w2HMqdmKWRN5xhsOZU7MU6Nc7pRqSwCCT8jpd5LM3dS3ndTOdrolpd5LM3dS3ndTOdq5s2XkVvxRyY1vrgAWa+AAAAAAAACdyHx5y71tad9K6RubmQ+POXetrTvpXSNTuc/yi78NXOGTYapAFXPuytr28G5O9PfdmiyK11r28G5O9PfdmiyK2KyB2BYe/36lUZT7UtPd7sAD2LoQAAAAAAAGl9RnjpmTquTvZWzGM9RnjpmTquTvZWzGvWcHb1pup7sLTyW2bRvnmPFjXBVzzHteLGuCrnmPF04oehnU+mG8HWvoJOzB6Xmw3g619BJ2YPS4nWRqGYNdn7zJv9+If5dp9mDXZ+8yb/fiH+XeryH2/d/e7lSFrgll4BsOwwAAAAAAABo7Ut4x5l6DR7yLOLR2pbxjzL0Gj3kXl8s9hXjdHehOzxw1kA10ZoAAAAAAAAAAAAAAACJxbhXC+fP8ARSyJxbhXC+fP9FLJ1YY/3tRjXIAgkAAAAAAAAAAAAAAAAAAAAAAAAAAAAAAAAAAAAAAAAAAAAAAAAInFuFcL58/0UsicW4Vwvnz/AE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wCRdt9XKH3sNcpsBTzJAAAAAAAAAAAAAAAARNnxhv8AmU+zBLImz4w3/Mp9mCWTr1/tCNIpjW05IqvWNt65lzqY1tOSKr1jbeuZ3OTO2Ltx083FphliYBsuwgAAAAAAABa2q9y1YJ6K79nqKpWtqvctWCeiu/Z6jpsodkXr2dfdlKjFDdQDWVnAAAAAAAAAAAAAAAAPlc/FqvMm9TxZe4Ht/wAvtxe25+LVeZN6niy9wPb/AJfbinGCd6PnJIBBJifW35W5urbb6Sl10a2/K3N1bbfSUu2WyY2NduCnkwrTFIA71AAAAAAAABsfU25M8U69rez26+VDam3JninXtb2e3Xy1uys23eeL5QzbPDAA86mAAAAAAAAAAAAAAImlxmrdFh65UsiaXGat0WHrlTo7dyNXYlgEEnmxLg669BP2YuZDpviXB116CfsxcyFuZr8N69z6mPb9gAtdjgAAAAAAADpxh3B9t6GTswcx3TjDuD7b0MnZgqfOhhuvv/QyLDtegBUjIAAAAAAAAAAAAAAAA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8AyLtvq5Q+9hrlNgKeZIAAAAAAAAAAAAAAACJs+MN/zKfZglkTZ8Yb/mU+zBLJ16/2hGkUxrackVXrG29cy51Ma2nJFV6xtvXM7nJnbF246ebi0wyxMA2XYQAAAAAAAAtbVe5asE9Fd+z1FUrW1XuWrBPRXfs9R02UOyL17OvuylRihuoBrKzgAAAAAAAAAAAAAAAHyufi1XmTep4svcD2/wC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AAAAAAAAAAAAAAAAics8FS8+ZLInLPBUvPmSydpjlGnVAoXXK5M8K69o+z119KF1yuTPCuvaPs9d3+Se27txfKXFphljkBsiwgAAAAAAABdGqRyty9WXPrkUuujVI5W5erLn1yOhyn2NeeCeSdnihtgBrUzQAAAAAAAAAAAAAAAETmbgqbnypZE5m4Km58qWTnDH7/JGNcgCCTCutDy1Y56K09mpqpWtrQ8tWOeitPZqaqWzeT2yLr7Ojuwwa8UgDuEQAAAAAAAG2dUvkipdY3PrlXOpjVL5IqXWNz65VztacptsXnjq5s6jDAA6JIAAAAAAAAAAAAAARNXjNR6LH1zJZE1eM1HosfXMnR27kaksAgkhM8cSswdV3fdTObTpLnjiVmDqu77qZzaXDmw8nvG+nlLGt9cAC0nwAAAAAAAAerCeFbLpFPtQdNnMnCeFbLpFPtQdNlRZ0Md13V/SyLDtAFUsgAAAAAAAAAAAAAAABE5c+LXPSp/VBLInLnxa56VP6oJZO0xSjTqGc9dHixlzp9Xu2jGc9dHixlzp9Xu3pMjNu3ffPdlG1wSyWA2MYYAAAAAAAAvvU15SMW6jq9/QUIvvU15SMW6jq9/Qecyu2JeeH5wnZ4obFAa3s0AAAAAAAAAAAAAAABG5h4HuPyO3B7bb4tS5kvqeLMPA9x+R24PbbfFqXMl9Sc4I3/wj5z6gIJMBawfLLmjpUndSK8WHrB8suaOlSd1IrxtB0Lsy7+zo7sMGrFIA7NEAAAAAAABuzVh5E8A5957VVWoqvVh5E8A5957VVWo1jyg2tevaV96WdRhgAdQkAAAAAAAAAAAAAAIm84w2HMqdmKWRN5xhsOZU7MU6Nc7pRqSwCCT8jpd5LM3dS3ndTOdrolpd5LM3dS3ndTOdq5s2XkVvxRyY1vrgAWa+AAAAAAAACdyHx5y71tad9K6RubmQ+POXetrTvpXSNTuc/wAou/DVzhk2GqQBVz7sra9vBuTvT33Zositda9vBuTvT33ZositisgdgWHv9+pVGU+1LT3e7AA9i6EAAAAAAABpfUZ46Zk6rk72VsxjPUZ46Zk6rk72Vsxr1nB29abqe7C08ltm0b55jxY1wVc8x7Xixrgq55jxdOKHoZ1PphvB1r6CTswel5sN4OtfQSdmD0uJ1kahmDXZ+8yb/fiH+XafZg12fvMm/wB+If5d6vIfb9397uVIWuCWXgGw7DAAAAAAAAGjtS3jHmXoNHvIs4tHalvGPMvQaPeReXyz2FeN0d6E7PHDWQDXRmgAAAAAAAAAAAAAAAInFuFcL58/0UsicW4Vwvnz/RSydWGP97UY1yAIJAAAAAAAAAAAAAAAAAAAAAAAAAAAAAAAAAAAAAAAAAAAAAAAACJxbhXC+fP9FLInFuFcL58/0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5F231cofew1ymwFPMkAAAAAAAAAAAAAAABE2fGG/5lPswSyJs+MN/wA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A86mAAAAAAAAAAAAAAImlxmrdFh65UsiaXGat0WHrlTo7dyNXYlgEEnmxLg669BP2YuZDpviXB116CfsxcyFuZr8N69z6mPb9gAtdjgAAAAAAADpxh3B9t6GTswcx3TjDuD7b0MnZgqfOhhuvv/QyLDtegBUjIAAAAAAAAAAAAAAAA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AAAAAAAAAAAAAAAAics8FS8+ZLInLPBUvPmSydpjlGnVAoXXK5M8K69o+z119KF1yuTPCuvaPs9d3+Se27txfKXFphljkBsiwgAAAAAAABdGqRyty9WXPrkUuujVI5W5erLn1yOhyn2NeeCeSdnihtgBrUzQAAAAAAAAAAAAAAAETmbgqbnypZE5m4Km58qWTnDH7/JGNcgCCTCutDy1Y56K09mpqpWtrQ8tWOeitPZqaqWzeT2yLr7Ojuwwa8UgDuEQAAAAAAAG2dUvkipdY3PrlXOpjVL5IqXWNz65VztacptsXnjq5s6jDAA6JIAAAAAAAAAAAAAARNXjNR6LH1zJZE1eM1HosfXMnR27kaksAgkhM8cSswdV3fdTObTpLnjiVmDqu77qZzaXDmw8nvG+nlLGt9cAC0nwAAAAAAAAerCeFbLpFPtQdNnMnCeFbLpFPtQdNlRZ0Md13V/SyLDtAFUsgAAAAAAAAAAAAAAABE5c+LXPSp/VBLInLnxa56VP6oJZO0xSjTqGc9dHixlzp9Xu2jGc9dHixlzp9Xu3pMjNu3ffPdlG1wSyWA2MYYAAAAAAAAvvU15SMW6jq9/QUIvvU15SMW6jq9/Qecyu2JeeH5wnZ4obFAa3s0AAAAAAAAAAAAAAABG5h4HuPyO3B7bb4tS5kvqeLMPA9x+R24PbbfFqXMl9Sc4I3/wA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AH4h/l2n2YNdn7zJv9+If5d6vIfb9397uVIWuCWXgGw7DAAAAAAAAGjtS3jHmXoNHvIs4tHalvGPMvQaPeReXyz2FeN0d6E7PHDWQDXRmgAAAAAAAAAAAAAAAInFuFcL58/0UsicW4Vwvnz/AEUsnVhj/e1GNcgCCQAAAAAAAAAAAAAAAAAAAAAAAAAAAAAAAAAAAAAAAAAAAAAAAAicW4Vwvnz/AEUsicW4Vwvnz/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APOpgAAAAAAAAAAAAACJpcZq3RYeuVLImlxmrdFh65U6O3cjV2JYBBJ5sS4OuvQT9mLmQ6b4lwddegn7MXMhbma/Devc+pj2/YALXY4AAAAAAAA6cYdwfbehk7MHMd04w7g+29DJ2YKnzoYbr7/wBDIsO16AFSMgAAAAAAAAAAAAAAAB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/AI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A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mU+zBLJ16/wB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8AoZFh2vQAqRkAAAAAAAAAAAAAAAAInLPBUvPmSyJyzwVLz5ksnaY5Rp1QKF1yuTPCuvaPs9dfShdcrkzwrr2j7PXd/kntu7cXylxaYZY5AbIsIAAAAAAAAXRqkcrcvVlz65FLro1SOVuXqy59cjocp9jXngnknZ4obYAa1M0AAAAAAAAAAAAAAABE5m4Km58qWROZuCpufKlk5wx+/wAkY1yAIJMK60PLVjnorT2amqla2tDy1Y56K09mpqpbN5PbIuvs6O7DBrxSAO4RAAAAAAAAbZ1S+SKl1jc+uVc6mNUvkipdY3PrlXO1pym2xeeOrmzqMMADokgAAAAAAAAAAAAABE1eM1HosfXMlkTV4zUeix9cydHbuRqSwCCSEzxxKzB1Xd91M5tOkueOJWYOq7vupnNpcObDye8b6eUsa31wALSfAAAAAAAAB6sJ4VsukU+1B02cycJ4VsukU+1B02VFnQx3XdX9LIsO0AVSyAAAAAAAAAAAAAAAAETlz4tc9Kn9UEsicufFrnpU/qglk7TFKNOoZz10eLGXOn1e7aMZz10eLGXOn1e7ekyM27d9892UbXBLJYDYxhgAAAAAAAC+9TXlIxbqOr39BQi+9TXlIxbqOr39B5zK7Yl54fnCdnihsUBrezQAAAAAAAAAAAAAAAEbmHge4/I7cHttvi1LmS+p4sw8D3H5Hbg9tt8WpcyX1Jzgjf8Awj5z6gIJMBawfLLmjpUndSK8WHrB8suaOlSd1IrxtB0Lsy7+zo7sMGrFIA7NEAAAAAAABuzVh5E8A5957VVWoqvVh5E8A5957VVWo1jyg2tevaV96WdRhgAdQkAAAAAAAAAAAAAAIm84w2HMqdmKWRN5xhsOZU7MU6Nc7pRqSwCCT8jpd5LM3dS3ndTOdrolpd5LM3dS3ndTOdq5s2XkVvxRyY1vrgAWa+AAAAAAAACdyHx5y71tad9K6RubmQ+POXetrTvpXSNTuc/yi78NXOGTYapAFXPuytr28G5O9PfdmiyK11r28G5O9PfdmiyK2KyB2BYe/wB+pVGU+1LT3e7AA9i6EAAAAAAABpfUZ46Zk6rk72VsxjPUZ46Zk6rk72Vsxr1nB29abqe7C08ltm0b55jxY1wVc8x7Xixrgq55jxdOKHoZ1PphvB1r6CTswel5sN4OtfQSdmD0uJ1kahmDXZ+8yb/fiH+XafZg12fvMm/34h/l3q8h9v3f3u5Uha4JZeAbDsMAAAAAAAAaO1LeMeZeg0e8izi0dqW8Y8y9Bo95F5fLPYV43R3oTs8cNZANdGaAAAAAAAAAAAAAAAAicW4Vwvnz/RSyJxbhXC+fP9FLJ1YY/wB7UY1yAIJAAAAAAAAAAAAAAAAAAAAAAAAAAAAAAAAAAAAAAAAAAAAAAAACJxbhXC+fP9FLInFuFcL58/0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5F231cofew1ymwFPMkAAAAAAAAAAAAAAAB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ADzqYAAAAAAAAAAAAAAiaXGat0WHrlSyJpcZq3RYeuVOjt3I1diWAQSebEuDrr0E/Zi5kOm+JcHXXoJ+zFzIW5mvw3r3PqY9v2AC12OAAAAAAAAOnGHcH23oZOzBzHdOMO4PtvQydmCp86GG6+/wDQyLDtegBUjIAAAAAAAAAAAAAAAAROWeCpefMlkTlngqXnzJZO0xyjTqgULrlcmeFde0fZ66+lC65XJnhXXtH2eu7/AC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AAAAAAAAAAAAAAAAInLnxa56VP6oJZE5c+LXPSp/VBLJ2mKUadQznro8WMudPq920Yznro8WMudPq929JkZt27757so2uCWSwGxjDAAAAAAAAF96mvKRi3UdXv6ChF96mvKRi3UdXv6DzmV2xLzw/OE7PFDYoDW9mgAAAAAAAAAAAAAAAI3MPA9x+R24PbbfFqXMl9TxZh4HuPyO3B7bb4tS5kvqTnBG/wD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ACKY9z7T2mktVVWs/wA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wAi7b6uUPvYa5TYCnmSAAAAAAAAAAAAAAAAibPjDf8AMp9mCWRNnxhv+ZT7MEsnXr/aEaRTGtpyRVesbb1zLnUxrackVXrG29czucmdsXbjp5uLTDLEwDZdhAAAAAAAAC1tV7lqwT0V37PUVStbVe5asE9Fd+z1HTZQ7IvXs6+7KVGKG6gGsrOAAAAAAAAAAAAAAAAfK5+LVeZN6niy9wPb/l9uL23PxarzJvU8WXuB7f8AL7cU4wTvR85JAIJMT62/K3N1bbfSUuujW35W5urbb6Sl2y2TGxrtwU8mFaYpAHeoAAAAAAAANj6m3JninXtb2e3XyobU25M8U69rez26+Wt2Vm27zxfKGbZ4YAHnUwAAAAAAAAAAAAABE0uM1bosPXKlkTS4zVuiw9cqdHbuRq7EsAgk82JcHXXoJ+zFzIdN8S4OuvQT9mLmQtzNfhvXufUx7fsAFrscAAAAAAAAdOMO4PtvQydmDmO6cYdwfbehk7MFT50MN19/6GRYdr0AKkZAAAAAAAAAAAAAAAACJyzwVLz5ksics8FS8+ZLJ2mOUadUChdcrkzwrr2j7PXX0oXXK5M8K69o+z13f5J7bu3F8pcWmGWOQGyLCAAAAAAAAF0apHK3L1Zc+uRS66NUjlbl6sufXI6HKfY154J5J2eKG2AGtTNAAAAAAAAAAAAAAAAROZuCpufKlkTmbgqbnypZOcMfv8kY1yAIJMK60PLVjnorT2amqla2tDy1Y56K09mpqpbN5PbIuvs6O7DBrxSAO4RAAAAAAAAbZ1S+SKl1jc+uVc6mNUvkipdY3PrlXO1pym2xeeOrmzqMMADokgAAAAAAAAAAAAABE1eM1HosfXMlkTV4zUeix9cydHbuRqSwCCSEzxxKzB1Xd91M5tOkueOJWYOq7vupnNpcObDye8b6eUsa31wALSfAAAAAAAAB6sJ4VsukU+1B02cycJ4VsukU+1B02VFnQx3XdX9LIsO0AVSyAAAAAAAAAAAAAAAAETlz4tc9Kn9UEsicufFrnpU/qglk7TFKNOoZz10eLGXOn1e7aMZz10eLGXOn1e7ekyM27d9892UbXBLJYDYxhgAAAAAAAC+9TXlIxbqOr39BQi+9TXlIxbqOr39B5zK7Yl54fnCdnihsUBrezQAAAAAAAAAAAAAAAEbmHge4/I7cHttvi1LmS+p4sw8D3H5Hbg9tt8WpcyX1Jzgjf/CPnPqAgkwFrB8suaOlSd1IrxYesHyy5o6VJ3UivG0HQuzLv7OjuwwasUgDs0QAAAAAAAG7NWHkTwDn3ntVVaiq9WHkTwDn3ntVVajWPKDa169pX3pZ1GGAB1CQAAAAAAAAAAAAAAibzjDYcyp2YpZE3nGGw5lTsxTo1zulGpLAIJPyOl3kszd1Led1M52uiWl3kszd1Led1M52rmzZeRW/FHJjW+uABZr4AAAAAAAAJ3IfHnLvW1p30rpG5uZD485d62tO+ldI1O5z/KLvw1c4ZNhqkAVc+7K2vbwbk70992aLIrXWvbwbk70992aLIrYrIHYFh7/fqVRlPtS093uwAPYuhAAAAAAAAaX1GeOmZOq5O9lbMYz1GeOmZOq5O9lbMa9ZwdvWm6nuwtPJbZtG+eY8WNcFXPMe14sa4KueY8XTih6GdT6Ybwda+gk7MHpebDeDrX0EnZg9LidZGoZg12fvMm/34h/l2n2YNdn7zJv9+If5d6vIfb9397uVIWuCWXgGw7DAAAAAAAAGjtS3jHmXoNHvIs4tHalvGPMvQaPeReXyz2FeN0d6E7PHDWQDXRmgAAAAAAAAAAAAAAAInFuFcL58/wBFLInFuFcL58/0UsnVhj/e1GNcgCCQAAAAAAAAAAAAAAAAAAAAAAAAAAAAAAAAAAAAAAAAAAAAAAAAicW4Vwvnz/RSyJxbhXC+fP8A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AJF231cofew1ymwFPMkAAAAAAAAAAAAAAABE2fGG/wCZT7MEsibPjDf8yn2YJZOvX+0I0imNbTkiq9Y23rmXOpjW05IqvWNt65nc5M7Yu3HTzcWmGWJgGy7CAAAAAAAAFrar3LVgnorv2eoqla2q9y1YJ6K79nqOmyh2RevZ192UqMUN1ANZWcAAAAAAAAAAAAAAAA+Vz8Wq8yb1PFl7ge3/AC+3F7bn4tV5k3qeLL3A9v8Al9uKcYJ3o+ckgEEmJ9bflbm6ttvpKXXRrb8rc3Vtt9JS7ZbJjY124KeTCtMUgDvUAAAAAAAAGx9TbkzxTr2t7Pbr5UNqbcmeKde1vZ7dfLW7Kzbd54vlDNs8MADzqYAAAAAAAAAAAAAAiaXGat0WHrlSyJpcZq3RYeuVOjt3I1diWAQSebEuDrr0E/Zi5kOm+JcHXXoJ+zFzIW5mvw3r3PqY9v2AC12OAAAAAAAAOnGHcH23oZOzBzHdOMO4PtvQydmCp86GG6+/9DIsO16AFSMgAAAAAAAAAAAAAAAB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wDIu2+rlD72GuU2Ap5kgAAAAAAAAAAAAAAAImz4w3/Mp9mCWRNnxhv+ZT7MEsnXr/aEaRTGtpyRVesbb1zLnUxrackVXrG29czucmdsXbjp5uLTDLEwDZdhAAAAAAAAC1tV7lqwT0V37PUVStbVe5asE9Fd+z1HTZQ7IvXs6+7KVGKG6gGsrOAAAAAAAAAAAAAAAAfK5+LVeZN6niy9wPb/AJ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AAAAAAAAAAAAAAAACJyzwVLz5ksics8FS8+ZLJ2mOUadUChdcrkzwrr2j7PXX0oXXK5M8K69o+z13f5J7bu3F8pcWmGWOQGyLCAAAAAAAAF0apHK3L1Zc+uRS66NUjlbl6sufXI6HKfY154J5J2eKG2AGtTNAAAAAAAAAAAAAAAAROZuCpufKlkTmbgqbnypZOcMfv8kY1yAIJMK60PLVjnorT2amqla2tDy1Y56K09mpqpbN5PbIuvs6O7DBrxSAO4RAAAAAAAAbZ1S+SKl1jc+uVc6mNUvkipdY3PrlXO1pym2xeeOrmzqMMADokgAAAAAAAAAAAAABE1eM1HosfXMlkTV4zUeix9cydHbuRqSwCCSEzxxKzB1Xd91M5tOkueOJWYOq7vupnNpcObDye8b6eUsa31wALSfAAAAAAAAB6sJ4VsukU+1B02cycJ4VsukU+1B02VFnQx3XdX9LIsO0AVSyAAAAAAAAAAAAAAAAETlz4tc9Kn9UEsicufFrnpU/qglk7TFKNOoZz10eLGXOn1e7aMZz10eLGXOn1e7ekyM27d9892UbXBLJYDYxhgAAAAAAAC+9TXlIxbqOr39BQi+9TXlIxbqOr39B5zK7Yl54fnCdnihsUBrezQAAAAAAAAAAAAAAAEbmHge4/I7cHttvi1LmS+p4sw8D3H5Hbg9tt8WpcyX1Jzgjf/CPnPqAgkwFrB8suaOlSd1IrxYesHyy5o6VJ3UivG0HQuzLv7OjuwwasUgDs0QAAAAAAAG7NWHkTwDn3ntVVaiq9WHkTwDn3ntVVajWPKDa169pX3pZ1GGAB1CQAAAAAAAAAAAAAAibzjDYcyp2YpZE3nGGw5lTsxTo1zulGpLAIJPyOl3kszd1Led1M52uiWl3kszd1Led1M52rmzZeRW/FHJjW+uABZr4AAAAAAAAJ3IfHnLvW1p30rpG5uZD485d62tO+ldI1O5z/ACi78NXOGTYapAFXPuytr28G5O9PfdmiyK11r28G5O9PfdmiyK2KyB2BYe/36lUZT7UtPd7sAD2LoQAAAAAAAGl9RnjpmTquTvZWzGM9RnjpmTquTvZWzGvWcHb1pup7sLTyW2bRvnmPFjXBVzzHteLGuCrnmPF04oehnU+mG8HWvoJOzB6Xmw3g619BJ2YPS4nWRqGYNdn7zJv9+If5dp9mDXZ+8yb/AH4h/l3q8h9v3f3u5Uha4JZeAbDsMAAAAAAAAaO1LeMeZeg0e8izi0dqW8Y8y9Bo95F5fLPYV43R3oTs8cNZANdGaAAAAAAAAAAAAAAAAicW4Vwvnz/RSyJxbhXC+fP9FLJ1YY/3tRjXIAgkAAAAAAAAAAAAAAAAAAAAAAAAAAAAAAAAAAAAAAAAAAAAAAAAInFuFcL58/0UsicW4Vwvnz/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AD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ADzqYAAAAAAAAAAAAAAiaXGat0WHrlSyJpcZq3RYeuVOjt3I1diWAQSebEuDrr0E/Zi5kOm+JcHXXoJ+zFzIW5mvw3r3PqY9v2AC12OAAAAAAAAOnGHcH23oZOzBzHdOMO4PtvQydmCp86GG6+/9DIsO16AFSMgAAAAAAAAAAAAAAAB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A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gAAAAAAAAAAAAAAAImz4w3/Mp9mCWRNnxhv8AmU+zBLJ16/2hGkUxrackVXrG29cy51Ma2nJFV6xtvXM7nJnbF246ebi0wyxMA2XYQAAAAAAAAtbVe5asE9Fd+z1FUrW1XuWrBPRXfs9R02UOyL17OvuylRihuoBrKzgAAAAAAAAAAAAAAAHyufi1XmTep4svcD2/5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AAAAAAAAAAAAAAAACJyzwVLz5ksics8FS8+ZLJ2mOUadUChdcrkzwrr2j7PXX0oXXK5M8K69o+z13f5J7bu3F8pcWmGWOQGyLCAAAAAAAAF0apHK3L1Zc+uRS66NUjlbl6sufXI6HKfY154J5J2eKG2AGtTNAAAAAAAAAAAAAAAAROZuCpufKlkTmbgqbnypZOcMfv8kY1yAIJMK60PLVjnorT2amqla2tDy1Y56K09mpqpbN5PbIuvs6O7DBrxSAO4RAAAAAAAAbZ1S+SKl1jc+uVc6mNUvkipdY3PrlXO1pym2xeeOrmzqMMADokgAAAAAAAAAAAAABE1eM1HosfXMlkTV4zUeix9cydHbuRqSwCCSEzxxKzB1Xd91M5tOkueOJWYOq7vupnNpcObDye8b6eUsa31wALSfAAAAAAAAB6sJ4VsukU+1B02cycJ4VsukU+1B02VFnQx3XdX9LIsO0AVSyAAAAAAAAAAAAAAAAETlz4tc9Kn9UEsicufFrnpU/qglk7TFKNOoZz10eLGXOn1e7aMZz10eLGXOn1e7ekyM27d9892UbXBLJYDYxhgAAAAAAAC+9TXlIxbqOr39BQi+9TXlIxbqOr39B5zK7Yl54fnCdnihsUBrezQAAAAAAAAAAAAAAAEbmHge4/I7cHttvi1LmS+p4sw8D3H5Hbg9tt8WpcyX1Jzgjf/AAj5z6gIJMBawfLLmjpUndSK8WHrB8suaOlSd1IrxtB0Lsy7+zo7sMGrFIA7NEAAAAAAABuzVh5E8A5957VVWoqvVh5E8A5957VVWo1jyg2tevaV96WdRhgAdQkAAAAAAAAAAAAAAIm84w2HMqdmKWRN5xhsOZU7MU6Nc7pRqSwCCT8jpd5LM3dS3ndTOdrolpd5LM3dS3ndTOdq5s2XkVvxRyY1vrgAWa+AAAAAAAACdyHx5y71tad9K6RubmQ+POXetrTvpXSNTuc/yi78NXOGTYapAFXPuytr28G5O9PfdmiyK11r28G5O9PfdmiyK2KyB2BYe/36lUZT7UtPd7sAD2LoQAAAAAAAGl9RnjpmTquTvZWzGM9RnjpmTquTvZWzGvWcHb1pup7sLTyW2bRvnmPFjXBVzzHteLGuCrnmPF04oehnU+mG8HWvoJOzB6Xmw3g619BJ2YPS4nWRqGYNdn7zJv8AfiH+XafZg12fvMm/34h/l3q8h9v3f3u5Uha4JZeAbDsMAAAAAAAAaO1LeMeZeg0e8izi0dqW8Y8y9Bo95F5fLPYV43R3oTs8cNZANdGaAAAAAAAAAAAAAAAAicW4Vwvnz/RSyJxbhXC+fP8ARSydWGP97UY1yAIJAAAAAAAAAAAAAAAAAAAAAAAAAAAAAAAAAAAAAAAAAAAAAAAACJxbhXC+fP8ARSyJxbhXC+fP9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AAAAAAAAAAAAAAAA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A86mAAAAAAAAAAAAAAImlxmrdFh65UsiaXGat0WHrlTo7dyNXYlgEEnmxLg669BP2YuZDpviXB116CfsxcyFuZr8N69z6mPb9gAtdjgAAAAAAADpxh3B9t6GTswcx3TjDuD7b0MnZgqfOhhuvv/AEMiw7XoAVIyAAAAAAAAAAAAAAAAE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AAAAAAAAAAAAAAAAInLnxa56VP6oJZE5c+LXPSp/VBLJ2mKUadQznro8WMudPq920Yznro8WMudPq929JkZt27757so2uCWSwGxjDAAAAAAAAF96mvKRi3UdXv6ChF96mvKRi3UdXv6DzmV2xLzw/OE7PFDYoDW9mgAAAAAAAAAAAAAAAI3MPA9x+R24PbbfFqXMl9TxZh4HuPyO3B7bb4tS5kvqTnBG/8A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wAu0+zBrs/eZN/vxD/LvV5D7fu/vdypC1wSy8A2HYYAAAAAAAA0dqW8Y8y9Bo95FnFo7Ut4x5l6DR7yLy+WewrxujvQnZ44ayAa6M0AAAAAAAAAAAAAAABE4twrhfPn+ilkTi3CuF8+f6KWTqwx/vajGuQBBIAAAAAAAAAAAAAAAAAAAAAAAAAAAAAAAAAAAAAAAAAAAABTOmPOudMWzphOgbRxUrYVi2YLKOIYlmDe5p5cMw7dTyTTU4SeWFWaNOaWE80ZYQjNThLNCaeE9PmI0i5hT/vUtDnx7wZjHh3/AHvh7w1deEPdf3fde73e43/d/wA5t3G53Xl3OzyLgJ0dgInFuFcL58/0UsicW4Vwvnz/AEUr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wCRdt9XKH3sNcpsBTzJAAAAAAAAAAAAAAAARNnxhv8AmU+zBLImz4w3/Mp9mCWTr1/tCNIpjW05IqvWNt65lzqY1tOSKr1jbeuZ3OTO2Ltx083FphliYBsuwgAAAAAAABa2q9y1YJ6K79nqKpWtqvctWCeiu/Z6jpsodkXr2dfdlKjFDdQDWVnAAAAAAAAAAAAAAAAPlc/FqvMm9TxZe4Ht/wAvtxe25+LVeZN6niy9wPb/AJfbinGCd6PnJIBBJifW35W5urbb6Sl10a2/K3N1bbfSUu2WyY2NduCnkwrTFIA71AAAAAAAABsfU25M8U69rez26+VDam3JninXtb2e3Xy1uys23eeL5QzbPDAA86mAAAAAAAAAAAAAAImlxmrdFh65UsiaXGat0WHrlTo7dyNXYlgEEnmxLg669BP2YuZDpviXB116CfsxcyFuZr8N69z6mPb9gAtdjgAAAAAAADpxh3B9t6GTswcx3TjDuD7b0MnZgqfOhhuvv/QyLDtegBUjIAAAAAAAAAAAAAAAA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H5vPmJ54wzCKP8AJ9lizxnFLu5ltf8AbL2Fvb2Uk0s3+1VfJuqkkk0JN1Tk+HNCaO58sEEn6QZShQ0iWGt/o+w/SJnGjjd1Uwm8xClQtLb3PZ4fGtb3kJ6FGXbGM8sI0oQ32fZUnlhJuvvYLr1g8es8uaE854hfU609OthNawlhShCM2+XMPc9OMdsYfBhPVljH+nZCOyEY+SMpp0TEONKwhnzRrqv6C8waOcq49i+R9/vsSwSxu7qr4TvJd8rVKEk0825lqwhDbNGMdkIQh/VBZt9DKWgnRViFfAsOo2mDZasrm6trOrezSy1KkZpqkKUKtWM026qVZ9zDbuo7Z4QhCPkgTEaoH7YZw0Y6GsF045ek0v6c7K8xrGsybatpZ1KlxZW+GWUk88KNKhJTnhGMk8v85CaaMd1CeWPljGeep9tEGJY5oh0y4lq/ZlzDiWLYNiFlTxHKNxf1oVaklGnJGEbeEJYTbmWElOpL8KMkkI2sYyyQ32EHPV9BpaJHxvLyzw6zr4hiF3RtbW1pzVq9etUhJTpU5YRjNPNNHySywhCMYxj5IQgzVoyyja61HhDSxpiw+8rYXLc1cNy7gMtWtQtLS3l3EZ68tSSaWatPNNtkmn8kIzU54RhshJLSjEafHI02M1YLSvNW/Tng2RqWM4lW0d56p1LfCLO6uI1aeF3++7YUqUvw59zu6ksu3ZJCMLqEZ5p40ozRYHaUtanSJmSpnGatW0fZJvZrDCcPsq08LPFrmO+STXU9zTjDfJpZISzQlkj8GWtT2R2RnjWl1e3sNLSoy9m/A6Wqln3LWcco4jiVpo4xy9jh2OYNUu56ttZ1p6cIQuJJZoz1Jpoy041PJLGf/Z5pN3CWpLLD9JpjzHjmkPSrhOrfl/E62H4TiNlG/wA04jh0YVbmlbbmePuWbZ5LeWeEtOEZptu690UobIyxjJVdX0GlfozVpb1fsK0Y5SutJWgWriWVsfy5TjeXElrf1alO+s5JpJ6slWFepGEZZIU983PllnhJGWMk8ZpdzeOjjO+HaSMj4NnfDJN7o4rbQqzUts0d5rQjGWrS3U0ssZtxUlnk3WyEJtzth5IwcTHi0waX6QUnrCaQc0WOL5U0QZBvvceNZ4uY291f20I1rvC7LdSyz15KMsYRhtljVm32MYbmWhV2RhGG7kiM1apOTcGyhUvNEccYwPOmFW0auH4pbYpVhcXdaWlNLGlPGapLTk36EYyxmk3uEsZoR+8hGSZFMdppaDGXr/Wjxy51fMBx/K8lG8z3jN7DLc1DcwnrS3ssn85c06EJIQrTTQmoTQkkljJLPc05Y7rc7ib9V7z/AEe+L3CmMeOvxrxu921/dfhDd757p3vfNx9//R99uf8An3f8456ujEafQvcZ80O6ccRsND+bP5RK2/Zp0Y+6LTE5Lu8lhNdzSbuFvLNXhLGSM888k1CEYRqTTTU4TRjNGpDb49GOhrBdOOXpNL+nOyvMaxrMm2raWdSpcWVvhllJPPCjSoSU54RjJPL/ADkJpox3UJ5Y+WMZ56nHV0azS0eM7aIMSxzRDplxLV+zLmHEsWwbELKniOUbi/rQq1JKNOSMI28ISwm3MsJKdSX4UZJIRtYxlkhvsINEuJjQR4wBw5AAAAAAAAAAAAAAAAAAAAGTKmCZozJrlZ8wPLOYvAUt5gltTxK/pSxjd0rLebGNSFrH7kleaaEkkKk23cSzTzQhGaWWDWajdKWUs+5O0q2enfRrlujj8sMJq4Xj+CW8advc3lKWWeeStCpGWaNSaEZaMNzLLvn8zTkl3Us0YSzonQ4l+c0s5T0iaBsszaUchaYc1YvTwqpSkxTDc033hCjc0KlalLLCnDcw3E27jLCaMNk0ZJ5tzPJGGyfQeWses81ZcwrM+H061O1xeyoX9CStCEKktOrThPLCaEIxhCbZNDbsjGG3+mKgtJOOZ41isOs9FWVNHucMo4biFzJc47i+ZMJha0adpSmlmhTpyxjNGrPGpuJoSyzSTbacIR+BNPNJfuWsBs8q5cwrLGH1K1S1wiyoWFCetGEak1OlThJLGaMIQhGbZLDbshCG3+iBVq8eshJIjGJpZMTwyeeaEssJ59sYx2Qh96l0NjlGlcX+G0K0u6knmnhNDbs2w+CWeJxVqSXu2z87o/pIHu2z87o/pIPJ4vYP5n+8m+s8XsH8z/eTfWfg9Z+J6/dtn53R/SQc4s9RhNnfMM0sYRhHFbuMIw9NM6JeL2D+Z/vJvrc7M8yS0865gpyQ2Sy4pdwhD/tCtMtDNl1f/IvGj+mnnL422nRGlCALgY4AAAAAAAA6G6JLu0k0XZSlmuqUIwwWzhGEZ4bYfzUrnk6CaJ8CwqvoxypWq2u6nnwa0mmju5obYxpS/wDdWeczR/4dhp/qnk+1jp0zoftfdtn53R/SQPdtn53R/SQeTxewfzP95N9Z4vYP5n+8m+tTf4PWyPxPX7ts/O6P6SB7ts/O6P6SDyeL2D+Z/vJvrPF7B/M/3k31n4PWfiev3bZ+d0f0kD3bZ+d0f0kHk8XsH8z/AHk31ni9g/mf7yb6z8HrPxPX7ts/O6P6SB7ts/O6P6SDyeL2D+Z/vJvrPF7B/M/3k31n4PWfiev3bZ+d0f0kD3bZ+d0f0kHk8XsH8z/eTfWeL2D+Z/vJvrPwes/E9fu2z87o/pIHu2z87o/pIPJ4vYP5n+8m+s8XsH8z/eTfWfg9Z+J6/dtn53R/SQPdtn53R/SQeTxewfzP95N9Z4vYP5n+8m+s/B6z8T1+7bPzuj+kge7bPzuj+kg8ni9g/mf7yb6zxewfzP8AeTfWfg9Z+J6/dtn53R/SQPdtn53R/SQeTxewfzP95N9Z4vYP5n+8m+s/B6z8Tz4Xc20mJ4lPPcU5ZZ55NzGM8IQj937iT922fndH9JBCYfhGHV7+/oVbfdSUZpYSQ3c0NkI7dv8AT/2SHi9g/mf7yb60q+pp8elxT1tD1+7bPzuj+kgq3WcurapoWx2SncUppoz2myEs8Ix+M0lj+L2D+Z/vJvrVhrLYPhtpoZx2vb224qSz2myO7mj925p/1xdrk/1P+WuujT+ZR3ocV9bqyxAA2ZYYAAAAAAAAsLV+nkp6Y8sTzzQllhcz7YxjshD+anV6sDQFQpXOl/LVCvJupJ7meE0NsYbf5qf+p1nTWzbx7OvuylTihvn3bZ+d0f0kD3bZ+d0f0kHk8XsH8z/eTfWeL2D+Z/vJvraxfg9bM/E9fu2z87o/pIHu2z87o/pIPJ4vYP5n+8m+s8XsH8z/AHk31n4PWfiev3bZ+d0f0kD3bZ+d0f0kHk8XsH8z/eTfWeL2D+Z/vJvrPwes/E9fu2z87o/pIHu2z87o/pIPJ4vYP5n+8m+s8XsH8z/eTfWfg9Z+J6/dtn53R/SQPdtn53R/SQeTxewfzP8AeTfWeL2D+Z/vJvrPwes/E9fu2z87o/pIHu2z87o/pIPJ4vYP5n+8m+s8XsH8z/eTfWfg9Z+J6/dtn53R/SQPdtn53R/SQeTxewfzP95N9Z4vYP5n+8m+s/B6z8T1+7bPzuj+kge7bPzuj+kg8ni9g/mf7yb6zxewfzP95N9Z+D1n4nr922fndH9JA922fndH9JB5PF7B/M/3k31ni9g/mf7yb6z8HrPxP7xC8tJrC5lluqMYxozwhCE8NsY7mL+MIu7WTDLeSe5pSzQk8sIzwhGD432BYVRsrirTtdk8lKeaWO7m8kYQjs/pfxhmCYXcWFCvWtd1PPLtmju5obY/nT/B1e1x+LSlPdtn53R/SQPdtn53R/SQeTxewfzP95N9Z4vYP5n+8m+tD8Hrc/iZJ1xqtKtpHwqalUlnhDBKUNssdvl3+uodemt/ZW1jpFwqla0txLNgtOaMN1GPl3+t/X/cotsdkno/4W76P6fnLEtMUgD0SAAAAAAAADWGplXoUcsZihVrU5Ixv6WzdTQht/m2ifdtn53R/SQZw1OcMsr/ACzmGe7obuMl/ShD4UYbP5v/ALRaE8XsH8z/AHk31tdcsur/AM5eNPpjuwy7PT1Y0PX7ts/O6P6SB7ts/O6P6SDyeL2D+Z/vJvrPF7B/M/3k31vM/g9af4nr922fndH9JA922fndH9JB5PF7B/M/3k31ni9g/mf7yb6z8HrPxPX7ts/O6P6SB7ts/O6P6SDyeL2D+Z/vJvrPF7B/M/3k31n4PWfiev3bZ+d0f0kD3bZ+d0f0kHk8XsH8z/eTfWeL2D+Z/vJvrPwes/E9fu2z87o/pIHu2z87o/pIPJ4vYP5n+8m+s8XsH8z/AHk31n4PWfiev3bZ+d0f0kD3bZ+d0f0kHk8XsH8z/eTfWeL2D+Z/vJvrPwes/E9fu2z87o/pIHu2z87o/pIPJ4vYP5n+8m+s8XsH8z/eTfWfg9Z+J6/dtn53R/SQPdtn53R/SQeTxewfzP8AeTfWeL2D+Z/vJvrPwes/E9fu2z87o/pIIzGbm2nuMPjJcU5oS3MsZtk8I7IbYeWL0eL2D+Z/vJvrR+KYRh1tWspKNvuYVq8sk/w5o7ZdsPJ5Yp0dTreLS4q62hN+7bPzuj+kge7bPzuj+kg8ni9g/mf7yb6zxewfzP8AeTfWh+D1ufxPX7ts/O6P6SDmhisYRxS8jDzip2oukni9g/mf7yb63NrFIQlxO8lh9yFepD/8aK1c2HV6960eij6nwttPi0vMAtt8AAAAAAAAB0fyTeWkuTMAlmuqMIwwu1hGEZ4f/Klc4HRXJeA4TUydgNSe02zTYZaxjHfJvuxpS/8AdV2c7R4C76fTVyh9rHTpnQ/Se7bPzuj+kge7bPzuj+kg8ni9g/mf7yb6zxewfzP95N9aoPwetkfiev3bZ+d0f0kD3bZ+d0f0kHk8XsH8z/eTfWeL2D+Z/vJvrPwes/E9fu2z87o/pIHu2z87o/pIPJ4vYP5n+8m+s8XsH8z/AHk31n4PWfiev3bZ+d0f0kD3bZ+d0f0kHk8XsH8z/eTfWeL2D+Z/vJvrPwes/E9fu2z87o/pIHu2z87o/pIPJ4vYP5n+8m+s8XsH8z/eTfWfg9Z+J6/dtn53R/SQPdtn53R/SQeTxewfzP8AeTfWeL2D+Z/vJvrPwes/E9fu2z87o/pIHu2z87o/pIPJ4vYP5n+8m+s8XsH8z/eTfWfg9Z+J6/dtn53R/SQPdtn53R/SQeTxewfzP95N9Z4vYP5n+8m+s/B6z8T1+7bPzuj+kge7bPzuj+kg8ni9g/mf7yb6zxewfzP95N9Z+D1n4nntLm2lx6+qRuKcJJpJNk0Z4bI+SH9KT922fndH9JBCW2EYdUxi8tZ7fbSpSyRkl3c3kjGENvl27Uh4vYP5n+8m+tKrqafHpcU9Z6/dtn53R/SQU3rY3NtV0SVZKVxTnm8IW3klnhGP3Zls+L2D+Z/vJvrU/rVYRh9nonq17a33E/hC3ht3c0fJ8L+uLusmup/zF20acdPNxX1urLGIDZRhgAAAAAAAC1NWGpJT00YJPUnlklhSu9sZo7IfF6iq1o6s1tRu9MmC0LiTd05qV3thtjD7lvU/qdPlDo/4m86f06+7KVOKG6Pdtn53R/SQPdtn53R/SQeTxewfzP8AeTfWeL2D+Z/vJvraz/g9bM/E9fu2z87o/pIHu2z87o/pIPJ4vYP5n+8m+s8XsH8z/eTfWfg9Z+J6/dtn53R/SQPdtn53R/SQeTxewfzP95N9Z4vYP5n+8m+s/B6z8T1+7bPzuj+kge7bPzuj+kg8ni9g/mf7yb6zxewfzP8AeTfWfg9Z+J6/dtn53R/SQPdtn53R/SQeTxewfzP95N9Z4vYP5n+8m+s/B6z8T1+7bPzuj+kge7bPzuj+kg8ni9g/mf7yb6zxewfzP95N9Z+D1n4nr922fndH9JA922fndH9JB5PF7B/M/wB5N9Z4vYP5n+8m+s/B6z8T1+7bPzuj+kge7bPzuj+kg8ni9g/mf7yb6zxewfzP95N9Z+D1n4nr922fndH9JA922fndH9JB5PF7B/M/3k31ni9g/mf7yb6z8HrPxPvcXlnG3qwhdUYxjJN/8SH9TyYDdW1PCaElS4pSzQ3W2E08IRh8KL/a+AYRJRqTy2myMssYw/nJvu7P73lwbBsNu8No3FxbbupPutsd3NDbsmjD+iKf4Or2uPxaUx7ts/O6P6SB7ts/O6P6SDyeL2D+Z/vJvrPF7B/M/wB5N9aH4PW5/ExvrZ1KdXSzNPSqSzy+DbaG2WO2H/MplcWtbaW9lpWmo21PcSeDreOzbGPl+F/Wp1snkzse7aP6KeTDrxSAO9RAAAAAAAAbD1Ori3o6NMUlq16ckY47WjsmmhCOz3PQXt7ts/O6P6SCgtUHCrC+0b4nVuqG7mlxytLCO6mh5Pc9D+qP/deXi9g/mf7yb62uGVnU/wCavOn+r5Qy7PT1Yev3bZ+d0f0kD3bZ+d0f0kHk8XsH8z/eTfWeL2D+Z/vJvree/B60/wAT1+7bPzuj+kge7bPzuj+kg8ni9g/mf7yb6zxewfzP95N9Z+D1n4nr922fndH9JA922fndH9JB5PF7B/M/3k31ni9g/mf7yb6z8HrPxPX7ts/O6P6SB7ts/O6P6SDyeL2D+Z/vJvrPF7B/M/3k31n4PWfiev3bZ+d0f0kD3bZ+d0f0kHk8XsH8z/eTfWeL2D+Z/vJvrPwes/E9fu2z87o/pIHu2z87o/pIPJ4vYP5n+8m+s8XsH8z/AHk31n4PWfiev3bZ+d0f0kD3bZ+d0f0kHk8XsH8z/eTfWeL2D+Z/vJvrPwes/E9fu2z87o/pIHu2z87o/pIPJ4vYP5n+8m+s8XsH8z/eTfWfg9Z+J6/dtn53R/SQRlK5toZiq1Y3FPcRtoQhNu4bNu2Hk2vR4vYP5n+8m+tH08Iw6bHKtnG3/mZaG7hLu5vvtsPLt27f6Uqep49biet4k37ts/O6P6SB7ts/O6P6SDyeL2D+Z/vJvrPF7B/M/wB5N9aP4PW5/E/vEr2zjh11CF3R/wBzP/8AEh+DFzOdJsRy/hEuH3U0LTywozx/3k34Mf8Au5srazYaOretH/p9T4W2nxaQBaz4AAAAAAAADplh97ZwsLb/AGuj/uZP/iQ/Bg5muk+H5fwiNhbRjaeWNGT/AOJN+DD/ALqpzn9Xq3XT/wC/0vvY6fHoSXu2z87o/pIHu2z87o/pIPJ4vYP5n+8m+s8XsH8z/eTfWqX8Hrff8T1+7bPzuj+kge7bPzuj+kg8ni9g/mf7yb6zxewfzP8AeTfWfg9Z+J6/dtn53R/SQPdtn53R/SQeTxewfzP95N9Z4vYP5n+8m+s/B6z8T1+7bPzuj+kge7bPzuj+kg8ni9g/mf7yb6zxewfzP95N9Z+D1n4nr922fndH9JA922fndH9JB5PF7B/M/wB5N9Z4vYP5n+8m+s/B6z8T1+7bPzuj+kge7bPzuj+kg8ni9g/mf7yb6zxewfzP95N9Z+D1n4nr922fndH9JA922fndH9JB5PF7B/M/3k31ni9g/mf7yb6z8HrPxPX7ts/O6P6SB7ts/O6P6SDyeL2D+Z/vJvrPF7B/M/3k31n4PWfiev3bZ+d0f0kD3bZ+d0f0kHk8XsH8z/eTfWeL2D+Z/vJvrPwes/E8+XLm2pYZLJVuKck27m8k08IRSfu2z87o/pIITAsIw68sIV7m33c8Zpobd3NDyf8A0IpDxewfzP8AeTfWnX1OtOnS4p62h6/dtn53R/SQURrjXFvW0a4XLSr054wxyjHZLNCMdnueuuzxewfzP95N9ajdb/CrCx0b4ZVtaG4njjdKWMd1NHybxX/rj/2d9kn1P+au2j+r5I16erLIYDY9iAAAAAAAAC5tUypTpaWZZ6tSWSXwbceWaOyH3ZFMrj1UrS3vdK0tG5p7uTwbcR2bYw8u2X+p0WU+j/h7zp/onklRihtb3bZ+d0f0kD3bZ+d0f0kHk8XsH8z/AHk31ni9g/mf7yb62tn4PWzPxPX7ts/O6P6SB7ts/O6P6SDyeL2D+Z/vJvrPF7B/M/3k31n4PWfiev3bZ+d0f0kD3bZ+d0f0kHk8XsH8z/eTfWeL2D+Z/vJvrPwes/E9fu2z87o/pIHu2z87o/pIPJ4vYP5n+8m+s8XsH8z/AHk31n4PWfiev3bZ+d0f0kD3bZ+d0f0kHk8XsH8z/eTfWeL2D+Z/vJvrPwes/E9fu2z87o/pIHu2z87o/pIPJ4vYP5n+8m+s8XsH8z/eTfWfg9Z+J6/dtn53R/SQPdtn53R/SQeTxewfzP8AeTfWeL2D+Z/vJvrPwes/E9fu2z87o/pIHu2z87o/pIPJ4vYP5n+8m+s8XsH8z/eTfWfg9Z+J6/dtn53R/SQPdtn53R/SQeTxewfzP95N9Z4vYP5n+8m+s/B6z8Tz5jubarhk0lK4pzzbuXySzwjFJ+7bPzuj+kghMdwjDrOwjXtrfcTwmlht3c0fJ/8ARikPF7B/M/3k31pT1OrGtxHW0vX7ts/O6P6SB7ts/O6P6SDyeL2D+Z/vJvrPF7B/M/3k31o/g9bn8TEus9UkqaaMbnpzyzyxp2myMsdsPi9NVa0dZi2o2mmTGqFvJuKctO02Q2xj923p/wBarmzGT+ybro/To7sMOvFIA7hEAAAAAAABtXVOubelokpSVbinJN4QufJNPCEfuyrk922fndH9JBSmqrhGH3uielWubfdz+ELiG3dzQ8m2X+qK4PF7B/M/3k31ta8pup/zF50/11c2ZR1urD1+7bPzuj+kge7bPzuj+kg8ni9g/mf7yb6zxewfzP8AeTfW6P8AB60vxPX7ts/O6P6SB7ts/O6P6SDyeL2D+Z/vJvrPF7B/M/3k31n4PWfiev3bZ+d0f0kD3bZ+d0f0kHk8XsH8z/eTfWeL2D+Z/vJvrPwes/E9fu2z87o/pIHu2z87o/pIPJ4vYP5n+8m+s8XsH8z/AHk31n4PWfiev3bZ+d0f0kD3bZ+d0f0kHk8XsH8z/eTfWeL2D+Z/vJvrPwes/E9fu2z87o/pIHu2z87o/pIPJ4vYP5n+8m+s8XsH8z/eTfWfg9Z+J6/dtn53R/SQPdtn53R/SQeTxewfzP8AeTfWeL2D+Z/vJvrPwes/E9fu2z87o/pIHu2z87o/pIPJ4vYP5n+8m+s8XsH8z/eTfWfg9Z+J6/dtn53R/SQRlW5to5ipVYXFPcQtowjNu4bNu2Pk2vR4vYP5n+8m+tH1MIw6XHKVnC3/AJmahu4y7ub77bHy7du3+hOjqePW4nrJv3bZ+d0f0kD3bZ+d0f0kHk8XsH8z/eTfWeL2D+Z/vJvrQ/B63P4ngzveWk2S8flluqMYxwu6hCEJ4f8AypnOB0VzrgGE08m49UktNk0uGXUYR3yb7u9Tf93Opb+bLR4C8aPTTylj22nTGkAWi+IAAAAAAAD1YT5MVs4x84p9qDpf7ts/O6P6SDmhhUITYpZwj9yNxTh/+NB0k8XsH8z/AHk31qkzn9Xr3XT6K/pfex0+PQ9fu2z87o/pIHu2z87o/pIPJ4vYP5n+8m+s8XsH8z/eTfWqr8Hrff8AE9fu2z87o/pIHu2z87o/pIPJ4vYP5n+8m+s8XsH8z/eTfWfg9Z+J6/dtn53R/SQPdtn53R/SQeTxewfzP95N9Z4vYP5n+8m+s/B6z8T1+7bPzuj+kge7bPzuj+kg8ni9g/mf7yb6zxewfzP95N9Z+D1n4nr922fndH9JA922fndH9JB5PF7B/M/3k31ni9g/mf7yb6z8HrPxPX7ts/O6P6SB7ts/O6P6SDyeL2D+Z/vJvrPF7B/M/wB5N9Z+D1n4nr922fndH9JA922fndH9JB5PF7B/M/3k31ni9g/mf7yb6z8HrPxPX7ts/O6P6SB7ts/O6P6SDyeL2D+Z/vJvrPF7B/M/3k31n4PWfiev3bZ+d0f0kD3bZ+d0f0kHk8XsH8z/AHk31ni9g/mf7yb6z8HrPxPPgFzbU7e5hUuKckY3M8YbqeENsNkPKk/dtn53R/SQQmC4Rh13Rrz3Fvu4yV5pJfhzQ2SwhDyeSKQ8XsH8z/eTfWnX1OtOnS4p62h6/dtn53R/SQZ21za9CtlnLkKVanPGF/V2wlmhH/4a/vF7B/M/3k31s9642GWNhlrL09pQ3EZr6rCPwox2w3v/ALxejyN6v/OXfR6Z7so2mnqzpZVAbFMQAAAAAAAAXzqc1aVHSNi01WpLJCOCVIbZo7PLv9FQy9NUCytr7SJitK6pbuWXBak0IbqMPLv9H+r+953K3R/wt40/0/OE7PFDYvu2z87o/pIHu2z87o/pIPJ4vYP5n+8m+s8XsH8z/eTfW1x/B62X+J6/dtn53R/SQPdtn53R/SQeTxewfzP95N9Z4vYP5n+8m+s/B6z8T1+7bPzuj+kge7bPzuj+kg8ni9g/mf7yb6zxewfzP95N9Z+D1n4nr922fndH9JA922fndH9JB5PF7B/M/wB5N9Z4vYP5n+8m+s/B6z8T1+7bPzuj+kge7bPzuj+kg8ni9g/mf7yb6zxewfzP95N9Z+D1n4nr922fndH9JA922fndH9JB5PF7B/M/3k31ni9g/mf7yb6z8HrPxPX7ts/O6P6SB7ts/O6P6SDyeL2D+Z/vJvrPF7B/M/3k31n4PWfiev3bZ+d0f0kD3bZ+d0f0kHk8XsH8z/eTfWeL2D+Z/vJvrPwes/E9fu2z87o/pIHu2z87o/pIPJ4vYP5n+8m+s8XsH8z/AHk31n4PWfifPHrq2qYTXkp3FKaaO52QlnhGMfhQeu3vLOFvShG6owjCSX/4kP6kXjODYbaYbWuLe23FSTc7I7uaOzbNCH9MXqoYBhE9GnPNabYzSwjH+cm+7s/vS/B1Y1uPxaXu922fndH9JA922fndH9JB5PF7B/M/3k31ni9g/mf7yb60fwetz+JhPWBnkqaY8zzyTQmljcybIwjthH+akV6/f6fKFK20v5loUZdzJJcyQlhtjHZ/NSf1vwDZ3oXZt39nR3YYVWuQB2bgAAAAAAABufVkuranoVwGSpcUpZoT3e2E08IR+M1Vpe7bPzuj+kgqXVpwbDbvQzgVxcW27qTT3e2O7mh9y5qw/ois/wAXsH8z/eTfW1myg6n/AC1606fzK+9LMo63Vh6/dtn53R/SQPdtn53R/SQeTxewfzP95N9Z4vYP5n+8m+t1H4PWl+J6/dtn53R/SQPdtn53R/SQeTxewfzP95N9Z4vYP5n+8m+s/B6z8T1+7bPzuj+kge7bPzuj+kg8ni9g/mf7yb6zxewfzP8AeTfWfg9Z+J6/dtn53R/SQPdtn53R/SQeTxewfzP95N9Z4vYP5n+8m+s/B6z8T1+7bPzuj+kge7bPzuj+kg8ni9g/mf7yb6zxewfzP95N9Z+D1n4nr922fndH9JA922fndH9JB5PF7B/M/wB5N9Z4vYP5n+8m+s/B6z8T1+7bPzuj+kge7bPzuj+kg8ni9g/mf7yb6zxewfzP95N9Z+D1n4nr922fndH9JA922fndH9JB5PF7B/M/3k31ni9g/mf7yb6z8HrPxPX7ts/O6P6SCMu7m2mx6xqQuKcZJZJ9s0J4bIeSP9L0eL2D+Z/vJvrR9zhGHU8Ys7WS32Uqss8Z5d3N5YwhHZ5du1OjqafFpcVdZN+7bPzuj+kge7bPzuj+kg8ni9g/mf7yb6zxewfzP95N9aH4PW5/E/PaW7u0n0XZtlluqUYxwa8hCEJ4bY/zUznk6B6WMCwqhoxzXWpWu5nkwe7mlju5o7IwpTf93PxcubPR/wCHb6P6o5Me206Y0gCy3xAAAAAAAATmRIwlzxl6aaMIQhitpGMY+mldHfdtn53R/SQc4cjSS1M7Zfpzw2yzYraQjD/tGtK6J+L2D+Z/vJvrU/nN6v8A5F30+irnDIsdOidD1+7bPzuj+kge7bPzuj+kg8ni9g/mf7yb6zxewfzP95N9ar/wet9vxMy69NehWw7J+81pJ9le927maEdnwaLJDWOvFhtlYYdlCNpR3EZ617uvhRjt2S0f64snNh8gtH/AWGj/ANu/UqrKbT/ylpp/9e7AA9i6EAAAAAAABpTUdrUqOc8xxq1ZJIRwuSEIzTQh/wDFg2R7ts/O6P6SDGWpJY2t9nLMUl1S3csuGSRhDdRh5d9h/U2F4vYP5n+8m+tr5nA6v/O2mn0U92FpZLaf+No0emeb1+7bPzuj+kg8mL3drPhlxJJc0ppoyeSEJ4RjE8XsH8z/AHk31vNieCYXb2FevRtdzPJLtlju5o7I/neMp6mmNb0E9bQ9mH3lpLYW0s11RhGFGSEYRnhthHcwej3bZ+d0f0kEdY4FhVayt6tS12zz0pJpo7ubyxjCG3+l9vF7B/M/3k31uJ6mntcx1tD1+7bPzuj+kgzJrq16NaTJ281pJ9kcQ27maEdnxdpDxewfzP8AeTfWzTrm4dZ2EuUPclHe93G/3Xwox27Pc+z7sf8Au9VkR1f+esNH/t3KkLXT1Z0szgNhWIAAAAAAAANF6mNajRzHmSNWrJJCNlR2bqaENv8AORZ0aG1OLC0v8w5jku6W7hJZUYw+FGGz4cf6nmMstH/B3jT6I70J2eKGs/dtn53R/SQPdtn53R/SQeTxewfzP95N9Z4vYP5n+8m+trt+D1sv8T1+7bPzuj+kge7bPzuj+kg8ni9g/mf7yb6zxewfzP8AeTfWfg9Z+J6/dtn53R/SQPdtn53R/SQeTxewfzP95N9Z4vYP5n+8m+s/B6z8T1+7bPzuj+kge7bPzuj+kg8ni9g/mf7yb6zxewfzP95N9Z+D1n4nr922fndH9JA922fndH9JB5PF7B/M/wB5N9Z4vYP5n+8m+s/B6z8T1+7bPzuj+kge7bPzuj+kg8ni9g/mf7yb6zxewfzP95N9Z+D1n4nr922fndH9JA922fndH9JB5PF7B/M/3k31ni9g/mf7yb6z8HrPxPX7ts/O6P6SB7ts/O6P6SDyeL2D+Z/vJvrPF7B/M/3k31n4PWfiev3bZ+d0f0kD3bZ+d0f0kHk8XsH8z/eTfWeL2D+Z/vJvrPwes/E+GI16NbFcM3mtJPsnn27maEdn3EygLrDrOwxXDvclHe98nm3Xwox27Nmz7sf+6fc16NEaCnXOkAfNJnDPH/HFo9/w3X7vEV16Rch4RpNybiGSMeubyhY4lvW+1LSeWWtLvdWSrLuYzSzQh8KSEI7YR8m3+9U2cctZjutcXIuZ7bL+JVsGtMArUbjEadpUmtqNSNO/hCSerCG4lm+HJ5Ix2/Cl/rgt/PWPY5ljKWJY/lvK1bMeIWNOFWlhdGvClUuJYTQ3cJZtzNtmhJupoSwljGaMu5hCMYwTq7NDiFQY9q55ty1lySvoq02aQqWJ4LThVw7Dr/FZbizrwo04xpWsKUd7pySzTS05ds+6pwl2wjJGEfJ+JzHpTxHS1qV5ix7G4brF7C5tcNxCrLRlpyV60l5azQqSyyxjD4VOpTjN5JYbvd7JYS7Fg5g0659zBhlbAtGugvSFQx+/p1qNtdY1htPD7a0m3qeMK8alWM9OaaWaEsYU59zCb7m627IRktGWrxhGUNDGIaKcy33hPw/vtfFKtOSWMlK4qU5JNtvu5Y7N73unGSeaEY7uXd7JdsJZZadHjqcbn7DQ5yRZH/w3hnstNUGeP+OLR7/huv3eImjHPOlDQrl6TRppL0UZwx/wPtkwrFct2kcTpXFpu54SyzzRnhuNzudkksdzNCnGSEacm5hGeYyDhGaMLxHNetBpXt7zDry4wStC0y5QnjUmw7CqMstbcTb5GH8/NvMJtxDcSwmnnjNCWaeMlPjRomTWsfTHyRZ4/wAN4n7LUfj9Uj/h7yp/5726untDmYcx6TdFVlmLSLhGGy1MwU60ZsPp2FSlRjZzTTSSyzyVp598lqSQ3e68ks0lSWGyMPhTVZo+udImrZeYvkHGNHeas2ZMqXtxdZcxDA6fhG4o04xkjvVWnCMsKcsYTbqPwacN9hVjLCpCbdS8aPFNLn1vtrQcrugr/Ek3tViaiHJFi/8AiS49ltU7kfLmdNKOlW20350wzEssYTl+ncWGWcAu4TSXNSWeWenVurqnNthSmnhPGG5lhCMdzT2xjLTlmqwWHYVnjVy0k5jusByBjGZNG+abmW8pW+ByQuLnDLuaSeaaWnaS7mEsm6hGSOyWEu9wt/5yM0m4ml5vVcduk17+SLCP8SW/st0ZH/44tIX+G6Hd4ckqWG501gNImBZlxjL2PZMyVke9p4hZ2mKUZre/xbEZdxPLNPRjGMklKns2Qn2RjsmnhLNtqTb19tM2R88ZZ0k4Lp50UZd8L31lbVbPMWFUq8KM2IWkJIxlmhLLCEas8JYRl8sZ5t1TttzTm3EYOI1dU9ax9MfJFnj/AA3ifstR+P1SP+HvKn/nvbq785nfN+f9O2HS6LclaO84ZPs8Y2wxvHcx4dPZS2tlLNLGaSjCWf8Anp6n3kZIzQ2yxmljDczTT0/0dbNuL5L0k6PtX/JFnv1jb4JCvil9fWc1xNSw+hJGlRjCalUkhJPNNQmkmnml3MJqtKMIR2xkjxo/Doc9r8hnj/ji0e/4br93iLR6mdYLRnm3H7zLOkvRdZ0auc8p3sk9KlNXlt4XtnNH4dGefbLGaWEf+SNSSXe6leHljPCEYjHtMmkvP2XJMm5E0NZ2y/mTHqcLOriOM2VSzsMKlnpx36vLcyxhPGaTy7iO5kjGOyaEsZoQpzJjrRGg1MvaL/8A90P/APUi5/8AzO6PKCzzq3VZNBOC5HyTiFa4zPkyp4RwXEZp5LatPcxqzVa0stSEIxpSzxnmjJLCaGyeShup4wljM+38vmlDxe8De9/zh49fEtng6PgT3Xu97333Vu/9x/z7du52fB3zc/zqVc9fU4jxKHxfixrQf4kw/wD+29dr/Q5yRZH/AMN4Z7LTfldH2gWzwHRJi+jnOuMVsdus01Li+xu8njCpH3ZWkkhNUozVJYxjNJGnJNLUnhGaNSXd7JdsJZfxWjHPOlDQrl6TRppL0UZwx/wPtkwrFct2kcTpXFpu54SyzzRnhuNzudkksdzNCnGSEacm5hGfir8UaII8Rnj/AI4tHv8Ahuv3eItHqZ0OZKzpi2dMW086R6dbCsWzBZQw/Dcv75NPLhmHbqSeWWpGfywqzRpyzRklhLCEZqkZpYTTxkp3MjVPY5gARcgAAAAAAAAAAAAAAAAAAAAAAACJxbhXC+fP9FLInFuFcL58/wB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8AkXbfVyh97DXKbAU8yQAAAAAAAAAAAAAAAETZ8Yb/AJlPswSyJs+MN/zKfZglk69f7QjSKY1tOSKr1jbeuZc6mNbTkiq9Y23rmdzkzti7cdPNxaYZYmAbLsIAAAAAAAAWtqvctWCeiu/Z6iqVrar3LVgnorv2eo6bKHZF69nX3ZSoxQ3UA1lZwAAAAAAAAAAAAAAAD5XPxarzJvU8WXuB7f8AL7cXtufi1XmTep4svcD2/wCX24pxgnej5ySAQSYn1t+Vubq22+kpddGtvytzdW230lLtlsmNjXbgp5MK0xSAO9QAAAAAAAAbH1NuTPFOva3s9uvlQ2ptyZ4p17W9nt18tbsrNt3ni+UM2zwwAPOpgAAAAAAAAAAAAACJpcZq3RYeuVLImlxmrdFh65U6O3cjV2JYBBJ5sS4OuvQT9mLmQ6b4lwddegn7MXMhbma/Devc+pj2/YALXY4AAAAAAAA6cYdwfbehk7MHMd04w7g+29DJ2YKnzoYbr7/0Miw7XoAVIyAAAAAAAAAAAAAAAAE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AAAAAAAAAAAAAAAAI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AAAAEDnrKFnn7KWJZOxDE8Sw+1xSnCjXr4dWhSr73uoRmkhNGWaG5mhCMk0IwjCMs00P6U8GoePBsIw7L+EWOA4Rb7xY4bbUrS1pbuabe6NOWEsku6mjGMdksIQ2xjGP9cXsAAAAAB+Vw7RzgeH6RMV0nxu8SusZxSypYbLLcXMZqFnbSbmMaVCnCENzLPPLCebbGb4W2MNzuptv6oNIAAAAAAAAAAAAAAAAAAAAAAAAAAAAAAAAAAInFuFcL58/wBFLInFuFcL58/0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5F231cofew1ymwFPMkAAAAAAAAAAAAAAAB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ADzqYAAAAAAAAAAAAAAiaXGat0WHrlSyJpcZq3RYeuVOjt3I1diWAQSebEuDrr0E/Zi5kOm+JcHXXoJ+zFzIW5mvw3r3PqY9v2AC12OAAAAAAAAOnGHcH23oZOzBzHdOMO4PtvQydmCp86GG6+/8AQyLDtegBUjIAAAAAAAAAAAAAAAA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wC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5lPswSydev8A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AKGRYdr0AKkZAPwWmbSrQ0P5VoZouMFnxSSvfU7LeZK8KUYbqSebdbYyx2/7vZs2f0qV9/bhP4t7v9py/wCm77o/JnpXpWx/8i52PWo06NOmmPHG+Yl1l66YuVytPBW9eir0aJ+UNTjLHv7cJ/Fvd/tOX/TPf24T+Le7/acv+mzvsP0//bz/AJUf9mN9pOi/1f8A8q/hqcZY9/bhP4t7v9py/wCme/twn8W93+05f9M+w/T/APbz/lR/2PtJ0X+r/wDlX8NTjLHv7cJ/Fvd/tOX/AEz39uE/i3u/2nL/AKZ9h+n/AO3n/Kj/ALH2k6L/AFf/AMq/hqcZY9/bhP4t7v8Aacv+me/twn8W93+05f8ATPsP0/8A28/5Uf8AY+0nRf6v/wCVfw1OMse/twn8W93+05f9M9/bhP4t7v8Aacv+mfYfp/8At5/yo/7H2k6L/V//ACr+GpxReiTWksdK+cqOULbJtfDpqtCrXjXnvYVIQhJLt2bmEkNu3+9ejoukei730Tbf+PfKOrVo06NMT4p3TPodldL5YX6z8Ld6tNOnR2xzAGAyk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AAAAAAAAAAAAAAAAInLnxa56VP6oJZE5c+LXPSp/VBLJ2mKUadQznro8WMudPq920Yznro8WMudPq929JkZt27757so2uCWSwGxjDAAAAAAAAF96mvKRi3UdXv6ChF96mvKRi3UdXv6DzmV2xLzw/OE7PFDYoDW9mgAAAAAAAAAAAAAAAI3MPA9x+R24PbbfFqXMl9TxZh4HuPyO3B7bb4tS5kvqTnBG/8A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wA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gAAAAAAAAAAAAAAAImz4w3/Mp9mCWRNnxhv+ZT7MEsnXr/AGhGkUxrackVXrG29cy51Ma2nJFV6xtvXM7nJnbF246ebi0wyxMA2XYQAAAAAAAAtbVe5asE9Fd+z1FUrW1XuWrBPRXfs9R02UOyL17OvuylRihuoBrKzgAAAAAAAAAAAAAAAHyufi1XmTep4svcD2/5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wChkWHa9ACpGQz/AK7HJJY9e2/c12HG49djkksevbfua7Di/wDNzsSOOr5Kvys2jPDAA9480AAAAAAAAu7U85arTq+67MG9WCtTzlqtOr7rswb1UJnK2zHBTzqWZkhs+eKeUACv3qU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AAAAAAAAAAAAAAAAI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AMi7b6uUPvYa5TYCnmSAAAAAAAAAAAAAAAAibPjDf8yn2YJZE2fGG/5lPswSydev9oRpFMa2nJFV6xtvXMudTGtpyRVesbb1zO5yZ2xduOnm4tMMsTANl2EAAAAAAAALW1XuWrBPRXfs9RVK1tV7lqwT0V37PUdNlDsi9ezr7spUYobqAays4AAAAAAAAAAAAAAAB8rn4tV5k3qeLL3A9v8A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wC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5lPswSydev8A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AKGRYdr0AKkZDP8Arscklj17b9zXYcbj12OSSx69t+5rsOL/AM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AAAAAAAAAAAAAAAA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8AyLtvq5Q+9hrlNgKeZIAAAAAAAAAAAAAAACJs+MN/zKfZglkTZ8Yb/mU+zBLJ16/2hGkUxrackVXrG29cy51Ma2nJFV6xtvXM7nJnbF246ebi0wyxMA2XYQAAAAAAAAtbVe5asE9Fd+z1FUrW1XuWrBPRXfs9R02UOyL17OvuylRihuoBrKzgAAAAAAAAAAAAAAAHyufi1XmTep4svcD2/wC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/AI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A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mU+zBLJ16/wB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8AoZFh2vQAqRkM/wCuxySWPXtv3NdhxuPXY5JLHr237muw4v8A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AAAAAAAAAAAAAAAAC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wDIu2+rlD72GuU2Ap5kgAAAAAAAAAAAAAAAImz4w3/Mp9mCWRNnxhv+ZT7MEsnXr/aEaRTGtpyRVesbb1zLnUxrackVXrG29czucmdsXbjp5uLTDLEwDZdhAAAAAAAAC1tV7lqwT0V37PUVStbVe5asE9Fd+z1HTZQ7IvXs6+7KVGKG6gGsrOAAAAAAAAAAAAAAAAfK5+LVeZN6niy9wPb/AJ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DP+uxySWPXtv3NdhxuPXY5JLHr237muw4v/NzsSOOr5Kvys2jPDAA9480AAAAAAAAu7U85arTq+67MG9WCtTzlqtOr7rswb1UJnK2zHBTzqWZkhs+eKeUACv3qU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PHiOMYRg8klTFsVs7KWpGMJJrmvLThNGH3YQ3UYbXh8dsmf9XYL+v0vtKE15eI2Xetpu5mYxWPk5kJZdO9H032q2mmZmY0dWJ1To9MPJdLZS19G3qbvFnE6NHj0+mNzqT47ZM/6uwX9fpfaPHbJn/V2C/r9L7TlsO9+6yw/uZ/xj+XW/bS0/Rj4/wD8dSfHbJn/AFdgv6/S+0eO2TP+rsF/X6X2nLYPussP7mf8Y/k+2lp+jHx//jqT47ZM/wCrsF/X6X2jx2yZ/wBXYL+v0vtOWwfdZYf3M/4x/J9tLT9GPj//AB1J8dsmf9XYL+v0vtHjtkz/AKuwX9fpfactg+6yw/uZ/wAY/k+2lp+jHx//AI6k+O2TP+rsF/X6X2jx2yZ/1dgv6/S+05bB91lh/cz/AIx/J9tLT9GPj/8Ax1Sw/MeXsWrxtsKx3DrytCWM8advdSVJoSw2QjHZLGMdnlh5f+6RYe1JOVnEeoLj2i3bhV3lL0LT0Bf5udFfWjRE6dGjX8Xq+h+kZ6Tu3/kVU9XxzGjXqAHn3aI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wA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wCZT7MEsnXr/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ANzsSOOr5Kvys2jPDAA9480AAAAAAAAu7U85arTq+67MG9WCtTzlqtOr7rswb1UJnK2zHBTzqWZkhs+eKeUACv3qUTlngqXnzJZE5Z4Kl58yWTtMco06oFC65XJnhXXtH2euvpQuuVyZ4V17R9nru/wA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M1a8vEbLvW03czMYtna8vEbLvW03czMYthM3uwrPfVzlVmVO0q90cgB7d50AAAAAAABoLUk5WcR6guPaLduFh7Uk5WcR6guPaLduFr/nG23PDStDJPZ0cUgDwj0q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A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gAAAAAAAAAAAAAAAImz4w3/Mp9mCWRNnxhv8AmU+zBLJ16/2hGkUxrackVXrG29cy51Ma2nJFV6xtvXM7nJnbF246ebi0wyxMA2XYQAAAAAAAAtbVe5asE9Fd+z1FUrW1XuWrBPRXfs9R02UOyL17OvuylRihuoBrKzgAAAAAAAAAAAAAAAHyufi1XmTep4svcD2/5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DP+uxySWPXtv3NdhxuPXY5JLHr237muw4v/ADc7Ejjq+Sr8rNozwwAPePNAAAAAAAALu1POWq06vuuzBvVgrU85arTq+67MG9VCZytsxwU86lmZIbPninlAAr96lE5Z4Kl58yWROWeCpefMlk7THKNOqBQuuVyZ4V17R9nrr6ULrlcmeFde0fZ67v8A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zVry8Rsu9bTdzMxi2dry8Rsu9bTdzMxi2Eze7Cs99XOVWZU7Sr3RyAHt3nQAAAAAAAGgtSTlZxHqC49ot24WHtSTlZxHqC49ot24Wv+cbbc8NK0Mk9nRxSAPCPSo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wA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wCZT7MEsnXr/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ANzsSOOr5Kvys2jPDAA9480AAAAAAAAu7U85arTq+67MG9WCtTzlqtOr7rswb1UJnK2zHBTzqWZkhs+eKeUACv3qUTlngqXnzJZE5Z4Kl58yWTtMco06oFC65XJnhXXtH2euvpQuuVyZ4V17R9nru/wA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M1a8vEbLvW03czMYtna8vEbLvW03czMYthM3uwrPfVzlVmVO0q90cgB7d50AAAAAAABoLUk5WcR6guPaLduFh7Uk5WcR6guPaLduFr/nG23PDStDJPZ0cUgDwj0q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A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gAAAAAAAAAAAAAAAImz4w3/Mp9mCWRNnxhv8AmU+zBLJ16/2hGkUxrackVXrG29cy51Ma2nJFV6xtvXM7nJnbF246ebi0wyxMA2XYQAAAAAAAAtbVe5asE9Fd+z1FUrW1XuWrBPRXfs9R02UOyL17OvuylRihuoBrKzgAAAAAAAAAAAAAAAHyufi1XmTep4svcD2/5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DP+uxySWPXtv3NdhxuPXY5JLHr237muw4v/ADc7Ejjq+Sr8rNozwwAPePNAAAAAAAALu1POWq06vuuzBvVgrU85arTq+67MG9VCZytsxwU86lmZIbPninlAAr96lE5Z4Kl58yWROWeCpefMlk7THKNOqBQuuVyZ4V17R9nrr6ULrlcmeFde0fZ67v8A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zVry8Rsu9bTdzMxi2dry8Rsu9bTdzMxi2Eze7Cs99XOVWZU7Sr3RyAHt3nQAAAAAAAGgtSTlZxHqC49ot24WHtSTlZxHqC49ot24Wv+cbbc8NK0Mk9nRxSAPCPSo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wA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wCZT7MEsnXr/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ANzsSOOr5Kvys2jPDAA9480AAAAAAAAu7U85arTq+67MG9WCtTzlqtOr7rswb1UJnK2zHBTzqWZkhs+eKeUACv3qUTlngqXnzJZE5Z4Kl58yWTtMco06oFC65XJnhXXtH2euvpQuuVyZ4V17R9nru/wA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M1a8vEbLvW03czMYtna8vEbLvW03czMYthM3uwrPfVzlVmVO0q90cgB7d50AAAAAAABoLUk5WcR6guPaLduFh7Uk5WcR6guPaLduFr/nG23PDStDJPZ0cUgDwj0q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A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gAAAAAAAAAAAAAAAImz4w3/Mp9mCWRNnxhv8AmU+zBLJ16/2hGkUxrackVXrG29cy51Ma2nJFV6xtvXM7nJnbF246ebi0wyxMA2XYQAAAAAAAAtbVe5asE9Fd+z1FUrW1XuWrBPRXfs9R02UOyL17OvuylRihuoBrKzgAAAAAAAAAAAAAAAHyufi1XmTep4svcD2/5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DP+uxySWPXtv3NdhxuPXY5JLHr237muw4v/ADc7Ejjq+Sr8rNozwwAPePNAAAAAAAALu1POWq06vuuzBvVgrU85arTq+67MG9VCZytsxwU86lmZIbPninlAAr96lE5Z4Kl58yWROWeCpefMlk7THKNOqBQuuVyZ4V17R9nrr6ULrlcmeFde0fZ67v8A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zVry8Rsu9bTdzMxi2dry8Rsu9bTdzMxi2Eze7Cs99XOVWZU7Sr3RyAHt3nQAAAAAAAGgtSTlZxHqC49ot24WHtSTlZxHqC49ot24Wv+cbbc8NK0Mk9nRxSAPCPSo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wAu9XkPt+7+93KkLXBLLwDYdhgAAAAAAADR2pbxjzL0Gj3kWcWjtS3jHmXoNHvIvL5Z7CvG6O9CdnjhrIBrozQAAAAAAAAAAAAAAAETi3CuF8+f6KWROLcK4Xz5/opZOrDH+9qMa5AEEgAAAAAAAAAAAAAAAAAAAAAAAAAAAAAAAAAAAAAAAAAAAAAAfla+lHIVvn230YVMx0Y5nuqcasmH06VSeaEsKc1TZPPLLGSSbcSRm3M00I7Iyx2bJpdv6o0aAROLcK4Xz5/opZE4twrhfPn+inZ4vjyRq1JYBBIc28+ceMxdbXffTOkjm3nzjxmLra776ZaObDyi8cNPOXwt9UIMBcTGAAAAAAAAHRLRFyWZR6ls+5lc7XRLRFyWZR6ls+5lVlnN8jsOKeT72GuX64BTLJAAAAAAAAAAAAAAAAROE8K4pz5PpJZE4TwrinPk+klk69fw5I06hVWs/wAimPc+09ppLVVVrP8A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AIu2+rlD72GuU2Ap5kgAAAAAAAAAAAAAAAImz4w3/ADKfZglkTZ8Yb/mU+zBLJ16/2hGkUxrackVXrG29cy51Ma2nJFV6xtvXM7nJnbF246ebi0wyxMA2XYQAAAAAAAAtbVe5asE9Fd+z1FUrW1XuWrBPRXfs9R02UOyL17OvuylRihuoBrKzgAAAAAAAAAAAAAAAHyufi1XmTep4svcD2/5fbi9tz8Wq8yb1PFl7ge3/AC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AO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BA4jnrKWFZtwrIl9jdGnj+N06taysYSzT1KlOnLNNNPNuYRhJLskn2RnjCE0ZJoS7YwjCE8AKr99FoF8L+BP5RbP3R7p9ybv3Nce593utzt3/e963G3/4m63Gzy7rZ5VnWd5Z4jZ0MQw+7o3VrdU5a1CvRqQnp1ac0Nss8s0PJNLGEYRhGHkjCLmYmNY+wr3Oun/RDo8xybLWbs50bPE6dOSrUt6drXuJqcs0NssJ40pJoSzRhsjuYxhHZGWOzZNCMf1WVc4ZXzxhFPHso47Z4rY1NkN9tqkJtxNGWWbcTy/dpzwlmljGSaEJobYbYQNE6xMA/E5+00aMdF95a4fnnNdHDbq9pzVqNCFCtXqRpwjs3c0tKSaMssY7YQjNshNGWbZt3MdnERp1D9sPzeSNI+R9JGHTYnkjMtnitGns32WlNGWtR2zTSy75SmhCpT2xkm3O6lhuoQ2w2w8r45+0o5C0X2drfZ7zHRwunfVJqVtLGlUq1Ks0sNs0ZadOWaeMsPJtm2bIRmlhGMIzQ286J06B+qH4/Iel7RtpN36XJGbbPEq1DdRqW+yejcSyy7nbPvNWEtSMm2eWG73O52x2bdu2CezHmPA8o4HeZlzLidHD8Mw+nGrcXFWMdzJLt2QhCEPLNNGMYQhLCEYzRjCEIRjGEDROoSQrfKusXoVzpi9PAcv59s6l9W2Qo0rmjWtN9mjNLLLJJNWkkhPPGaaEISSxjNHy7IR2R2WQTExrAfG8vLPDrOviGIXdG1tbWnNWr161SElOlTlhGM0800fJLLCEIxjGPkhCCscI1otAuN4jSwyz0i2dOtW3W5mu7a4tKMNksZo7qrWpy05fJCOzdTQ2x2QhtjGECImdQtQFV++i0C+F/An8otn7o90+5N37muPc+73W527/ve9bjb/8AE3W42eXdbPKREzqFqD42d5Z4jZ0MQw+7o3VrdU5a1CvRqQnp1ac0Nss8s0PJNLGEYRhGHkjCL8HnXT/oh0eY5NlrN2c6NnidOnJVqW9O1r3E1OWaG2WE8aUk0JZow2R3MYwjsjLHZsmhGKImdQsIQ+Vc4ZXzxhFPHso47Z4rY1NkN9tqkJtxNGWWbcTy/dpzwlmljGSaEJobYbYQTDgAAAAAAAAAAAAAAAAAAAAAAH4PTZpTw7RBkC+zXdw3d5PttMLoxozVJa17PJNGlLPCEZdkkNxNNNHdQ+DLNCEYzRlhH94yNhec8x4/pbv9JGlbQrpNxW1wipuMm4da5cqRoYfT3c0Y1qtKeaEI3GyWlHd7qaG62xhs3FLcSpjS4mUDo8yHmHImtTkLxyud+zLmHDb/AB7GtzPJNJJd15MQ2yy7iWWWGyWSTdQl2y7vd7mMZdy2uxpmrSx7u1qcm53/AJNc+W/g/BKtt4Ir4NuMTuNsl7DfKNDd/Dkhvu2M22Hkp1PwfLr/AAbEvDGEWOL+4Lyx93W1K59y3lLerihu5YTb3Vk2x3M8u3ZNLtjsjCMErTT4plxD2InFuFcL58/0UshceqzUL7Dq0lKarNLNPGEkv3ZvvXFniKtSaEP4cvPkK7+bH6jw5efIV382P1Hg6jrQmHNvPnHjMXW1330zoZ4cvPkK7+bH6nPHO80Z86Y/PNJGWM2KXUYyx+7D+dm8i0M2VM03i8af6aecvjbTExGhCgLgY4AAAAAAAA6JaIuSzKPUtn3Mrna39opxi7o6Msq0pcGuakJMHtJYTywjsm/mpfLDyKzzmUzVc7DR/VPJ9rGdEysIQ/hy8+Qrv5sfqPDl58hXfzY/UpvwdTI60JgQ/hy8+Qrv5sfqPDl58hXfzY/UeDqOtCYEP4cvPkK7+bH6jw5efIV382P1Hg6jrQmBD+HLz5Cu/mx+o8OXnyFd/Nj9R4Oo60JgQ/hy8+Qrv5sfqPDl58hXfzY/UeDqOtCYEP4cvPkK7+bH6jw5efIV382P1Hg6jrQmBD+HLz5Cu/mx+o8OXnyFd/Nj9R4Oo60JgQ/hy8+Qrv5sfqPDl58hXfzY/UeDqOtCYEP4cvPkK7+bH6jw5efIV382P1Hg6jrQ/rCeFcU58n0ks/M2OJ3NG+va0mF3FSarNLGaSWEdsmzb93yPd4cvPkK7+bH6kq6KplxTVGhMKq1n+RTHufae00n73w5efIV382P1Kx1k8VubnQ3jlGphVxRlmntNs88I7If7TT/7O1yfs6o6Wus//wCSjvQ4rqiaZYlAbMsMAAAAAAAAWHq98suWOkz91Orx++0C1p7fS7lutJRmqzS3M8YSS/dj/NTus6a8fRt49nX3ZSpxQ6BCH8OXnyFd/Nj9R4cvPkK7+bH6msXg6mZ1oTAh/Dl58hXfzY/UeHLz5Cu/mx+o8HUdaEwIfw5efIV382P1Hhy8+Qrv5sfqPB1HWhMCH8OXnyFd/Nj9R4cvPkK7+bH6jwdR1oTAh/Dl58hXfzY/UeHLz5Cu/mx+o8HUdaEwIfw5efIV382P1Hhy8+Qrv5sfqPB1HWhMCH8OXnyFd/Nj9R4cvPkK7+bH6jwdR1oTAh/Dl58hXfzY/UeHLz5Cu/mx+o8HUdaEwIfw5efIV382P1Hhy8+Qrv5sfqPB1HWh78S4OuvQT9mL54LwVbcxHXmM3dW0r0psGupIT05pYzRhHZLCMPux8j+MOxe6oWNGjJg9zVlll2QnlhHZN/8AST6lXV0OOtGl+hEP4cvPkK7+bH6jw5efIV382P1IeDqc9aGUtcrlJwnqOl7RXUIvLW7u6t5pDwupVtKlvGGC05dzPDyxhv8AW8v3FGtjsk40dC3eP/X5yxLTx1SAPRIAAAAAAAANaal3FfMfT6XdtGMzanuIV7PLWYJaWH1rmE19SjGNOEfJ/N/3NA+HLz5Cu/mx+prrllRVPTl4mPTHdhl2dURTCYEP4cvPkK7+bH6jw5efIV382P1PM+DqT60JgQ/hy8+Qrv5sfqPDl58hXfzY/UeDqOtCYEP4cvPkK7+bH6jw5efIV382P1Hg6jrQmBD+HLz5Cu/mx+o8OXnyFd/Nj9R4Oo60JgQ/hy8+Qrv5sfqPDl58hXfzY/UeDqOtCYEP4cvPkK7+bH6jw5efIV382P1Hg6jrQmBD+HLz5Cu/mx+o8OXnyFd/Nj9R4Oo60JgQ/hy8+Qrv5sfqPDl58hXfzY/UeDqOtCYRON/GcN6VL64P58OXnyFd/Nj9Tw4lidzXrWc0+F3FKNKtLPLCaEfhx2w8kPJ91OiiqKnFVUaH6YQ/hy8+Qrv5sfqPDl58hXfzY/Uh4Opz1oTDmTi3Cl50ip2ouj3hy8+Qrv5sfqc4MUjGOJ3cYw2ba9TyflRWrmwpmmu9afRR9T4W0xOjQ8wC23wAAAAAAAAHSXI/EvAOq7XupXNp0PyZjV3Jk/ApJcEupoS4bawhNCWOyP8ANS+X7irs51M1WF30emrlD72MxEzpfsRD+HLz5Cu/mx+o8OXnyFd/Nj9SoPB1Pv1oTAh/Dl58hXfzY/UeHLz5Cu/mx+o8HUdaEwIfw5efIV382P1Hhy8+Qrv5sfqPB1HWhMCH8OXnyFd/Nj9R4cvPkK7+bH6jwdR1oTAh/Dl58hXfzY/UeHLz5Cu/mx+o8HUdaEwIfw5efIV382P1Hhy8+Qrv5sfqPB1HWhMCH8OXnyFd/Nj9R4cvPkK7+bH6jwdR1oTAh/Dl58hXfzY/UeHLz5Cu/mx+o8HUdaEwIfw5efIV382P1Hhy8+Qrv5sfqPB1HWh/Vnxhv+ZT7MEs/M2+J3MmK3VzDC7iaepLLCNKEI7qTZCH3fI93hy8+Qrv5sfqSqoqmfg4pqhMKY1tOSKr1jbeuZZ/hy8+Qrv5sfqVBrT4nc3eimrRq4XcUJfCFvHdzwjs/wCb/s7rJqiqOmLtP/vTzcV1RNMsbANlGGAAAAAAAALW1XuWrBPRXfs9RVK0NWq4nttMWDVqdvPXmlp3WyST7sf9nqOnyhjT0TeY/wD8dfdlKnFDeAh/Dl58hXfzY/UeHLz5Cu/mx+prP4OpmdaEwIfw5efIV382P1Hhy8+Qrv5sfqPB1HWhMCH8OXnyFd/Nj9R4cvPkK7+bH6jwdR1oTAh/Dl58hXfzY/UeHLz5Cu/mx+o8HUdaEwIfw5efIV382P1Hhy8+Qrv5sfqPB1HWhMCH8OXnyFd/Nj9R4cvPkK7+bH6jwdR1oTAh/Dl58hXfzY/UeHLz5Cu/mx+o8HUdaEwIfw5efIV382P1Hhy8+Qrv5sfqPB1HWhMCH8OXnyFd/Nj9R4cvPkK7+bH6jwdR1oSdz8Wq8yb1PFl7ge3/AC+3F5q2NXk1GeWOCXUsIyxhtjLHyeT+558JxW5tsPpUKeE3FaWXdbJ5IR2R+FGP9SfUq6uhx1o0v0Yh/Dl58hXfzY/UeHLz5Cu/mx+pDwdTnrQx/rb8rc3Vtt9JS64Nam5qXelSarVtalCbwdbw3E8PL/zeVT7ZPJmNHQ92j/0p5MOvx1SAO9RAAAAAAAAbH1NuTPFOva3s9uvlnfVFxG4s9HGJ06WG17iEcbrTbqSEdkI7xQ8n3F4eHLz5Cu/mx+prhlZRVPTV5mP6vlDLs6oimEwIfw5efIV382P1Hhy8+Qrv5sfqee8HUn1oTAh/Dl58hXfzY/UeHLz5Cu/mx+o8HUdaEwIfw5efIV382P1Hhy8+Qrv5sfqPB1HWhMCH8OXnyFd/Nj9R4cvPkK7+bH6jwdR1oTAh/Dl58hXfzY/UeHLz5Cu/mx+o8HUdaEwIfw5efIV382P1Hhy8+Qrv5sfqPB1HWhMCH8OXnyFd/Nj9R4cvPkK7+bH6jwdR1oTAh/Dl58hXfzY/UeHLz5Cu/mx+o8HUdaEwiaXGat0WHrlfz4cvPkK7+bH6nhkxO5hjNS6hhdxGeajuI0tkd1CG2Hl+59xKmiqNLiao8T9MIfw5efIV382P1Hhy8+Qrv5sfqR8HU560PfiXB116CfsxcyHSDEMbvI2FzCOB3cNtGfy7mP4Mf+zm+trNhTNNN60/+n1PhbTE6NAAtZ8AAAAAAAAB04w7g+29DJ2YOY7pDYY3eQsbaHgO7jsoyeXcx/qh/wBlU5z6Zqpuuj/3+l97GYjTpT4h/Dl58hXfzY/UeHLz5Cu/mx+pUvg6n360KX12OSSx69t+5rsONqa5WJXF3oqsqVXDK9vCGN0Jt3PCOz/c1/J9xitfubqJp6EiJ/qq+SsMq509IzugAe7ebAAAAAAAAXdqectVp1fddmDerAWqTc1LXTHa1qVtPXmhYXUNxJDy/ewbl8OXnyFd/Nj9Shs5FE1dMxMf0U86ll5IzEdHzxTyhMCH8OXnyFd/Nj9R4cvPkK7+bH6ngPB1PUdaH9ZZ4Kl58yWfmcGxO5tbGFGlhdxXl3UY7uSEdnqe7w5efIV382P1J10VTVMuKaoiEwoXXK5M8K69o+z11xeHLz5Cu/mx+pR+t3iNxeaOcMp1cNr28IY3Sm3U8I7Ix3iv5PuO+yToqjpq7T/7fJGuqJplkcBsexAAAAAAAABdGqRyty9WXPrkUuuHVWualppUlq0rapXm8HXENxJDy/dl8rosp409D3mP/SeSVHiqht8Q/hy8+Qrv5sfqPDl58hXfzY/U1s8HUzOtCYEP4cvPkK7+bH6jw5efIV382P1Hg6jrQmBD+HLz5Cu/mx+o8OXnyFd/Nj9R4Oo60JgQ/hy8+Qrv5sfqPDl58hXfzY/UeDqOtCYEP4cvPkK7+bH6jw5efIV382P1Hg6jrQmBD+HLz5Cu/mx+o8OXnyFd/Nj9R4Oo60JgQ/hy8+Qrv5sfqPDl58hXfzY/UeDqOtCYEP4cvPkK7+bH6jw5efIV382P1Hg6jrQmBD+HLz5Cu/mx+o8OXnyFd/Nj9R4Oo60P6zNwVNz5Us/M4zidzdWMaNXC7ihLuoR3c8I7PU93hy8+Qrv5sfqSmirqxDiKo0pgQ/hy8+Qrv5sfqPDl58hXfzY/Uj4Opz1oYt1oeWrHPRWns1NVKz9ZW4nudMWNVqlvPQmmp2u2Sf7sP9npqwbMZP8Ai6Juvs6O7DDr8dUgDuEQAAAAAAAG2dUvkipdY3PrlXOojVYxO4tNFNKlSwuvXl933Ed3JCOz7svk+4t/w5efIV382P1Na8pqKp6YvM/+9XNmUVR1YTAh/Dl58hXfzY/UeHLz5Cu/mx+p0fg6kutCYEP4cvPkK7+bH6jw5efIV382P1Hg6jrQmBD+HLz5Cu/mx+o8OXnyFd/Nj9R4Oo60JgQ/hy8+Qrv5sfqPDl58hXfzY/UeDqOtCYEP4cvPkK7+bH6jw5efIV382P1Hg6jrQmBD+HLz5Cu/mx+o8OXnyFd/Nj9R4Oo60JgQ/hy8+Qrv5sfqPDl58hXfzY/UeDqOtCYEP4cvPkK7+bH6jw5efIV382P1Hg6jrQmETV4zUeix9cz+fDl58hXfzY/U8M+J3McZp3UcLuITy0dxClsjuow2x8v3PuJ0UVRpcTVD9MIfw5efIV382P1Hhy8+Qrv5sfqQ8HU560P4zxxKzB1Xd91M5tOh+dMau58nY7JNgl1LCbDLqEZoyx2Q/mpvL9xzwW/mypmmwvGn008pY9tMTMaABaL4gAAAAAAAPVhPCtl0in2oOmzmThUdmJ2cYQ27K9PyflQdHvDl58hXfzY/UqTOfTNVd10eiv6X3sZiNOlMCH8OXnyFd/Nj9R4cvPkK7+bH6lVeDqffrQoLXl4jZd62m7mZjFsHXWxCveZKwCSrh1a3hLik0YRqQjsj/MzeT7jHzYLN9Ex0FZxPpq5yq3KmdPSVW6OQA9s88AAAAAAAA0FqScrOI9QXHtFu3CwrqZXVWz0p4hVpWlS4jHAq8u5kh5YQ3+h5fuNpeHLz5Cu/mx+pQOcSiZ6bmY/ppWdkpMR0dG+UwIfw5efIV382P1Hhy8+Qrv5sfqeF8HU9L1of1lz4tc9Kn9UEs/M4RidzbUa0tPC7itCetNPGMkI/BjGEPJHyfde7w5efIV382P1J10VTVLimqNCYZz10eLGXOn1e7Xp4cvPkK7+bH6mfdcLEK95lvL0tXD61vCW+qxhGpCPl/m/7no8jaKo6cu8z6Z7so2lUTTLLIDYpiAAAAAAAAC+9TXlIxbqOr39BQi8tUS7q2ekPFalK0qXEY4NUl3MkPLCG/wBHy/cedytjT0LeIj+n5wnZ+KqGzhD+HLz5Cu/mx+o8OXnyFd/Nj9TXHwdTL60JgQ/hy8+Qrv5sfqPDl58hXfzY/UeDqOtCYEP4cvPkK7+bH6jw5efIV382P1Hg6jrQmBD+HLz5Cu/mx+o8OXnyFd/Nj9R4Oo60JgQ/hy8+Qrv5sfqPDl58hXfzY/UeDqOtCYEP4cvPkK7+bH6jw5efIV382P1Hg6jrQmBD+HLz5Cu/mx+o8OXnyFd/Nj9R4Oo60JgQ/hy8+Qrv5sfqPDl58hXfzY/UeDqOtCYEP4cvPkK7+bH6jw5efIV382P1Hg6jrQ+2YeB7j8jtwe22+LUuZL6kDi2K3Nzh9WhUwm4oyzbnbPPCOyHwoR/qeijjV5LRklhgl1NCEsIbYSx8vk/uS6lXViHHWjSmxD+HLz5Cu/mx+o8OXnyFd/Nj9SPg6nPWhhrWD5Zc0dKk7qRXj99p6rT3Gl3MtaejNSmmuZIxkm+7D+akfgWzvQvi6Nu/s6O7DCq1yAOzcAAAAAAAAN2asPIngHPvPaqq1FM6tmK3NtobwKjTwm4rSyz3eyeSEdkf9pqf9lneHLz5Cu/mx+prNlBRVPS16n//ACV96WZTVHVhMCH8OXnyFd/Nj9R4cvPkK7+bH6nUeDqS60JgQ/hy8+Qrv5sfqPDl58hXfzY/UeDqOtCYEP4cvPkK7+bH6jw5efIV382P1Hg6jrQmBD+HLz5Cu/mx+o8OXnyFd/Nj9R4Oo60JgQ/hy8+Qrv5sfqPDl58hXfzY/UeDqOtCYEP4cvPkK7+bH6jw5efIV382P1Hg6jrQmBD+HLz5Cu/mx+o8OXnyFd/Nj9R4Oo60JgQ/hy8+Qrv5sfqPDl58hXfzY/UeDqOtCYRN5xhsOZU7MX8+HLz5Cu/mx+p4bjE7mfFbW5jhdxLPTlmhClGEd1PthH7nkTooqiXE1RL9MIfw5efIV382P1Hhy8+Qrv5sfqQ8HU560InS7yWZu6lvO6mc7W/tK2MXdbRlmqlNg1zThPg93LGeaEdkv81N5Y+RgFcubOmabnb6f6o5Me2mJmNAAst8QAAAAAAAE7kPjzl3ra076V0jc2sjzRkzrl+eWSM0ZcUtIwlh92P87L5HQ3w5efIV382P1Kfzm0zVeLvo9FXOGRYzEROlMCH8OXnyFd/Nj9R4cvPkK7+bH6lX+DqfbrQzdr28G5O9PfdmiyK1drvX9e9w/KMK1hWttxWvdkakI/C+DS/7Moth8gomOgLCJ/8Abv1KqymnT0nae73YAHsXQgAAAAAAANL6jPHTMnVcneytmMU6lF5Vs845hnpWdW4jNhkkIwpwjth/Ow8v3GvvDl58hXfzY/U18zgUTPTtpMeinuwtLJaqI6No3zzTDxY1wVc8x5PDl58hXfzY/U82I4vdV7GtRnwe5pSzS7IzzQjsl/8ApPGU2dWmHoJqjQmMN4OtfQSdmD0oGzxm7pWlClLg11PCSnLLCaEI7JoQh92Hkfbw5efIV382P1OJs6tLmKo0JhmDXZ+8yb/fiH+XaH8OXnyFd/Nj9TNmuTfVr2XKO/WFa23Eb/ZvkIw3W33P9zyf9nqsh6Ko6esJn/27lSFrVE0yzUA2FYgAAAAAAAA0dqW8Y8y9Bo95FnFoPU8vK1nmHMU1Kyq3EZrKjCMKcI+T4cf+zzGWUaeg7xEeiO9Cdn4qoa9EP4cvPkK7+bH6jw5efIV382P1NdvB1MvrQmBD+HLz5Cu/mx+o8OXnyFd/Nj9R4Oo60JgQ/hy8+Qrv5sfqPDl58hXfzY/UeDqOtCYEP4cvPkK7+bH6jw5efIV382P1Hg6jrQmBD+HLz5Cu/mx+o8OXnyFd/Nj9R4Oo60JgQ/hy8+Qrv5sfqPDl58hXfzY/UeDqOtCYEP4cvPkK7+bH6jw5efIV382P1Hg6jrQmBD+HLz5Cu/mx+o8OXnyFd/Nj9R4Oo60JgQ/hy8+Qrv5sfqPDl58hXfzY/UeDqOtD+sW4Vwvnz/RSz87Vvq17iuH79YVrbcTzbN8hGG627PueT/t/9N+ic1xMRESUzpmR+bz5lrMOa8Io4Rl/O15ljd3Msb66s7eSpcVrSMs0tSjSnn/3E8d1CMtaWEZpIywjCEX6QfNJkynkDL2jrXKyHhGX4Xk/uzBLm+vrq8up7i4vLuejfS1LirPPGO2efcQjNuYQl27YwhDa/ba3OY8cjgeV9FeV8TrYfief8Wlw2atthLRmttstOpSqTw2zyyzT16G3cSx2yS1IR8kdzNG54/44tHv+G6/d4ia1X+w6RtC2YL3/AGfC8PzJ/td9V+Bb2+2vaTw3ypH4Mm2WlUm8sYeSnNH7ksdn111RpR7F1/ycZH8R/wCTbxas/Fr3N7k8H7mO43G3dbdu3dbvdfD3zbu938Pdbrys1aL9JmK6KtEOlvJlS8rXNTRne1rDCMRpUKUJt8ua9WjSjGjNDZuZbiWNWO6mnjsqxl2RhJCEdcsOVcIxHGdHWsjmfBrfwhheJ5koRs7m0nlry1pbfEZ69aeXcRjHcS0a1OpGfZudzGMYR2Qjs4o8eslonVjyVSyxoqwvHb6nRr4/munDGsVxHfJ6ta8mrzTVaMalSf4UZpadSWEYfchPGpGG2M00034TLNnZ6GtbWtkTK9pRo4BpCwmGIzWNGnClTsa9KWvNCMu3dRjLtoV9kksZJYQuNkIbKcsI2/oRvLO/0O5Jr2N3RuKcuAWFGaelUhPLCpToSSVJIxh/zSzyzSxh92EZYwj5YKszHaVcc13crVsJmo3UuXsr1KuKQp1pN1ayzQu5JYTw27d1GNzQ+Ds27Kks2zc+UidMzpPQvfMuPWeVcuYrmfEKdapa4RZV7+vJRhCNSanSpxnmhLCMYQjNsljs2xhDb/TBSmqLgN5imUr/AEx5sqUcSzPnG9rzzYnPGM1eFnTmhShRjCMIS05YVKVSMJKcNzuYUofckllltPSvZ3mI6Lc44fh9pWurq6wDEKNChRpxnqVak1vPCWSWWHlmmjGMIQhDyxjF+D1QbyzutAGXKFtd0a1S0qX1G4kp1ITTUakburPCSeEPvZtxPJNsj5dk0sfuRg4jC57X5DSNZ2eh3WbyNnXK9pRo09IlSrguM2VKnCnLVqT1qMs1xGaO62TRnrUJ4wklljNGhHbNGNWaL7atP/1Vs8Z00847/wCIf+JTYRlua8+MYbaSwmnmpy05dtOntpVqMu6ljGaMd+2x+HNGf7axNpVx7TnoSwLCJqNxiFpi1bEq9tCtJCpTtqdW2qzVZoRjDZLuLetGH4Uac0JdsYbHx1Gv9h0c5jy/e/7PimH5kr+67Gr8C4t9tChJDfKcfhSbZqVSXywh5ac0Puyx2S8zS47Xx1p7Oz0YZmydrDZetKNLGbDFpMOxGlTpwlmxKhPRn8k88d1LLNClTq0t3uIzbKsvlhvckH2zl/8AVe1qcO0aYn/teVskYbDF8Twq8+Db3V3NJCMlSWWXbv2z3Taw3NTZLslrQ2bJowqfbXZtKuOZFyrlHC5qNbGcYzRbUrGzjWkkqV5o0a1PbLuow+DCerSljNHyQjPLtjDbB8cq/wDhmvFnLwl/snhfLdLwfv8A/N+7NzTstu87rZvmzea23c7f91U/BjsRh0na/a6z2jvA8+aJMcu8QoUZMQy7ZV8Vw+8jSjNUoTUpN8qSS7Iw+DUkpxkjCMYw2xlm2RjJKntBed8R0jaJsuZwxeTc315bT0rqbbLHfa1GpPRnq7JZZYS7uanGfcwhsl3WyG3ZtfbTdeWdhodztXvrujb05sAv6Ms9WpCSWNSpQnkpyQjH/mmnmllhD7sYzQhDyxQOq7hGI4JoFyjZ4nb7zWqW1a7ll3cs22jXuKlalNtljGHwqdSSbZ92G3ZGEIwjBHzXPa/Faw15eZ70t6PdAtvd1qeGYpU8MY/bT1I0qF9Z054zy0oz0/5zdQltrnZL5Jd1NSjt2whNJbOkHRflfSBkC60f3mG2dvZ+5t6w6MlvDc4dWkkjLRq0pJYy7ne/JslljLCMu2SPwZowjUGkX/w3XR0b4viP+y2Nzglazo3Vf4FGpcRlvZYUpZ4+SM+6rUYbmEdu2rJDZ8KG3RN5eWeHWdfEMQu6Nra2tOatXr1qkJKdKnLCMZp5po+SWWEIRjGMfJCECfFo0DDlLS3m3Our5krRNhd/WsMZxzH45ShebqWSjcWFKSjCFOpNJLu6cv8AtltTjCWE0Z5KNTdRju4yzbF/k4yP4j/ybeLVn4te5vcng/cx3G427rbt27rd7r4e+bd3u/h7rdeVhHI+EYjl/L2h3NuNW/uPBauf7q78IVZ5YW9Oju8Ok3VSfbsp/CtLnyTxhGMKU02zZDa6JJWni1OKWRtF+kzFdFWiHS3kypeVrmpozva1hhGI0qFKE2+XNerRpRjRmhs3MtxLGrHdTTx2VYy7IwkhCNv6seSqWWNFWF47fU6NfH8104Y1iuI75PVrXk1eaarRjUqT/CjNLTqSwjD7kJ41Iw2xmmmmztVwjEcZ0dayOZ8Gt/CGF4nmShGzubSeWvLWlt8Rnr1p5dxGMdxLRrU6kZ9m53MYxhHZCOzVuhG8s7/Q7kmvY3dG4py4BYUZp6VSE8sKlOhJJUkjGH/NLPLNLGH3YRljCPlgV6iFQZZs7PQ1ra1siZXtKNHANIWEwxGaxo04UqdjXpS15oRl27qMZdtCvskljJLCFxshDZTlhHSrO2Y7Srjmu7lathM1G6ly9lepVxSFOtJurWWaF3JLCeG3buoxuaHwdm3ZUlm2bnytEo19jmABByAAAAAAAAAAAAAAAAAAAAAAqXMeiXMeMaxuVtL1te4bLg2B4TUsLihUqVIXM1SaS7hCMksJIyRl/wBok+7PCPkm8n3NttA5mdIInFuFcL58/wBFLInFuFcL58/0Ur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5F231cofew1ymwFPMkAAAAAAAAAAAAAAAB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ADzqYAAAAAAAAAAAAAAiaXGat0WHrlSyJpcZq3RYeuVOjt3I1diWAQSebEuDrr0E/Zi5kOm+JcHXXoJ+zFzIW5mvw3r3PqY9v2AC12OAAAAAAAAOnGHcH23oZOzBzHdOMO4PtvQydmCp86GG6+/8AQyLDtegBUjIZ/wBdjkksevbfua7DjceuxySWPXtv3Ndhxf8Am52JHHV8lX5WbRnhgAe8eaAAAAAAAAXdqectVp1fddmDerBWp5y1WnV912YN6qEzlbZjgp51LMyQ2fPFPKABX71KJyzwVLz5ksics8FS8+ZLJ2mOUadUChdcrkzwrr2j7PXX0oXXK5M8K69o+z13f5J7bu3F8pcWmGWOQGyLCAAAAAAAAF0apHK3L1Zc+uRS66NUjlbl6sufXI6HKfY154J5J2eKG2AGtTNAAAAAAAAAAAAAAAAROZuCpufKlkTmbgqbnypZOcMfv8kY1yAIJMK60PLVjnorT2amqla2tDy1Y56K09mpqpbN5PbIuvs6O7DBrxSAO4RAAAAAAAAbZ1S+SKl1jc+uVc6mNUvkipdY3PrlXO1pym2xeeOrmzqMMADokgAAAAAAAAAAAAAB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AAAAAAAAAAAAAAABG5h4HuPyO3B7bb4tS5kvqeLMPA9x+R24PbbfFqXMl9Sc4I3/wA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AH4h/l2n2YNdn7zJv9+If5d6vIfb9397uVIWuCWXgGw7DAAAAAAAAGjtS3jHmXoNHvIs4tHalvGPMvQaPeReXyz2FeN0d6E7PHDWQDXRmgAAAAAAAAAAAAAAAInFuFcL58/0UsicW4Vwvnz/AEUsnVhj/e1GNcgCCSpcx6Jcx4xrG5W0vW17hsuDYHhNSwuKFSpUhczVJpLuEIySwkjJGX/aJPuzwj5JvJ9zb+q0saNMI0tZHv8AJeL1fc/ujc1bW7loy1J7S4kjtkqSwm/+jLNCEZYxknnlhNLutr9gOetJoUR4k61vi94h/wAouT/B3xLxj3F34b9ybvZvuzZve/715Nu63W3y75u/51ZuStGOS8hZLlyFgWDUZsJmpz07qS5klqzX008u5qT19sNlSaeHkjths2bJYQhLCEsP1QTVMuNCgsqaJtPWh6lc5a0V5yyrjeWKtSa4tLfNNO5lrWE0088ZqdONv5JpYwjJGaO2WEZ91GFOSMZozSOF5N/kLyBm/SxmjGrPG9IF1hte9xDGb+OyjPcQk/mbOlD4MZaG+QpSQkl3MZ4wkhCEsIU5JLsePF8GwjMGHVcIx7CrPErGvud9tbuhLWo1NzNCaXdSTQjCOyaEIw2w8kYQi562nWaH4PV3w/HrPQ/l28zRjl5i+KYvbQxSvdXV/Xupppa/w6Uu6qxjGXc0Y0pYyy7JYTQmjDbGMZo/kLPQzpX0XZoxnFNB2aMtxwLMNzVu6+AY/QrU7WwrTRljCa39zQ58uyEJIQkhTljCpGWWaW9w606TQqvRtojxfD80XmlPSrilnjud7zd0Lee2hNGywi02zQloWks8IRhtljHdTxhCb4U0PLGapPVh8w6Gc/5b0k4jpS0J5owexuMe3EuL4Fi9CeXDrmaEk0I19tCG63e63M/3u63c9WaNTZPNJG7A60mhT+VdEeb8ezxT0l6c8UwfFsUwnZTwDCsKhV8GYb5JYzXEJasITTV5pobds23cxlhHbGMKcKXs0zaGcR0gYjgudclZo8Ws45a32awv5aEs0txLNLGMKFaMIbrcbryeXdywlqVoRpz7uMFqDjrTp0mhRuKaL9NOlW8sMF00Y/lW1yha1PdV5huV57uSpilSWMsadKvPWhtlpQjCM0dzNt2wh5N1uJ6bGL7E8Y1lMqaNcs4xRw7LeTsAnxfEcOw69q2sJpozQpUbepTozQkjLJ/sk8tKeEsN7nn27qWaEsbyeO1wbCLLEb3F7PCrOhfYlvfu26pUJZa1zvcu5p75PCG2fcyxjCXdRjsh5IOesaH4nTPogs9LuB2FpTxutgOM4Pe07/C8Xt6MJ61rUhH4UIR2yzwlj5I/Bnlju5Kc22O42R/FYlo/1ls+4Ra5I0g5zyfh+X7jcUsZvsvwuZcTvbeWWMJ6f85JClLvsdkJoywlhCEY/BjLtpzXuEVTBoV7nXQjkvNmiqbRPY2VHB8MoU5PBs9ChLUmsq0k26lqy7vyzTRjGaE8dsJ54VKkIzQjPGZ+K8Sda3xe8Q/5Rcn+DviXjHuLvw37k3ezfdmze9/3rybd1utvl3zd/wA6vcIqk0PyuStGOS8hZLlyFgWDUZsJmpz07qS5klqzX008u5qT19sNlSaeHkjths2bJYQhLCEsKsypom09aHqVzlrRXnLKuN5Yq1Jri0t8007mWtYTTTzxmp042/kmljCMkZo7ZYRn3UYU5IxmjNfo460mhW+iPRH4h+7c1ZqxTw/nrH9lTGcZqQ2/1bLehDZDcUJdzLCEIQl3W5l8kssskklkATOlyAO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8AyLtvq5Q+9hrlNgKeZIAAAAAAAAAAAAAAACJs+MN/zKfZglkTZ8Yb/mU+zBLJ16/2hGkUxrackVXrG29cy51Ma2nJFV6xtvXM7nJnbF246ebi0wyxMA2XYQAAAAAAAAtbVe5asE9Fd+z1FUrW1XuWrBPRXfs9R02UOyL17OvuylRihuoBrKzgAAAAAAAAAAAAAAAHyufi1XmTep4svcD2/wC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wCcbbc8NK0Mk9nRxSAPCPSo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AMi7b6uUPvYa5TYCnmSAAAAAAAAAAAAAAAAibPjDf8yn2YJZE2fGG/5lPswSydev9oRpFMa2nJFV6xtvXMudTGtpyRVesbb1zO5yZ2xduOnm4tMMsTANl2EAAAAAAAALW1XuWrBPRXfs9RVK1tV7lqwT0V37PUdNlDsi9ezr7spUYobqAays4AAAAAAAAAAAAAAAB8rn4tV5k3qeLL3A9v8A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AdEkAAAAAAAAAAAAAAImrxmo9Fj65ksiavGaj0WPrmTo7dyNSWAQSQmeOJWYOq7vupnNp0lzxxKzB1Xd91M5tLhzYeT3jfTyljW+uABaT4AAAAAAAAPVhPCtl0in2oOmzmThPCtl0in2oOmyos6GO67q/pZFh2gCqWQzVry8Rsu9bTdzMxi2dry8Rsu9bTdzMxi2Eze7Cs99XOVWZU7Sr3RyAHt3nQAAAAAAAGgtSTlZxHqC49ot24WHtSTlZxHqC49ot24Wv8AnG23PDStDJPZ0cUgDwj0qJy58WuelT+qCWROXPi1z0qf1QSydpilGnUM566PFjLnT6vdtGM566PFjLnT6vdvSZGbdu++e7KNrglksBsYwwAAAAAAABfeprykYt1HV7+goRfeprykYt1HV7+g85ldsS88PzhOzxQ2KA1vZoAAAAAAAAAAAAAAACNzDwPcfkduD223xalzJfU8WYeB7j8jtwe22+LUuZL6k5wRv/hHzn1AQSYC1g+WXNHSpO6kV4sPWD5Zc0dKk7qRXjaDoXZl39nR3YYNWKQB2aIAAAAAAADdmrDyJ4Bz7z2qqtRVerDyJ4Bz7z2qqtRrHlBta9e0r70s6jDAA6hIAAAAAAAAAAAAAA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wDIu2+rlD72GuU2Ap5kgAAAAAAAAAAAAAAAImz4w3/Mp9mCWRNnxhv+ZT7MEsnXr/aEaRTGtpyRVesbb1zLnUxrackVXrG29czucmdsXbjp5uLTDLEwDZdhAAAAAAAAC1tV7lqwT0V37PUVStbVe5asE9Fd+z1HTZQ7IvXs6+7KVGKG6gGsrOAAAAAAAAAAAAAAAAfK5+LVeZN6niy9wPb/AJfbi9tz8Wq8yb1PFl7ge3/L7cU4wTvR85JAIJMT62/K3N1bbfSUuujW35W5urbb6Sl2y2TGxrtwU8mFaYpAHeoAAAAAAAANj6m3JninXtb2e3XyobU25M8U69rez26+Wt2Vm27zxfKGbZ4YAHnUwAAAAAAAAAAAAABE0uM1bosPXKlkTS4zVuiw9cqdHbuRq7EsAgk82JcHXXoJ+zFzIdN8S4OuvQT9mLmQtzNfhvXufUx7fsAFrscAAAAAAAAdOMO4PtvQydmDmO6cYdwfbehk7MFT50MN19/6GRYdr0AKkZDP+uxySWPXtv3NdhxuPXY5JLHr237muw4v/NzsSOOr5Kvys2jPDAA9480AAAAAAAAu7U85arTq+67MG9WCtTzlqtOr7rswb1UJnK2zHBTzqWZkhs+eKeUACv3qUTlngqXnzJZE5Z4Kl58yWTtMco06oFC65XJnhXXtH2euvpQuuVyZ4V17R9nru/yT23duL5S4tMMscgNkWEAAAAAAAALo1SOVuXqy59cil10apHK3L1Zc+uR0OU+xrzwTyTs8UNsANamaAAAAAAAAAAAAAAAAiczcFTc+VLInM3BU3PlSyc4Y/f5IxrkAQSYV1oeWrHPRWns1NVK1taHlqxz0Vp7NTVS2bye2RdfZ0d2GDXikAdwiAAAAAAAA2zql8kVLrG59cq51MapfJFS6xufXKudrTlNti88dXNnUYYAHRJAAAAAAAAAAAAAACJq8ZqPRY+uZLImrxmo9Fj65k6O3cjUlgEEkJnjiVmDqu77qZzadJc8cSswdV3fdTObS4c2Hk94308pY1vrgAWk+AAAAAAAAD1YTwrZdIp9qDps5k4TwrZdIp9qDpsqLOhjuu6v6WRYdoAqlkM1a8vEbLvW03czMYtna8vEbLvW03czMYthM3uwrPfVzlVmVO0q90cgB7d50AAAAAAABoLUk5WcR6guPaLduFh7Uk5WcR6guPaLduFr/AJxttzw0rQyT2dHFIA8I9K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8AyLtvq5Q+9hrlNgKeZIAAAAAAAAAAAAAAACJs+MN/zKfZglkTZ8Yb/mU+zBLJ16/2hGkUxrackVXrG29cy51Ma2nJFV6xtvXM7nJnbF246ebi0wyxMA2XYQAAAAAAAAtbVe5asE9Fd+z1FUrW1XuWrBPRXfs9R02UOyL17OvuylRihuoBrKzgAAAAAAAAAAAAAAAHyufi1XmTep4svcD2/wC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AB0SQAAAAAAAAAAAAAAiavGaj0WPrmSyJq8ZqPRY+uZOjt3I1JYBBJCZ44lZg6ru+6mc2nSXPHErMHVd33Uzm0uHNh5PeN9PKWNb64AFpPgAAAAAAAA9WE8K2XSKfag6bOZOE8K2XSKfag6bKizoY7rur+lkWHaAKpZDNWvLxGy71tN3MzGLZ2vLxGy71tN3MzGLYTN7sKz31c5VZlTtKvdHIAe3edAAAAAAAAaC1JOVnEeoLj2i3bhYe1JOVnEeoLj2i3bha/wCcbbc8NK0Mk9nRxSAPCPSonLnxa56VP6oJZE5c+LXPSp/VBLJ2mKUadQznro8WMudPq920Yznro8WMudPq929JkZt27757so2uCWSwGxjDAAAAAAAAF96mvKRi3UdXv6ChF96mvKRi3UdXv6DzmV2xLzw/OE7PFDYoDW9mgAAAAAAAAAAAAAAAI3MPA9x+R24PbbfFqXMl9TxZh4HuPyO3B7bb4tS5kvqTnBG/+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AMi7b6uUPvYa5TYCnmSAAAAAAAAAAAAAAAAibPjDf8yn2YJZE2fGG/5lPswSydev9oRpFMa2nJFV6xtvXMudTGtpyRVesbb1zO5yZ2xduOnm4tMMsTANl2EAAAAAAAALW1XuWrBPRXfs9RVK1tV7lqwT0V37PUdNlDsi9ezr7spUYobqAays4AAAAAAAAAAAAAAAB8rn4tV5k3qeLL3A9v8A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fC+vKGHWVxiF1NGWjbUp61SMIbYwllhGMfJ/T5IPuiM38U8b6uue6mdNZUxXaU0z2zBXPVpmYVr77TQV/1Zcfs25+we+00Ff9WXH7NufsOfovP7suh/67T/ACp/6q2+2F//AKaPhP8A2dAvfaaCv+rLj9m3P2D32mgr/qy4/Ztz9hz9D7suh/67T/Kn/qfbC/8A9NHwn/s6Be+00Ff9WXH7NufsHvtNBX/Vlx+zbn7Dn6H3ZdD/ANdp/lT/ANT7YX/+mj4T/wBnQL32mgr/AKsuP2bc/YPfaaCv+rLj9m3P2HP0Puy6H/rtP8qf+p9sL/8A00fCf+zoF77TQV/1Zcfs25+we+00Ff8AVlx+zbn7Dn6H3ZdD/wBdp/lT/wBT7YX/APpo+E/9nQL32mgr/qy4/Ztz9h/UmtjoMnmhJLmu4jNNHZCHg25+78xz7fW1+NUfSS+txObPoeI09e0/yp/6uYywv/8ATT8J/wCzq8AolZQ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AO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AIpj3PtPaaS1VVaz/ACKY9z7T2mk7TJ/a119pR3oK8MsKANnGCAAAAAAAALD1e+WXLHSZ+6nV4sPV75ZcsdJn7qd1nTWzLx7OvuylRihv0Bq+zgAAAAAAAAAAAAAAAH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ACLtvq5Q+9hrlNgKeZIAAAAAAAAAAAAAAACJs+MN/wAyn2YJZE2fGG/5lPswSydev9oRpFMa2nJFV6xtvXMudTGtpyRVesbb1zO5yZ2xduOnm4tMMsTANl2EAAAAAAAALW1XuWrBPRXfs9RVK1tV7lqwT0V37PUdNlDsi9ezr7spUYobqAays4AAAAAAAAAAAAAAAB8rn4tV5k3qeLL3A9v+X24vbc/FqvMm9TxZe4Ht/wAvtxTjBO9HzkkAgkxPrb8rc3Vtt9JS66Nbflbm6ttvpKXbLZMbGu3BTyYVpikAd6gAAAAAAAA2PqbcmeKde1vZ7dfKhtTbkzxTr2t7Pbr5a3ZWbbvPF8oZtnhgAedTAAAAAAAAAAAAAAETS4zVuiw9cqWRNLjNW6LD1yp0du5GrsSwCCTzYlwddegn7MXMh03xLg669BP2YuZC3M1+G9e59THt+wAWuxwAAAAAAAB04w7g+29DJ2YOY7pxh3B9t6GTswVPnQw3X3/oZFh2vQAqRkM/67HJJY9e2/c12HG49djkksevbfua7Di/8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AAAAAAAAAAAAAAABG5h4HuPyO3B7bb4tS5kvqeLMPA9x+R24PbbfFqXMl9Sc4I3/AM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8AfqVRlPtS093uwAPYuhAAAAAAAAaX1GeOmZOq5O9lbMYz1GeOmZOq5O9lbMa9ZwdvWm6nuwtPJbZtG+eY8WNcFXPMe14sa4KueY8XTih6GdT6Ybwda+gk7MHpebDeDrX0EnZg9LidZGoZg12fvMm/34h/l2n2YNdn7zJv9+If5d6vIfb9397uVIWuCWXgGw7DAAAAAAAAGjtS3jHmXoNHvIs4tHalvGPMvQaPeReXyz2FeN0d6E7PHDWQDXRmgAAAAAAAAAAAAAAAInFuFcL58/0UsicW4Vwvnz/RSydWGP8Ae1GNcgCCQAAAAAAAAAAAAAAAAAAAAAAAAAAAAAAAAAAAAAAAAAAAAAAAAicW4Vwvnz/RSyJxbhXC+fP9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AAAAAAAAAAAAAAAA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A86mAAAAAAAAAAAAAAImlxmrdFh65UsiaXGat0WHrlTo7dyNXYlgEEnmxLg669BP2YuZDpviXB116CfsxcyFuZr8N69z6mPb9gAtdjgAAAAAAADpxh3B9t6GTswcx3TjDuD7b0MnZgqfOhhuvv8A0Miw7XoAVIyGf9djkksevbfua7DjceuxySWPXtv3Ndhxf+bnYkcdXyVflZtGeGAB7x5oAAAAAAABd2p5y1WnV912YN6sFannLVadX3XZg3qoTOVtmOCnnUszJDZ88U8oAFfvUonLPBUvPmSyJyzwVLz5ksnaY5Rp1QKF1yuTPCuvaPs9dfShdcrkzwrr2j7PXd/kntu7cXylxaYZY5AbIsIAAAAAAAAXRqkcrcvVlz65FLro1SOVuXqy59cjocp9jXngnknZ4obYAa1M0AAAAAAAAAAAAAAAB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wC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5lPswSydev8A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AKGRYdr0AKkZDP8Arscklj17b9zXYcbj12OSSx69t+5rsOL/AM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AAAAAAAAAAAAAAABG5h4HuPyO3B7bb4tS5kvqeLMPA9x+R24PbbfFqXMl9Sc4I3/wA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AH4h/l2n2YNdn7zJv9+If5d6vIfb9397uVIWuCWXgGw7DAAAAAAAAGjtS3jHmXoNHvIs4tHalvGPMvQaPeReXyz2FeN0d6E7PHDWQDXRmgAAAAAAAAAAAAAAAInFuFcL58/0UsicW4Vwvnz/AEUsnVhj/e1GNcgCCQAAAAAAAAAAAAAAAAAAAAAAAAAAAAAAAAAAAAAAAAAAAAAAAAicW4Vwvnz/AEUsicW4Vwvnz/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APOpgAAAAAAAAAAAAACJpcZq3RYeuVLImlxmrdFh65U6O3cjV2JYBBJ5sS4OuvQT9mLmQ6b4lwddegn7MXMhbma/Devc+pj2/YALXY4AAAAAAAA6cYdwfbehk7MHMd04w7g+29DJ2YKnzoYbr7/wBDIsO16AFSMhn/AF2OSSx69t+5rsONx67HJJY9e2/c12HF/wCbnYkcdXyVflZtGeGAB7x5oAAAAAAABd2p5y1WnV912YN6sFannLVadX3XZg3qoTOVtmOCnnUszJDZ88U8oAFfvUonLPBUvPmSyJyzwVLz5ksnaY5Rp1QKF1yuTPCuvaPs9dfShdcrkzwrr2j7PXd/kntu7cXylxaYZY5AbIsIAAAAAAAAXRqkcrcvVlz65FLro1SOVuXqy59cjocp9jXngnknZ4obYAa1M0AAAAAAAAAAAAAAAB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AAAAAAAAAAAAAAAA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AAAAAAAAAAAAAAAAiczcFTc+VLInM3BU3PlSyc4Y/f5IxrkAQSYV1oeWrHPRWns1NVK1taHlqxz0Vp7NTVS2bye2RdfZ0d2GDXikAdwiAAAAAAAA2zql8kVLrG59cq51MapfJFS6xufXKudrTlNti88dXNnUYYERm/injfV1z3UyXRGb+KeN9XXPdTOou/wC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QGJdPmm3SrlPS5mHL+Xs53llh9pVowo0JJKcZZITUKc0dkZpYx+7NGP3f6Xe9AdA2+UN4qu13qimYp634tOjRpiOyJ9LrelOk7Loqyi2tYmYmdHi3TPbo9DbQ5y++P03fjCv/wBHS+we+P03fjCv/wBHS+w9b92HSf6tn8av+rovtlc/6Kv/AM/l0aHOX3x+m78YV/8Ao6X2D3x+m78YV/8Ao6X2D7sOk/1bP41f9T7ZXP8Aoq//AD+XRoc5ffH6bvxhX/6Ol9g98fpu/GFf/o6X2D7sOk/1bP41f9T7ZXP+ir/8/l0aHOX3x+m78YV/+jpfYPfH6bvxhX/6Ol9g+7DpP9Wz+NX/AFPtlc/6Kv8A8/l0aHOX3x+m78YV/wDo6X2D3x+m78YV/wDo6X2D7sOk/wBWz+NX/U+2Vz/oq/8Az+XRoc5ffH6bvxhX/wCjpfYbK1bMz49nDRLhuYMzYnVv8QuK9zCpXq7Ns0Jas0ssNkIQhDZCEPuQdL09kZfMn7rF6vFpTVEzFPi06dMxM9sR6HY9GZQXfpS2mxsqZiYjT49Hq9Ez6VoAPHu+RuYeB7j8jtwe22+LUuZL6nizDwPcfkduD223xalzJfUnOCN/8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fiH+XafZg12fvMm/34h/l3q8h9v3f3u5Uha4JZeAbDsMAAAAAAAAaO1LeMeZeg0e8izi0dqW8Y8y9Bo95F5fLPYV43R3oTs8cNZANdGaAAAAAAAAAAAAAAAAicW4Vwvnz/AEUsicW4Vwvnz/RSydWGP97UY1yAIJAAAAAAAAAAAAAAAAAAAAAAAAAAAAAAAAAAAAAAAAAAAAAAAACJxbhXC+fP9FLInFuFcL58/wB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8AkXbfVyh97DXKbAU8yQAAAAAAAAAAAAAAAETZ8Yb/AJlPswSyJs+MN/zKfZglk69f7QjSKY1tOSKr1jbeuZc6mNbTkiq9Y23rmdzkzti7cdPNxaYZYmAbLsIAAAAAAAAWtqvctWCeiu/Z6iqVrar3LVgnorv2eo6bKHZF69nX3ZSoxQ3UA1lZwAAAAAAAAAAAAAAAD5XPxarzJvU8WXuB7f8AL7cXtufi1XmTep4svcD2/wCX24pxgnej5ySAQSYn1t+Vubq22+kpddGtvytzdW230lLtlsmNjXbgp5MK0xSAO9QAAAAAAAAbH1NuTPFOva3s9uvlQ2ptyZ4p17W9nt18tbsrNt3ni+UM2zwwAPOpgAAAAAAAAAAAAACJpcZq3RYeuVLImlxmrdFh65U6O3cjV2JYBBJ5sS4OuvQT9mLmQ6b4lwddegn7MXMhbma/Devc+pj2/YALXY4AAAAAAAA6cYdwfbehk7MHMd04w7g+29DJ2YKnzoYbr7/0Miw7XoAVIyGf9djkksevbfua7DjceuxySWPXtv3Ndhxf+bnYkcdXyVflZtGeGAB7x5oAAAAAAABd2p5y1WnV912YN6sFannLVadX3XZg3qoTOVtmOCnnUszJDZ88U8oAFfvUonLPBUvPmSyJyzwVLz5ksnaY5Rp1QKF1yuTPCuvaPs9dfShdcrkzwrr2j7PXd/kntu7cXylxaYZY5AbIsIAAAAAAAAXRqkcrcvVlz65FLro1SOVuXqy59cjocp9jXngnknZ4obYAa1M0AAAAAAAAAAAAAAAB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Odus9y65q9Nb+zUnRJzt1nuXXNXprf2aksjNhtW19nPepeSyy8io445Sq4BeatwAAAAAAABv/VI5DcG6Red/OwA3/qkchuDdIvO/nV5nM2PR7Snu1PVZH+X1cM84XIAodZaNzDwPcfkduD223xalzJfU8WYeB7j8jtwe22+LUuZL6k5wRv8A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wAimPc+09ppLVVVrP8A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AIu2+rlD72GuU2Ap5kgAAAAAAAAAAAAAAAImz4w3/ADKfZglkTZ8Yb/mU+zBLJ16/2hGkUxrackVXrG29cy51Ma2nJFV6xtvXM7nJnbF246ebi0wyxMA2XYQAAAAAAAAtbVe5asE9Fd+z1FUrW1XuWrBPRXfs9R02UOyL17OvuylRihuoBrKzgAAAAAAAAAAAAAAAHyufi1XmTep4svcD2/5fbi9tz8Wq8yb1PFl7ge3/AC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gAAAAAAAAAAAAAAA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6pHIbg3SLzv52AG/9UjkNwbpF5386vM5mx6PaU92p6rI/y+rhnnC5AFDrLRuYeB7j8jtwe22+LUuZL6nizDwPcfkduD223xalzJfUnOCN/wDCPnPqAgkwFrB8suaOlSd1IrxYesHyy5o6VJ3UivG0HQuzLv7OjuwwasUgDs0QAAAAAAAG7NWHkTwDn3ntVVaiq9WHkTwDn3ntVVajWPKDa169pX3pZ1GGAB1CQAAAAAAAAAAAAAAibzjDYcyp2YpZE3nGGw5lTsxTo1zulGpLAIJPyOl3kszd1Led1M52uiWl3kszd1Led1M52rmzZeRW/FHJjW+uABZr4AAAAAAAAJ3IfHnLvW1p30rpG5uZD485d62tO+ldI1O5z/KLvw1c4ZNhqkAVc+7K2vbwbk70992aLIrXWvbwbk70992aLIrYrIHYFh7/AH6lUZT7UtPd7sAD2LoQAAAAAAAGl9RnjpmTquTvZWzGM9RnjpmTquTvZWzGvWcHb1pup7sLTyW2bRvnmPFjXBVzzHteLGuCrnmPF04oehnU+mG8HWvoJOzB6Xmw3g619BJ2YPS4nWRqGYNdn7zJv9+If5dp9mDXZ+8yb/fiH+XeryH2/d/e7lSFrgll4BsOwwAAAAAAABo7Ut4x5l6DR7yLOLR2pbxjzL0Gj3kXl8s9hXjdHehOzxw1kA10ZoAAAAAAAAAAAAAAACJxbhXC+fP9FLInFuFcL58/0UsnVhj/AHtRjXIAgkAAAAAAAAAAAAAAAAAAAAAAAAAAAAAAAAAAAAAAAAAAAAAAAAInFuFcL58/0UsicW4Vwvnz/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APOpgAAAAAAAAAAAAACJpcZq3RYeuVLImlxmrdFh65U6O3cjV2JYBBJ5sS4OuvQT9mLmQ6b4lwddegn7MXMhbma/Devc+pj2/YALXY4AAAAAAAA6cYdwfbehk7MHMd04w7g+29DJ2YKnzoYbr7/ANDIsO16AFSMhn/XY5JLHr237muw43Hrscklj17b9zXYcX/m52JHHV8lX5WbRnhgAe8eaAAAAAAAAXdqectVp1fddmDerBWp5y1WnV912YN6qEzlbZjgp51LMyQ2fPFPKABX71KJyzwVLz5ksics8FS8+ZLJ2mOUadUChdcrkzwrr2j7PXX0oXXK5M8K69o+z13f5J7bu3F8pcWmGWOQGyLCAAAAAAAAF0apHK3L1Zc+uRS66NUjlbl6sufXI6HKfY154J5J2eKG2AGtTNAAAAAAAAAAAAAAAAROZuCpufKlkTmbgqbnypZOcMfv8kY1yAIJMK60PLVjnorT2amqla2tDy1Y56K09mpqpbN5PbIuvs6O7DBrxSAO4RAAAAAAAAbZ1S+SKl1jc+uVc6mNUvkipdY3PrlXO1pym2xeeOrmzqMMCIzfxTxvq657qZLojN/FPG+rrnupnUXf86jfHNG1/Lq3S5ZgNtVHAAAAAAAAD62vxqj6SX1vk+tr8ao+kl9aNWqSNbq8A1GXqImrxmo9Fj65ksiavGaj0WPrmTo7dyNSWAQSQmeOJWYOq7vupnNp0lzxxKzB1Xd91M5tLhzYeT3jfTyljW+uABaT4AAAAAAAAPVhPCtl0in2oOmzmThPCtl0in2oOmyos6GO67q/pZFh2gCqWQzVry8Rsu9bTdzMxi2dry8Rsu9bTdzMxi2Eze7Cs99XOVWZU7Sr3RyAHt3nQAAAAAAAGgtSTlZxHqC49ot24WHtSTlZxHqC49ot24Wv+cbbc8NK0Mk9nRxSAPCPSonLnxa56VP6oJZE5c+LXPSp/VBLJ2mKUadQznro8WMudPq920Yznro8WMudPq929JkZt27757so2uCWSwGxjDAAAAAAAAF96mvKRi3UdXv6ChF96mvKRi3UdXv6DzmV2xLzw/OE7PFDYoDW9mjnbrPcuuavTW/s1J0Sc7dZ7l1zV6a39mpLIzYbVtfZz3qXkssvIqOOOUquAXmrcAAAAAAAAb/1SOQ3BukXnfzsAN/6pHIbg3SLzv51eZzNj0e0p7tT1WR/l9XDPOFyAKHWWjcw8D3H5Hbg9tt8WpcyX1PFmHge4/I7cHttvi1LmS+pOcEb/wCEfOfUBBJgLWD5Zc0dKk7qRXiw9YPllzR0qTupFeNoOhdmXf2dHdhg1YpAHZogAAAAAAAN2asPIngHPvPaqq1FV6sPIngHPvPaqq1GseUG1r17SvvSzqMMADqEgAAAAAAAAAAAAAB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AAAAAAAAAAAAAAAA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AAAAAAAAAAAAAAAAibPjDf8yn2YJZE2fGG/5lPswSydev8A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AedTAAAAAAAAAAAAAAETS4zVuiw9cqWRNLjNW6LD1yp0du5GrsSwCCTzYlwddegn7MXMh03xLg669BP2YuZC3M1+G9e59THt+wAWuxwAAAAAAAB04w7g+29DJ2YOY7pxh3B9t6GTswVPnQw3X3/AKGRYdr0AKkZDP8Arscklj17b9zXYcbj12OSSx69t+5rsOL/AM3OxI46vkq/KzaM8MAD3jzQAAAAAAAC7tTzlqtOr7rswb1YK1POWq06vuuzBvVQmcrbMcFPOpZmSGz54p5QAK/epROWeCpefMlkTlngqXnzJZO0xyjTqgULrlcmeFde0fZ66+lC65XJnhXXtH2eu7/JPbd24vlLi0wyxyA2RYQAAAAAAAAujVI5W5erLn1yKXXRqkcrcvVlz65HQ5T7GvPBPJOzxQ2wA1qZoAAAAAAAAAAAAAAAC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c7dZ7l1zV6a39mpOiTnbrPcuuavTW/s1JZGbDatr7Oe9S8lll5FRxxylVwC81bgAAAAAAADf+qRyG4N0i87+dgBv/VI5DcG6Red/OrzOZsej2lPdqeqyP8AL6uGecLkAUOstG5h4HuPyO3B7bb4tS5kvqeLMPA9x+R24PbbfFqXMl9Sc4I3/wA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AH4h/l2n2YNdn7zJv9+If5d6vIfb9397uVIWuCWXgGw7DAAAAAAAAGjtS3jHmXoNHvIs4tHalvGPMvQaPeReXyz2FeN0d6E7PHDWQDXRmgAAAAAAAAAAAAAAAInFuFcL58/0UsicW4Vwvnz/AEUsnVhj/e1GNcgCCQAAAAAAAAAAAAAAAAAAAAAAAAAAAAAAAAAAAAAAAAAAAAAAAAicW4Vwvnz/AEUsicW4Vwvnz/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APOpgAAAAAAAAAAAAACJpcZq3RYeuVLImlxmrdFh65U6O3cjV2JYBBJ5sS4OuvQT9mLmQ6b4lwddegn7MXMhbma/Devc+pj2/YALXY4AAAAAAAA6cYdwfbehk7MHMd04w7g+29DJ2YKnzoYbr7/wBDIsO16AFSMhn/AF2OSSx69t+5rsONx67HJJY9e2/c12HF/wCbnYkcdXyVflZtGeGAB7x5oAAAAAAABd2p5y1WnV912YN6sFannLVadX3XZg3qoTOVtmOCnnUszJDZ88U8oAFfvUonLPBUvPmSyJyzwVLz5ksnaY5Rp1QKF1yuTPCuvaPs9dfShdcrkzwrr2j7PXd/kntu7cXylxaYZY5AbIsIAAAAAAAAXRqkcrcvVlz65FLro1SOVuXqy59cjocp9jXngnknZ4obYAa1M0AAAAAAAAAAAAAAAB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Odus9y65q9Nb+zUnRJzt1nuXXNXprf2aksjNhtW19nPepeSyy8io445Sq4BeatwAAAAAAABv8A1SOQ3BukXnfzsAN/6pHIbg3SLzv51eZzNj0e0p7tT1WR/l9XDPOFyAKHWWjcw8D3H5Hbg9tt8WpcyX1PFmHge4/I7cHttvi1LmS+pOcEb/4R859QEEmAtYPllzR0qTupFeLD1g+WXNHSpO6kV42g6F2Zd/Z0d2GDVikAdmiAAAAAAAA3Zqw8ieAc+89qqrUVXqw8ieAc+89qqrUax5QbWvXtK+9LOowwAOoSAAAAAAAAAAAAAA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AAAAAAAAAAAAAAAB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IAAAAAAAAAAAAAAAC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AB51MAAAAAAAAAAAAAARNLjNW6LD1ypZE0uM1bosPXKnR27k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MV6zWlLSLlTS9ieD5czpi+HWUlvazy29C5mlklmmoyxjGEP6NsfL5P6W1GAtbvlwxXotp3Mr3ubqwsrz0tVRbUxVHUnxTETGun0vM5V2tdlcYqs5mJ60avF2S/Kfy7aY/xkY9+tzH8u2mP8ZGPfrcz8ILu/4m4foUf40/wrn/AM28/qVfGf5fu/5dtMf4yMe/W5j+XbTH+MjHv1uZ+ED/AIm4foUf40/wf+bef1KvjP8AL93/AC7aY/xkY9+tzH8u2mP8ZGPfrcz8IH/E3D9Cj/Gn+D/zbz+pV8Z/l+7/AJdtMf4yMe/W5j+XbTH+MjHv1uZ+ED/ibh+hR/jT/B/5t5/Uq+M/y/d/y7aY/wAZGPfrcx/Ltpj/ABkY9+tzPwgf8TcP0KP8af4P/NvP6lXxn+X7v+XbTH+MjHv1uZsLVRzNmDNmi+ri+ZsZu8TvI4pXp7/c1Y1JoSQkp7JYRj9yENsfJ/3iwE3XqYcj1Tri57FN4fOFcbrd+h+vY2VNM9enxxTET2+iHpMlrzbWt/6tpXMx1Z1zM+hfACjFk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ADjbbnhpWhkns6OKQB4R6VE5c+LXPSp/VBLInLnxa56VP6oJZO0xSjTqGc9dHixlzp9Xu2jGc9dHixlzp9Xu3pMjNu3ffPdlG1wSyWA2MYYAAAAAAAAvvU15SMW6jq9/QUIvvU15SMW6jq9/Qecyu2JeeH5wnZ4obFAa3s0c7dZ7l1zV6a39mpOiTnbrPcuuavTW/s1JZGbDatr7Oe9S8lll5FRxxylVwC81bgAAAAAAADf+qRyG4N0i87+dgBv/AFSOQ3BukXnfzq8zmbHo9pT3anqsj/L6uGecLkAUOstG5h4HuPyO3B7bb4tS5kvqeLMPA9x+R24PbbfFqXMl9Sc4I3/wj5z6gIJMBawfLLmjpUndSK8WHrB8suaOlSd1IrxtB0Lsy7+zo7sMGrFIA7NEAAAAAAABuzVh5E8A5957VVWoqvVh5E8A5957VVWo1jyg2tevaV96WdRhgAdQkAAAAAAAAAAAAAAIm84w2HMqdmKWRN5xhsOZU7MU6Nc7pRqSwCCT8jpd5LM3dS3ndTOdrolpd5LM3dS3ndTOdq5s2XkVvxRyY1vrgAWa+AAAAAAAACdyHx5y71tad9K6RubmQ+POXetrTvpXSNTuc/yi78NXOGTYapAFXPuytr28G5O9PfdmiyK11r28G5O9PfdmiyK2KyB2BYe/36lUZT7UtPd7sAD2LoQAAAAAAAGl9RnjpmTquTvZWzGM9RnjpmTquTvZWzGvWcHb1pup7sLTyW2bRvnmPFjXBVzzHteLGuCrnmPF04oehnU+mG8HWvoJOzB6Xmw3g619BJ2YPS4nWRqGYNdn7zJv9+If5dp9mDXZ+8yb/fiH+XeryH2/d/e7lSFrgll4BsOwwAAAAAAABo7Ut4x5l6DR7yLOLR2pbxjzL0Gj3kXl8s9hXjdHehOzxw1kA10ZoAAAAAAAAAAAAAAACJxbhXC+fP8ARSyJxbhXC+fP9FLJ1YY/3tRjXIAgkAAAAAAAAAAAAAAAAAAAAAAAAAAAAAAAAAAAAAAAAAAAAAAAAInFuFcL58/0UsicW4Vwvnz/AE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wCRdt9XKH3sNcpsBTzJAAAAAAAAAAAAAAAARNnxhv8AmU+zBLImz4w3/Mp9mCWTr1/tCNIpjW05IqvWNt65lzqY1tOSKr1jbeuZ3OTO2Ltx083FphliYBsuwgAAAAAAABa2q9y1YJ6K79nqKpWtqvctWCeiu/Z6jpsodkXr2dfdlKjFDdQDWVnAAAAAAAAAAAAAAAAPlc/FqvMm9TxZe4Ht/wAvtxe25+LVeZN6niy9wPb/AJfbinGCd6PnJIBBJifW35W5urbb6Sl10a2/K3N1bbfSUu2WyY2NduCnkwrTFIA71AAAAAAAABsfU25M8U69rez26+VDam3JninXtb2e3Xy1uys23eeL5QzbPDAA86mAAAAAAAAAAAAAAImlxmrdFh65UsiaXGat0WHrlTo7dyNXYlgEEnmxLg669BP2YuZDpviXB116CfsxcyFuZr8N69z6mPb9gAtdjgAAAAAAADpxh3B9t6GTswcx3TjDuD7b0MnZgqfOhhuvv/QyLDtegBUjIZ/12OSSx69t+5rsONx67HJJY9e2/c12HF/5udiRx1fJV+Vm0Z4YAHvHmgAAAAAAAF3annLVadX3XZg3qwVqectVp1fddmDeqhM5W2Y4KedSzMkNnzxTygAV+9Sics8FS8+ZLInLPBUvPmSydpjlGnVAoXXK5M8K69o+z119KF1yuTPCuvaPs9d3+Se27txfKXFphljkBsiwgAAAAAAABdGqRyty9WXPrkUuujVI5W5erLn1yOhyn2NeeCeSdnihtgBrUzRgLW75cMV6LadzK36wFrd8uGK9FtO5lWHmz2xX7OrvUvK5X+QRxRylTIC+FaAAAAAAAADdephyPVOuLnsU2FG69TDkeqdcXPYpvA5yNi+/T83p8ktoe7PyXwAoJZy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wA42254aVoZJ7OjikAeEelROXPi1z0qf1QSyJy58WuelT+qCWTtMUo06hnPXR4sZc6fV7toxnPXR4sZc6fV7t6TIzbt33z3ZRtcEslgNjGGAAAAAAAAL71NeUjFuo6vf0FCL71NeUjFuo6vf0HnMrtiXnh+cJ2eKGxQGt7NHO3We5dc1emt/ZqTok526z3Lrmr01v7NSWRmw2ra+znvUvJZZeRUcccpVcAvNW4AAAAAAAA3/qkchuDdIvO/nYAb/wBUjkNwbpF5386vM5mx6PaU92p6rI/y+rhnnC5AFDrLRuYeB7j8jtwe22+LUuZL6nizDwPcfkduD223xalzJfUnOCN/8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fiH+XafZg12fvMm/34h/l3q8h9v3f3u5Uha4JZeAbDsMAAAAAAAAaO1LeMeZeg0e8izi0dqW8Y8y9Bo95F5fLPYV43R3oTs8cNZANdGaAAAAAAAAAAAAAAAAicW4Vwvnz/AEUsicW4Vwvnz/RSydWGP97UY1yAIJAAAAAAAAAAAAAAAAAAAAAAAAAAAAAAAAAAAAAAAAAAAAAAAACJxbhXC+fP9FLInFuFcL58/wB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8AkXbfVyh97DXKbAU8yQAAAAAAAAAAAAAAAETZ8Yb/AJlPswSyJs+MN/zKfZglk69f7QjSKY1tOSKr1jbeuZc6mNbTkiq9Y23rmdzkzti7cdPNxaYZYmAbLsIAAAAAAAAWtqvctWCeiu/Z6iqVrar3LVgnorv2eo6bKHZF69nX3ZSoxQ3UA1lZwAAAAAAAAAAAAAAAD5XPxarzJvU8WXuB7f8AL7cXtufi1XmTep4svcD2/wCX24pxgnej5ySAQSYn1t+Vubq22+kpddGtvytzdW230lLtlsmNjXbgp5MK0xSAO9QAAAAAAAAbH1NuTPFOva3s9uvlQ2ptyZ4p17W9nt18tbsrNt3ni+UM2zwwAPOpgAAAAAAAAAAAAACJpcZq3RYeuVLImlxmrdFh65U6O3cjV2JYBBJ5sS4OuvQT9mLmQ6b4lwddegn7MXMhbma/Devc+pj2/YALXY4AAAAAAAA6cYdwfbehk7MHMd04w7g+29DJ2YKnzoYbr7/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AONtueGlaGSezo4pAHhHpUTlz4tc9Kn9UEsicufFrnpU/qglk7TFKNOoZz10eLGXOn1e7aMZz10eLGXOn1e7ekyM27d9892UbXBLJYDYxhgAAAAAAAC+9TXlIxbqOr39BQi+9TXlIxbqOr39B5zK7Yl54fnCdnihsUBrezRzt1nuXXNXprf2ak6JOdus9y65q9Nb+zUlkZsNq2vs571LyWWXkVHHHKVXALzVuAAAAAAAAN/6pHIbg3SLzv52AG/8AVI5DcG6Red/OrzOZsej2lPdqeqyP8vq4Z5wuQBQ6y0bmHge4/I7cHttvi1LmS+p4sw8D3H5Hbg9tt8WpcyX1Jzgjf/CPnPqAgkwFrB8suaOlSd1IrxYesHyy5o6VJ3UivG0HQuzLv7OjuwwasUgDs0QAAAAAAAG7NWHkTwDn3ntVVaiq9WHkTwDn3ntVVajWPKDa169pX3pZ1GGAB1CQAAAAAAAAAAAAAAibzjDYcyp2YpZE3nGGw5lTsxTo1zulGpLAIJPyOl3kszd1Led1M52uiWl3kszd1Led1M52rmzZeRW/FHJjW+uABZr4AAAAAAAAJ3IfHnLvW1p30rpG5uZD485d62tO+ldI1O5z/KLvw1c4ZNhqkAVc+7K2vbwbk70992aLIrXWvbwbk70992aLIrYrIHYFh7/fqVRlPtS093uwAPYuhAAAAAAAAaX1GeOmZOq5O9lbMYz1GeOmZOq5O9lbMa9ZwdvWm6nuwtPJbZtG+eY8WNcFXPMe14sa4KueY8XTih6GdT6Ybwda+gk7MHpebDeDrX0EnZg9LidZGoZg12fvMm/34h/l2n2YNdn7zJv9+If5d6vIfb9397uVIWuCWXgGw7DAAAAAAAAGjtS3jHmXoNHvIs4tHalvGPMvQaPeReXyz2FeN0d6E7PHDWQDXRmgAAAAAAAAAAAAAAAInFuFcL58/wBFLInFuFcL58/0UsnVhj/e1GNcgCCQAAAAAAAAAAAAAAAAAAAAAAAAAAAAAAAAAAAAAAAAAAAA/B580m4jlrF6OUsoZCxjNuY7i2lu4W1tube0t6M000JZrm7qfzdHdwpV9xDZNGaalGXZDdSxj+8HMCmcN1g8VwrOmE5G0taLsSyZe5iqU6OD3FO+pYlbXFSaaMkZJ6lKENxNu40pdkITRhvssZ9xLsmjczMmt3i+HaQLrLGgXK9x7szXe43b3dWlTkmnpWVHeasu6rzSQjGT4NXfIwhLGMtOSaeaEIRl3Wm3NUeKJcQInFuFcL58/wBFLInFuFcL58/0XNni+PJx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AAAAAAAAAAAAAAAA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A86mAAAAAAAAAAAAAAImlxmrdFh65UsiaXGat0WHrlTo7dyNXYlgEEnmxLg669BP2YuZDpviXB116CfsxcyFuZr8N69z6mPb9gAtdjgAAAAAAADpxh3B9t6GTswcx3TjDuD7b0MnZgqfOhhuvv8A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42254aVoZJ7OjikAeEelROXPi1z0qf1QSyJy58WuelT+qCWTtMUo06hnPXR4sZc6fV7toxnPXR4sZc6fV7t6TIzbt33z3ZRtcEslgNjGGAAAAAAAAL71NeUjFuo6vf0FCL71NeUjFuo6vf0HnMrtiXnh+cJ2eKGxQGt7NHO3We5dc1emt/ZqTok526z3Lrmr01v7NSWRmw2ra+znvUvJZZeRUcccpVcAvNW4AAAAAAAA3/qkchuDdIvO/nYAb/1SOQ3BukXnfzq8zmbHo9pT3anqsj/L6uGecLkAUOstG5h4HuPyO3B7bb4tS5kvqeLMPA9x+R24PbbfFqXMl9Sc4I3/AM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8AfqVRlPtS093uwAPYuhAAAAAAAAaX1GeOmZOq5O9lbMYz1GeOmZOq5O9lbMa9ZwdvWm6nuwtPJbZtG+eY8WNcFXPMe14sa4KueY8XTih6GdT6Ybwda+gk7MHpebDeDrX0EnZg9LidZGoZg12fvMm/34h/l2n2YNdn7zJv9+If5d6vIfb9397uVIWuCWXgGw7DAAAAAAAAGjtS3jHmXoNHvIs4tHalvGPMvQaPeReXyz2FeN0d6E7PHDWQDXRmgAAAAAAAAAAAAAAAInFuFcL58/0UsicW4Vwvnz/RSydWGP8Ae1GNcj8fpc0g/wAlmj3Fc+eCPCfgzeP9k90bxvm+V6dL7/czbNm+bfvY7dmz+na/YKI1ysGzfmDRRZ4Rk/CsYxKtXxu3912uG0Ktaapby0a0385JThGMZIVIUo+WGyE0JI/d2I0xpnRLmdSX/lM1hP7Mn/8Aulj9hYV3m2zy9kuXOOfIUcu07eyp3WJUqteFaWzqRlhuqUJ5Ifzs0J47iG5htnjshLCMYwgrG61sMj4JiNlZZ3yXnzKFG/3zervHMDjRox3Eu2bZCWeapN5Yyw+DJNsjPLt2QjtfltbG8s85XmibIMl3Rr4BnHH6dare2lSE1Santo0pJ6NTyyRljJeVJtsZZoRjCSMPJthGXV0zETGg0p73xWkLxe/lB977jHiV8a8JeGKHuvwfu9nun3Hud395/ObN1udz8Ld7j4a2ci51wPSJlLDc6ZbqVpsPxOnGpShWpxkqSTSzRknkmh+FLPLNLHZGMIxl2wjGGyMZ5nDVL/8ABs36Xch4b/M4FgOZI+D7T77ed1VuKUfhzbZ5vgW9GHwpo/ebfuxjGLxTEzBqaJvLyzw6zr4hiF3RtbW1pzVq9etUhJTpU5YRjNPNNHySywhCMYxj5IQgpOlrB59zJZ4jmXRnoJxLM2VrSpWp22Kz4tTs6l9LSh8OejbT041Z5d1CaEu5hNGaMNmyE8JpJfJrtY9eYPoTmw+2p0ZqeOYta2FxGpCMZpacsJ7iEZNkYbJt3byQ8u2GyM3k27IwuvLWA2eVcuYVljD6lapa4RZULChPWjCNSanSpwkljNGEIQjNslht2QhDb/RBx4ojTJ2oHRZpTyvpfyv415UheSW8lzUtK1G7owp1qNaSEIxlmhCM0sdss8k0IyzRhsmhCMYRhGEPyuY9OWK1M6XmRNE+j2tnvEMFpxnxqrSxOlZW1hUjNuZaMa1SWMk9XyTbZIRhGG5jCG6jLUhJVmF49eaNNYbTlJlenRp2tDK9bM01rWhGpTq39OhQrwnmjGO73MZ7mvGMss0IbKmyGzZLs/d6meA2eD6CcNxC2qVpqmOXt5f3EKkYRllqS1Y28ISbIQ2S7i3kj5dsdsZvLs2QhKaYjxmnS/SaL9OFnn7MeKZBx3KuJZXzfgdOatfYXdRhWp73CpCXd0q8sIQnl2T0ZtsZZYRhVhGTdy7ZjP2mirl/Ntro6yDlCtnTNtWnNdXeHW97Ja07C2hLt3yvXnhGSnNNtk3Msdm2E0IxjDdU4T19rDf+72n7QvmrB/8AZ8UxDEp8Iua/3+7tI1qNONPczbZYfBu7iG6hCE38593bLLsalv8A7w4RnrSde/AxTM+ZKnuujS8lvJuJYVob3LHbND4V3Uh5Zo+SEv8ATCMYurGjrONPY/a5K09VcWz7Lor0gZCxLJ2arinPcWdtUuJL22uqMKe72yXFOEIRm2S1v+WMkN6mhu938CFtM4a7n/g2UMoZ8w3+Zx3AcyUvB9399vO6pVKsfgTbZJvh29GPwpY/ebPuRjCOj0ZiNETDmFe6UNL9nkC8wvLGC4JWzNm/HaksmG4Da1oU6lSntju61WpGEYUaUsJZ/hzQ2RjLH7kss80n5vDdYPFcKzphORtLWi7EsmXuYqlOjg9xTvqWJW1xUmmjJGSepShDcTbuNKXZCE0Yb7LGfcS7Jo/ltA3/AL2ax+mLO+I/zd9hVzJgNGnQ8lGa3hVnpQmmhHbGM+5saMdsIwhtmn8nlhCX9Hri4Rh2JaBcavL233ythVzZXdpNu5ob3WjcSUYzbIR2R/m61SXZHbD4W3ZthCMJaI09U09qyNIOkHK+jHK91m3Nt97ns7f4FOnJCE1a5rRhGMtGlLthup5tkdkNsIQhCM00YSyzTQqzEtYrSFlHCLXN2kXV9xjBMtVtxv8Ae22MULu4t98ljGnu7bcyTU9s25ljvkZNzGaEI/C2Sx/B4ri+I6S9NWgDBs0XG73GW7bNNS5oyS061a9nozV5t1shuISRnsqXwZZYeSaeEIw2y7nU+M4Rh2YMIvsBxe33+xxK2q2l1S3c0u+UaksZZ5d1LGEYbZYxhthGEf6ouNEU6NJrRt3nrKVhkuXSHfY3Rt8vTWVPEZb2rLNJLGhUlhNTjCWMN3upt1LCEmzdRjNCWENsdipvfFaQvF7+UH3vuMeJXxrwl4Yoe6/B+72e6fce53f3n85s3W53Pwt3uPhsyZbxfEc56L9GmiTGrjbguJZ/r2m+UpJZbi3owhaQ3NObZs8s2I3M22eWaO3c+XZDcx6JOaqYo1kTpQORc64HpEylhudMt1K02H4nTjUpQrU4yVJJpZoyTyTQ/ClnlmljsjGEYy7YRjDZGM8zhql/+DZv0u5Dw3+ZwLAcyR8H2n3287qrcUo/Dm2zzfAt6MPhTR+82/djGMdHoVRonQR4wBw5AAAAAAAAAAAAAAAAAAAAAAFEac9JeeMUzRb6BtDNLbmbFLaFfFMVlrQhLhFpNHZGMZpdsaU8ZYwmjPGEJpZZ6e9wmnqSRlvdUuZ9XHLmY8+4npIts9Z2wDGcWp06NxPguJ07WXe5KdOSEkIwpRn3Md6kjGEZow2w2/1bJU6InxuJSWiPQZlfRN7txS3vLzGsx4vsmxLGsQmhPcV5o7JqkJP6ZJJqkIzxhGM00Yxhup59zLsshT/vc/8A7++l/wD/AAo/9JamDYb4Hwixwj3feX3uG2pW3uq8q77cV9xLCXfKs+yG6nm2bZptkNsYxiVePx6SHsQuPUqla+w6lSrRpTzTTwhPCHll+9TSJxbhXC+fP9FzZ+KpxVqfz4GxP5frfMj9o8DYn8v1vmR+0mA8JUdWEP4GxP5frfMj9pzxzvLNJnTH5Jp4zxlxS6hGaP8ATHfZvK6TObefOPGYutrvvploZsqpqvF40/0085fG2iIiEGAuBjgAAAAAAADf2inCsQq6Msq1KeNVacs2D2kYSQljslhvUvk+6wC6JaIuSzKPUtn3Mqs85lU03Ow0f1TyfaxjTMpbwNify/W+ZH7R4GxP5frfMj9pMCm/CVMjqwh/A2J/L9b5kftHgbE/l+t8yP2kwHhKjqwh/A2J/L9b5kftHgbE/l+t8yP2kwHhKjqwh/A2J/L9b5kftHgbE/l+t8yP2kwHhKjqwh/A2J/L9b5kftHgbE/l+t8yP2kwHhKjqwh/A2J/L9b5kftHgbE/l+t8yP2kwHhKjqwh/A2J/L9b5kftHgbE/l+t8yP2kwHhKjqwh/A2J/L9b5kftHgbE/l+t8yP2kwHhKjqwh/A2J/L9b5kftHgbE/l+t8yP2kwHhKjqw/M2OHXtW+vaVPFalOelNLCeeEvlqbdv3fK93gbE/l+t8yP2n9YTwrinPk+klkq66olxTTGhD+BsT+X63zI/aVjrJ4bfW+hvHK1bF6teSWe02yTS7IR/wBpp/8AdcyqtZ/kUx7n2ntNJ2uT9dU9LXWP/wDJR3ocV0xFMsKANmWGAAAAAAAAP32gWlUr6Xct0qVeNGea5nhCeENsZf5qd+BWHq98suWOkz91O6zprxdG3j2dfdlKnFDcvgbE/l+t8yP2jwNify/W+ZH7SYGsXhKmZ1YQ/gbE/l+t8yP2jwNify/W+ZH7SYDwlR1YQ/gbE/l+t8yP2jwNify/W+ZH7SYDwlR1YQ/gbE/l+t8yP2jwNify/W+ZH7SYDwlR1YQ/gbE/l+t8yP2jwNify/W+ZH7SYDwlR1YQ/gbE/l+t8yP2jwNify/W+ZH7SYDwlR1YQ/gbE/l+t8yP2jwNify/W+ZH7SYDwlR1YQ/gbE/l+t8yP2jwNify/W+ZH7SYDwlR1YQ/gbE/l+t8yP2jwNify/W+ZH7SYDwlR1YQN5hOI07SvUnxutUllpzTRkjJHZNCEPufdfxh2F39axo1aWM1aUs0u2EkJfJL/wDTTGJcHXXoJ+zF88F4KtuYn16urpcdWNLyeBsT+X63zI/aPA2J/L9b5kftJgQ8JU56sMY63drXtNIeF07i8muZo4LTjCaaGyMIb/W8n3YqNX3rlcpOE9R0vaK6hGx2Sc6ehbvP/r85Ylp4qpAHokAAAAAAAAGp9T2xu7vLWYJrfEaltCW+pQjCWXbt/m/74NA+BsT+X63zI/aUXqXcV8x9Ppd20Y11yyrmOnLxEemO7DLs6YmmEP4GxP5frfMj9o8DYn8v1vmR+0mB5nwlSfVhD+BsT+X63zI/aPA2J/L9b5kftJgPCVHVhD+BsT+X63zI/aPA2J/L9b5kftJgPCVHVhD+BsT+X63zI/aPA2J/L9b5kftJgPCVHVhD+BsT+X63zI/aPA2J/L9b5kftJgPCVHVhD+BsT+X63zI/aPA2J/L9b5kftJgPCVHVhD+BsT+X63zI/aPA2J/L9b5kftJgPCVHVhD+BsT+X63zI/aPA2J/L9b5kftJgPCVHVhD+BsT+X63zI/aeHEsOvaFazlq4rUqxqVpZZYxl2biO2Hlh5X6ZE438Zw3pUvrgnRXVNTiqmIh/PgbE/l+t8yP2jwNify/W+ZH7SYEPCVOerCH8DYn8v1vmR+05wYpCMMTu4RjtjCvU8v9fwoum7mTi3Cl50ip2orVzYVTVXetPoo+p8LaIjQ8oC23wAAAAAAAAHQ/JmEYjPk/Ap5ccrSwmw21jCWEkfJDepfJ9854OkuR+JeAdV2vdSquznVTTYXfR6auUPtYxpmX9+BsT+X63zI/aPA2J/L9b5kftJgVB4SpkdWEP4GxP5frfMj9o8DYn8v1vmR+0mA8JUdWEP4GxP5frfMj9o8DYn8v1vmR+0mA8JUdWEP4GxP5frfMj9o8DYn8v1vmR+0mA8JUdWEP4GxP5frfMj9o8DYn8v1vmR+0mA8JUdWEP4GxP5frfMj9o8DYn8v1vmR+0mA8JUdWEP4GxP5frfMj9o8DYn8v1vmR+0mA8JUdWEP4GxP5frfMj9o8DYn8v1vmR+0mA8JUdWEP4GxP5frfMj9o8DYn8v1vmR+0mA8JUdWH5m3w69nxW6t5cVqS1KcssZqsJfLPthD/ALvd4GxP5frfMj9p/Vnxhv8AmU+zBLJVV1RLimmEP4GxP5frfMj9pUGtPh17baKatWvitS4l8IW8NxNLsh/zeX7sV7qY1tOSKr1jbeuZ3WTVdU9MXaP/AHp5uK6YimWJgGyjDAAAAAAAAFoatVCrcaYsGo0biahPGndbJ5YbYw/2eoq9a2q9y1YJ6K79nqOnyhnR0TeZ/wD8dfdlKnFDaXgbE/l+t8yP2jwNify/W+ZH7SYGs/hKmZ1YQ/gbE/l+t8yP2jwNify/W+ZH7SYDwlR1YQ/gbE/l+t8yP2jwNify/W+ZH7SYDwlR1YQ/gbE/l+t8yP2jwNify/W+ZH7SYDwlR1YQ/gbE/l+t8yP2jwNify/W+ZH7SYDwlR1YQ/gbE/l+t8yP2jwNify/W+ZH7SYDwlR1YQ/gbE/l+t8yP2jwNify/W+ZH7SYDwlR1YQ/gbE/l+t8yP2jwNify/W+ZH7SYDwlR1YQ/gbE/l+t8yP2jwNify/W+ZH7SYDwlR1YQlbCMSlozzTY7WmhCWMYw3EfL5Oc8+E4ZfXGH0q1HF6tCSbdbKcsu2EPhR/7p65+LVeZN6niy9wPb/l9uKfXq6ulx1Y0vj4GxP5frfMj9o8DYn8v1vmR+0mBDwlTnqww/rU29a10qTUq91NcTeDreO7mhsj/AM3k+7FT66Nbflbm6ttvpKXbJ5Mzp6Hu3BTyYdfiqkAd6iAAAAAAAA1xqi2F5d6OMTqW+J1LaWGN1oRlll27Y7xQ8v3YLw8DYn8v1vmR+0p7U25M8U69rez26+WuGVlcx01eY/8Ab5Qy7OmJphD+BsT+X63zI/aPA2J/L9b5kftJgee8JUn1YQ/gbE/l+t8yP2jwNify/W+ZH7SYDwlR1YQ/gbE/l+t8yP2jwNify/W+ZH7SYDwlR1YQ/gbE/l+t8yP2jwNify/W+ZH7SYDwlR1YQ/gbE/l+t8yP2jwNify/W+ZH7SYDwlR1YQ/gbE/l+t8yP2jwNify/W+ZH7SYDwlR1YQ/gbE/l+t8yP2jwNify/W+ZH7SYDwlR1YQ/gbE/l+t8yP2jwNify/W+ZH7SYDwlR1YQ/gbE/l+t8yP2nhkw69jjNS2hitSFWFHdRrbnyxhth5Puv0yJpcZq3RYeuVKmurxuJpjxP58DYn8v1vmR+0eBsT+X63zI/aTAj4Spz1Yfn8QwfEoWFzGOPVowhRn8m4j5fgx/wDrnN903xLg669BP2YuZC2s2FU1U3rT/wCn1PhbREaNAAtZ8AAAAAAAAB0hsMHxKNjbRhj1aEI0ZPJuI/1Q/wDrnN504w7g+29DJ2YKpzn1TTTddH/v9L72MadKP8DYn8v1vmR+0eBsT+X63zI/aTAqXwlT79WGcNcrD7y10VWVS4xSpcSxxuhDcTS7IQjvNfy/dixW3Hrscklj17b9zXYcX7m6mZ6EiZ/qq+SsMq40dIzugAe7ebAAAAAAAAXNqk29a50x2tKhdTW88bC6ju5YbY/ew/7wbl8DYn8v1vmR+0xFqectVp1fddmDeqhs5Fc09MxEf0U86ll5IxE9HzxTyhD+BsT+X63zI/aPA2J/L9b5kftJgeA8JU9R1YfmcGw69ubGFWhitS3k3UYbiWXbD1we7wNify/W+ZH7T+ss8FS8+ZLJ111RVMOKaY0IfwNify/W+ZH7Sj9bvD7y00c4ZUuMTqXMscbpSwlml2QhHeK/l+7FohQuuVyZ4V17R9nru+yTrmemrtH/ALfJGumIpljkBsexAAAAAAAABcOqtb1rnSpLSoXU1vN4OuI7uWG2P3ZfJ92Cnl0apHK3L1Zc+uR0WU86Oh7zP/pPJKjx1Q2B4GxP5frfMj9o8DYn8v1vmR+0mBrZ4SpmdWEP4GxP5frfMj9phPWuoVrbTRilKvczV54W1pGM80NkY/zMv/d0EYC1u+XDFei2ncyrCza1TV0xVE/p1d6l5bK+mIuEcUcpUyAvZWoAAAAAAAA23qe4de3WiSerQxWpby+FriG4ll2w27mn5fuwYkbr1MOR6p1xc9im8FnGmaehdMf10/N6bJONPSHuz8lweBsT+X63zI/aPA2J/L9b5kftJgUJ4SpZvVh+ZxnDr22sY1a+K1LiTdQhuJpdkPXF7vA2J/L9b5kftP6zNwVNz5UslNdXViXEUxpQ/gbE/l+t8yP2jwNify/W+ZH7SYEfCVOerDB2srQq2+mLGqNa4mrzwp2u2eaGyMf9npqwWtrQ8tWOeitPZqaqWzGT86eibr7Ojuww6/FVIA7hEAAAAAAABsnVYw69udFNKrQxWpby+77iG4ll2w+7L5fuwW/4GxP5frfMj9pWGqXyRUusbn1yrna15TVzHTF5j/3q5syimOrCH8DYn8v1vmR+0is2YRiUuVcZmmx2tNCGH3EYw3EfL/Nzf/XP1qIzfxTxvq657qZ1N3tKvDUb45uLWmPB1bpcswG2SjwAAAAAAAB9bX4zR9JL63yfW1+NUfSS+tGrVJGt1G8DYn8v1vmR+0eBsT+X63zI/aTA1J8JUvPqwh/A2J/L9b5kftPDPh17DGadtHFakasaO6hW3PlhDbHyfdfpkTV4zUeix9cydFdU6XE0w/nwNify/W+ZH7R4GxP5frfMj9pMCHhKnPVh+OzphGIyZOx2ebHK00JcMuoxljJHyw3qbyffOeDpLnjiVmDqu77qZzaW/myqmqwvGn008pY9tGiYAFoviAAAAAAAA9WFQjHE7OEI7Ixr0/L/AFfCg6PeBsT+X63zI/ac4cJ4VsukU+1B02VJnPqmmu66PRX9L72MROlD+BsT+X63zI/aPA2J/L9b5kftJgVV4Sp9+rDLuutY3dpkrAJ7jEqlzCbFJoQlml2bP5mby/dix82dry8Rsu9bTdzMxi2CzfTM9BWcz6aucqtypjR0lVujkAPbPPAAAAAAAAL51MravdaU8Qp293NbzQwKvHdyw2xjDf6Hk+7BtLwNify/W+ZH7TG2pJys4j1Bce0W7cKgc4lcx03MR/TSs7JSIno6N8ofwNify/W+ZH7R4GxP5frfMj9pMDwvhKnperD8zhGHXtxRrTUcVqUIS1ppYwll27qOyHl+693gbE/l+t8yP2n9Zc+LXPSp/VBLJ111RVLimmNCH8DYn8v1vmR+0z7rhWN3aZby9NcYjUuYTX1WEITS7Nn83/fFppnPXR4sZc6fV7t6PI2uZ6cu8T6Z7so2lMRTLJYDYpiAAAAAAAAC8tUS1r3ekPFadveTW00MGqRjNLDbGMN/o+T7sFGr71NeUjFuo6vf0HncrZ0dC3iY/p+cJ2eKGrfA2J/L9b5kftHgbE/l+t8yP2kwNcfCVMvqwh/A2J/L9b5kftMAaydGpQ025npVq8a08tW32zxhsjH/AGak6Ludus9y65q9Nb+zUlj5sqpq6VtYn9Oe9S8nljERcqOKOUquAXirgAAAAAAAAbu1VMNvrnQrhFWhi1WhJG4u9kksu2EP5+f/ALsIt/6pHIbg3SLzv51e5y5mnoeiY/Up7tT1OSEab/VwzzhZngbE/l+t8yP2jwNify/W+ZH7SYFE+EqWV1YfnMWwy+t8Pq1q2L1a8ku5205pdkI/Ch/3eijhGJTUZJpcdrSwjLCMIbiPk8nOenMPA9x+R24PbbfFqXMl9SXXq6sS46saUZ4GxP5frfMj9o8DYn8v1vmR+0mBHwlTnqw5+6eqVShpdzLSq1o1p5bmSEZ4w2Rm/mpH4FYesHyy5o6VJ3UivGzvQvj6Nu/s6O7DCq1yAOzcAAAAAAAANtatmGX1xobwKtRxerQkmnu9lOWXbCH+01P+6zvA2J/L9b5kftPwerDyJ4Bz7z2qqtRrNlBXVHS169pX3pZlFMdWEP4GxP5frfMj9o8DYn8v1vmR+0mB1HhKkurCH8DYn8v1vmR+0eBsT+X63zI/aTAeEqOrCH8DYn8v1vmR+0eBsT+X63zI/aTAeEqOrCH8DYn8v1vmR+0eBsT+X63zI/aTAeEqOrCH8DYn8v1vmR+0eBsT+X63zI/aTAeEqOrCH8DYn8v1vmR+0eBsT+X63zI/aTAeEqOrCH8DYn8v1vmR+0eBsT+X63zI/aTAeEqOrCH8DYn8v1vmR+0eBsT+X63zI/aTAeEqOrCH8DYn8v1vmR+08Nxh17JitrbzYrUmqVJZoy1Yy+WTZCP/AHfpkTecYbDmVOzFOiuqZcVUw/nwNify/W+ZH7R4GxP5frfMj9pMCHhKnPVhXulbCsQpaMs1VKmNVaksuD3cYyRljsmhvU3k+6wC6JaXeSzN3Ut53UznauXNnVNVzt9P9UcmPbRomABZb4gAAAAAAAJvI8s0+dcvySzxljNilpCE0P6I77L5XQ3wNify/W+ZH7TnpkPjzl3ra076V0jU/nNqmm8XfR6KucMixiJiUP4GxP5frfMj9o8DYn8v1vmR+0mBV/hKn26sMla71ldWmH5RjcYhPc7qte7ITQ2bn4NH/vFlFrrXt4Nyd6e+7NFkVsPkFOnoCwmf/bv1KqymjR0pae73YAHsXQgAAAAAAANG6lFpcXeccwyW97PbRlwySMZpYbdv87Dyfdg194GxP5frfMj9pkvUZ46Zk6rk72Vsxr5nArmOnbSI9FPdhaWS1MT0bRvnmh/A2J/L9b5kftPNiOF39GxrVauM1asssu2MkZfJN/8ATfoXixrgq55jxlNpVph6CaY0I6zwnEalpQqSY3WpyzU5ZoSQkjslhGH3Puvt4GxP5frfMj9p78N4OtfQSdmD0uJtKtLmKY0IfwNify/W+ZH7TNmuTZXVpLlH3TiE9zu43+zdQ2bnZ7n/AO8f/wDoNVswa7P3mTf78Q/y71WRFcz09YRP/t3KkLWmIpll4BsKxAAAAAAAABoPU8tLi7zDmKW3vp7aMtlRjGMsNu34cf8AvBnxo7Ut4x5l6DR7yLzGWU6Og7xMeiO9Cdn46oaa8DYn8v1vmR+0eBsT+X63zI/aTA128JUy+rCH8DYn8v1vmR+0eBsT+X63zI/aTAeEqOrCH8DYn8v1vmR+0eBsT+X63zI/aTAeEqOrCH8DYn8v1vmR+0eBsT+X63zI/aTAeEqOrCH8DYn8v1vmR+0eBsT+X63zI/aTAeEqOrCH8DYn8v1vmR+0eBsT+X63zI/aTAeEqOrCH8DYn8v1vmR+0eBsT+X63zI/aTAeEqOrCH8DYn8v1vmR+0eBsT+X63zI/aTAeEqOrCH8DYn8v1vmR+0eBsT+X63zI/aTAeEqOrD87Vsrm0xXD/dN/Pc7uebc7qGzc7Nn/eP9f/0n6JE4twrhfPn+ilnNc6YiZKY0TID8rpG0c4HpOwOhgmN3eJWU1le0cSsr3DbmNC5tLmlGO4q059kYQm2TTQ8sI7N1thsmhCMPnCSB1jfF7+Q7OXjP8T8Gzb19/wDG91L7l+88vxjefu/B/C+DtZqxWzzHg+hfQPpVx+0xK5w/JmLT1sQkmp1J7mWznvZJ7aeWE+yWFLereSSSM00sv85QhL5JobL9tdWHI9fF7PF86ZlzhnfwdtmtLXMuLxu7ehPGaSaM0JISy7du9whGWaMZJoeSaWPk2WdmPLmB5uwO8y1mXDKOIYZiFONK4t6sI7meXbthGEYeWWaEYQjCaEYRljCEYRhGEIvpFUU+Jxo0vt4ZwjwR4weFbPwX7m92e7t/l9z+59zu993zbudxufhbrbs2eXbsUFqry2dalpM00XNeth2DZqx+5u7eGIUoUJaVnRnq1Y15qkZoyRl/2ieSaMI7mWNGf4UfLsnfen5H9y+BPHTPni17p3/xb8OR8Gbjft93ne9xutxuv6d1u9vl3W6+EktYvDccjoaucj6PMvYlWvcYqWmC2Vvg9GElO2oxnljNCpGWMstG33qnNSmjH4EITyyzbJYxjDiNGqO09b8trc4b/KNoHlzBkq/s8YscIxKnitStZVfdEtW3py1qNSanNThNCbcTVN1NGMYQllp1Ixj8HYuvJ+asIzxlfDM3YDW3yxxW2kuaW2aWM0m2Hwqc+5jGEJ5Jtss0sIx2TSzQ/oMGyrhGD5Qsckbz7uwuxw2lhW93kstXf7eSlCluasNkJZt1LDZNDZCEdsfJs8iq6uqfkejQv8My5nTPmXMFxLde6MGwvHIy2U+6py06m6kqSTxn3csvwt3NNt+59yEIQ40xMaJH4TKOX/5Y9KenHOmVLvc2OI4JVyjh1xXp7bW6uJ7aSlPVlr04zQjJLNbSTfBhNGMleSaMJfJCP7XU9x6zutENHJ1SnWtcZyne3dhillcQhJWo1J69SrLGNPbu5Zfhxk+FCWO7pVIbPg7VwZcy5geUcDs8tZawyjh+GYfThSt7elCO5kl27YxjGPlmmjGMYxmjGMZoxjGMYxjGKvczauWR8czRcZ0wPFsyZPxq+3z3fd5bxKNnNebuMkY75CMs0IfCkhNHcwl3U0YzTbqOyMOZqifEaND8Vphls9IWspovyNhNetG6ylUrY/itajShWp21OE1KrTp1NzNtpzTRt5JYxmhCEIXFGMN1uoQfHU6/9zKGdNDWPfzGY8BxupeVac3wZbi3np06UtWjCbZUnk20oTbqMkIbmtRjt+Hshb+jbRZlfRdh15aYDG8u7zE7me7xLFMQrQrXt9Wmmmjuq1XZDdbN1HZCEIQ8s0dm6mmmmh8+aBMj57zDRzl7oxjL2ZaO5l8NYDextLueSEk0m5mjsmljtln3MZtzu9zLLLutzDcuetGjq9ho7Vfa3EtnnerkTQvY163hnMGP0buaNvShXmtLOSSpSqV6lOE0J9zDfZp4R2QljCjV2zS7le9fMuXLXHLfLFzmDDaOM3dONa3w6pd05bmtThCaMZ5KUY7uaX4E/lhDZ8Gb+qL8ro60N5X0cYjiePWmIYxjmO4vuZLrGccu4XV7NRlllhLRhU3MuySG4ljs2bY7JdsYwkkhL+V0cZcxzF9PmkPSfjWGY9Y2VCnQy5gkuIQhTp1qNOEsbmelTjtm3qNWlJPTnljCSaFaeOyM0Ztzx4pjR6B+W0Kf+4GsfpRyRmP+Yvs2XMuPYTUj8GjdW++16sZZIz7mM88JbjZGEkJoQjQr+X4G2M7rhY9Z2uiGtk6nTrXWM5svbSwwuyt4QnrVqklenVmjCnt3c0vwISfBhNHd1acNnwtr9tpJ0K5H0oV7PE8coXlljWG7j3BjOGXEbe9tdzUlqQ3E8NsI7JoR2bqWbc7qaMu5jGMXjyRoJyvkzNE2dbvHsyZpx2W2haWt/mPEIXtayo7ZozS0Y7mXcbrdzQjHyx2RmhCMITTwmaY09Y0dioM75f8A5GdNWhrNuPXe/wCXMLwSjlGriMtPepaVxJRrUpataM0d7pSTQuIT+WeMdzSrR2R3Hl0fnDNWEZHyviebserb3Y4VbT3NXZNLCafZD4NOTdRhCM882yWWWMYbZppYf0vjnXIuUtImBzZbzpglHE8PmqSVoUqk00k0lSWPknknkjCeSbyxhtljCMYTTQj5IxhGt8N1Wsl29XCaOO5yztmXCcFqU6trgmNYtLcYdCanJGSnCNCFOWG5lhHySwjCGz4MYRljGWLTFWs1M1YbkbF9H+ibRVpgxK1vK2F4bm2pjuJW0lpNLcW9vVqWstKaWEfgzSTy2MJoTzTSQjG4pQhthHdN3+GcI8EeMHhWz8F+5vdnu7f5fc/ufc7vfd827ncbn4W627Nnl27HxzHlzA83YHeZazLhlHEMMxCnGlcW9WEdzPLt2wjCMPLLNCMIRhNCMIyxhCMIwjCEVS+9PyP7l8CeOmfPFr3Tv/i34cj4M3G/b7vO97jdbjdf07rd7fLut18ImqKtZEaERql2HhevpF0sUKd5Qsc6ZkrVbChdW29ze56dSrUhU3UJowm2zXM0kYS7YSzUZobqPl2aDfGzs7PDrOhh+H2lG1tbWnLRoUKNOElOlTlhslkllh5JZYQhCEIQ8kIQfZGqdM6SPEAOHIAAAAAAAAAAAAAAAAAAAAAAAAAAicW4Vwvnz/RSyJxbhXC+fP8A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AJF231cofew1ymwFPMkAAAAAAAAAAAAAAABE2fGG/wCZT7MEsibPjDf8yn2YJZOvX+0I0imNbTkiq9Y23rmXOpjW05IqvWNt65nc5M7Yu3HTzcWmGWJgGy7CAAAAAAAAFrar3LVgnorv2eoqla2q9y1YJ6K79nqOmyh2RevZ192UqMUN1ANZWcAAAAAAAAAAAAAAAA+Vz8Wq8yb1PFl7ge3/AC+3F7bn4tV5k3qeLL3A9v8Al9uKcYJ3o+ckgEEmJ9bflbm6ttvpKXXRrb8rc3Vtt9JS7ZbJjY124KeTCtMUgDvUAAAAAAAAGx9TbkzxTr2t7Pbr5UNqbcmeKde1vZ7dfLW7Kzbd54vlDNs8MADzqYAAAAAAAAAAAAAAiaXGat0WHrlSyJpcZq3RYeuVOjt3I1diWAQSebEuDrr0E/Zi5kOm+JcHXXoJ+zFzIW5mvw3r3PqY9v2AC12OAAAAAAAAOnGHcH23oZOzBzHdOMO4PtvQydmCp86GG6+/9DIsO16AFSMhn/XY5JLHr237muw43Hrscklj17b9zXYcX/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ADjbbnhpWhkns6OKQB4R6VE5c+LXPSp/VBLInLnxa56VP6oJZO0xSjTqGc9dHixlzp9Xu2jGc9dHixlzp9Xu3pMjNu3ffPdlG1wSyWA2MYYAAAAAAAAvvU15SMW6jq9/QUIvvU15SMW6jq9/Qecyu2JeeH5wnZ4obFAa3s0c7dZ7l1zV6a39mpOiTnbrPcuuavTW/s1JZGbDatr7Oe9S8lll5FRxxylVwC81bgAAAAAAADf+qRyG4N0i87+dgBv/AFSOQ3BukXnfzq8zmbHo9pT3anqsj/L6uGecLkAUOstG5h4HuPyO3B7bb4tS5kvqeLMPA9x+R24PbbfFqXMl9Sc4I3/wj5z6gIJMBawfLLmjpUndSK8WHrB8suaOlSd1IrxtB0Lsy7+zo7sMGrFIA7NEAAAAAAABuzVh5E8A5957VVWoqvVh5E8A5957VVWo1jyg2tevaV96WdRhgAdQkAAAAAAAAAAAAAAIm84w2HMqdmKWRN5xhsOZU7MU6Nc7pRqSwCCT8jpd5LM3dS3ndTOdrolpd5LM3dS3ndTOdq5s2XkVvxRyY1vrgAWa+AAAAAAAACdyHx5y71tad9K6RubmQ+POXetrTvpXSNTuc/yi78NXOGTYapAFXPuytr28G5O9PfdmiyK11r28G5O9PfdmiyK2KyB2BYe/36lUZT7UtPd7sAD2LoQAAAAAAAGl9RnjpmTquTvZWzGM9RnjpmTquTvZWzGvWcHb1pup7sLTyW2bRvnmPFjXBVzzHteLGuCrnmPF04oehnU+mG8HWvoJOzB6Xmw3g619BJ2YPS4nWRqGYNdn7zJv9+If5dp9mDXZ+8yb/fiH+XeryH2/d/e7lSFrgll4BsOwwAAAAAAABo7Ut4x5l6DR7yLOLR2pbxjzL0Gj3kXl8s9hXjdHehOzxw1kA10ZoAAAAAAAAAAAAAAACJxbhXC+fP8ARSyJxbhXC+fP9FLJ1YY/3tRjXIAgkAAAAAAAAAAAAAAAAAAAAAAAAAAAAAAAAAAAAAAAAAAAAAAAAInFuFcL58/0UsicW4Vwvnz/AE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wCRdt9XKH3sNcpsBTzJAAAAAAAAAAAAAAAARNnxhv8AmU+zBLImz4w3/Mp9mCWTr1/tCNIpjW05IqvWNt65lzqY1tOSKr1jbeuZ3OTO2Ltx083FphliYBsuwgAAAAAAABa2q9y1YJ6K79nqKpWtqvctWCeiu/Z6jpsodkXr2dfdlKjFDdQDWVnAAAAAAAAAAAAAAAAPlc/FqvMm9TxZe4Ht/wAvtxe25+LVeZN6niy9wPb/AJfbinGCd6PnJIBBJifW35W5urbb6Sl10a2/K3N1bbfSUu2WyY2NduCnkwrTFIA71AAAAAAAABsfU25M8U69rez26+VDam3JninXtb2e3Xy1uys23eeL5QzbPDAA86mAAAAAAAAAAAAAAImlxmrdFh65UsiaXGat0WHrlTo7dyNXYlgEEnmxLg669BP2YuZDpviXB116CfsxcyFuZr8N69z6mPb9gAtdjgAAAAAAADpxh3B9t6GTswcx3TjDuD7b0MnZgqfOhhuvv/QyLDtegBUjIZ/12OSSx69t+5rsONx67HJJY9e2/c12HF/5udiRx1fJV+Vm0Z4YAHvHmgAAAAAAAF3annLVadX3XZg3qwVqectVp1fddmDeqhM5W2Y4KedSzMkNnzxTygAV+9Sics8FS8+ZLInLPBUvPmSydpjlGnVAoXXK5M8K69o+z119KF1yuTPCuvaPs9d3+Se27txfKXFphljkBsiwgAAAAAAABdGqRyty9WXPrkUuujVI5W5erLn1yOhyn2NeeCeSdnihtgBrUzRgLW75cMV6LadzK36wFrd8uGK9FtO5lWHmz2xX7OrvUvK5X+QRxRylTIC+FaAAAAAAAADdephyPVOuLnsU2FG69TDkeqdcXPYpvA5yNi+/T83p8ktoe7PyXwAoJZy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wA42254aVoZJ7OjikAeEelROXPi1z0qf1QSyJy58WuelT+qCWTtMUo06hnPXR4sZc6fV7toxnPXR4sZc6fV7t6TIzbt33z3ZRtcEslgNjGGAAAAAAAAL71NeUjFuo6vf0FCL71NeUjFuo6vf0HnMrtiXnh+cJ2eKGxQGt7NHO3We5dc1emt/ZqTok526z3Lrmr01v7NSWRmw2ra+znvUvJZZeRUcccpVcAvNW4AAAAAAAA3/qkchuDdIvO/nYAb/wBUjkNwbpF5386vM5mx6PaU92p6rI/y+rhnnC5AFDrLRuYeB7j8jtwe22+LUuZL6nizDwPcfkduD223xalzJfUnOCN/8I+c+oCCTAWsHyy5o6VJ3UivFh6wfLLmjpUndSK8bQdC7Mu/s6O7DBqxSAOzRAAAAAAAAbs1YeRPAOfee1VVqKr1YeRPAOfee1VVqNY8oNrXr2lfelnUYYAHUJAAAAAAAAAAAAAAC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fiH+XafZg12fvMm/34h/l3q8h9v3f3u5Uha4JZeAbDsMAAAAAAAAaO1LeMeZeg0e8izi0dqW8Y8y9Bo95F5fLPYV43R3oTs8cNZANdGaAAAAAAAAAAAAAAAAicW4Vwvnz/AEUsicW4Vwvnz/RSydWGP97UY1yAIJAAAAAAAAAAAAAAAAAAAAAAAAAAAAAAAAAAAAAAAAAAAAAAAACJxbhXC+fP9FLInFuFcL58/wB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AAAAAAAAAAAAAAAP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8AkXbfVyh97DXKbAU8yQAAAAAAAAAAAAAAAETZ8Yb/AJlPswSyJs+MN/zKfZglk69f7QjSKY1tOSKr1jbeuZc6mNbTkiq9Y23rmdzkzti7cdPNxaYZYmAbLsIAAAAAAAAWtqvctWCeiu/Z6iqVrar3LVgnorv2eo6bKHZF69nX3ZSoxQ3UA1lZwAAAAAAAAAAAAAAAD5XPxarzJvU8WXuB7f8AL7cXtufi1XmTep4svcD2/wCX24pxgnej5ySAQSYn1t+Vubq22+kpddGtvytzdW230lLtlsmNjXbgp5MK0xSAO9QAAAAAAAAbH1NuTPFOva3s9uvlQ2ptyZ4p17W9nt18tbsrNt3ni+UM2zwwAPOpgAAAAAAAAAAAAACJpcZq3RYeuVLImlxmrdFh65U6O3cjV2JYBBJ5sS4OuvQT9mLmQ6b4lwddegn7MXMhbma/Devc+pj2/YALXY4AAAAAAAA6cYdwfbehk7MHMd04w7g+29DJ2YKnzoYbr7/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AONtueGlaGSezo4pAHhHpUTlz4tc9Kn9UEsicufFrnpU/qglk7TFKNOoZz10eLGXOn1e7aMZz10eLGXOn1e7ekyM27d9892UbXBLJYDYxhgAAAAAAAC+9TXlIxbqOr39BQi+9TXlIxbqOr39B5zK7Yl54fnCdnihsUBrezRzt1nuXXNXprf2ak6JOdus9y65q9Nb+zUlkZsNq2vs571LyWWXkVHHHKVXALzVuAAAAAAAAN/6pHIbg3SLzv52AG/8AVI5DcG6Red/OrzOZsej2lPdqeqyP8vq4Z5wuQBQ6y0bmHge4/I7cHttvi1LmS+p4sw8D3H5Hbg9tt8WpcyX1Jzgjf/CPnPqAgkwFrB8suaOlSd1IrxYesHyy5o6VJ3UivG0HQuzLv7OjuwwasUgDs0QAAAAAAAG7NWHkTwDn3ntVVaiq9WHkTwDn3ntVVajWPKDa169pX3pZ1GGAB1CQAAAAAAAAAAAAAAibzjDYcyp2YpZE3nGGw5lTsxTo1zulGpLAIJPyOl3kszd1Led1M52uiWl3kszd1Led1M52rmzZeRW/FHJjW+uABZr4AAAAAAAAJ3IfHnLvW1p30rpG5uZD485d62tO+ldI1O5z/KLvw1c4ZNhqkAVc+7K2vbwbk70992aLIrXWvbwbk70992aLIrYrIHYFh7/fqVRlPtS093uwAPYuhAAAAAAAAaX1GeOmZOq5O9lbMYz1GeOmZOq5O9lbMa9ZwdvWm6nuwtPJbZtG+eY8WNcFXPMe14sa4KueY8XTih6GdT6Ybwda+gk7MHpebDeDrX0EnZg9LidZGoZg12fvMm/34h/l2n2YNdn7zJv9+If5d6vIfb9397uVIWuCWXgGw7DAAAAAAAAGjtS3jHmXoNHvIs4tHalvGPMvQaPeReXyz2FeN0d6E7PHDWQDXRmgAAAAAAAAAAAAAAAInFuFcL58/wBFLInFuFcL58/0UsnVhj/e1GNcgCCQAAAAAAAAAAAAAAAAAAAAAAAAAAAAAAAAAAAAAAAAAAAAAAAAicW4Vwvnz/RSyJxbhXC+fP8ARTs8Xx5I1aksAgkObefOPGYutrvvpnSRzbz5x4zF1td99MtHNh5ReOGnnL4W+qEGAuJjAAAAAAAADoloi5LMo9S2fcyudroloi5LMo9S2fcyqyzm+R2HFPJ97DXL9cAplkgAAAAAAAAAAAAAAAInCeFcU58n0ksicJ4VxTnyfSSydev4ckadQqrWf5FMe59p7TSWqqrWf5FMe59p7TSdpk/ta6+0o70FeGWFAGzjBAAAAAAAAFh6vfLLljpM/dTq8WHq98suWOkz91O6zprZl49nX3ZSoxQ36A1fZwAAAAAAAAAAAAAAAD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AJF231cofew1ymwFPMkAAAAAAAAAAAAAAABE2fGG/wCZT7MEsibPjDf8yn2YJZOvX+0I0imNbTkiq9Y23rmXOpjW05IqvWNt65nc5M7Yu3HTzcWmGWJgGy7CAAAAAAAAFrar3LVgnorv2eoqla2q9y1YJ6K79nqOmyh2RevZ192UqMUN1ANZWcAAAAAAAAAAAAAAAA+Vz8Wq8yb1PFl7ge3/AC+3F7bn4tV5k3qeLL3A9v8Al9uKcYJ3o+ckgEEmJ9bflbm6ttvpKXXRrb8rc3Vtt9JS7ZbJjY124KeTCtMUgDvUAAAAAAAAGx9TbkzxTr2t7Pbr5UNqbcmeKde1vZ7dfLW7Kzbd54vlDNs8MAP8mmhLLGaP3IQ2vOpv9GfPfuaJvkTNX6pb/wCue/c0TfImav1S3/13ovsl03/bVfB1P/O9HfrQ0GM+e/c0TfImav1S3/1z37mib5EzV+qW/wDrn2S6b/tqvgf870d+tDQYz579zRN8iZq/VLf/AFz37mib5EzV+qW/+ufZLpv+2q+B/wA70d+tDQYz579zRN8iZq/VLf8A1z37mib5EzV+qW/+ufZLpv8Atqvgf870d+tDQYz579zRN8iZq/VLf/XPfuaJvkTNX6pb/wCufZLpv+2q+B/zvR360NBjPnv3NE3yJmr9Ut/9c9+5om+RM1fqlv8A659kum/7ar4H/O9HfrQ0GPjZ3VO+s6F7ShNCS4pS1ZYTQ8sITQhGG3/v5X2eemJidEu1idMaYETS4zVuiw9cqWRNLjNW6LD1ypUdu5xV2JYBBJ5sS4OuvQT9mLmQ6b4lwddegn7MXMhbma/Devc+pj2/YALXY4AAAAAAAA6cYdwfbehk7MHMd04w7g+29DJ2YKnzoYbr7/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wC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wCqRyG4N0i87+dgBv8A1SOQ3BukXnfzq8zmbHo9pT3anqsj/L6uGecLkAUOstG5h4HuPyO3B7bb4tS5kvqeLMPA9x+R24PbbfFqXMl9Sc4I3/wj5z6gIJMBawfLLmjpUndSK8WHrB8suaOlSd1IrxtB0Lsy7+zo7sMGrFIA7NEAAAAAAABuzVh5E8A5957VVWoqvVh5E8A5957VVWo1jyg2tevaV96WdRhgAdQkAAAAAAAAAAAAAAIm84w2HMqdmKWRN5xhsOZU7MU6Nc7pRqSwCCT8jpd5LM3dS3ndTOdrolpd5LM3dS3ndTOdq5s2XkVvxRyY1vrgAWa+AAAAAAAACdyHx5y71tad9K6RubmQ+POXetrTvpXSNTuc/wAou/DVzhk2GqQBVz7sra9vBuTvT33Zositda9vBuTvT33ZositisgdgWHv9+pVGU+1LT3e7AA9i6EAAAAAAABpfUZ46Zk6rk72VsxjPUZ46Zk6rk72Vsxr1nB29abqe7C08ltm0b55jxY1wVc8x7Xixrgq55jxdOKHoZ1PphvB1r6CTswel5sN4OtfQSdmD0uJ1kahmDXZ+8yb/fiH+XafZg12fvMm/wB+If5d6vIfb9397uVIWuCWXgGw7DAAAAAAAAGjtS3jHmXoNHvIs4tHalvGPMvQaPeReXyz2FeN0d6E7PHDWQDXRmgAAAAAAAAAAAAAAAInFuFcL58/0UsicW4Vwvnz/RSydWGP97UY1yAIJAAAAAAAAAAAAAAAAAAAAAAAAAAAAAAAAAAAAAAAAAAAAAAAACJxbhXC+fP9FLInFuFcL58/0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AAAAAAAAAAAAAAAA82JcHXXoJ+zF88F4KtuY+mJcHXXoJ+zF88F4KtuYn5n7o+c9oCCTHWuVyk4T1HS9orqEX3rlcpOE9R0vaK6hGyGSWxLtw/OWFaY5AHo0AAAAAAAAGtNS7ivmPp9Lu2jGc9S7ivmPp9Lu2jGueWe3bxvjuwzbPBAA8wmAAAAAAAAAAAAAAInG/jOG9Kl9cEsicb+M4b0qX1wTs8SNWpLAIJDmTi3Cl50ip2oumzmTi3Cl50ip2orWzX471uo+pj2/Y8oC3WOAAAAAAAAOkuR+JeAdV2vdSubTpLkfiXgHVdr3Uqrc5/5F231cofew1ymwFPMkAAAAAAAAAAAAAAABE2fGG/5lPswSyJs+MN/wA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/it/up+bH1P7fxW/3U/Nj6nno1py5PgNulFAAAAAAAAAAOqeXuAMM6HR7EEgj8vcAYZ0Oj2IJBqRbfmVb5XlZ4I3CJpcZq3RYeuVLImlxmrdFh65XFHbuc1diWAQSebEuDrr0E/Zi5kOm+JcHXXoJ+zFzIW5mvw3r3PqY9v2AC12OAAAAAAAAOnGHcH23oZOzBzHdOMO4PtvQydmCp86GG6+/9DIsO16AFSMhn/XY5JLHr237muw43Hrscklj17b9zXYcX/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8A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c7dZ7l1zV6a39mpOiTnbrPcuuavTW/s1JZGbDatr7Oe9S8lll5FRxxylVwC81bgAAAAAAADf8AqkchuDdIvO/nYAb/ANUjkNwbpF5386vM5mx6PaU92p6rI/y+rhnnC5AFDrLRuYeB7j8jtwe22+LUuZL6nizDwPcfkduD223xalzJfUnOCN/8I+c+oCCTAWsHyy5o6VJ3UivFh6wfLLmjpUndSK8bQdC7Mu/s6O7DBqxSAOzRAAAAAAAAbs1YeRPAOfee1VVqKr1YeRPAOfee1VVqNY8oNrXr2lfelnUYYAHUJAAAAAAAAAAAAAACJvOMNhzKnZilkTecYbDmVOzFOjXO6UaksAgk/I6XeSzN3Ut53Uzna6JaXeSzN3Ut53UznaubNl5Fb8UcmNb64AFmvgAAAAAAAAnch8ecu9bWnfSukbm5kPjzl3ra076V0jU7nP8AKLvw1c4ZNhqkAVc+7K2vbwbk70992aLIrXWvbwbk70992aLIrYrIHYFh7/fqVRlPtS093uwAPYuhAAAAAAAAaX1GeOmZOq5O9lbMYz1GeOmZOq5O9lbMa9ZwdvWm6nuwtPJbZtG+eY8WNcFXPMe14sa4KueY8XTih6GdT6Ybwda+gk7MHpebDeDrX0EnZg9LidZGoZg12fvMm/34h/l2n2YNdn7zJv8AfiH+XeryH2/d/e7lSFrgll4BsOwwAAAAAAABo7Ut4x5l6DR7yLOLR2pbxjzL0Gj3kXl8s9hXjdHehOzxw1kA10ZoAAAAAAAAAAAAAAACJxbhXC+fP9FLInFuFcL58/0UsnVhj/e1GNcgCCQAAAAAAAAAAAAAAAAAAAAAAAAAAAAAAAAAAAAAAAAAAAAAAAAicW4Vwvnz/RSyJxbhXC+fP9FOzxfHkjVqSwCCQ5t5848Zi62u++mdJHNvPnHjMXW1330y0c2HlF44aecvhb6oQYC4mMAAAAAAAAOiWiLksyj1LZ9zK52uiWiLksyj1LZ9zKrLOb5HYcU8n3sNcv1wCmWSAAAAAAAAAAAAAAAAicJ4VxTnyfSSyJwnhXFOfJ9JLJ16/hyRp1CqtZ/kUx7n2ntNJaqqtZ/kUx7n2ntNJ2mT+1rr7SjvQV4ZYUAbOMEAAAAAAAAWHq98suWOkz91OrxYer3yy5Y6TP3U7rOmtmXj2dfdlKjFDfoDV9nAMz60Wm3SJowzlhWE5PxajbWt3hkLipJUtKdXbU32pLthGaEYw8kIeT7nkdp0P0Rb9N3qLndpiKpiZ8emI8W6JYV/v1l0dYzb2sToj0ev4NMDAPvudOP/AFFZ/s6h9k99zpx/6is/2dQ+y9f92fTH9dn/AJVf9XRfbC4f01fCP5b+GAffc6cf+orP9nUPsnvudOP/AFFZ/s6h9k+7Ppj+uz/yq/6n2wuH9NXwj+W/hgH33OnH/qKz/Z1D7J77nTj/ANRWf7OofZPuz6Y/rs/8qv8AqfbC4f01fCP5b+GAffc6cf8AqKz/AGdQ+ye+504/9RWf7OofZPuz6Y/rs/8AKr/qfbC4f01fCP5b+GAffc6cf+orP9nUPsnvudOP/UVn+zqH2T7s+mP67P8Ayq/6n2wuH9NXwj+W/hgH33OnH/qKz/Z1D7LROqvpTzppRwrMF5nLEqV1UsLihSob3b06UJYTSzxm+9hDbt2Q+7/U63pbIjpLoa6VXy8VUTTTo1TMz45iO2mPT6WXcco7p0hbxd7KKtM6dcRo8UafSvUB4537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QAAAAAAAAAAAAAAA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P4rf7qfmx9T+38Vv8AdT82PqeejWnLk+A26UUAAAAAAAAAA6p5e4AwzodHsQSCPy9wBhnQ6PYgkGpFt+ZVvleVngjcImlxmrdFh65UsiaXGat0WHrlcUdu5zV2JYBBJ5sS4OuvQT9mLmQ6b4lwddegn7MXMhbma/Devc+pj2/YALXY4AAAAAAAA6cYdwfbehk7MHMd04w7g+29DJ2YKnzoYbr7/wBDIsO16AFSMhn/AF2OSSx69t+5rsONx67HJJY9e2/c12HF/wC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42254aVoZJ7OjikAeEelROXPi1z0qf1QSyJy58WuelT+qCWTtMUo06hnPXR4sZc6fV7toxnPXR4sZc6fV7t6TIzbt33z3ZRtcEslgNjGGAAAAAAAAL71NeUjFuo6vf0FCL71NeUjFuo6vf0HnMrtiXnh+cJ2eKGxQGt7NHO3We5dc1emt/ZqTok526z3Lrmr01v7NSWRmw2ra+znvUvJZZeRUcccpVcAvNW4AAAAAAAA3/qkchuDdIvO/nYAb/1SOQ3BukXnfzq8zmbHo9pT3anqsj/AC+rhnnC5AFDrLRuYeB7j8jtwe22+LUuZL6nizDwPcfkduD223xalzJfUnOCN/8ACPnPqAgkwFrB8suaOlSd1IrxYesHyy5o6VJ3UivG0HQuzLv7OjuwwasUgDs0QAAAAAAAG7NWHkTwDn3ntVVaiq9WHkTwDn3ntVVajWPKDa169pX3pZ1GGAB1CQAAAAAAAAAAAAAAibzjDYcyp2YpZE3nGGw5lTsxTo1zulGpLAIJPyOl3kszd1Led1M52uiWl3kszd1Led1M52rmzZeRW/FHJjW+uABZr4AAAAAAAAJ3IfHnLvW1p30rpG5uZD485d62tO+ldI1O5z/KLvw1c4ZNhqkAVc+7K2vbwbk70992aLIrXWvbwbk70992aLIrYrIHYFh7/fqVRlPtS093uwAPYuhAAAAAAAAaX1GeOmZOq5O9lbMYz1GeOmZOq5O9lbMa9ZwdvWm6nuwtPJbZtG+eY8WNcFXPMe14sa4KueY8XTih6GdT6Ybwda+gk7MHpebDeDrX0EnZg9LidZGoZg12fvMm/wB+If5dp9mDXZ+8yb/fiH+XeryH2/d/e7lSFrgll4BsOwwAAAAAAABo7Ut4x5l6DR7yLOLR2pbxjzL0Gj3kXl8s9hXjdHehOzxw1kA10ZoAAAAAAAAAAAAAAACJxbhXC+fP9FLInFuFcL58/wBFLJ1YY/3tRjXIAgkAAAAAAAAAAAAAAAAAAAAAAAAAAAAAAAAAAAAAAAAAAAAAAAAInFuFcL58/wBFLInFuFcL58/0U7PF8eSNWpLAIJDm3nzjxmLra776Z0kc28+ceMxdbXffTLRzYeUXjhp5y+FvqhBgLiYwAAAAAAAA6JaIuSzKPUtn3Mrna6JaIuSzKPUtn3Mqss5vkdhxTyfew1y/XAKZZIAAAAAAAAAAAAAAACJwnhXFOfJ9JLInCeFcU58n0ksnXr+HJGnUKq1n+RTHufae00lqqq1n+RTHufae00naZP7WuvtKO9BXhlhQBs4wQAAAAAAABYer3yy5Y6TP3U6vFh6vfLLljpM/dTus6a2ZePZ192UqMUN+gNX2cMV68fKHgPUsO/qtqMV68fKHgPUsO/qvcZvNu0cNXJ5zKrZtW+ObOADYNVoAAAAAAAA2DqK8AZs6Zbdidj5sHUV4AzZ0y27E7xmX+wLbfT3oegyX2nZ7quUtRANd1qv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AAAAAAAAAAAAAAAA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/it/up+bH1P7fxW/wB1PzY+p56NacuT4DbpRQAAAAAAAAADqnl7gDDOh0exBII/L3AGGdDo9iCQakW35lW+V5WeCNwiaXGat0WHrlSyJpcZq3RYeuVxR27nNXYlgEEnmxLg669BP2YuZDpviXB116CfsxcyFuZr8N69z6mPb9gAtdjgAAAAAAADpxh3B9t6GTswcx3TjDuD7b0MnZgqfOhhuvv/AEMiw7XoAVIyGf8AXY5JLHr237muw43Hrscklj17b9zXYcX/AJudiRx1fJV+Vm0Z4YAHvHmgAAAAAAAF3annLVadX3XZg3qwVqectVp1fddmDeqhM5W2Y4KedSzMkNnzxTygAV+9Sics8FS8+ZLInLPBUvPmSydpjlGnVAoXXK5M8K69o+z119KF1yuTPCuvaPs9d3+Se27txfKXFphljkBsiwgAAAAAAABdGqRyty9WXPrkUuujVI5W5erLn1yOhyn2NeeCeSdnihtgBrUzRgLW75cMV6LadzK36wFrd8uGK9FtO5lWHmz2xX7OrvUvK5X+QRxRylTIC+FaAAAAAAAADdephyPVOuLnsU2FG69TDkeqdcXPYpvA5yNi+/T83p8ktoe7PyXwAoJZy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c7dZ7l1zV6a39mpOiTnbrPcuuavTW/s1JZGbDatr7Oe9S8lll5FRxxylVwC81bgAAAAAAADf+qRyG4N0i87+dgBv/VI5DcG6Red/OrzOZsej2lPdqeqyP8AL6uGecLkAUOstG5h4HuPyO3B7bb4tS5kvqeLMPA9x+R24PbbfFqXMl9Sc4I3/wAI+c+oCCTAWsHyy5o6VJ3UivFh6wfLLmjpUndSK8bQdC7Mu/s6O7DBqxSAOzRAAAAAAAAbs1YeRPAOfee1VVqKr1YeRPAOfee1VVqNY8oNrXr2lfelnUYYEfmLG7TLOX8TzJf06s9thVnWvq0tKEIzzU6UkZ5oSwjGEIx2Sx2bYwht/pgkH5PS3yU5z/w9iPs1RgXSzptrxZ2dWqaoif3lC3rmzsqq41xEz/8AiqPfuaJvkPNX6pb/AOue/c0TfIeav1S3/wBdh8Xx93PQnoq/yVp9rOkfTHwbg9+5om+Q81fqlv8A6579zRN8h5q/VLf/AF2Hw+7noT0Vf5H2s6R9MfBuD37mib5DzV+qW/8Arnv3NE3yHmr9Ut/9dh8Pu56E9FX+R9rOkfTHwbg9+5om+Q81fqlv/rnv3NE3yHmr9Ut/9dh8Pu56E9FX+R9rOkfTHwbg9+5om+Q81fqlv/rnv3NE3yHmr9Ut/wDXYfD7uehPRV/kfazpH0x8G4PfuaJvkPNX6pb/AOu9OGa5mi3FsStMLtsFzPLWvK9O3pxntaEJYTTzQlht2VvubYsLJnJXHLAes7XvZXyts3nQtFnVVEVaYifOTs8qukaq4pmY8c+h1KAUIs0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y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ACKY9z7T2mktVVWs/wAimPc+09ppO0yf2tdfaUd6CvDLCgDZxggAAAAAAACw9Xvllyx0mfup1eLD1e+WXLHSZ+6ndZ01sy8ezr7spUYob9Aavs4Yr14+UPAepYd/VbUYr14+UPAepYd/Ve4zebdo4auTzmVWzat8c2cAGwarQAAAAAAABsHUV4AzZ0y27E7HzYOorwBmzplt2J3jMv8AYFtvp70PQZL7Ts91XKWogGu61X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ACLtvq5Q+9hrlNgKeZKt9YDP2PaNdHFxmvLfub3bQuqFKELinu5IyzzbI7YQjCP/ANNlz36GmH/5OX/1Kf8A1GgNcDkTv+nWneMDrlyB6E6O6R6Km2vdjTXV15jTMePRopV/lP0je7pfYosLSaY6sToifXK+PfoaYf8A5OX/ANSn/wBQ9+hph/8Ak5f/AFKf/UUOPbfZXoX+2o+Dzv8AzXSH61XxXx79DTD/APJy/wDqU/8AqHv0NMP/AMnL/wCpT/6ihw+yvQv9tR8D/mukP1qvivj36GmH/wCTl/8AUp/9Q9+hph/+Tl/9Sn/1FDh9lehf7aj4H/NdIfrVfFfHv0NMP/ycv/qU/wDqHv0NMP8A8nL/AOpT/wCoocPsr0L/AG1HwP8AmukP1qvivj36GmH/AOTl/wDUp/8AUPfoaYf/AJOX/wBSn/1FDh9lehf7aj4H/NdIfrVfFrPQdrOaSdIelHBcn4/SweFhf+6d9jb2s0lT4FvUqS7Ixnjs+FJD+j7jWDnrqqcveWP/ADvsVd0KU9nB6PuvRvSdnZXSziimbOJ0R4vH1qo0/wD5D3uS16tr3c6q7eqap60x4/RopAHhXpU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P4rf7qfmx9T+38Vv91PzY+p56NacuT4DbpRQAAAAAAAAADqnl7gDDOh0exBII/L3AGGdDo9iCQakW35lW+V5WeCNwiaXGat0WHrlSyJpcZq3RYeuVxR27nNXYlgEEnmxLg669BP2YuZDpviXB116CfsxcyFuZr8N69z6mPb9gAtdjgAAAAAAADpxh3B9t6GTswcx3TjDuD7b0MnZgqfOhhuvv8A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42254aVoZJ7OjikAeEelROXPi1z0qf1QSyJy58WuelT+qCWTtMUo06hnPXR4sZc6fV7toxnPXR4sZc6fV7t6TIzbt33z3ZRtcEslgNjGGAAAAAAAAL71NeUjFuo6vf0FCL71NeUjFuo6vf0HnMrtiXnh+cJ2eKGxQGt7NHO3We5dc1emt/ZqTok526z3Lrmr01v7NSWRmw2ra+znvUvJZZeRUcccpVcAvNW4AAAAAAAA3/qkchuDdIvO/nYAb/1SOQ3BukXnfzq8zmbHo9pT3anqsj/L6uGecLkAUOstG5h4HuPyO3B7bb4tS5kvqeLMPA9x+R24PbbfFqXMl9Sc4I3/AMI+c+oCCTAWsHyy5o6VJ3UivFh6wfLLmjpUndSK8bQdC7Mu/s6O7DBqxSAOzRAAAAAAAAbs1YeRPAOfee1VVqKr1YeRPAOfee1VVqNY8oNrXr2lfelnUYYH5PS3yU5z/wAPYj7NUfrH5PS3yU5z/wAPYj7NUYnR/ldlxU84fK9fkV7p5OZADa9SIAAAAAAAAmclccsB6zte9lQyZyVxywHrO172V8Lz+RXunk+lj+ZTvh1KAalrx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A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Yr14+UPAepYd/VbUYr14+UPAepYd/Ve4zebdo4auTzmVWzat8c2cAGwarQAAAAAAABsHUV4AzZ0y27E7HzYOorwBmzplt2J3jMv9gW2+nvQ9BkvtOz3VcpaiAa7rV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pTXA5E7/p1p3jA7fGuByJ3/AE607xgdfObTY1XtKuVKs8r9oRwxzkAWE8sAAAAAAAAtnVU5e8sf+d9iruhTnrqqcveWP/O+xV3QpRWc7a9n7OO9WsnI7yGvjnlSAK5es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/it/up+bH1P7fxW/3U/Nj6nno1py5PgNulFAAAAAAAAAAOqeXuAMM6HR7EEgj8vcAYZ0Oj2IJBqRbfmVb5XlZ4I3CJpcZq3RYeuVLImlxmrdFh65XFHbuc1diWAQSebEuDrr0E/Zi5kOm+JcHXXoJ+zFzIW5mvw3r3PqY9v2AC12OAAAAAAAAOnGHcH23oZOzBzHdOMO4PtvQydmCp86GG6+/wDQyLDtegBUjIZ/12OSSx69t+5rsONx67HJJY9e2/c12HF/5udiRx1fJV+Vm0Z4YAHvHmgAAAAAAAF3annLVadX3XZg3qwVqectVp1fddmDeqhM5W2Y4KedSzMkNnzxTygAV+9Sics8FS8+ZLInLPBUvPmSydpjlGnVAoXXK5M8K69o+z119KF1yuTPCuvaPs9d3+Se27txfKXFphljkBsiwgAAAAAAABdGqRyty9WXPrkUuujVI5W5erLn1yOhyn2NeeCeSdnihtgBrUzRgLW75cMV6LadzK36wFrd8uGK9FtO5lWHmz2xX7OrvUvK5X+QRxRylTIC+FaAAAAAAAADdephyPVOuLnsU2FG69TDkeqdcXPYpvA5yNi+/T83p8ktoe7PyXwAoJZy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c7dZ7l1zV6a39mpOiTnbrPcuuavTW/s1JZGbDatr7Oe9S8lll5FRxxylVwC81bgAAAAAAADf+qRyG4N0i87+dgBv/VI5DcG6Red/OrzOZsej2lPdqeqyP8vq4Z5wuQBQ6y0bmHge4/I7cHttvi1LmS+p4sw8D3H5Hbg9tt8WpcyX1Jzgjf8Awj5z6gIJMBawfLLmjpUndSK8WHrB8suaOlSd1IrxtB0Lsy7+zo7sMGrFIA7NEAAAAAAABuzVh5E8A5957VVWoqvVh5E8A5957VVWo1jyg2tevaV96WdRhgfk9LfJTnP/AA9iPs1R+sfk9LfJTnP/AA9iPs1RidH+V2XFTzh8r1+RXunk5kANr1IgAAAAAAACZyVxywHrO172VDJnJXHLAes7XvZXwvP5Fe6eT6WP5lO+HUoBqWvE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wA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hivXj5Q8B6lh39VtRivXj5Q8B6lh39V7jN5t2jhq5POZVbNq3xzZwAbBqtAAAAAAAAGwdRXgDNnTLbsTsfNg6ivAGbOmW3YneMy/2Bbb6e9D0GS+07PdVylqIBrutV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KlNcDkTv+nWneMDt8a4HInf8ATrTvGB185tNjVe0q5Uqzyv2hHDHOQBYTywAAAAAAAC2dVTl7yx/532Ku6FOeuqpy95Y/877FXdClFZztr2fs471aycjvIa+OeVIArl6x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D+K3+6n5sfU/t/Fb/dT82PqeejWnLk+A26UUAAAAAAAAAA6p5e4AwzodHsQSCPy9wBhnQ6PYgkGpFt+ZVvleVngjcImlxmrdFh65UsiaXGat0WHrlcUdu5zV2JYBBJ5sS4OuvQT9mLmQ6b4lwddegn7MXMhbma/Devc+pj2/YALXY4AAAAAAAA6cYdwfbehk7MHMd04w7g+29DJ2YKnzoYbr7/ANDIsO16AFSMhn/XY5JLHr237muw43Hrscklj17b9zXYcX/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6pHIbg3SLzv52AG/9UjkNwbpF5386vM5mx6PaU92p6rI/y+rhnnC5AFDrLRuYeB7j8jtwe22+LUuZL6nizDwPcfkduD223xalzJfUnOCN/wDCPnPqAgkwFrB8suaOlSd1IrxYesHyy5o6VJ3UivG0HQuzLv7OjuwwasUgDs0QAAAAAAAG7NWHkTwDn3ntVVaiq9WHkTwDn3ntVVajWPKDa169pX3pZ1GGB+T0t8lOc/8AD2I+zVH6x+T0t8lOc/8AD2I+zVGJ0f5XZcVPOHyvX5Fe6eTmQA2vUiAAAAAAAAJnJXHLAes7XvZUMmclccsB6zte9lfC8/kV7p5PpY/mU74dSgGpa8R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QAAAAAAAAAAAAAAAETi3CuF8+f6KWROLcK4Xz5/opZOrDH+9qMa5AEEgAAAAAAAAAAAAAAAAAAAAAAAAAAAAAAAAAAAAAAAAAAAAAAABE4twrhfPn+ilkTi3CuF8+f6Kdni+PJGrUlgEEhzbz5x4zF1td99M6SObefOPGYutrvvplo5sPKLxw085fC31QgwFxMYAAAAAAAAdEtEXJZlHqWz7mVztdEtEXJZlHqWz7mVWWc3yOw4p5PvYa5frgFMskAAAAAAAAAAAAAAABE4TwrinPk+klkThPCuKc+T6SWTr1/DkjTqFVaz/Ipj3PtPaaS1VVaz/Ipj3PtPaaTtMn9rXX2lHegrwywoA2cYIAAAAAAAAsPV75ZcsdJn7qdXiw9Xvllyx0mfup3WdNbMvHs6+7KVGKG/QGr7OGK9ePlDwHqWHf1W1GK9ePlDwHqWHf1XuM3m3aOGrk85lVs2rfHNnABsGq0AAAAAAAAbB1FeAM2dMtuxOx82DqK8AZs6Zbdid4zL/YFtvp70PQZL7Ts91XKWogGu61XmxLg669BP2YvngvBVtzH0xLg669BP2YvngvBVtzE/M/dHzntAQSY61yuUnCeo6XtFdQi+9crlJwnqOl7RXUI2QyS2JduH5ywrTHIA9GgAAAAAAAA1pqXcV8x9Ppd20YznqXcV8x9Ppd20Y1zyz27eN8d2GbZ4IAHmEwAAAAAAAAAAAAABE438Zw3pUvrglkTjfxnDelS+uCdniRq1JYBBIcycW4UvOkVO1F02cycW4UvOkVO1Fa2a/Het1H1Me37HlAW6xwAAAAAAAB0lyPxLwDqu17qVzadJcj8S8A6rte6lVbnP/Iu2+rlD72GuU2Ap5kqU1wORO/6dad4wO3xrgcid/wBOtO8YHXzm02NV7SrlSrPK/aEcMc5AFhPLAAAAAAAALZ1VOXvLH/nfYq7oU566qnL3lj/zvsVd0KUVnO2vZ+zjvVrJyO8hr455UgCuXrETZ8Yb/mU+zBLImz4w3/Mp9mCWTr1/tCNIpjW05IqvWNt65lzqY1tOSKr1jbeuZ3OTO2Ltx083FphliYBsuwgAAAAAAABa2q9y1YJ6K79nqKpWtqvctWCeiu/Z6jpsodkXr2dfdlKjFDdQDWVnAAAAAAAAAAAAAAAAPlc/FqvMm9TxZe4Ht/y+3F7bn4tV5k3qeLL3A9v+X24pxgnej5ySAQSYn1t+Vubq22+kpddGtvytzdW230lLtlsmNjXbgp5MK0xSAO9QAAAAAAAAbH1NuTPFOva3s9uvlQ2ptyZ4p17W9nt18tbsrNt3ni+UM2zwwP4rf7qfmx9T+38Vv91PzY+p56NacuT4DbpRQAAAAAAAAADqnl7gDDOh0exBII/L3AGGdDo9iCQakW35lW+V5WeCNwiaXGat0WHrlSyJpcZq3RYeuVxR27nNXYlgEEnmxLg669BP2YuZDpviXB116CfsxcyFuZr8N69z6mPb9gAtdjgAAAAAAADpxh3B9t6GTswcx3TjDuD7b0MnZgqfOhhuvv8A0Miw7XoAVIyGf9djkksevbfua7DjceuxySWPXtv3Ndhxf+bnYkcdXyVflZtGeGAB7x5oAAAAAAABd2p5y1WnV912YN6sFannLVadX3XZg3qoTOVtmOCnnUszJDZ88U8oAFfvUonLPBUvPmSyJyzwVLz5ksnaY5Rp1QKF1yuTPCuvaPs9dfShdcrkzwrr2j7PXd/kntu7cXylxaYZY5AbIsIAAAAAAAAXRqkcrcvVlz65FLro1SOVuXqy59cjocp9jXngnknZ4obYAa1M0YC1u+XDFei2ncyt+sBa3fLhivRbTuZVh5s9sV+zq71LyuV/kEcUcpUyAvhWgAAAAAAAA3XqYcj1Tri57FNhRuvUw5HqnXFz2KbwOcjYvv0/N6fJLaHuz8l8AKCWciczcFTc+VLInM3BU3PlSyc4Y/f5IxrkAQSYV1oeWrHPRWns1NVK1taHlqxz0Vp7NTVS2bye2RdfZ0d2GDXikAdwiAAAAAAAA2zql8kVLrG59cq51MapfJFS6xufXKudrTlNti88dXNnUYYERm/injfV1z3UyXRGb+KeN9XXPdTOou/51G+OaNr+XVulyzAbaqOAAAAAAAAH1tfjVH0kvrfJ9bX41R9JL60atUka3V4BqMvURNXjNR6LH1zJZE1eM1HosfXMnR27kaksAgkhM8cSswdV3fdTObTpLnjiVmDqu77qZzaXDmw8nvG+nlLGt9cAC0nwAAAAAAAAerCeFbLpFPtQdNnMnCeFbLpFPtQdNlRZ0Md13V/SyLDtAFUshmrXl4jZd62m7mZjFs7Xl4jZd62m7mZjFsJm92FZ76ucqsyp2lXujkAPbvOgAAAAAAANBaknKziPUFx7RbtwsPaknKziPUFx7Rbtwtf842254aVoZJ7OjikAeEelROXPi1z0qf1QSyJy58WuelT+qCWTtMUo06hnPXR4sZc6fV7toxnPXR4sZc6fV7t6TIzbt33z3ZRtcEslgNjGGAAAAAAAAL71NeUjFuo6vf0FCL71NeUjFuo6vf0HnMrtiXnh+cJ2eKGxQGt7NHO3We5dc1emt/ZqTok526z3Lrmr01v7NSWRmw2ra+znvUvJZZeRUcccpVcAvNW4AAAAAAAA3/qkchuDdIvO/nYAb/1SOQ3BukXnfzq8zmbHo9pT3anqsj/L6uGecLkAUOstG5h4HuPyO3B7bb4tS5kvqeLMPA9x+R24PbbfFqXMl9Sc4I3/AMI+c+oCCTAWsHyy5o6VJ3UivFh6wfLLmjpUndSK8bQdC7Mu/s6O7DBqxSAOzRAAAAAAAAbs1YeRPAOfee1VVqKr1YeRPAOfee1VVqNY8oNrXr2lfelnUYYH5PS3yU5z/wAPYj7NUfrH5PS3yU5z/wAPYj7NUYnR/ldlxU84fK9fkV7p5OZADa9SIAAAAAAAAmclccsB6zte9lQyZyVxywHrO172V8Lz+RXunk+lj+ZTvh1KAalrx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ALtPswa7P3mTf78Q/y71eQ+37v73cqQtcEsvANh2GAAAAAAAANHalvGPMvQaPeRZxaO1LeMeZeg0e8i8vlnsK8bo70J2eOGsgGujNAAAAAAAAAAAAAAAAROLcK4Xz5/opZE4twrhfPn+ilk6sMf72oxrkAQSAAAAAAAAAAAAAAAAAAAAAAAAAAAAAAAAAAAAAAAAAAAAAAAAETi3CuF8+f6KWROLcK4Xz5/op2eL48katSWAQSHNvPnHjMXW1330zpI5t5848Zi62u++mWjmw8ovHDTzl8LfVCDAXExgAAAAAAAB0S0RclmUepbPuZXO10S0RclmUepbPuZVZZzfI7Dink+9hrl+uAUyyQAAAAAAAAAAAAAAAEThPCuKc+T6SWROE8K4pz5PpJZOvX8OSNOoVVrP8imPc+09ppLVVVrP8imPc+09ppO0yf2tdfaUd6CvDLCgDZxggAAAAAAACw9Xvllyx0mfup1eLD1e+WXLHSZ+6ndZ01sy8ezr7spUYob9Aavs4Yr14+UPAepYd/VbUYr14+UPAepYd/Ve4zebdo4auTzmVWzat8c2cAGwarQAAAAAAABsHUV4AzZ0y27E7HzYOorwBmzplt2J3jMv9gW2+nvQ9BkvtOz3VcpaiAa7rVebEuDrr0E/Zi+eC8FW3MfTEuDrr0E/Zi+eC8FW3MT8z90fOe0BBJjrXK5ScJ6jpe0V1CL71yuUnCeo6XtFdQjZDJLYl24fnLCtMcgD0aAAAAAAAADWmpdxXzH0+l3bRjOepdxXzH0+l3bRjXPLPbt43x3YZtnggAeYTAAAAAAAAAAAAAAETjfxnDelS+uCWRON/GcN6VL64J2eJGrUlgEEhzJxbhS86RU7UXTZzJxbhS86RU7UVrZr8d63UfUx7fseUBbrHAAAAAAAAHSXI/EvAOq7XupXNp0lyPxLwDqu17qVVuc/8i7b6uUPvYa5TYCnmSpTXA5E7/p1p3jA7fGuByJ3/AE607xgdfObTY1XtKuVKs8r9oRwxzkAWE8sAAAAAAAAtnVU5e8sf+d9iruhTnrqqcveWP/O+xV3QpRWc7a9n7OO9WsnI7yGvjnlSAK5esRNnxhv+ZT7MEsibPjDf8yn2YJZOvX+0I0imNbTkiq9Y23rmXOpjW05IqvWNt65nc5M7Yu3HTzcWmGWJgGy7CAAAAAAAAFrar3LVgnorv2eoqla2q9y1YJ6K79nqOmyh2RevZ192UqMUN1ANZWcAAAAAAAAAAAAAAAA+Vz8Wq8yb1PFl7ge3/L7cXtufi1XmTep4svcD2/5fbinGCd6PnJIBBJifW35W5urbb6Sl10a2/K3N1bbfSUu2WyY2NduCnkwrTFIA71AAAAAAAABsfU25M8U69rez26+VDam3JninXtb2e3Xy1uys23eeL5QzbPDA/it/up+bH1P7fxW/3U/Nj6nno1py5PgNulFAAAAAAAAAAOqeXuAMM6HR7EEgj8vcAYZ0Oj2IJBqRbfmVb5XlZ4I3CJpcZq3RYeuVLImlxmrdFh65XFHbuc1diWAQSebEuDrr0E/Zi5kOm+JcHXXoJ+zFzIW5mvw3r3PqY9v2AC12OAAAAAAAAOnGHcH23oZOzBzHdOMO4PtvQydmCp86GG6+/wDQyLDtegBUjIZ/12OSSx69t+5rsONx67HJJY9e2/c12HF/5udiRx1fJV+Vm0Z4YAHvHmgAAAAAAAF3annLVadX3XZg3qwVqectVp1fddmDeqhM5W2Y4KedSzMkNnzxTygAV+9Sics8FS8+ZLInLPBUvPmSydpjlGnVAoXXK5M8K69o+z119KF1yuTPCuvaPs9d3+Se27txfKXFphljkBsiwgAAAAAAABdGqRyty9WXPrkUuujVI5W5erLn1yOhyn2NeeCeSdnihtgBrUzRgLW75cMV6LadzK36wFrd8uGK9FtO5lWHmz2xX7OrvUvK5X+QRxRylTIC+FaAAAAAAAADdephyPVOuLnsU2FG69TDkeqdcXPYpvA5yNi+/T83p8ktoe7PyXwAoJZyJzNwVNz5UsiczcFTc+VLJzhj9/kjGuQBBJhXWh5asc9FaezU1UrW1oeWrHPRWns1NVLZvJ7ZF19nR3YYNeKQB3CIAAAAAAADbOqXyRUusbn1yrnUxql8kVLrG59cq52tOU22Lzx1c2dRhgRGb+KeN9XXPdTJdEZv4p431dc91M6i7/nUb45o2v5dW6XLMBtqo4AAAAAAAAfW1+NUfSS+t8n1tfjVH0kvrRq1SRrdXgGoy9RE1eM1HosfXMlkTV4zUeix9cydHbuRqSwCCSEzxxKzB1Xd91M5tOkueOJWYOq7vupnNpcObDye8b6eUsa31wALSfAAAAAAAAB6sJ4VsukU+1B02cycJ4VsukU+1B02VFnQx3XdX9LIsO0AVSyGateXiNl3rabuZmMWzteXiNl3rabuZmMWwmb3YVnvq5yqzKnaVe6OQA9u86AAAAAAAA0FqScrOI9QXHtFu3Cw9qScrOI9QXHtFu3C1/zjbbnhpWhkns6OKQB4R6VE5c+LXPSp/VBLInLnxa56VP6oJZO0xSjTqGc9dHixlzp9Xu2jGc9dHixlzp9Xu3pMjNu3ffPdlG1wSyWA2MYYAAAAAAAAvvU15SMW6jq9/QUIvvU15SMW6jq9/Qecyu2JeeH5wnZ4obFAa3s0c7dZ7l1zV6a39mpOiTnbrPcuuavTW/s1JZGbDatr7Oe9S8lll5FRxxylVwC81bgAAAAAAADf+qRyG4N0i87+dgBv/VI5DcG6Red/OrzOZsej2lPdqeqyP8vq4Z5wuQBQ6y0bmHge4/I7cHttvi1LmS+p4sw8D3H5Hbg9tt8WpcyX1Jzgjf8Awj5z6gIJMBawfLLmjpUndSK8WHrB8suaOlSd1IrxtB0Lsy7+zo7sMGrFIA7NEAAAAAAABuzVh5E8A5957VVWoqvVh5E8A5957VVWo1jyg2tevaV96WdRhgfk9LfJTnP/AA9iPs1R+sfk9LfJTnP/AA9iPs1RidH+V2XFTzh8r1+RXunk5kANr1IgAAAAAAACZyVxywHrO172VDJnJXHLAes7XvZXwvP5Fe6eT6WP5lO+HUoBqWvERN5xhsOZU7MUsibzjDYcyp2Yp0a53SjUlgEEn5HS7yWZu6lvO6mc7XRLS7yWZu6lvO6mc7VzZsvIrfijkxrfXAAs18AAAAAAAAE7kPjzl3ra076V0jc3Mh8ecu9bWnfSukanc5/lF34aucMmw1SAKufdlbXt4Nyd6e+7NFkVrrXt4Nyd6e+7NFkVsVkDsCw9/v1Koyn2pae73YAHsXQgAAAAAAANL6jPHTMnVcneytmMZ6jPHTMnVcneytmNes4O3rTdT3YWnkts2jfPMeLGuCrnmPa8WNcFXPMeLpxQ9DOp9MN4OtfQSdmD0vNhvB1r6CTswelxOsjUMwa7P3mTf78Q/wAu0+zBrs/eZN/vxD/LvV5D7fu/vdypC1wSy8A2HYYAAAAAAAA0dqW8Y8y9Bo95FnFo7Ut4x5l6DR7yLy+WewrxujvQnZ44ayAa6M0AAAAAAAAAAAAAAABE4twrhfPn+ilkTi3CuF8+f6KWTqwx/vajGuQBBIAAAAAAAAAAAAAAAAAAAAAAAAAAAAAAAAAAAAAAAAAAAAAAAAROLcK4Xz5/opZE4twrhfPn+inZ4vjyRq1JYBBIc28+ceMxdbXffTOkjm3nzjxmLra776ZaObDyi8cNPOXwt9UIMBcTGAAAAAAAAHRLRFyWZR6ls+5lc7XRLRFyWZR6ls+5lVlnN8jsOKeT72GuX64BTLJAAAAAAAAAAAAAAAAROE8K4pz5PpJZE4TwrinPk+klk69fw5I06hVWs/yKY9z7T2mktVVWs/yKY9z7T2mk7TJ/a119pR3oK8MsKANnGCAAAAAAAALD1e+WXLHSZ+6nV4sPV75ZcsdJn7qd1nTWzLx7OvuylRihv0Bq+zhivXj5Q8B6lh39VtRivXj5Q8B6lh39V7jN5t2jhq5POZVbNq3xzZwAbBqtAAAAAAAAGwdRXgDNnTLbsTsfNg6ivAGbOmW3YneMy/2Bbb6e9D0GS+07PdVylqIBrutV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KlNcDkTv+nWneMDt8a4HInf8ATrTvGB185tNjVe0q5Uqzyv2hHDHOQBYTywAAAAAAAC2dVTl7yx/532Ku6FOeuqpy95Y/877FXdClFZztr2fs471aycjvIa+OeVIArl6x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D+K3+6n5sfU/t/Fb/dT82PqeejWnLk+A26UUAAAAAAAAAA6p5e4AwzodHsQSCPy9wBhnQ6PYgkGpFt+ZVvleVngjcImlxmrdFh65UsiaXGat0WHrlcUdu5zV2JYBBJ5sS4OuvQT9mLmQ6b4lwddegn7MXMhbma/Devc+pj2/YALXY4AAAAAAAA6cYdwfbehk7MHMd04w7g+29DJ2YKnzoYbr7/ANDIsO16AFSMhn/XY5JLHr237muw43Hrscklj17b9zXYcX/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6pHIbg3SLzv52AG/9UjkNwbpF5386vM5mx6PaU92p6rI/y+rhnnC5AFDrLRuYeB7j8jtwe22+LUuZL6nizDwPcfkduD223xalzJfUnOCN/wDCPnPqAgkwFrB8suaOlSd1IrxYesHyy5o6VJ3UivG0HQuzLv7OjuwwasUgDs0QAAAAAAAG7NWHkTwDn3ntVVaiq9WHkTwDn3ntVVajWPKDa169pX3pZ1GGB+T0t8lOc/8AD2I+zVH6x+T0t8lOc/8AD2I+zVGJ0f5XZcVPOHyvX5Fe6eTmQA2vUiAAAAAAAAJnJXHLAes7XvZUMmclccsB6zte9lfC8/kV7p5PpY/mU74dSgGpa8R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R+NxPTHotwXELjCcWz3g9peWlSNKvQrXEJZ6c8PuwjCP3H7JzZ09csmcOta3retyQyescorzaWFvXNMU06fFo9MR2uj6d6VtOibGm0s6YnTOjx7m6/5dtDn4yMB/W5T+XbQ5+MjAf1uVzXFgfdfcP16/wD5/h5b7ZXr9On/APf5dKP5dtDn4yMB/W5T+XbQ5+MjAf1uVzXD7r7h+vX/APP8H2yvX6dP/wC/y6Ufy7aHPxkYD+tyn8u2hz8ZGA/rcrmuH3X3D9ev/wCf4Ptlev06f/3+XSj+XbQ5+MjAf1uU/l20OfjIwH9blc1w+6+4fr1//P8AB9sr1+nT/wDv8ulH8u2hz8ZGA/rcp/Ltoc/GRgP63K5rh919w/Xr/wDn+D7ZXr9On/8Af5dKP5dtDn4yMB/W5X63BcbwnMeGUMawLEKN9Y3MIxo3FGbdSVIQmjLGMI/0+WEYf/QcqnRTVm5DMqdHre0VHlcrsjrtk7c6LzY2lVU1VdXx6PRM9kep3fQXT9t0reKrG0oiIiNPi0+mI+azwFePVInFuFcL58/0UsicW4Vwvnz/AEUsnVhj/e1GNcgCCQAAAAAAAAAAAAAAAAAAAAAAAAAAAAAAAAAAAAAAAAAAAAAAAAicW4Vwvnz/AEUsicW4Vwvnz/RTs8Xx5I1aksAgkObefOPGYutrvvpnSRzbz5x4zF1td99MtHNh5ReOGnnL4W+qEGAuJjAAAAAAAADoloi5LMo9S2fcyudroloi5LMo9S2fcyqyzm+R2HFPJ97DXL9cAplkg/Aaec2Y5kfRPjuactXcttiVjC2jQqzUpakJd3c0pJvgzQjCO2WaaHlh/Sx577TTp/1Xb/s22+w9V0Hkff8AKC71Xm61UxTFXV/FMxOmIieymfS6TpLp67dF2sWNtFUzMafFEemY9Meh0CHP332mnT/qu3/Ztt9g99pp0/6rt/2bbfYd192fTH9dn/lV/wBXX/bC4f01/CP+zoEOfvvtNOn/AFXb/s22+we+006f9V2/7NtvsH3Z9Mf12f8AlV/1PthcP6a/hH/Z0CHP332mnT/qu3/Ztt9g99pp0/6rt/2bbfYPuz6Y/rs/8qv+p9sLh/TX8I/7OgQ5+++006f9V2/7NtvsHvtNOn/Vdv8As22+wfdn0x/XZ/5Vf9T7YXD+mv4R/wBnQIc/ffaadP8Aqu3/AGbbfYPfaadP+q7f9m232D7s+mP67P8Ayq/6n2wuH9Nfwj/s6BDF2h7WR0vZu0m5ey3juY6Nawv7yFK4py2FCSM0u5jHZupZIRh9z+htF5bp3oC9ZPW1Nheppmao0/hmZ8WmY7Yj0O66N6TselbObWxiYiJ0eP8A/kyAOkdiicJ4VxTnyfSSyJwnhXFOfJ9JLJ16/hyRp1CqtZ/kUx7n2ntNJaqqtZ/kUx7n2ntNJ2mT+1rr7SjvQV4ZYUAbOMEAAAAAAAAWHq98suWOkz91OrxYer3yy5Y6TP3U7rOmtmXj2dfdlKjFDfoDV9nDFevHyh4D1LDv6rajFevHyh4D1LDv6r3GbzbtHDVyecyq2bVvjmzgA2DVaAAAAAAAANg6ivAGbOmW3YnY+bB1FeAM2dMtuxO8Zl/sC23096HoMl9p2e6rlLUQDXdar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VKa4HInf9OtO8YHb41wORO/6dad4wOvnNpsar2lXKlWeV+0I4Y5yALCeWAAAAAAAAWzqqcveWP8AzvsVd0Kc9dVTl7yx/wCd9iruhSis5217P2cd6tZOR3kNfHPKkAVy9YibPjDf8yn2YJZE2fGG/wCZT7MEsnXr/aEaRTGtpyRVesbb1zLnUxrackVXrG29czucmdsXbjp5uLTDLEwDZdhAAAAAAAAC1tV7lqwT0V37PUVStbVe5asE9Fd+z1HTZQ7IvXs6+7KVGKG6gGsrOAAAAAAAAAAAAAAAAfK5+LVeZN6niy9wPb/l9uL23PxarzJvU8WXuB7f8vtxTjBO9HzkkAgkxPrb8rc3Vtt9JS66Nbflbm6ttvpKXbLZMbGu3BTyYVpikAd6gAAAAAAAA2PqbcmeKde1vZ7dfKhtTbkzxTr2t7Pbr5a3ZWbbvPF8oZtnhgfxW/3U/Nj6n9v4rf7qfmx9Tz0a05cnwG3SigAAAAAAAAAHVPL3AGGdDo9iCQR+XuAMM6HR7EEg1ItvzKt8rys8EbhE0uM1bosPXKlkTS4zVuiw9crijt3OauxLAIJPNiXB116CfsxcyHTfEuDrr0E/Zi5kLczX4b17n1Me37ABa7HAAAAAAAAHTjDuD7b0MnZg5junGHcH23oZOzBU+dDDdff+hkWHa9ACpGQz/rscklj17b9zXYcbj12OSSx69t+5rsOL/wA3OxI46vkq/KzaM8MAD3jzQAAAAAAAC7tTzlqtOr7rswb1YK1POWq06vuuzBvVQmcrbMcFPOpZmSGz54p5QAK/epROWeCpefMlkTlngqXnzJZO0xyjTqgULrlcmeFde0fZ66+lC65XJnhXXtH2eu7/ACT23duL5S4tMMscgNkWEAAAAAAAALo1SOVuXqy59cil10apHK3L1Zc+uR0OU+xrzwTyTs8UNsANamaMBa3fLhivRbTuZW/WAtbvlwxXotp3Mqw82e2K/Z1d6l5XK/yCOKOUqZAXwrQAAAAAAAAbr1MOR6p1xc9imwo3XqYcj1Tri57FN4HORsX36fm9PkltD3Z+S+AFBLOROZuCpufKlkTmbgqbnypZOcMfv8kY1yAIJMK60PLVjnorT2amqla2tDy1Y56K09mpqpbN5PbIuvs6O7DBrxSAO4RAAAAAAAAbZ1S+SKl1jc+uVc6mNUvkipdY3PrlXO1pym2xeeOrmzqMMCIzfxTxvq657qZLojN/FPG+rrnupnUXf86jfHNG1/Lq3S5ZgNtVHAAAAAAAAD62vxqj6SX1vk+tr8ao+kl9aNWqSNbq8A1GXqImrxmo9Fj65ksiavGaj0WPrmTo7dyNSWAQSQmeOJWYOq7vupnNp0lzxxKzB1Xd91M5tLhzYeT3jfTyljW+uABaT4AAAAAAAAPVhPCtl0in2oOmzmThPCtl0in2oOmyos6GO67q/pZFh2gCqWQzVry8Rsu9bTdzMxi2dry8Rsu9bTdzMxi2Eze7Cs99XOVWZU7Sr3RyAHt3nQAAAAAAAGgtSTlZxHqC49ot24WHtSTlZxHqC49ot24Wv+cbbc8NK0Mk9nRxSAPCPSonLnxa56VP6oJZE5c+LXPSp/VBLJ2mKUadQznro8WMudPq920Yznro8WMudPq929JkZt27757so2uCWSwGxjDAAAAAAAAF96mvKRi3UdXv6ChF96mvKRi3UdXv6DzmV2xLzw/OE7PFDYoDW9mjnbrPcuuavTW/s1J0Sc7dZ7l1zV6a39mpLIzYbVtfZz3qXkssvIqOOOUquAXmrcAAAAAAAAb/ANUjkNwbpF5387ADf+qRyG4N0i87+dXmczY9HtKe7U9Vkf5fVwzzhcgCh1lo3MPA9x+R24PbbfFqXMl9TxZh4HuPyO3B7bb4tS5kvqTnBG/+EfOfUBBJgLWD5Zc0dKk7qRXiw9YPllzR0qTupFeNoOhdmXf2dHdhg1YpAHZogAAAAAAAN2asPIngHPvPaqq1FV6sPIngHPvPaqq1GseUG1r17SvvSzqMMD8npb5Kc5/4exH2ao/WPyelvkpzn/h7EfZqjE6P8rsuKnnD5Xr8ivdPJzIAbXqRAAAAAAAAEzkrjlgPWdr3sqGTOSuOWA9Z2veyvhefyK908n0sfzKd8OpQDUteIibzjDYcyp2YpZE3nGGw5lTsxTo1zulGpLAIJPyOl3kszd1Led1M52uiWl3kszd1Led1M52rmzZeRW/FHJjW+uABZr4AAAAAAAAJ3IfHnLvW1p30rpG5uZD485d62tO+ldI1O5z/ACi78NXOGTYapAFXPuytr28G5O9PfdmiyK11r28G5O9PfdmiyK2KyB2BYe/36lUZT7UtPd7sAD2LoQAAAAAAAGl9RnjpmTquTvZWzGM9RnjpmTquTvZWzGvWcHb1pup7sLTyW2bRvnmPFjXBVzzHteLGuCrnmPF04oehnU+mG8HWvoJOzB6Xmw3g619BJ2YPS4nWRqGYNdn7zJv9+If5dp9mDXZ+8yb/AH4h/l3q8h9v3f3u5Uha4JZeAbDsMAAAAAAAAaO1LeMeZeg0e8izi0dqW8Y8y9Bo95F5fLPYV43R3oTs8cNZANdGaObOnrlkzh1rW9bpM5s6euWTOHWtb1rNzX7QtuD6oeOyy8ls+L5S/BALuV2AAAAAAAAOimrNyGZU6PW9oqOdbopqzchmVOj1vaKits5+y7L2kd2p63I3y2vgnnCzwFGrIROLcK4Xz5/opZE4twrhfPn+ilk6sMf72oxrkAQSAAAAAAAAAAAAAAAAAAAAAAAAAAAAAAAAAAAAAAAAAAAAAAAAETi3CuF8+f6KWROLcK4Xz5/op2eL48katSWAQSHNvPnHjMXW1330zpI5t5848Zi62u++mWjmw8ovHDTzl8LfVCDAXExgAAAAAAAB0S0RclmUepbPuZXO10S0RclmUepbPuZVZZzfI7Dink+9hrl+uAUyyVUa03INmnm2ftlFzzdDNabkGzTzbP2yi55r0zY7ItPaT3aFbZY+XUcEc6gBY7yYAAAAAAACxNXnlqyj1hDsTOj7nBq88tWUesIdiZ0fUfnQ2lY8H1VLGyN8ktOL5QAK0evROE8K4pz5PpJZE4TwrinPk+klk69fw5I06hVWs/yKY9z7T2mktVVWs/yKY9z7T2mk7TJ/a119pR3oK8MsKANnGCAAAAAAAALD1e+WXLHSZ+6nV4sPV75ZcsdJn7qd1nTWzLx7OvuylRihv0Bq+zhivXj5Q8B6lh39VtRivXj5Q8B6lh39V7jN5t2jhq5POZVbNq3xzZwAbBqtAAAAAAAAGwdRXgDNnTLbsTsfNg6ivAGbOmW3YneMy/2Bbb6e9D0GS+07PdVylqIBrutV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KlNcDkTv+nWneMDt8a4HInf8ATrTvGB185tNjVe0q5Uqzyv2hHDHOQBYTywAAAAAAAC2dVTl7yx/532Ku6FOeuqpy95Y/877FXdClFZztr2fs471aycjvIa+OeVIArl6x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D+K3+6n5sfU/t/Fb/dT82PqeejWnLk+A26UUAAAAAAAAAA6p5e4AwzodHsQSCPy9wBhnQ6PYgkGpFt+ZVvleVngjcImlxmrdFh65UsiaXGat0WHrlcUdu5zV2JYBBJ5sS4OuvQT9mLmQ6b4lwddegn7MXMhbma/Devc+pj2/YALXY4AAAAAAAA6cYdwfbehk7MHMd04w7g+29DJ2YKnzoYbr7/ANDIsO16AFSMhn/XY5JLHr237muw43Hrscklj17b9zXYcX/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6pHIbg3SLzv52AG/9UjkNwbpF5386vM5mx6PaU92p6rI/y+rhnnC5AFDrLRuYeB7j8jtwe22+LUuZL6nizDwPcfkduD223xalzJfUnOCN/wDCPnPqAgkwFrB8suaOlSd1IrxYesHyy5o6VJ3UivG0HQuzLv7OjuwwasUgDs0QAAAAAAAG7NWHkTwDn3ntVVaiq9WHkTwDn3ntVVajWPKDa169pX3pZ1GGB+T0t8lOc/8AD2I+zVH6x+T0t8lOc/8AD2I+zVGJ0f5XZcVPOHyvX5Fe6eTmQA2vUiAAAAAAAAJnJXHLAes7XvZUMmclccsB6zte9lfC8/kV7p5PpY/mU74dSgGpa8RE3nGGw5lTsxSyJvOMNhzKnZinRrndKNSWAQSfkdLvJZm7qW87qZztdEtLvJZm7qW87qZztXNmy8it+KOTGt9cACzXwAAAAAAAATuQ+POXetrTvpXSNzcyHx5y71tad9K6Rqdzn+UXfhq5wybDVIAq592Vte3g3J3p77s0WRWute3g3J3p77s0WRWxWQOwLD3+/UqjKfalp7vdgAexdCAAAAAAAA0vqM8dMydVyd7K2YxnqM8dMydVyd7K2Y16zg7etN1PdhaeS2zaN88x4sa4KueY9rxY1wVc8x4unFD0M6n0w3g619BJ2YPS82G8HWvoJOzB6XE6yNQzBrs/eZN/vxD/AC7T7MGuz95k3+/EP8u9XkPt+7+93KkLXBLLwDYdhgAAAAAAADR2pbxjzL0Gj3kWcWjtS3jHmXoNHvIvL5Z7CvG6O9CdnjhrIBrozRzZ09csmcOta3rdJnNnT1yyZw61retZua/aFtwfVDx2WXktnxfKX4IBdyuwAAAAAAAB0U1ZuQzKnR63tFRzrdFNWbkMyp0et7RUVtnP2XZe0ju1PW5G+W18E84WeAo1ZCJxbhXC+fP9FLInFuFcL58/0UsnVhj/AHtRjXIAgkAAAAAAAAAAAAAAAAAAAAAAAAAAAAAAAAAAAAAAAAAAAAAAAAInFuFcL58/0UsicW4Vwvnz/RTs8Xx5I1aksAgkObefOPGYutrvvpnSRzbz5x4zF1td99MtHNh5ReOGnnL4W+qEGAuJjAAAAAAAADoloi5LMo9S2fcyudroloi5LMo9S2fcyqyzm+R2HFPJ97DXL9cAplkqo1puQbNPNs/bKLnm6Ga03INmnm2ftlFzzXpmx2Rae0nu0K2yx8uo4I51ACx3kwAAAAAAAFiavPLVlHrCHYmdH3ODV55aso9YQ7Ezo+o/OhtKx4PqqWNkb5JacXygAVo9eicJ4VxTnyfSSyJwnhXFOfJ9JLJ16/hyRp1CqtZ/kUx7n2ntNJaqqtZ/kUx7n2ntNJ2mT+1rr7SjvQV4ZYUAbOMEAAAAAAAAWHq98suWOkz91OrxYer3yy5Y6TP3U7rOmtmXj2dfdlKjFDfoDV9nDFevHyh4D1LDv6rajFevHyh4D1LDv6r3GbzbtHDVyecyq2bVvjmzgA2DVaAAAAAAAANg6ivAGbOmW3YnY+bB1FeAM2dMtuxO8Zl/sC23096HoMl9p2e6rlLUQDXdar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AJF231cofew1ymwFPMlSmuByJ3/TrTvGB2+NcDkTv+nWneMDr5zabGq9pVypVnlftCOGOcgCwnlgAAAAAAAFs6qnL3lj/wA77FXdCnPXVU5e8sf+d9iruhSis5217P2cd6tZOR3kNfHPKkAVy9YibPjDf8yn2YJZE2fGG/5lPswSydev9oRpFMa2nJFV6xtvXMudTGtpyRVesbb1zO5yZ2xduOnm4tMMsTANl2EAAAAAAAALW1XuWrBPRXfs9RVK1tV7lqwT0V37PUdNlDsi9ezr7spUYobqAays4AAAAAAAAAAAAAAAB8rn4tV5k3qeLL3A9v8Al9uL23PxarzJvU8WXuB7f8vtxTjBO9HzkkAgkxPrb8rc3Vtt9JS66Nbflbm6ttvpKXbLZMbGu3BTyYVpikAd6gAAAAAAAA2PqbcmeKde1vZ7dfKhtTbkzxTr2t7Pbr5a3ZWbbvPF8oZtnhgfxW/3U/Nj6n9v4rf7qfmx9Tz0a05cnwG3SigAAAAAAAAAHVPL3AGGdDo9iCQR+XuAMM6HR7EEg1ItvzKt8rys8EbhE0uM1bosPXKlkTS4zVuiw9crijt3OauxLAIJPNiXB116CfsxcyHTfEuDrr0E/Zi5kLczX4b17n1Me37ABa7HAAAAAAAAHTjDuD7b0MnZg5junGHcH23oZOzBU+dDDdff+hkWHa9ACpGQz/rscklj17b9zXYcbj12OSSx69t+5rsOL/zc7Ejjq+Sr8rNozwwAPePNAAAAAAAALu1POWq06vuuzBvVgrU85arTq+67MG9VCZytsxwU86lmZIbPninlAAr96lE5Z4Kl58yWROWeCpefMlk7THKNOqBQuuVyZ4V17R9nrr6ULrlcmeFde0fZ67v8k9t3bi+UuLTDLHIDZFhAAAAAAAAC6NUjlbl6sufXIpddGqRyty9WXPrkdDlPsa88E8k7PFDbADWpmjAWt3y4Yr0W07mVv1gLW75cMV6LadzKsPNntiv2dXepeVyv8gjijlKmQF8K0AAAAAAAAG69TDkeqdcXPYpsKN16mHI9U64uexTeBzkbF9+n5vT5JbQ92fkvgBQSzkTmbgqbnypZE5m4Km58qWTnDH7/ACRjXIAgkwrrQ8tWOeitPZqaqVra0PLVjnorT2amqls3k9si6+zo7sMGvFIA7hEAAAAAAABtnVL5IqXWNz65VzqY1S+SKl1jc+uVc7WnKbbF546ubOowwIjN/FPG+rrnupkuiM38U8b6uue6mdRd/wA6jfHNG1/Lq3S5ZgNtVHAAAAAAAAD62vxqj6SX1vk+tr8ao+kl9aNWqSNbq8A1GXqImrxmo9Fj65ksiavGaj0WPrmTo7dyNSWAQSQmeOJWYOq7vupnNp0lzxxKzB1Xd91M5tLhzYeT3jfTyljW+uABaT4AAAAAAAAPVhPCtl0in2oOmzmThPCtl0in2oOmyos6GO67q/pZFh2gCqWQzVry8Rsu9bTdzMxi2dry8Rsu9bTdzMxi2Eze7Cs99XOVWZU7Sr3RyAHt3nQAAAAAAAGgtSTlZxHqC49ot24WHtSTlZxHqC49ot24Wv8AnG23PDStDJPZ0cUgDwj0qJy58WuelT+qCWROXPi1z0qf1QSydpilGnUM566PFjLnT6vdtGM566PFjLnT6vdvSZGbdu++e7KNrglksBsYwwAAAAAAABfeprykYt1HV7+goRfeprykYt1HV7+g85ldsS88PzhOzxQ2KA1vZo526z3Lrmr01v7NSdEnO3We5dc1emt/ZqSyM2G1bX2c96l5LLLyKjjjlKrgF5q3AAAAAAAAG/8AVI5DcG6Red/OwA3/AKpHIbg3SLzv51eZzNj0e0p7tT1WR/l9XDPOFyAKHWWjcw8D3H5Hbg9tt8WpcyX1PFmHge4/I7cHttvi1LmS+pOcEb/4R859QEEmAtYPllzR0qTupFeLD1g+WXNHSpO6kV42g6F2Zd/Z0d2GDVikAdmiAAAAAAAA3Zqw8ieAc+89qqrUVXqw8ieAc+89qqrUax5QbWvXtK+9LOowwPyelvkpzn/h7EfZqj9Y/J6W+SnOf+HsR9mqMTo/yuy4qecPlevyK908nMgBtepEAAAAAAAATOSuOWA9Z2veyoZM5K45YD1na97K+F5/Ir3TyfSx/Mp3w6lANS14iJvOMNhzKnZilkTecYbDmVOzFOjXO6UaksAgk/I6XeSzN3Ut53Uzna6JaXeSzN3Ut53UznaubNl5Fb8UcmNb64AFmvgAAAAAAAAnch8ecu9bWnfSukbm5kPjzl3ra076V0jU7nP8ou/DVzhk2GqQBVz7sra9vBuTvT33Zositda9vBuTvT33ZositisgdgWHv9+pVGU+1LT3e7AA9i6EAAAAAAABpfUZ46Zk6rk72VsxjPUZ46Zk6rk72Vsxr1nB29abqe7C08ltm0b55jxY1wVc8x7Xixrgq55jxdOKHoZ1PphvB1r6CTswel5sN4OtfQSdmD0uJ1kahmDXZ+8yb/fiH+XafZg12fvMm/34h/l3q8h9v3f3u5Uha4JZeAbDsMAAAAAAAAaO1LeMeZeg0e8izi0dqW8Y8y9Bo95F5fLPYV43R3oTs8cNZANdGaObOnrlkzh1rW9bpM5s6euWTOHWtb1rNzX7QtuD6oeOyy8ls+L5S/BALuV2AAAAAAAAOimrNyGZU6PW9oqOdbopqzchmVOj1vaKits5+y7L2kd2p63I3y2vgnnCzwFGrIROLcK4Xz5/opZE4twrhfPn+ilk6sMf72oxrkAQSAAAAAAAAAAAAAAAAAAAAAAAAAAAAAAAAAAAAAAAAAAAAAAAAETi3CuF8+f6KWROLcK4Xz5/op2eL48katSWAQSHNvPnHjMXW1330zpI5t5848Zi62u++mWjmw8ovHDTzl8LfVCDAXExgAAAAAAAB0S0RclmUepbPuZXO10S0RclmUepbPuZVZZzfI7Dink+9hrl+uAUyyVUa03INmnm2ftlFzzdDNabkGzTzbP2yi55r0zY7ItPaT3aFbZY+XUcEc6gBY7yYAAAAAAACxNXnlqyj1hDsTOj7nBq88tWUesIdiZ0fUfnQ2lY8H1VLGyN8ktOL5QAK0evROE8K4pz5PpJZE4TwrinPk+klk69fw5I06hVWs/yKY9z7T2mktVVWs/yKY9z7T2mk7TJ/a119pR3oK8MsKANnGCAAAAAAAALD1e+WXLHSZ+6nV4sPV75ZcsdJn7qd1nTWzLx7OvuylRihv0Bq+zhivXj5Q8B6lh39VtRivXj5Q8B6lh39V7jN5t2jhq5POZVbNq3xzZwAbBqtAAAAAAAAGwdRXgDNnTLbsTsfNg6ivAGbOmW3YneMy/2Bbb6e9D0GS+07PdVylqIBrutV5sS4OuvQT9mL54LwVbcx9MS4OuvQT9mL54LwVbcxPzP3R857QEEmOtcrlJwnqOl7RXUIvvXK5ScJ6jpe0V1CNkMktiXbh+csK0xyAPRoAAAAAAAANaal3FfMfT6XdtGM56l3FfMfT6XdtGNc8s9u3jfHdhm2eCAB5hMAAAAAAAAAAAAAARON/GcN6VL64JZE438Zw3pUvrgnZ4katSWAQSHMnFuFLzpFTtRdNnMnFuFLzpFTtRWtmvx3rdR9THt+x5QFuscAAAAAAAAdJcj8S8A6rte6lc2nSXI/EvAOq7XupVW5z/yLtvq5Q+9hrlNgKeZKlNcDkTv+nWneMDt8a4HInf9OtO8YHXzm02NV7SrlSrPK/aEcMc5AFhPLAAAAAAAALZ1VOXvLH/nfYq7oU566qnL3lj/AM77FXdClFZztr2fs471aycjvIa+OeVIArl6xE2fGG/5lPswSyJs+MN/zKfZglk69f7QjSKY1tOSKr1jbeuZc6mNbTkiq9Y23rmdzkzti7cdPNxaYZYmAbLsIAAAAAAAAWtqvctWCeiu/Z6iqVrar3LVgnorv2eo6bKHZF69nX3ZSoxQ3UA1lZwAAAAAAAAAAAAAAAD5XPxarzJvU8WXuB7f8vtxe25+LVeZN6niy9wPb/l9uKcYJ3o+ckgEEmJ9bflbm6ttvpKXXRrb8rc3Vtt9JS7ZbJjY124KeTCtMUgDvUAAAAAAAAGx9TbkzxTr2t7Pbr5UNqbcmeKde1vZ7dfLW7Kzbd54vlDNs8MD+K3+6n5sfU/t/Fb/AHU/Nj6nno1py5PgNulFAAAAAAAAAAOqeXuAMM6HR7EEgj8vcAYZ0Oj2IJBqRbfmVb5XlZ4I3CJpcZq3RYeuVLImlxmrdFh65XFHbuc1diWAQSebEuDrr0E/Zi5kOm+JcHXXoJ+zFzIW5mvw3r3PqY9v2AC12OAAAAAAAAOnGHcH23oZOzBzHdOMO4PtvQydmCp86GG6+/8AQyLDtegBUjIZ/wBdjkksevbfua7DjceuxySWPXtv3Ndhxf8Am52JHHV8lX5WbRnhgAe8eaAAAAAAAAXdqectVp1fddmDerBWp5y1WnV912YN6qEzlbZjgp51LMyQ2fPFPKABX71KJyzwVLz5ksics8FS8+ZLJ2mOUadUChdcrkzwrr2j7PXX0oXXK5M8K69o+z13f5J7bu3F8pcWmGWOQGyLCAAAAAAAAF0apHK3L1Zc+uRS66NUjlbl6sufXI6HKfY154J5J2eKG2AGtTNGAtbvlwxXotp3MrfrAWt3y4Yr0W07mVYebPbFfs6u9S8rlf5BHFHKVMgL4VoAAAAAAAAN16mHI9U64uexTYUbr1MOR6p1xc9im8DnI2L79PzenyS2h7s/JfACglnInM3BU3PlSyJzNwVNz5UsnOGP3+SMa5AEEmFdaHlqxz0Vp7NTVStbWh5asc9FaezU1Utm8ntkXX2dHdhg14pAHcIgAAAAAAANs6pfJFS6xufXKudTGqXyRUusbn1yrna05TbYvPHVzZ1GGBEZv4p431dc91Ml0Rm/injfV1z3UzqLv+dRvjmja/l1bpcswG2qjgAAAAAAAB9bX41R9JL63yfW1+NUfSS+tGrVJGt1eAajL1ETV4zUeix9cyWRNXjNR6LH1zJ0du5GpLAIJITPHErMHVd33Uzm06S544lZg6ru+6mc2lw5sPJ7xvp5SxrfXAAtJ8AAAAAAAAHqwnhWy6RT7UHTZzJwnhWy6RT7UHTZUWdDHdd1f0siw7QBVLIZq15eI2Xetpu5mYxbO15eI2Xetpu5mYxbCZvdhWe+rnKrMqdpV7o5AD27zoAAAAAAADQWpJys4j1Bce0W7cLD2pJys4j1Bce0W7cLX/ONtueGlaGSezo4pAHhHpUTlz4tc9Kn9UEsicufFrnpU/qglk7TFKNOoZz10eLGXOn1e7aMZz10eLGXOn1e7ekyM27d9892UbXBLJYDYxhgAAAAAAAC+9TXlIxbqOr39BQi+9TXlIxbqOr39B5zK7Yl54fnCdnihsUBrezRzt1nuXXNXprf2ak6JOdus9y65q9Nb+zUlkZsNq2vs571LyWWXkVHHHKVXALzVuAAAAAAAAN/6pHIbg3SLzv52AG/9UjkNwbpF5386vM5mx6PaU92p6rI/wAvq4Z5wuQBQ6y0bmHge4/I7cHttvi1LmS+p4sw8D3H5Hbg9tt8WpcyX1Jzgjf/AAj5z6gIJMBawfLLmjpUndSK8WHrB8suaOlSd1IrxtB0Lsy7+zo7sMGrFIA7NEAAAAAAABuzVh5E8A5957VVWoqvVh5E8A5957VVWo1jyg2tevaV96WdRhgfk9LfJTnP/D2I+zVH6x+T0t8lOc/8PYj7NUYnR/ldlxU84fK9fkV7p5OZADa9SIAAAAAAAAmclccsB6zte9lQyZyVxywHrO172V8Lz+RXunk+lj+ZTvh1KAalrxETecYbDmVOzFLIm84w2HMqdmKdGud0o1JYBBJ+R0u8lmbupbzupnO10S0u8lmbupbzupnO1c2bLyK34o5Ma31wALNfAAAAAAAABO5D485d62tO+ldI3NzIfHnLvW1p30rpGp3Of5Rd+GrnDJsNUgCrn3ZW17eDcnenvuzRZFa617eDcnenvuzRZFbFZA7AsPf79SqMp9qWnu92AB7F0IAAAAAAADS+ozx0zJ1XJ3srZjGeozx0zJ1XJ3srZjXrODt603U92Fp5LbNo3zzHixrgq55j2vFjXBVzzHi6cUPQzqfTDeDrX0EnZg9LzYbwda+gk7MHpcTrI1DMGuz95k3+/EP8u0+zBrs/eZN/vxD/AC71eQ+37v73cqQtcEsvANh2GAAAAAAAANHalvGPMvQaPeRZxaO1LeMeZeg0e8i8vlnsK8bo70J2eOGsgGujNHNnT1yyZw61ret0mc2dPXLJnDrWt61m5r9oW3B9UPHZZeS2fF8pfggF3K7AAAAAAAAHRTVm5DMqdHre0VHOt0U1ZuQzKnR63tFRW2c/Zdl7SO7U9bkb5bXwTzhZ4CjVkInFuFcL58/0UsicW4Vwvnz/AEUsnVhj/e1GNcgCCQAAAAAAAAAAAAAAAAAAAAAAAAAAAAAAAAAAAAAAAAAAAAAAAAicW4Vwvnz/AEUsicW4Vwvnz/RTs8Xx5I1aksAgkObefOPGYutrvvpnSRzbz5x4zF1td99MtHNh5ReOGnnL4W+qEGAuJjAAAAAAAADoloi5LMo9S2fcyudroloi5LMo9S2fcyqyzm+R2HFPJ97DXL9cAplkqo1puQbNPNs/bKLnm6Ga03INmnm2ftlFzzXpmx2Rae0nu0K2yx8uo4I51ACx3kwAAAAAAAFiavPLVlHrCHYmdH3ODV55aso9YQ7Ezo+o/OhtKx4PqqWNkb5JacXygAVo9eicJ4VxTnyfSSyJwnhXFOfJ9JLJ16/hyRp1CqtZ/kUx7n2ntNJaqqtZ/kUx7n2ntNJ2mT+1rr7SjvQV4ZYUAbOMEAAAAAAAAWHq98suWOkz91OrxYer3yy5Y6TP3U7rOmtmXj2dfdlKjFDfoDV9nDFevHyh4D1LDv6rajFevHyh4D1LDv6r3GbzbtHDVyecyq2bVvjmzgA2DVaAAAAAAAANg6ivAGbOmW3YnY+bB1FeAM2dMtuxO8Zl/sC23096HoMl9p2e6rlLUQDXdarzYlwddegn7MXzwXgq25j6Ylwddegn7MXzwXgq25ifmfuj5z2gIJMda5XKThPUdL2iuoRfeuVyk4T1HS9orqEbIZJbEu3D85YVpjkAejQAAAAAAAAa01LuK+Y+n0u7aMZz1LuK+Y+n0u7aMa55Z7dvG+O7DNs8EADzCYAAAAAAAAAAAAAAicb+M4b0qX1wSyJxv4zhvSpfXBOzxI1aksAgkOZOLcKXnSKnai6bOZOLcKXnSKnaitbNfjvW6j6mPb9jygLdY4AAAAAAAA6S5H4l4B1Xa91K5tOkuR+JeAdV2vdSqtzn/kXbfVyh97DXKbAU8yVKa4HInf8ATrTvGB2+NcDkTv8Ap1p3jA6+c2mxqvaVcqVZ5X7QjhjnIAsJ5YAAAAAAABbOqpy95Y/877FXdCnPXVU5e8sf+d9iruhSis5217P2cd6tZOR3kNfHPKkAVy9YibPjDf8AMp9mCWRNnxhv+ZT7MEsnXr/aEaRTGtpyRVesbb1zLnUxrackVXrG29czucmdsXbjp5uLTDLEwDZdhAAAAAAAAC1tV7lqwT0V37PUVStbVe5asE9Fd+z1HTZQ7IvXs6+7KVGKG6gGsrOAAAAAAAAAAAAAAAAfK5+LVeZN6niy9wPb/l9uL23PxarzJvU8WXuB7f8AL7cU4wTvR85JAIJMT62/K3N1bbfSUuujW35W5urbb6Sl2y2TGxrtwU8mFaYpAHeoAAAAAAAANj6m3JninXtb2e3XyobU25M8U69rez26+Wt2Vm27zxfKGbZ4YH8Vv91PzY+p/b+K3+6n5sfU89GtOXJ8Bt0ooAAAAAAAAAB1Ty9wBhnQ6PYgkEfl7gDDOh0exBINSLb8yrfK8rPBG4RNLjNW6LD1ypZE0uM1bosPXK4o7dzmrsSwCCTzYlwddegn7MXMh03xLg669BP2YuZC3M1+G9e59THt+wAWuxwAAAAAAAB04w7g+29DJ2YOY7pxh3B9t6GTswVPnQw3X3/oZFh2vQAqRkM/67HJJY9e2/c12HG49djkksevbfua7Di/83OxI46vkq/KzaM8MAD3jzQAAAAAAAC7tTzlqtOr7rswb1YK1POWq06vuuzBvVQmcrbMcFPOpZmSGz54p5QAK/epROWeCpefMlkTlngqXnzJZO0xyjTqgULrlcmeFde0fZ66+lC65XJnhXXtH2eu7/JPbd24vlLi0wyxyA2RYQAAAAAAAAujVI5W5erLn1yKXXRqkcrcvVlz65HQ5T7GvPBPJOzxQ2wA1qZowFrd8uGK9FtO5lb9YC1u+XDFei2ncyrDzZ7Yr9nV3qXlcr/II4o5SpkBfCtAAAAAAAABuvUw5HqnXFz2KbCjdephyPVOuLnsU3gc5Gxffp+b0+SW0Pdn5L4AUEs5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Odus9y65q9Nb+zUnRJzt1nuXXNXprf2aksjNhtW19nPepeSyy8io445Sq4BeatwAAAAAAABv/VI5DcG6Red/OwA3/qkchuDdIvO/nV5nM2PR7Snu1PVZH+X1cM84XIAodZaNzDwPcfkduD223xalzJfU8WYeB7j8jtwe22+LUuZL6k5wRv8A4R859QEEmAtYPllzR0qTupFeLD1g+WXNHSpO6kV42g6F2Zd/Z0d2GDVikAdmiAAAAAAAA3Zqw8ieAc+89qqrUVXqw8ieAc+89qqrUax5QbWvXtK+9LOowwPyelvkpzn/AIexH2ao/WPyelvkpzn/AIexH2aoxOj/ACuy4qecPlevyK908nMgBtepEAAAAAAAATOSuOWA9Z2veyoZM5K45YD1na97K+F5/Ir3TyfSx/Mp3w6lANS14iJvOMNhzKnZilkTecYbDmVOzFOjXO6UaksAgk/I6XeSzN3Ut53Uzna6JaXeSzN3Ut53UznaubNl5Fb8UcmNb64AFmvgAAAAAAAAnch8ecu9bWnfSukbm5kPjzl3ra076V0jU7nP8ou/DVzhk2GqQBVz7sra9vBuTvT33Zositda9vBuTvT33ZositisgdgWHv8AfqVRlPtS093uwAPYuhAAAAAAAAaX1GeOmZOq5O9lbMYz1GeOmZOq5O9lbMa9ZwdvWm6nuwtPJbZtG+eY8WNcFXPMe14sa4KueY8XTih6GdT6Ybwda+gk7MHpebDeDrX0EnZg9LidZGoZg12fvMm/34h/l2n2YNdn7zJv9+If5d6vIfb9397uVIWuCWXgGw7DAAAAAAAAGjtS3jHmXoNHvIs4tHalvGPMvQaPeReXyz2FeN0d6E7PHDWQDXRmjmzp65ZM4da1vW6TObOnrlkzh1rW9azc1+0Lbg+qHjssvJbPi+UvwQC7ldgAAAAAAADopqzchmVOj1vaKjnW6Kas3IZlTo9b2iorbOfsuy9pHdqetyN8tr4J5ws8BRqyETi3CuF8+f6KWROLcK4Xz5/opZOrDH+9qMa5AEEgAAAAAAAAAAAAAAAAAAAAAAAAAAAAAAAAAAAAAAAAAAAAFM6QtJmbcw6RKeg3RDeUcPx+hTkv8exu6oS1KeFWf83NspUp4bK9WaFSn/RGWEKkIbYRjNPS5iNIuYZ2zVnnTLq/Y5geJ6Rc54bnTJWNXtGwvsQqYXJYXOGVIwqRjGSnQ27uXcQ3z7k8Zt5mk2U4xlmm0STGg0iJxbhXC+fP9FLInFuFcL58/wBFKzxfHkjVqSwCCQ5t5848Zi62u++mdJHNvPnHjMXW1330y0c2HlF44aecvhb6oQYC4mMAAAAAAAAOiWiLksyj1LZ9zK52uiWiLksyj1LZ9zKrLOb5HYcU8n3sNcv1wCmWSqjWm5Bs082z9soueboZrTcg2aebZ+2UXPNembHZFp7Se7QrbLHy6jgjnUALHeTAAAAAAAAWJq88tWUesIdiZ0fc4NXnlqyj1hDsTOj6j86G0rHg+qpY2RvklpxfKABWj16JwnhXFOfJ9JLInCeFcU58n0ksnXr+HJGnUKq1n+RTHufae00lqqq1n+RTHufae00naZP7WuvtKO9BXhlhQBs4wQAAAAAAABYer3yy5Y6TP3U6vFh6vfLLljpM/dTus6a2ZePZ192UqMUN+gNX2cMV68fKHgPUsO/qtqMV68fKHgPUsO/qvcZvNu0cNXJ5zKrZtW+ObOADYNVoAAAAAAAA2DqK8AZs6Zbdidj5sHUV4AzZ0y27E7xmX+wLbfT3oegyX2nZ7quUtRANd1qvNiXB116CfsxfPBeCrbmPpiXB116CfsxfPBeCrbmJ+Z+6PnPaAgkx1rlcpOE9R0vaK6hF965XKThPUdL2iuoRshklsS7cPzlhWmOQB6NAAAAAAAABrTUu4r5j6fS7toxnPUu4r5j6fS7toxrnlnt28b47sM2zwQAPMJgAAAAAAAAAAAAACJxv4zhvSpfXBLInG/jOG9Kl9cE7PEjVqSwCCQ5k4twpedIqdqLps5k4twpedIqdqK1s1+O9bqPqY9v2PKAt1jgAAAAAAADpLkfiXgHVdr3Urm06S5H4l4B1Xa91Kq3Of+Rdt9XKH3sNcpsBTzJUprgcid/0607xgdvjXA5E7/p1p3jA6+c2mxqvaVcqVZ5X7QjhjnIAsJ5YAAAAAAABbOqpy95Y/wDO+xV3Qpz11VOXvLH/AJ32Ku6FKKznbXs/Zx3q1k5HeQ18c8qQBXL1iJs+MN/zKfZglkTZ8Yb/AJlPswSydev9oRpFMa2nJFV6xtvXMudTGtpyRVesbb1zO5yZ2xduOnm4tMMsTANl2EAAAAAAAALW1XuWrBPRXfs9RVK1tV7lqwT0V37PUdNlDsi9ezr7spUYobqAays4AAAAAAAAAAAAAAAB8rn4tV5k3qeLL3A9v+X24vbc/FqvMm9TxZe4Ht/y+3FOME70fOSQCCTE+tvytzdW230lLro1t+Vubq22+kpdstkxsa7cFPJhWmKQB3qAAAAAAAADY+ptyZ4p17W9nt18qG1NuTPFOva3s9uvlrdlZtu88Xyhm2eGB/Fb/dT82Pqf2/it/up+bH1PPRrTlyfAbdKKAAAAAAAAAAdU8vcAYZ0Oj2IJBH5e4AwzodHsQSDUi2/Mq3yvKzwRuETS4zVuiw9cqWRNLjNW6LD1yuKO3c5q7EsAgk82JcHXXoJ+zFzIdN8S4OuvQT9mLmQtzNfhvXufUx7fsAFrscAAAAAAAAdOMO4PtvQydmDmO6cYdwfbehk7MFT50MN19/6GRYdr0AKkZDP+uxySWPXtv3NdhxuPXY5JLHr237muw4v/ADc7Ejjq+Sr8rNozwwAPePNAAAAAAAALu1POWq06vuuzBvVgrU85arTq+67MG9VCZytsxwU86lmZIbPninlAAr96lE5Z4Kl58yWROWeCpefMlk7THKNOqBQuuVyZ4V17R9nrr6ULrlcmeFde0fZ67v8AJPbd24vlLi0wyxyA2RYQAAAAAAAAujVI5W5erLn1yKXXRqkcrcvVlz65HQ5T7GvPBPJOzxQ2wA1qZowFrd8uGK9FtO5lb9YC1u+XDFei2ncyrDzZ7Yr9nV3qXlcr/II4o5SpkBfCtAAAAAAAABuvUw5HqnXFz2KbCjdephyPVOuLnsU3gc5Gxffp+b0+SW0Pdn5L4AUEs5E5m4Km58qWROZuCpufKlk5wx+/yRjXIAgkwrrQ8tWOeitPZqaqVra0PLVjnorT2amqls3k9si6+zo7sMGvFIA7hEAAAAAAABtnVL5IqXWNz65VzqY1S+SKl1jc+uVc7WnKbbF546ubOowwIjN/FPG+rrnupkuiM38U8b6uue6mdRd/zqN8c0bX8urdLlmA21UcAAAAAAAAPra/GqPpJfW+T62vxqj6SX1o1apI1urwDUZeoiavGaj0WPrmSyJq8ZqPRY+uZOjt3I1JYBBJCZ44lZg6ru+6mc2nSXPHErMHVd33Uzm0uHNh5PeN9PKWNb64AFpPgAAAAAAAA9WE8K2XSKfag6bOZOE8K2XSKfag6bKizoY7rur+lkWHaAKpZDNWvLxGy71tN3MzGLZ2vLxGy71tN3MzGLYTN7sKz31c5VZlTtKvdHIAe3edAAAAAAAAaC1JOVnEeoLj2i3bhYe1JOVnEeoLj2i3bha/5xttzw0rQyT2dHFIA8I9KicufFrnpU/qglkTlz4tc9Kn9UEsnaYpRp1DOeujxYy50+r3bRjOeujxYy50+r3b0mRm3bvvnuyja4JZLAbGMMAAAAAAAAX3qa8pGLdR1e/oKEX3qa8pGLdR1e/oPOZXbEvPD84Ts8UNigNb2aOdus9y65q9Nb+zUnRJzt1nuXXNXprf2aksjNhtW19nPepeSyy8io445Sq4BeatwAAAAAAABv8A1SOQ3BukXnfzsAN/6pHIbg3SLzv51eZzNj0e0p7tT1WR/l9XDPOFyAKHWWjcw8D3H5Hbg9tt8WpcyX1PFmHge4/I7cHttvi1LmS+pOcEb/4R859QEEmAtYPllzR0qTupFeLD1g+WXNHSpO6kV42g6F2Zd/Z0d2GDVikAdmiAAAAAAAA3Zqw8ieAc+89qqrUVXqw8ieAc+89qqrUax5QbWvXtK+9LOowwPyelvkpzn/h7EfZqj9Y/J6W+SnOf+HsR9mqMTo/yuy4qecPlevyK908nMgBtepEAAAAAAAATOSuOWA9Z2veyoZM5K45YD1na97K+F5/Ir3TyfSx/Mp3w6lANS14iJvOMNhzKnZilkTecYbDmVOzFOjXO6UaksAgk/I6XeSzN3Ut53Uzna6JaXeSzN3Ut53UznaubNl5Fb8UcmNb64AFmvgAAAAAAAAnch8ecu9bWnfSukbm5kPjzl3ra076V0jU7nP8AKLvw1c4ZNhqkAVc+7K2vbwbk70992aLIrXWvbwbk70992aLIrYrIHYFh7/fqVRlPtS093uwAPYuhAAAAAAAAaX1GeOmZOq5O9lbMYz1GeOmZOq5O9lbMa9ZwdvWm6nuwtPJbZtG+eY8WNcFXPMe14sa4KueY8XTih6GdT6Ybwda+gk7MHpebDeDrX0EnZg9LidZGoZg12fvMm/34h/l2n2YNdn7zJv8AfiH+XeryH2/d/e7lSFrgll4BsOwwAAAAAAABo7Ut4x5l6DR7yLOLR2pbxjzL0Gj3kXl8s9hXjdHehOzxw1kA10Zo5s6euWTOHWtb1ukzmzp65ZM4da1vWs3NftC24Pqh47LLyWz4vlL8EAu5XYAAAAAAAA6Kas3IZlTo9b2io51uimrNyGZU6PW9oqK2zn7LsvaR3anrcjfLa+CecLPAUashE4twrhfPn+ilkTi3CuF8+f6KWTqwx/vajGuQFb6adLn8mOHYXhmDYX4VzXmi58H4BYTx3FGrcRmkl3dWpGMISySzVKe2G6hGaM0IQjLDdTyRiNPihJZAz5mqw1otG2UKmfv5VsHzZWwe2jd4nglzgVC2t95lpTRrTSV6cZKlTe4/ChD+bjNCWMdm3+bmt/RxnfDtJGR8Gzvhkm90cVtoVZqW2aO81oRjLVpbqaWWM24qSzybrZCE252w8kYE06I0uNL9IA4cgAAAAAAAAAAAAAAAAAAAAAAAAAAAAAAAAAAAAAAADOGrZ/4lpu03YviP+1X1tjctnRuq/wAOtTt4XF1LClLPHywk3NGjDcwjs2UpIbPgw2aPZkw7F8O1ddY/Mdpmi49zZW0nbnErXFK8k0ZaF7CrPGanUq7JZJJIT1q23ZCfcy1LeM00sIzzJ0+OJhxL93rb/wDD3mv/AMj7dQfsNDnJFkf/AA3hnstNU2n7O9npewq10G6IcRw3MmLZjqUrjELm1rQr2eHWFGrCeNWrXpzRlkm3ySn5Nk8dzthud1PShNfuDYRh2X8IscBwi33ixw22pWlrS3c0290acsJZJd1NGMY7JYQhtjGMf64uJ8VOg7XsROLcK4Xz5/opZnvWXpZjxTSLotypgWdcby7Tx65xC2r1sNup6M0NzC3jLNsljDdRhuo/dj/T5Nnl280YirU0IKE97RnX+0vpE/aFX/VPe0Z1/tL6RP2hV/1Tq0+k0yvtzbz5x4zF1td99M1T72jOv9pfSJ+0Kv8AqvzdfUcw26r1Lq60r5grVq08alSpUoyzTTzRjtjNGMZtsYxj5YxetyTyiscnbW1tLWmauvER4vVvfO0omtl4ad94pgv40Mc/V5PtHvFMF/Ghjn6vJ9p7f7zLn+jV8YfLwNTMQ077xTBfxoY5+ryfaPeKYL+NDHP1eT7R95lz/Rq+MHgamYhp33imC/jQxz9Xk+0e8UwX8aGOfq8n2j7zLn+jV8YPA1MxDTvvFMF/Ghjn6vJ9o94pgv40Mc/V5PtH3mXP9Gr4weBqZiGnfeKYL+NDHP1eT7R7xTBfxoY5+ryfaPvMuf6NXxg8DUzE6JaIuSzKPUtn3MqiveKYL+NDHP1eT7T9HZ6rmasPtaNjYaxuf7a2t5JaVGjRvakklOSENkJZZYVNkIQh5IQg8plZlXd8orCzsrKiaerOnx7tD6WdE0TpaAFCe9ozr/aX0iftCr/qnvaM6/2l9In7Qq/6rw3Vp9L66ZfpNabkGzTzbP2yi55tvYrqo5gx2wq4VjesJnrELKvs322urqerSqbIwmhupJqkYR2RhCMNsPuwhF+d94Xl38ZOMfqtP7Swck8sbtk7cqrra2c1TNU1aY9cUx27nlunOgLXpW8U21FcREU6PHvmfmyGNee8Ly7+MnGP1Wn9o94Xl38ZOMfqtP7T1H3oXL9Cr4w6b7GXj9SPhLIY157wvLv4ycY/Vaf2j3heXfxk4x+q0/tH3oXL9Cr4wfYy8fqR8JZDGvPeF5d/GTjH6rT+0e8Ly7+MnGP1Wn9o+9C5foVfGD7GXj9SPhLIY157wvLv4ycY/Vaf2j3heXfxk4x+q0/tH3oXL9Cr4wfYy8fqR8JZDGvPeF5d/GTjH6rT+0e8Ly7+MnGP1Wn9o+9C5foVfGD7GXj9SPhKh9Xnlqyj1hDsTOj7MOHajuHYRe0cSwnSxmGyvLebd0bi3pS06lOb+uWaWaEYR/ufo/e0Z1/tL6RP2hV/1XgMren7HKO9UXiypmmKadHj3zPZven6D6LtOibGqyrq62mdPi3RC+xQnvaM6/2l9In7Qq/6p72jOv8AaX0iftCr/qvK9Wn0u70yuXCeFcU58n0ksyBo70YZ8zhpB0gZRq6fc92kmUrq1oSXFLEq0Z7mFWFWMYzw3zyRhvf/ANOKxPe0Z1/tL6RP2hV/1UqoiZ1uI06F9qq1n+RTHufae00n5n3tGdf7S+kT9oVf9V5cU1UswY5ZVMMxrWEz1iFnV2RqW91dT1ac+yMIw2yzVIwjsjCEYf8AeDL6NvNFxvtleqvHFFVNWj06JiSrTMaGRBp33imC/jQxz9Xk+0e8UwX8aGOfq8n2lr/eZc/0avjDH8DUzENO+8UwX8aGOfq8n2j3imC/jQxz9Xk+0feZc/0avjB4GpmIad94pgv40Mc/V5PtHvFMF/Ghjn6vJ9o+8y5/o1fGDwNTMQ077xTBfxoY5+ryfaPeKYL+NDHP1eT7R95lz/Rq+MHgamYhp33imC/jQxz9Xk+0e8UwX8aGOfq8n2j7zLn+jV8YPA1MxLD1e+WXLHSZ+6nW17xTBfxoY5+ryfaenDtSa2wi9pYlhOl/Mtld0I7qlXt5IU6kkdmzbLNLPCMPJGP3GJf84l0vl1tbvTZVRNdNVOnTHbEw5psZidLTQoT3tGdf7S+kT9oVf9U97RnX+0vpE/aFX/VVN1afSyNMr7Yr14+UPAepYd/VWz72jOv9pfSJ+0Kv+qhcc1MY5nuKd5mXTRmrFq9KTe6dW+/n55JNsY7mEZ54xhDbGMdn/d3+TPS9l0F0hTfbSOtERMaI9cOr6YuFfSV1m70TomZj/wDGMRrz3heXfxk4x+q0/tHvC8u/jJxj9Vp/aWV96Fy/Qq+MPI/Yy8fqR8JZDGvPeF5d/GTjH6rT+0e8Ly7+MnGP1Wn9o+9C5foVfGD7GXj9SPhLIY157wvLv4ycY/Vaf2j3heXfxk4x+q0/tH3oXL9Cr4wfYy8fqR8JZDGvPeF5d/GTjH6rT+0e8Ly7+MnGP1Wn9o+9C5foVfGD7GXj9SPhLIY157wvLv4ycY/Vaf2j3heXfxk4x+q0/tH3oXL9Cr4wfYy8fqR8JZDbB1FeAM2dMtuxO+XvC8u/jJxj9Vp/aTGBan17lanWpZZ055wwiS4mhNVlsKkbeFSMPuRmhJPDbGG2P3XRZR5dXXpvo6u5WdlNM1aPHMx2TE/J2XROTVt0de6bxVXExGnxb40NHihPe0Z1/tL6RP2hV/1T3tGdf7S+kT9oVf8AVVn1afS9hpleWJcHXXoJ+zF88F4KtuYztnnQLnjK+ScwZmp6xmkG5nwjCru/loVMRrQlqxpUZp4SRjvn3I7nZH+94dFuhPPOetH2BZuraw+f7GfFLWFea3pYjWjJTjGMYbIR3z7nkS0R1dGlx49LUgoT3tGdf7S+kT9oVf8AVPe0Z1/tL6RP2hV/1UerT6XOmVa65XKThPUdL2iuoRq3GdTSrmO5kvcw6a82YpcU5IUpKt7Hf55ZIRjGEsJp54xhDbGMdn/eKP8AeKYL+NDHP1eT7S0ehsvbr0XcLK512VUzRGjTEw+FVlNU6WYhp33imC/jQxz9Xk+0e8UwX8aGOfq8n2nZ/eZc/wBGr4wj4GpmIad94pgv40Mc/V5PtHvFMF/Ghjn6vJ9o+8y5/o1fGDwNTMQ077xTBfxoY5+ryfaPeKYL+NDHP1eT7R95lz/Rq+MHgamYhp33imC/jQxz9Xk+0e8UwX8aGOfq8n2j7zLn+jV8YPA1MxDTvvFMF/Ghjn6vJ9o94pgv40Mc/V5PtH3mXP8ARq+MHgakvqXcV8x9Ppd20YznguqHieW6VShl3TxnPCqdaaE9SSyrTUJZ5oQ2QjGElSG2P96R97RnX+0vpE/aFX/VVh05f7PpbpC1vlEdWK5jxTuiPk+9MTTGhfYoT3tGdf7S+kT9oVf9U97RnX+0vpE/aFX/AFXVdWn0paZX2KE97RnX+0vpE/aFX/VPe0Z1/tL6RP2hV/1Tq0+k0yvsUJ72jOv9pfSJ+0Kv+qe9ozr/AGl9In7Qq/6p1afSaZX2KE97RnX+0vpE/aFX/VPe0Z1/tL6RP2hV/wBU6tPpNMr7FCe9ozr/AGl9In7Qq/6p72jOv9pfSJ+0Kv8AqnVp9JplfYoT3tGdf7S+kT9oVf8AVPe0Z1/tL6RP2hV/1Tq0+k0yvsUJ72jOv9pfSJ+0Kv8AqnvaM6/2l9In7Qq/6p1afSaZX2KE97RnX+0vpE/aFX/VPe0Z1/tL6RP2hV/1Tq0+k0yvtE438Zw3pUvrgpr3tGdf7S+kT9oVf9VXelfRhnzIWN5Gwyjp9z3fQzRj9DCZ562JVoRt4TzyS75JsqeWaG6/+klREROtxVpmGvxQnvaM6/2l9In7Qq/6p72jOv8AaX0iftCr/qo9Wn0udMr7cycW4UvOkVO1Frv3tGdf7S+kT9oVf9V+Zn1F8IqTzVKmlLHpppoxjNNGhLGMY/1x+E9hkllJYZOVW02tM1dfq6uzRp9O987Sia2YBp33imC/jQxz9Xk+0e8UwX8aGOfq8n2ntPvMuf6NXxh8vA1MxDTvvFMF/Ghjn6vJ9o94pgv40Mc/V5PtH3mXP9Gr4weBqZiGnfeKYL+NDHP1eT7R7xTBfxoY5+ryfaPvMuf6NXxg8DUzENO+8UwX8aGOfq8n2j3imC/jQxz9Xk+0feZc/wBGr4weBqZiGnfeKYL+NDHP1eT7R7xTBfxoY5+ryfaPvMuf6NXxg8DUzE6S5H4l4B1Xa91Kzv7xTBfxoY5+ryfafpaGrDm61oU7a21kdINKjSkhJTpyX1WWWSWENkIQhCpshCEP6HkcrMqbDKKzsqLKiaepMz4/Xo9D6WdE0L+FCe9ozr/aX0iftCr/AKp72jOv9pfSJ+0Kv+q8T1afS+umUhrgcid/0607xgdtvGNUzG8w2M2GY/p/zvidnPNCaa3vLietSjNDywjGWepGG2H9yA94Xl38ZOMfqtP7SxMlcs7tk/cZulrZzVM1TVpj1xEfJ5TprJ616UvMW9FcRGiI8f7/AMshjXnvC8u/jJxj9Vp/aPeF5d/GTjH6rT+09L96Fy/Qq+MOo+xl4/Uj4SyGNee8Ly7+MnGP1Wn9o94Xl38ZOMfqtP7R96Fy/Qq+MH2MvH6kfCWQxrz3heXfxk4x+q0/tHvC8u/jJxj9Vp/aPvQuX6FXxg+xl4/Uj4SyGNee8Ly7+MnGP1Wn9o94Xl38ZOMfqtP7R96Fy/Qq+MH2MvH6kfCWQxrz3heXfxk4x+q0/tHvC8u/jJxj9Vp/aPvQuX6FXxg+xl4/Uj4SpzVU5e8sf+d9iruhTMeFakVngN/SxXA9LmY8OvaG63q5tKcKNWTdSxljuZ5ZoRhthGMI7I/cjGD9D72jOv8AaX0iftCr/qq9ys6dscor7TerKmaYimKdE+qap+b1PQfRlfRV3qsa50zNUz4t0R8l9ihPe0Z1/tL6RP2hV/1T3tGdf7S+kT9oVf8AVeY6tPpdzplctnxhv+ZT7MEsyBlnRhnzG9M+cdG0+n3PdGll21s68l7JiVaNWvGtSpzxhNDfNkIQ3eyHl/oWJ72jOv8AaX0iftCr/qpVREzrcRpX2pjW05IqvWNt65kX72jOv9pfSJ+0Kv8AqvHi+qbjmP2ccPx3WAzxiVrGaE8aF3cT1qe6h9yO5mqRhth/Wzeir3R0dfrK91eOKKonR6dDiqJqjQyMNO+8UwX8aGOfq8n2j3imC/jQxz9Xk+0tX7zLn+jV8YfDwNTMQ077xTBfxoY5+ryfaPeKYL+NDHP1eT7R95lz/Rq+MHgamYhp33imC/jQxz9Xk+0e8UwX8aGOfq8n2j7zLn+jV8YPA1MxDTvvFMF/Ghjn6vJ9o94pgv40Mc/V5PtH3mXP9Gr4weBqZiGnfeKYL+NDHP1eT7R7xTBfxoY5+ryfaPvMuf6NXxg8DUzEtbVe5asE9Fd+z1Fj+8UwX8aGOfq8n2nrwvUrp4HeyYlgumPM+H3lKEYSXFrDeqksIw2R2TSzwjDbCMYf3RYPSecK6X+5Wt1psqomumqnTpjxaY0OabGYnS0wKE97RnX+0vpE/aFX/VPe0Z1/tL6RP2hV/wBVVPVp9LI0yvtinXAzPmTBdLFK1wfMOJ2FGfCbepNTtrupSljNGepCM0YSxhDbshCG3/tBbfvaM6/2l9In7Qq/6qCxrUrp5kvIYjmLTJmfFbqEkKcK97Df6kJIbYwl3U88Y7IbY+T/ALxegya6Wu/Ql+/8q3o69OiY0b9HpdX0vcbTpG7eBs6urOmJ0speP2ev+tMe/aNb7R4/Z6/60x79o1vtNPe8Ly7+MnGP1Wn9o94Xl38ZOMfqtP7SwfvF6K/tZ/8An+Hlvsnff1+bMPj9nr/rTHv2jW+0eP2ev+tMe/aNb7TT3vC8u/jJxj9Vp/aPeF5d/GTjH6rT+0feL0V/az/8/wAH2Tvv6/NmHx+z1/1pj37RrfaPH7PX/WmPftGt9pp73heXfxk4x+q0/tHvC8u/jJxj9Vp/aPvF6K/tZ/8An+D7J339fmzD4/Z6/wCtMe/aNb7R4/Z6/wCtMe/aNb7TT3vC8u/jJxj9Vp/aPeF5d/GTjH6rT+0feL0V/az/APP8H2Tvv6/NmHx+z1/1pj37RrfaPH7PX/WmPftGt9pp73heXfxk4x+q0/tHvC8u/jJxj9Vp/aPvF6K/tZ/+f4Psnff1+bMPj9nr/rTHv2jW+02HqYYvi2NaPsausYxS7v60mMzU5alzXmqzQlhQpRhLCM0Yx2bYxjs/7xfmveF5d/GTjH6rT+0m8D1Q8SyxbT2eWtPGc8Jt6s++z0rGtNQkmn2QhuoyyVIQjHZCENv/AGg6HKPLC4dM3CbpYWHUqmYnT4uyfVDsuiegLz0feYt7S060RE+Lx9rRgoT3tGdf7S+kT9oVf9U97RnX+0vpE/aFX/VV51afS9Xple1z8Wq8yb1PFl7ge3/L7cVE47q7Z2wvBMQxOXWS0h1Y2drVrwkmxCtsmjJJGbZH+d+5HY/K6FdEWe9JejPBs7XGsFn3DamI+6NttQxKtNJT3u4qU/JGNSH3dxt/vilojq6NLjx6dLWQoT3tGdf7S+kT9oVf9U97RnX+0vpE/aFX/VR6tPpc6ZVFrb8rc3Vtt9JS7VWL6l/jBd+EMe0z5pxK63MJN/u/56puYfchupp4x2Q/qeL3imC/jQxz9Xk+0tTonOBdOjrjZXSqyqmaKYjTpjx6GPVZTVOlmIad94pgv40Mc/V5PtHvFMF/Ghjn6vJ9p2H3mXP9Gr4w48DUzENO+8UwX8aGOfq8n2j3imC/jQxz9Xk+0feZc/0avjB4GpmIad94pgv40Mc/V5PtHvFMF/Ghjn6vJ9o+8y5/o1fGDwNTMQ077xTBfxoY5+ryfaPeKYL+NDHP1eT7R95lz/Rq+MHgamYhp33imC/jQxz9Xk+0e8UwX8aGOfq8n2j7zLn+jV8YPA1P1WptyZ4p17W9nt18s64NqkYvly1nssvafM64Xb1Kkas1GyrzUJJp4whCM0ZZKkIRjshCG3/tD+p7/e0Z1/tL6RP2hV/1VW9M32z6Tv8Aa3yjxRXOnRL70xNMaF9v4rf7qfmx9Sh/e0Z1/tL6RP2hV/1SOrPnSMNkdZbSJGEf/wCYVf8AVdbEU+lLxsLjXnvC8u/jJxj9Vp/aPeF5d/GTjH6rT+0un70Ll+hV8YV79jLx+pHwlkMa894Xl38ZOMfqtP7R7wvLv4ycY/Vaf2j70Ll+hV8YPsZeP1I+EshjXnvC8u/jJxj9Vp/aPeF5d/GTjH6rT+0fehcv0KvjB9jLx+pHwlkMa894Xl38ZOMfqtP7R7wvLv4ycY/Vaf2j70Ll+hV8YPsZeP1I+EshjXnvC8u/jJxj9Vp/aPeF5d/GTjH6rT+0fehcv0KvjB9jLx+pHwlkMa894Xl38ZOMfqtP7R7wvLv4ycY/Vaf2j70Ll+hV8YPsZeP1I+EtL5e4AwzodHsQSCgqerHnGjTlpUtZPSFJJJLCWWWW/qwhLCH3IQhvvkg/r3tGdf7S+kT9oVf9VTFfVqqmrTrWBTE0xEL7RNLjNW6LD1yqa97RnX+0vpE/aFX/AFVd4fowz5ead8T0Vx0+57ko2OAS4tC/hiVbfZ4xqUpd7jDfNm5/nNv3f6IFMRGnxuZ0y1+KE97RnX+0vpE/aFX/AFT3tGdf7S+kT9oVf9VHq0+lzpleWJcHXXoJ+zFzIbEm1Zc5zyxkn1ldIc0s0NkYRv6sYRh+lfmPeKYL+NDHP1eT7T2eSWU1hk5FtFrRNXX6urs0afTvfK0omvQzENO+8UwX8aGOfq8n2j3imC/jQxz9Xk+09j95lz/Rq+MPn4GpmIad94pgv40Mc/V5PtHvFMF/Ghjn6vJ9o+8y5/o1fGDwNTMQ077xTBfxoY5+ryfaPeKYL+NDHP1eT7R95lz/AEavjB4GpmIad94pgv40Mc/V5PtHvFMF/Ghjn6vJ9o+8y5/o1fGDwNTMQ077xTBfxoY5+ryfaPeKYL+NDHP1eT7R95lz/Rq+MHgamYnTjDuD7b0MnZgzJ7xTBfxoY5+ryfafp5dWXOcksJJNZXSHLLLDZCEL+rCEIfpXjsrcprDKOLGLKiaep1tfj06dHo3PpZ0TQvwUJ72jOv8AaX0iftCr/qnvaM6/2l9In7Qq/wCq8Z1afS+umXy12OSSx69t+5rsONsY3qjYtma0lw/MenvOmK2stSFWWhfV5q9OE8IRhCaEs9SMNsIRjDb/AN4oP3heXfxk4x+q0/tLHyXy2u3QFwi52lnNU6ZnTE+l5LpnJ226TvXh6K4iNER4/UyGNee8Ly7+MnGP1Wn9o94Xl38ZOMfqtP7T0X3oXL9Cr4w6r7GXj9SPhLIY157wvLv4ycY/Vaf2j3heXfxk4x+q0/tH3oXL9Cr4wfYy8fqR8JZDGvPeF5d/GTjH6rT+0e8Ly7+MnGP1Wn9o+9C5foVfGD7GXj9SPhLIY157wvLv4ycY/Vaf2j3heXfxk4x+q0/tH3oXL9Cr4wfYy8fqR8JZDGvPeF5d/GTjH6rT+0e8Ly7+MnGP1Wn9o+9C5foVfGD7GXj9SPhKsdTzlqtOr7rswb1ZmwfUooZdvYYll/TDmbDLyWWMkLizlhRqQlj92G6knhHZFPe9ozr/AGl9In7Qq/6qusqem7LKC/Re7KmaY6sRon1TP8vV9C9HV9F3abCudM6ZnxfsvsUJ72jOv9pfSJ+0Kv8AqnvaM6/2l9In7Qq/6rzfVp9Lt9MrlyzwVLz5ksyBoF0YZ80raPqObrnT7nvC56l1Woe57fEq00kISRhDbtjUh5Y7Vie9ozr/AGl9In7Qq/6qVcRNUzpcRpiF9qF1yuTPCuvaPs9d/nvaM6/2l9In7Qq/6rwYzqkYvmO2kssw6fM64pb06kKslG9rzV5JZ4QjCE0JZ6kYQjsjGG3/ALxdh0NfbPoy/wBlfK/HFE6dEOKomqNDJI077xTBfxoY5+ryfaPeKYL+NDHP1eT7S0vvMuf6NXxh8PA1MxDTvvFMF/Ghjn6vJ9o94pgv40Mc/V5PtH3mXP8ARq+MHgamYhp33imC/jQxz9Xk+0e8UwX8aGOfq8n2j7zLn+jV8YPA1MxDTvvFMF/Ghjn6vJ9o94pgv40Mc/V5PtH3mXP9Gr4weBqZiGnfeKYL+NDHP1eT7R7xTBfxoY5+ryfaPvMuf6NXxg8DUzEujVI5W5erLn1yP2vvFMF/Ghjn6vJ9p7cI1MPF+78IYDpnzTht1uYyb/afzNTcx+7DdSzwjsjs+46/pbOBdOkbja3Smyqia6ZjTpjxaXNNlNM6WlhQnvaM6/2l9In7Qq/6p72jOv8AaX0iftCr/qqr6tPpZGmV9sBa3fLhivRbTuZWgve0Z1/tL6RP2hV/1UBi+pNbZgvp8Tx7S/mXErypCEs9xeSQrVZoQhshCM088Yx2Q8kPK9Lkr05Y5PX6b3a0zVE0zToj1zE/J1HTfRtfSt2iwonROmJ8e6f5Y2GvPeF5d/GTjH6rT+0e8Ly7+MnGP1Wn9pYn3oXL9Cr4w8p9jLx+pHwlkMa894Xl38ZOMfqtP7R7wvLv4ycY/Vaf2j70Ll+hV8YPsZeP1I+EshjXnvC8u/jJxj9Vp/aPeF5d/GTjH6rT+0fehcv0KvjB9jLx+pHwlkMa894Xl38ZOMfqtP7R7wvLv4ycY/Vaf2j70Ll+hV8YPsZeP1I+EshjXnvC8u/jJxj9Vp/aPeF5d/GTjH6rT+0fehcv0KvjB9jLx+pHwlkNuvUw5HqnXFz2Kb8h7wvLv4ycY/Vaf2k7guqRjGW7Pwdl3T5nXC7SM8am8WVeahT3cdm2bcyVIQ2x2Q8v/Z5zKjLW7dP3D/xLOzmmetE6Zn0aXbdDZO2vRd58PXXExomPF62ihQnvaM6/2l9In7Qq/wCqe9ozr/aX0iftCr/qq56tPpes0yuXM3BU3PlSzIGnrRhnzRTo+rZuttPue8Unp3VGh7nuMSrSyRhPGMNu2FSPlhsWJ72jOv8AaX0iftCr/qpTEdWI0uI06V9ihPe0Z1/tL6RP2hV/1T3tGdf7S+kT9oVf9VHq0+lzplSGtDy1Y56K09mpqpaoxTUrp45ez4ljWmPM+IXlWEIT3F1Dfak0IQhCG2aaeMY7IQhD+6Dye8UwX8aGOfq8n2lrdGZwrpcblZXWqyqmaKaadOmPHoiIY9VlMzpZiGnfeKYL+NDHP1eT7R7xTBfxoY5+ryfaZ33mXP8ARq+MOPA1MxDTvvFMF/Ghjn6vJ9o94pgv40Mc/V5PtH3mXP8ARq+MHgamYhp33imC/jQxz9Xk+0e8UwX8aGOfq8n2j7zLn+jV8YPA1MxDTvvFMF/Ghjn6vJ9o94pgv40Mc/V5PtH3mXP9Gr4weBqZiGnfeKYL+NDHP1eT7R7xTBfxoY5+ryfaPvMuf6NXxg8DU/eapfJFS6xufXKudnjCNU3HMAs4YfgWsBnjDbWE0Z4ULS4no091H7sdzLUhDbH+t7Pe0Z1/tL6RP2hV/wBVVfS17o6Rv1re6fFFdUzo9GlkU6YjQvtEZv4p431dc91Mpv3tGdf7S+kT9oVf9V/NbVizfcUZ7e41ktIVWlVljJPJPfVZpZpYw2RhGEauyMIw/oYVlNNnXTXM6phxXE1UzT6WGRrz3heXfxk4x+q0/tHvC8u/jJxj9Vp/aXN96Fy/Qq+MK/8AsZeP1I+EshjXnvC8u/jJxj9Vp/aPeF5d/GTjH6rT+0fehcv0KvjB9jLx+pHwlkMa894Xl38ZOMfqtP7R7wvLv4ycY/Vaf2j70Ll+hV8YPsZeP1I+EshjXnvC8u/jJxj9Vp/aPeF5d/GTjH6rT+0fehcv0KvjB9jLx+pHwlkMa894Xl38ZOMfqtP7R7wvLv4ycY/Vaf2j70Ll+hV8YPsZeP1I+Eshvra/GqPpJfW1v7wvLv4ycY/Vaf2n+w1DcvSxhNLpKxmEYeWEYWsnk/8AxnE5z7lMaPAVfGCMjbx+pHwlqYUJ72jOv9pfSJ+0Kv8AqnvaM6/2l9In7Qq/6ql+rT6VhaZX2iavGaj0WPrmU172jOv9pfSJ+0Kv+qrvENGGfLPTvhmiuGn3Pc9G+wCbFo38cSrb7JGFSrLvcIb5s3P83t+7/TFKmIjT43E6WvxQnvaM6/2l9In7Qq/6p72jOv8AaX0iftCr/qo9Wn0udMrgzxxKzB1Xd91M5tNhV9WHN11QqW1zrI6Qa1GtJGnUp1L6rNLPLGGyMIwjU2RhGH9D817xTBfxoY5+ryfae2yTypsMnbO1otaJq68xPi9Wn0vlaUTWzENO+8UwX8aGOfq8n2j3imC/jQxz9Xk+09d95lz/AEavjD5+BqZiGnfeKYL+NDHP1eT7R7xTBfxoY5+ryfaPvMuf6NXxg8DUzENO+8UwX8aGOfq8n2j3imC/jQxz9Xk+0feZc/0avjB4GpmIad94pgv40Mc/V5PtHvFMF/Ghjn6vJ9o+8y5/o1fGDwNTMQ077xTBfxoY5+ryfaPeKYL+NDHP1eT7R95lz/Rq+MHgambMJ4VsukU+1B02Zek1F8Ipzy1KelPHpZpYwjLNChLCMI/1w+E/Te9ozr/aX0iftCr/AKrxeVuUlhlHVYzZUzT1Otr7dOj0bn1s6JoX2KE97RnX+0vpE/aFX/VPe0Z1/tL6RP2hV/1Xj+rT6X00yhdeXiNl3rabuZmMW1sd1QcRzRQp2uZdO2csWo0Z98p076rNcSyTbNm6hCeeMIR2eTahfeF5d/GTjH6rT+0srJrLi69BdH03K0s5qmJmdMTHbOl5DpfJu26SvU3iiuIidHi3QyGNee8Ly7+MnGP1Wn9o94Xl38ZOMfqtP7Tv/vQuX6FXxh1n2MvH6kfCWQxrz3heXfxk4x+q0/tHvC8u/jJxj9Vp/aPvQuX6FXxg+xl4/Uj4SyGNee8Ly7+MnGP1Wn9o94Xl38ZOMfqtP7R96Fy/Qq+MH2MvH6kfCWQxrz3heXfxk4x+q0/tHvC8u/jJxj9Vp/aPvQuX6FXxg+xl4/Uj4SyGNee8Ly7+MnGP1Wn9o94Xl38ZOMfqtP7R96Fy/Qq+MH2MvH6kfCX4XUk5WcR6guPaLduFmjBNS2XLN3NiGW9MuaMKup6caU1exhvFSaSMYRjLGaSeEYw2ywjs+55If1Jz3tGdf7S+kT9oVf8AVVvlP0xZdPX+b5ZxNMaIjRPqet6G6Pr6MuvgK50zpmfF619ihPe0Z1/tL6RP2hV/1T3tGdf7S+kT9oVf9V57q0+l2umVy5c+LXPSp/VBLMgaEdGGfNJuCY7idxp9z3hscKx+6wmWShiVaaFSFKSnNvkdtSHwo7v/AOksT3tGdf7S+kT9oVf9VKuImrTpcU6YhfbOeujxYy50+r3aR97RnX+0vpE/aFX/AFUdjWqHieZKVOhmLTxnPFadGaM9OS9rTV5ZJow2RjCE9SOyP9zs+g7/AGfRPSFlfK460UTPijdMfNxXE1RoZLGnfeKYL+NDHP1eT7R7xTBfxoY5+ryfaWf95lz/AEavjD4eBqZiGnfeKYL+NDHP1eT7R7xTBfxoY5+ryfaPvMuf6NXxg8DUzENO+8UwX8aGOfq8n2j3imC/jQxz9Xk+0feZc/0avjB4GpmIad94pgv40Mc/V5PtHvFMF/Ghjn6vJ9o+8y5/o1fGDwNTMQ077xTBfxoY5+ryfaPeKYL+NDHP1eT7R95lz/Rq+MHgamYl96mvKRi3UdXv6D9F7xTBfxoY5+ryfaSGDamlXLlzPeZe015swu4qSRpT1bKO8TzSRjCMZYzSTwjGG2EI7P8AtB1nTWXt16UuFrc6LKqJrjRpmYSpsppnS0mKE97RnX+0vpE/aFX/AFT3tGdf7S+kT9oVf9VV3Vp9L76ZX2526z3Lrmr01v7NSaX97RnX+0vpE/aFX/VfncU1ILHG7+rimNaWsxX97XjCNW5uqcKtWpGEIQhup5poxjshCEPLH7kIPUZJ9PWOTt8rvNrTNUVUzTojfE9u50vTnRlfS1hTY0To0Tp8e6Y+bHI157wvLv4ycY/Vaf2j3heXfxk4x+q0/tLB+9C5foVfGHl/sZeP1I+EshjXnvC8u/jJxj9Vp/aPeF5d/GTjH6rT+0fehcv0KvjB9jLx+pHwlkMa894Xl38ZOMfqtP7R7wvLv4ycY/Vaf2j70Ll+hV8YPsZeP1I+EshjXnvC8u/jJxj9Vp/aPeF5d/GTjH6rT+0fehcv0KvjB9jLx+pHwlkMa894Xl38ZOMfqtP7R7wvLv4ycY/Vaf2j70Ll+hV8YPsZeP1I+Esht/6pHIbg3SLzv51ee8Ly7+MnGP1Wn9p+gwjVOx3L9jJheA6wOeMNs6cYxkt7S5no0pYxjtjGEstSEIbYxjGPkeZyryzu2UNxpullZzTMVRVpn1RMfN3HQmT9r0VeJt664mJiY8W+P4aHFCe9ozr/AGl9In7Qq/6p72jOv9pfSJ+0Kv8Aqq86tPpeq0yunMPA9x+R24PbbfFqXMl9TKWmrRFnvRpozxnO1vrBZ9xKph3ufZbV8SrSyVN8uKdPyxhUj9zd7f74P1WBau2dsUwTD8Tm1ktIdKN5a0q8ZJcQrbJYzyQm2Q/nfuQ2paI6ujS48elogUJ72jOv9pfSJ+0Kv+qe9ozr/aX0iftCr/qo9Wn0udMs+6wfLLmjpUndSK8amxDUmtsXvauI4rpfzLe3deO6q17iSFSpPHZs2zTTTxjHyQh915veKYL+NDHP1eT7S2bhnEulzutld6rKqZoppp06Y7IiGPNjVM6WYhp33imC/jQxz9Xk+0e8UwX8aGOfq8n2mX95lz/Rq+MOPA1MxDTvvFMF/Ghjn6vJ9o94pgv40Mc/V5PtH3mXP9Gr4weBqZiGnfeKYL+NDHP1eT7R7xTBfxoY5+ryfaPvMuf6NXxg8DUzENO+8UwX8aGOfq8n2j3imC/jQxz9Xk+0feZc/wBGr4weBqZiGnfeKYL+NDHP1eT7R7xTBfxoY5+ryfaPvMuf6NXxg8DUs/Vh5E8A5957VVWoz1heqlmDBLGnhmC6wmesPs6W3e7e1up6VKTbGMY7JZakIQ2xjGMfJ92MXq97RnX+0vpE/aFX/VVR0leaL9fbW9U+KK6qqtHo0zMsinTEaF9vyelvkpzn/h7EfZqisPe0Z1/tL6RP2hV/1Xyu9VzNWIWlawv9Y3P9zbXNOajWo1r2pPTq05obJpZpY1Nk0IwjGEYR8kYRfC7WlNhbUWszhmJ+E6ULaibSzqojtiYYcGvPeF5d/GTjH6rT+0e8Ly7+MnGP1Wn9pcf3oXL9Cr4w8D9jLx+pHwlkMa894Xl38ZOMfqtP7R7wvLv4ycY/Vaf2j70Ll+hV8YPsZeP1I+EshjXnvC8u/jJxj9Vp/aPeF5d/GTjH6rT+0fehcv0KvjB9jLx+pHwlkMa894Xl38ZOMfqtP7R7wvLv4ycY/Vaf2j70Ll+hV8YPsZeP1I+EshjXnvC8u/jJxj9Vp/aPeF5d/GTjH6rT+0fehcv0KvjB9jLx+pHwlkNM5K45YD1na97K1H7wvLv4ycY/Vaf2n90NRLA7atTubbSdjdKrSmhPTqSW8ks0k0I7YRhGE22EYR/pfO1zm3K0s6qIsavHExrhKjI68UVRV4SPF6pakFCe9ozr/aX0iftCr/qnvaM6/wBpfSJ+0Kv+qprq0+lYGmV9om84w2HMqdmKmve0Z1/tL6RP2hV/1Vd5m0YZ8wTTPk7RtJp9z3WpZitbyvPez4lWhVoRo0qk8ISw3zZGEdxsj5f6UqYiJ1uJ0y1+KE97RnX+0vpE/aFX/VPe0Z1/tL6RP2hV/wBVHq0+lzplZul3kszd1Led1M52tgXmq5mrELWtY3+sbn+5triSNOtRrXtSeSpJGGyMs0samyMIw+7CL857xTBfxoY5+ryfae5yTyru+TthaWNrRNXWnT4t2h8rSia5ZiGnfeKYL+NDHP1eT7R7xTBfxoY5+ryfaer+8y5/o1fGHz8DUzENO+8UwX8aGOfq8n2j3imC/jQxz9Xk+0feZc/0avjB4GpmIad94pgv40Mc/V5PtHvFMF/Ghjn6vJ9o+8y5/o1fGDwNTMQ077xTBfxoY5+ryfaPeKYL+NDHP1eT7R95lz/Rq+MHgamYhp33imC/jQxz9Xk+0e8UwX8aGOfq8n2j7zLn+jV8YPA1M/5D485d62tO+ldI2YLfUcw21r07q10r5go1qM8KlOpToyyzSTQjthNCMJtsIwj5YRfpPe0Z1/tL6RP2hV/1XiMrMorHKK0sq7KmaepEx4/Xo9D62dE0L7FCe9ozr/aX0iftCr/qnvaM6/2l9In7Qq/6ryXVp9L6aZfkde3g3J3p77s0WRW08e1PLzNMtGTM+nLN+Ly20Zo0YX9SNxCnGbZtjLu547NuyG3Z/VBEe8Ly7+MnGP1Wn9pZuTmXV16E6Ns7jaWU1TTp8cTHbVM/N47pbJq26RvdV5priInR4t0RDIY157wvLv4ycY/Vaf2j3heXfxk4x+q0/tO8+9C5foVfGHXfYy8fqR8JZDGvPeF5d/GTjH6rT+0e8Ly7+MnGP1Wn9o+9C5foVfGD7GXj9SPhLIY157wvLv4ycY/Vaf2j3heXfxk4x+q0/tH3oXL9Cr4wfYy8fqR8JZDGvPeF5d/GTjH6rT+0e8Ly7+MnGP1Wn9o+9C5foVfGD7GXj9SPhLIY157wvLv4ycY/Vaf2j3heXfxk4x+q0/tH3oXL9Cr4wfYy8fqR8JfmtRnjpmTquTvZWzGa8C1Mp8r16lzlnTVmvCK1aTcVKljH3PNPLt27IxknhGMNv9EUz72jOv8AaX0iftCr/qq0yl6WsunOkar7Zx1YmIjRPqjQ9f0Rca+jbrF3rnTMafHvlfbxY1wVc8xSPvaM6/2l9In7Qq/6r8tpS0J55yLo+x3N1HWHz/fT4Xaxry29XEa0JKkYRhDZGO+fc8roqYjTHjdlOnQ03hvB1r6CTswelmnI2gXPGaMk5fzNU1jNINtPi+FWl/NQp4jWjLSjVoyzxkhHfPuQ3WyH9yb97RnX+0vpE/aFX/VcTEadbmNK+2YNdn7zJv8AfiH+XfpPe0Z1/tL6RP2hV/1UZjep9fZm3nxj06ZxxX3Nut593VI1973Wzdbndzx2bdzDbs+7sh/U7jJ/pKz6G6Rs77XHWinT4o9dMx80a4mqnQyaNO+8UwX8aGOfq8n2j3imC/jQxz9Xk+0sz7zLn+jV8YfDwNTMQ077xTBfxoY5+ryfaPeKYL+NDHP1eT7R95lz/Rq+MHgamYhp33imC/jQxz9Xk+0e8UwX8aGOfq8n2j7zLn+jV8YPA1MxDTvvFMF/Ghjn6vJ9o94pgv40Mc/V5PtH3mXP9Gr4weBqZiGnfeKYL+NDHP1eT7R7xTBfxoY5+ryfaPvMuf6NXxg8DUzE0dqW8Y8y9Bo95F7/AHimC/jQxz9Xk+0ksF1ObnLdSrWy7pvzdhVStLCWrPZTxoRnhDywhNGSeG2H97qencu7r0t0fa3Kiymma4jxzMdkxPySpsppnS0iKE97RnX+0vpE/aFX/VPe0Z1/tL6RP2hV/wBVWPVp9L76ZX25s6euWTOHWtb1tV+9ozr/AGl9In7Qq/6r83f6jeGYre1sRxTStmC8u7ieNStXuKMtSpUmj92aaaaaMYx/7xerySygscnLzaW9rTNUVU6PFvie10nTnRVp0tY02dFUU6J0+Pcx2Nee8Ly7+MnGP1Wn9o94Xl38ZOMfqtP7T333oXL9Cr4w8x9jLx+pHwlkMa894Xl38ZOMfqtP7R7wvLv4ycY/Vaf2j70Ll+hV8YPsZeP1I+EshjXnvC8u/jJxj9Vp/aPeF5d/GTjH6rT+0fehcv0KvjB9jLx+pHwlkMa894Xl38ZOMfqtP7R7wvLv4ycY/Vaf2j70Ll+hV8YPsZeP1I+EshjXnvC8u/jJxj9Vp/aPeF5d/GTjH6rT+0fehcv0KvjB9jLx+pHwlkN0U1ZuQzKnR63tFRU/vC8u/jJxj9Vp/afo8M1U8xYJY0sLwbWFz3YWVCEYUre1up6VKnCMYxjCWSWpCEPLGMfJD+l5bKzLC75RXSi7WVnNM01dbTO6Y7N7ueg+gLXom3qtq64nTGjxb4n5NCChPe0Z1/tL6RP2hV/1T3tGdf7S+kT9oVf9VX/Vp9L1OmVy4twrhfPn+ilmUseyPnTRhpi0XYZX0zZyzBa4/idff6V9iFWMkJaG9TbncxnjCaWbd7IwjD7kGrSvVEQ4jXIzhpF/8S10dG+EYj/tVjbYJWvKNrX+HRp3EJb2aFWWSPkhPuqNGO6hDbtpSR2/Bhs0eztrIWd5o80iZJ1jLK0rXtrgVSGD41QlpxqRp2dXfIQqySw3MITbK9eXdT1IS75NQhsjtm2qNbmWiWcNRDkixf8AxJcey2r9rnXWP0d4VkubGMl5nw3MWOYjTko4JhNjN7pubi8rS/zElS3kmhVkl3UYbuE25mh5ZYfDjLLH2auWjO80VaKsOy7jFnRt8ZualW/xSWlXjVl3+pNslhGO3c7qWlLSkjuPg7ZIxhGbbuotVM6TtWcAg5AAAAAAAAAAAAAAAAAAAAAAAAAAAAAAAAAAAAAAAAHjxfBsIzBh1XCMewqzxKxr7nfbW7oS1qNTczQml3Uk0IwjsmhCMNsPJGEIvYAh8v5NyhlL3R4q5VwfBvde43/wfY0rffdzt3O73uWG62bqbZt+5uo/1pgAFV6VNH+Zc1aTNGea8Gt6NWxyvfXdbEIzVoSTyyVYUYSxlhH777yaMf7v6VqDmJ0AA4AAAAAAAH4nSNpay5ouvMv0Mz2WJQtcw3sLCTEaVOn7jsqkYywhG5qzzywpyxhNNN/THc06kdnwSI0j9sCvcG055FxzSriWiGxuK3hnDKc081eaej7mr1JJZI1KNKaFSM81WTdTbqTcQjDequ371zEaRYQ+N5eWeHWdfEMQu6Nra2tOatXr1qkJKdKnLCMZp5po+SWWEIRjGMfJCEH5XRZpNwjS3lfxuwHB8YsLGa5qW1Lwlby0pq+4hDdVKe5nmhNJuoxl3UI/fSTw/ocaO0fsAAAQOdc9ZS0d4HNmTOmN0cMw+WpJRhVqSzTzT1Jo+SSSSSEZ55vJGOyWEYwhLNGPkhGMAngAAAAAAAAAAAAAAAVXor0f5lyrpM0mZrxm3o07HNF7aVsPjLWhPPNJShWhNGaEPvfv5Yw/v/oWoDmZ0moAcAAAAAAAAAPjeXlnh1nXxDELuja2trTmrV69apCSnSpywjGaeaaPkllhCEYxjHyQhBUt1rPZHr4veYRkvLWcM7+Dtkt3dZawiN3b0J4zTywljPGaXbt3uMYTSwjJNDyyzR8uzmImdQuAfj9H2lHL2kX3fa4bY4xheKYRvXhLCsXsJ7W7s993caW+Sx2yx3cskZ4bmab4MZduyMdj9g4mNAD8Hpq0pfyPZHq5y8WbzG9xc0bbeaE+9yU93GP85Wqbmbe5PJuYTbmO2eanL5N1th+wwbEvDGEWOL+4Lyx93W1K59y3lLerihu5YTb3Vk2x3M8u3ZNLtjsjCMHOjxaR7AHAAAAAAAAAAAAAAA/PaRMFvsy6P8z5cwuWSa8xXBr2yt4TzbmWNWrQnkl2x/ohtmh5Ubobyzi2TdGGXcrY7RkpX+GWm8V5ZJ4Ty7qE03lhNDyRhGGyP/0X7Mc6fFoABwAAAAAAAI3MuPWeVcuYrmfEKdapa4RZV7+vJRhCNSanSpxnmhLCMYQjNsljs2xhDb/TAEkKTwjWlwjMGHUsXwHQ7pTxKxr7rerq0y9LWo1NzNGWbczy1YwjsmhGEdkfJGEYLIyHnXx7witi/ilmTL283M1t7lx6w9yXE+yWWbfJZN1Ntkju9kJtv3ZZof0OZpmNZpfpAHAAACBwHPWUsz45jmW8AxujfYhlypSo4pSpSzRlt6lSE25kjPs3E03wJ4RhLGMZYyxhNsjDYngAAAAAAAAAAAAAAFV6aNH+Zc75j0dX+A29GehlzMlvit/PUrQk3NCnUpxjuYR8s02yEdkIf1f3LUHMTo8ZrAHAAAAAAAAACq8sax+QM06UL3RJa22MWuNWdzeWktS5tpIW9etbRmhUlkmknmjD4Mk80IzyywjCWPlhGMJY2o5mJjWAqvS5rH5A0M4vZYDma2xi8vr22jdwpYfbST71R3UZZZp5qk8kPhTSzwhCWMY/AjthDbLttQ0THjABwAIHOuespaO8DmzJnTG6OGYfLUkowq1JZp5p6k0fJJJJJCM883kjHZLCMYQlmjHyQjGATwAAAAAAAAAAAAAAAKrylo/zLg2n7POkC9t6MMGzBY2VGzqS1oRn3dGjSkmhNL92Hllm2f3f3LUBzM6QAcAAAAACvdKumvLmiS8wHD8awPHsUusx1KtGxoYTbU69SepTjThuNzNUljGaaNaSEsJdsYx2/wDbbzEafFAsIU/74z/7xGl//wDBf/1Ux/LJ/wDVx/kX8S8Y4N93+F9z/M/e7rdbnZ/uP/h77uv99/N7n/mc9WXGlZArfA9MPhnTjmHQz4u7z4Bw2TEPCXuvdb9upbeO43rcQ3Pxj7u7j959zy+SyHExocgDgAABVeK6x+QME0syaHcTtsYo4vUube0luvc0k1pGtXpyT0pd1LPGp8KNSSTbuNkJo+WMJYRmWo5mJjWA/E5D0tZc0h5jzZljBbLEqF1k69hYX091Tpy06lTfKsm2lGWeaMZdtCf76EsdkYeT7uz9s4mNAA/N6R85fye5HxnOngW8xbwTbRr+5LSHw6nlhDbGPl3Mku3dTz7I7mSWabZHZsi1j9IPzejjOX8oWR8Gzp4FvMJ8LW0K/uS7h8On5Yw2wj5N1JNs3Uk+yG6kmlm2Q27IfpDUAAAAAAAAI3MtncYhlzFbCzp75XubGvRpSbYQ3U81OMIQ2x8kPLGH3X4/QDkrHNHeiTAsnZkp0ZMRw/3Vv0tGpCpJDfLmrUl2TQ+78GeVYQ50+LQADgAAAAAAAABXulXTXlzRJeYDh+NYHj2KXWY6lWjY0MJtqdepPUpxpw3G5mqSxjNNGtJCWEu2MY7f+22B98vl6x/2rNWjbSRljC5P9/iuL5cnp2lvt8ku+TU5p5obqaMskNksfhTS/ch5Yc9WZ8bjSuARuXMx4Hm7A7PMuWsTo4hhmIU4Vbe4pRjuZ5duyMIwj5ZZoRhGEZYwhGWMIwjCEYRgknDkAAAAAAAAAAAAAAAAAAVXhWj/ADLbax+M6S69vRlwO7y3LhVGpv0I1Jq8KlGePwIeWEuySaG2P9MP7lqDmJ0AA4AAAAAAAAAAAVjjmsRo7y/pVs9EOIT4l4Zu6lC3jXp2u22o168sI0qU823d7qbdU/LLJNLDfJds0Nk25s5zMTGsAHACByhnrKWfrO9xDJ2N0cUtcPvamHV69GWbe9/khLGaEs0YQhPLsnljCeXbLGEfJGL8rknTJ45aUM3aNvEvGMO8Vtz/AOIXEv8ANV/LCX4UNn83u9u7peWbfKcJp/g7NjnRJpWQA4AAAAAAAAAAAAAAFV6tmj/MujLRnSypmu3o0r6lfV60YUa0Kkk0k8YRhGEYf/Rh5f6lqA5mdM6QAcAAAAACmautBlyfMeO5YwXRtpCx26y7e1LC+nwnB6d1TkqSVJ5Nu2WrthLNGnPud1CEYwhHyeSLmImdRpXMK90X6ccl6VrzFMIweliWF4zg1SaneYTi1CW3vJJZYwlmn3EJptssJ/gTeXbLNshNCXdS7r46ZNMn8kXi5/7l4xj/AIfxKWw/2CXbvX3Pgy+SO7rzbr+bpfB3e5n+FLufK6s6dDjSsgBw5AAAAAAAAAAAAAAAAAAAAVXrJ6P8y6TdGdXKmVLejVvqt7QrQhWrQpySySRjGMYxj/8AQh5P61qA50+LQADgAAAAAePGcXw7L+EX2PYvcbxY4bbVbu6q7iabe6NOWM0825lhGMdksIx2QhGP9UAewV7og045L012eJXOU6WJW9TCalOnc29/Qlp1JZakIxknhGSaaSMs24nh99thGSO2EIRljGwnMxo8UgCt9A+mH+WzKF5mrxd8De5MSqYfvHuv3RutzSpVN3utxJs277s2bP8Al+75fI0eLSLIAcAAAAAIHM2espZPvMGw/MmN0bO6zBeyYdhtCMs09S5rzRhCEJZZYRjCXbNLCM8dkssZpdsYbqG2eAAAAAAAAAAAAAVXiuj/ADLc6x+DaS6FvRmwO0y3NhVapv0IVJa8ataeHwI+WMuyeWG2H9Mf71qDmJ0AA4AAAAAAAQOes64Ho7yliWdMyVK0uH4ZThUqwo04z1J5ppoSSSSw/CmnmllhtjCEIzbYxhDbGEbos0p5X0v5X8a8qQvJLeS5qWlajd0YU61GtJCEYyzQhGaWO2WeSaEZZow2TQhGMIwjCHOidGkfsAHAD8Hpq0pfyPZHq5y8WbzG9xc0bbeaE+9yU93GP85Wqbmbe5PJuYTbmO2eanL5N1th+wwbEvDGEWOL+4Lyx93W1K59y3lLerihu5YTb3Vk2x3M8u3ZNLtjsjCMHOjxaR7AHAAAAgcRz1lLCs24VkS+xujTx/G6dWtZWMJZp6lSnTlmmmnm3MIwkl2ST7IzxhCaMk0JdsYRhAJ4Vvpk0yfyReLn/uXjGP8Ah/EpbD/YJdu9fc+DL5I7uvNuv5ul8Hd7mf4Uu58tkOdHaADgAAAAAAAAAAVXq86P8y6O8uZhsMz29GjXxTMl3itCSnWhU2UKtOlCXdRh5ITbZJtsFqA5mdM6TUAOAAAAAAAB+Jz5pay5o8zHlPLGNWWJV7rON7GwsZ7WnTmp06m+UpNtWM08sYS7a8n3sJo7IR8n3NqI0j9sD8ThWlrLmMaVcZ0Q21liUuM4HZS39xXqU6cLaanNLRjCEk0J4zxm/wBok+7JCHkm8v3NrRpH7YAAAAAAAAAAAAAAAAAAAFe6fslY5pE0SY9k7LdOjPiOIe5d5lrVIU5I73c0qk22aP3PgyTP2GWrO4w/LmFWF5T3uvbWNCjVk2wjuZ5acIRhth5I+WEfuJIc6fFoABwAAAAAAAK90hadtHeji8p4LieJVsTx+vUko0MDwml7qv6lSeNOEsm9wjCEk0YVZZpYTzSxnht3O6j5HMRM6hYQqvBtYbL19i9jhGYMi58yn4UuaVjY3WPYDPb29xd1JoS07eWeSM+yebbGMN1CEuySaMYw2eW1CYmNYAOAAAAAAAEPnLMHillDHM1e5PdfgbDbnEN43ze993mlNU3G62R3O3c7NuyOzb9yKH0R6Qf5U9HuFZ88EeDPCe//AOye6N/3ve69Sl9/uZdu3e9v3sNm3Z/Rtc6PFpH7ABwAAAAAAAACq826P8y4zp+yNpAsrejHBsv2V7RvKk1aEJ93Wo1ZJYSy/dj5Zpdv9/8AetQcxOgAHAAAAAAAAAAr3Srpry5okvMBw/GsDx7FLrMdSrRsaGE21OvUnqU404bjczVJYxmmjWkhLCXbGMdv/bbzEafFAsIU/wC+M/8AvEaX/wD8F/8A1VwExMawAcAAAPHjOJeB8IvsX9wXl97htqtz7ls6W+3FfcSxm3ulJthup5tmyWXbDbGMIK3yPpz8dNDGL6XfE68w7wTbX9f3DXrfAuvc1OM+2jX3EN1JNs3EZ9x8GeWpLsjudseYiZFqD8foj0g/yp6PcKz54I8GeE9//wBk90b/AL3vdepS+/3Mu3bve372Gzbs/o2v2DiY0eIAAAAAAAAAAH4zTJlnFs5aMMxZWwKjJVv8TtN4oSzzwkl3UZpfLGaPkhCENsf/AKD9mETo8Y/PaO8FvstaP8sZcxSWSW8wrBrKyuISTbqWFWlQkkm2R/phtlj5X6EAAAAAAAAAAVXjOnvwPi99hH8i+lO+9w3NW291WeXN9t6+4mjLvlKffIbqSbZtlm2Q2wjCLmImdQtQUbgOtjlzNVnPiGWNFGk3F7WnUjRnr2GBU7inLUhCEYyRmkrRhCbZNLHZ93ZGH9aS0lawn8n+i/CdJf8AJ/jH/iuJeD/BWLx8HXdv5K8d3Ul3NTZt3jbCH9Ms8sdsPuOerOpxphcACLkBW/8ALJ/9XH+RfxLxjg33f4X3P8z97ut1udn+4/8Ah77uv99/N7n/AJnMRpFkCt8c0w+BtOOXtDPi7v3h7DZ8Q8Je69zvO5luI7jetxHdfF/u7uH3/wBzyeVgemHwzpxzDoZ8Xd58A4bJiHhL3Xut+3UtvHcb1uIbn4x93dx+8+55fI6suNKyAHDkAAAAAAAAAAABVelTR/mXNWkzRnmvBrejVscr313WxCM1aEk8slWFGEsZYR+++8mjH+7+lagOdOkAHA/N4Ro10c5fxGli+A5Ay3ht9Q3W9XVphVCjWp7qWMs25nllhGG2WMYR2R8sIxg/SAAAAAAAAAAAAAAAAAAAAAAAAAAAAAAAAAAAAAAAAAAAAAAAAAAAAAAAAAAqXWmyVSzroTx+nCnRjdYJT8NWs9WpPJLTmt4Rmqxhufvpo0I1pYQmhGG2eG3ZshNC2nxvLOzxGzr4fiFpRurW6pzUa9CtThPTq05oRhNJNLHyTSxhGMIwj5Iwi5idE6R+V0caQcOznovwbSJe31nQo3WGwusQrbJqFvb1qcIwufLUjtlkkqSVIbYxjDZLt2xh5Y46y5h2Y8j560b6xuO1KNtLn7H72tiVO5salvZ4XTua01OM++zVPvalCtVrU4zRhCEsm34csIxfsMOzTiejjQHpD0L1bqtiOYcLx+rlTCLKphdWWpcW2IRjvc0kkkPLNVkhe1qe2aby7iG2aEZITWzrA6LMOvNXC6yph0d98TcNoXeHVrutNCaWWypbJ5po04QhNPNbwrSwhGXcxmnhHZL5Iw+kfhnR6UdaY1n81eKWg7NF1SrWctxiNtDCqNO5m2b77omhSqSyQ2wjNPCjNVnhCG3ZuIxjCMIRggcWzphWq3oqyZkmjl6tjmYbunJZWeFYfUqxlvLyM0s11UlqTSTTQljVrRjLLuYzRjUkllkhDbGT8hiGaaWnqroRyTPdUcWluqdPNeZqlTC555YTWck1KaWpLslpQpVbiW6oTeSMNsZIwhuYywn+OnPDMw1tbDINXBsz+Kla+wSazsccr2UlxRkuIRu91SllqxhTqTzQq06e527YRryRhDbGXaiOyTT2v1WPaQtaLR/lyTPecci5JxfCbWnCtiWG4NXupL+1pxpxjGeaeaM9Pc05tzu4yQqQ2QjGHwYRnl/X5v1gMl5V0SWWlySWtfWWLU6cMNtKc0u+VrmpJNNChPPLGaSlNLuKkKkYxjuY054Q3U0ISxgcZ0OadMwYRfYDi+snv9jiVtVtLql4nWcu+UaksZZ5d1LPCMNssYw2wjCP9UX2qatOB3+gmw0K43j1a6mwqpWurLFaVCNGalczVa08lSNHdxhNLCFaaSMsZvhQjGMIyzbJpePw9rnxvZlrEdaKF5hV9m/L+j2phlepQhiFlh1xdU7+3p1IwlnmhNPGajGaluozzSwmjCaFOaWSMYxliqbXh/lG8WqHhLxb8TvDdt4P3jf/AAn7o9yVdu/br+a3G3ftm58uze/+6YxLSXpx1bPctLSxSs875Oq3Mlla45bVpaOISbdu4lnlm2RqTwo0alSMJoR3U08IRuIvZr38kWEf4kt/ZbpzT4qocTqWDQzrpB0d5SzDnTTxUyrLh+GU6NS1hlindT1J5ppoyRknhX/5pp5qMsmyMIQjNNGaMIeWH5DAdIWtFpAy5PnvJ2Rck4RhN1TjWw3DcZr3U9/dU4U4RhPLPLGSnuak263EZ4U4bIwjH4MYTzePXos7y60O2Fe2tK1anaY/bVrienTjNLRpxoV5ITzxh97Lu55JdsfJtmlh92MH6Oz0f6eMRs6GIYfrTUbq1uqctahXo5PsJ6dWnNDbLPLNCfZNLGEYRhGHkjCLiNGjSduh+k0MaX7PS7gd/d1MErYDjOD3tSwxTCLitCeta1IR+DGMNks8JY+WHwpJY7uSpLsjuNsayy9rA6V856Rs66LMp5ay3VxfB8SuKWG3d5GtStLeyt69SnVq3WypNUqzxj7nkklpSy/CqTTR2Sy7I/u9C2hTEdFOL5sx7F87eMd9m25pXd1V8Gy2e5rSzVpp5tzLUmhHdTV4x2QhLCGzyQ8vk/Car/K7p1/xJL7VfHi8cweN+j04aYc/6JdEWW84eBsHlzHf3NnaYnaXMk9S3oVp7WpUrSyb3VhH4NSnshHdzQ2bfLH7qIzRpg0/YblelpcwPIOW7nJFber6TD56tafGJMMmhuvdFWMk28ybqSEJ47mFSNKFSG6hNCSeMPHr38kWEf4kt/Zbpb+mPkizx/hvE/ZahGjRHiHs0cZ3w7SRkfBs74ZJvdHFbaFWaltmjvNaEYy1aW6mlljNuKks8m62QhNudsPJGD9Ip/VI/wCHvKn/AJ726uuBCqNEzCUADgAAAAAAAAAAAAAAAAAAZ21kLy80h6RMk6udld1rK1x2pDGMary1I041LOlvkYUpJobqEZtlCvNuZ6cZd8loR2w2TbL3y5lzA8o4HZ5ay1hlHD8Mw+nClb29KEdzJLt2xjGMfLNNGMYxjNGMYzRjGMYxjGMWfNOk15kPWU0aaWcQoUZsAq04YBXuKlWNKnaVJ5q8k1SrUjLuJJYSXUaksIx2zQo1fvYQ3TSqdWqHEaxnDL2sDpXznpGzrosynlrLdXF8HxK4pYbd3ka1K0t7K3r1KdWrdbKk1SrPGPueSSWlLL8KpNNHZLLsjo9nDVf5XdOv+JJfar5xTo0TJL9Hpw0w5/0S6Ist5w8DYPLmO/ubO0xO0uZJ6lvQrT2tSpWlk3urCPwalPZCO7mhs2+WP3UlrLaWsx6G8i2OZ8sWWG3V1dYtSsJ5L+nUnpwpzUa08YwhJPJHdbacv9OzZGPkfite/kiwj/Elv7LdGvfyRYR/iS39lukqYidDiUlnXSprFZbwObSZZ6NsB8UqdSS4qYRczV/DlvYQj8KrXhLNvVKaMsN1GEsJ40oTw3cs24njD15f0v6UtMWGUca0JYJlW1w+0p0aWJ3OZK1xNLNfz0pKlS2t5aEITxlo7uWWapPLLCeM3wIbJYxjYWmPkizx/hvE/Zaj8fqkf8PeVP8Az3t1dx4urp0Oe17NAWmmvpewjFaGOYD4EzHl25ks8UsP5z4M0Zdm+bJ5YRp7akleXeoxmmk3v4UY7YRj+WwbThpS0wY5iVDQRlXAaeXsHqTUamPZmjcS0b6psk3MlGnShCeSbyzzbI7qO4jJGbeozQlm/B6NrO8xG81psPw+0rXV1dVL+jQoUacZ6lWpNHEoSySyw8s00YxhCEIeWMYvZq35S0r5i0Q4Pd5L0/0cDw+jUuqMcKp5ctL2ayqQrzzRknqTzbvdTbqFTZNCEYQqS7PJsilNMRplxplZujbTNmi/z/eaINK+V7PA802ttPd2l1Z14+4sWownm+Fby1I7v7zZNCEIzxjvdbdQpxkjJC4FJ5f0A5yo6WcE0tZ30ueMt9gltVtKdLwBSst3Rnp1pYS7qlU2Q2TV5ptu5jGP3Nv3Nl2IVaNPicwAIuQAAAAAAAAAAAAAAAAAB+P0x8kWeP8ADeJ+y1H7B+P0x8kWeP8ADeJ+y1HMayVWar+krRzl/QXlnCMez/lvDb6h7t321u8VoUa1PdXlaaXdSTTQjDbLGEYbYeWEYRW/i+dKEuTaubclWXjhu9zTsKGE3NOpLd1pqsKUIQqwjGSWSWeP85UjGMJJZZ5owjuYwVBqv6NdHOYNBeWcXx7IGW8Svq/u3fbq7wqhWrVNzeVpZd1PNLGMdksIQhtj5IQhBL6c9Id1oay9l7IGinK1nb47my5qYfgdKhRo0LSznjPJCaeEnkk3cZ68u5hGEJN1NNNPGMJdzPOYiatEOI1PJm7Pes7kvL13pAxfKOQ6mC2G93l1g9pVva2J0rWM8u7pxqyw3mM9OSaO7qwhGSEJJp4QjCGyNs5FzrgekTKWG50y3UrTYfidONSlCtTjJUkmlmjJPJND8KWeWaWOyMYRjLthGMNkY58z9ov1jcQ0W5jxDSRp4owp4XZXl9Ph2D4dJLTvKNO3mjGnUryS0J9zPtnlmkjLNJs3MY7qPkhYOqR/w95U/wDPe3VyqI6ukjW/CaI9YHTdpqwi9s8oZayfQxrC7mFW+vcQjcUsPp2s8sIUKUlOSpPWnrzzy15ozeSSWWlCHljPDZPaPdOGlLPU2Z9HF3lXAcvaTMvU6danQxGNx7guKe/whVnjLThNNJLLTnpbmMKk8Kkaks8vwNuyN1EOSLF/8SXHstqZH/44tIX+G6Hd4c5mI0zGhw/B6B/5df5RtLHiX4h+FPDcPDvhT3Z7n90b/d/Fd7+FuN1vv3/l2bj+na0fnzMulCli9HK+jLJNnd3FW2lua+OYzcRo4ZZ7qabc09zT/na880KU8IyybN7jPRmm2wm8lWar/K7p1/xJL7VfPjjmkfTtpc0l5iyboNxHDcs4ZkqpPZYje4nJSnmu7nfJpPuRp1Yyy7aVTcQll+5LNNPNCM0kkqfHUR4ofo8N0z6QckaS8J0daccIwGlLminThg2K5epXUbb3TGpGnvFXfvLNNGMafll+83dPdfBnjNJ+q006XP5McOwvDMGwvwrmvNFz4PwCwnjuKNW4jNJLu6tSMYQlklmqU9sN1CM0ZoQhGWG6nkz5pWyJnjKOm7RNied9Kd5nGti+ZLfepatjC0o2e9XFpLNvdKWpNTl3cJpd1uZZdsZNsdsY7Wg9NOhbDtMGHYXNLj15gOO4Dc+6sKxW13U01tNGaSM/wITS7du9yRhGE0s0s0ksYR2bqWbiYpjRJ4zKN1rC0Mw2lLSDhmQ7rBbnfKVargNe6kuLSaEk00lWaW48lSSM0sKcZZfhbass33JZkbl3S1mP+XzH9DmbLLDaNrJZS4jgN7JTqWtS7p7JZpqUJak88K80IT1IRnpxlhttqsdz92En5DA9L+mXRfnTLujnTpgmG4xTzNeyWGF5gwqtJJNVqTTSwmjPR2S7qWWevQkj8CjGEJZowhVj92S1lrC6yli+S9PWGU9z4mYlLQxmNC2ozXFXDLiaWnPCE1SaG62bqenLJ5YwjczTQjJsjMaPHoly/R6wulzF9E+V8Nq5UwuzxXMeOYlSw/DrCvGaeapthGM88tGnGFSrsjCSnsljDZNWkjGMfJLNZ1nLeSWdCTEK9GvdS05YV6tGlGlTnqbPhTSyRmmjLLGO2MJYzTRhDybY/dUFSurHTZrM2GJYNiVniuVNGeGy141ZJbe5tq2J3UJoyRpTyzRjHZLCnNCfywkqWkYQhLGaE0dBozGiIggARcgAAAAAAAAAAAAAAAAAMIU8s4jfZl00Z8y/Z2dbGtH+drfMltCvRlm3yjQu76atSjPGaWMsm5hCpNCWO2beJZYQ2xljDa+T81YRnjK+GZuwGtvljittJc0ts0sZpNsPhU59zGMITyTbZZpYRjsmlmh/QoLVrs7PEdKWnzD8QtKN1a3WPxo16FanCenVpzXF/CaSaWPkmljCMYRhHyRhF+Ps9KdXQdkLSloSvrutb4nlmpXp5VmqXslK5qWV7UhCSeSpSkhCNWlCvLc/d3cd8mhCEkKcdz9ao63iRjxPxOn73LpDy1jmnj/bJrfEc22+X8v7/v0JIYZb2lfd1qO73MNxWrQ3cZdxCNOeSpDbGMZ2p9YXSbm/RFlfDc6ZcwezxSxpYlStsWtq9vVjNC3nhGMKktaSeEKPwpd73U8k8IzVZP6tzNTWs5kqlo71XskZLkp0ZamGYtaU7mNGpPPTnuZrW6nrzyxn+FuZqs1SaG2ENkJtkIQhshDTefMpWefMl41k6+jRlp4vZVbWWrVoQrS0Kk0sd7qwkjGG2aSfczw8sI7ZYRhGEfKTMeL0EJLwzhHgjxg8K2fgv3N7s93b/L7n9z7nd77vm3c7jc/C3W3Zs8u3YoLLOtHidLRJjOmLP2AUbSyrYtPhmXMLs7erLUu5oSRml3dzPNGSeXyTyzVISSQljQqbITTRhTh+J/lVxP3tv8jfuz/6ovhLxA8G75Z77/vd72bnd7N49z/7Pv2z/eeXb/8AEXXmPV9yvmfQxheiC9ud4lwe2oe5L+0oQpbi9p04yxuY0YTbJt3NPUmnkjGO3fJvhQm2Tw40RTrc6dOp8ctYjrRQvMKvs35f0e1MMr1KEMQssOuLqnf29OpGEs80Jp4zUYzUt1GeaWE0YTQpzSyRjGMsVTa8P8o3i1Q8JeLfid4btvB+8b/4T90e5Ku3ft1/Nbjbv2zc+XZvf/dMYlpL046tnuWlpYpWed8nVbmSytcctq0tHEJNu3cSzyzbI1J4UaNSpGE0I7qaeEI3EXs17+SLCP8AElv7LdOafFVDidSwaGddIOjvKWYc6aeKmVZcPwynRqWsMsU7qepPNNNGSMk8K/8AzTTzUZZNkYQhGaaM0YQ8sPyGA6QtaLSBlyfPeTsi5JwjCbqnGthuG4zXup7+6pwpwjCeWeWMlPc1Jt1uIzwpw2RhGPwYwnm8evRZ3l1odsK9taVq1O0x+2rXE9OnGaWjTjQryQnnjD72XdzyS7Y+TbNLD7sYP0dno/08YjZ0MQw/Wmo3VrdU5a1CvRyfYT06tOaG2WeWaE+yaWMIwjCMPJGEXEaNGk7dD9JoY0v2el3A7+7qYJWwHGcHvalhimEXFaE9a1qQj8GMYbJZ4Sx8sPhSSx3clSXZHcbY1Bov1iNOemDLmKSZJydlWrj+C1Jri7q3U1WjZzW81OG8W9KTfYzzXFSeWvHdTTSUpZacIRjtn2ws3QtoUxHRTi+bMexfO3jHfZtuaV3dVfBstnua0s1aaebcy1JoR3U1eMdkISwhs8kPL5PwmohyRYv/AIkuPZbU8XjmDxv2uYtLWY8pafMA0b41ZYbDLGabKaexxGenUt6lG8lhNDeY1Zp40680ZpJIQkllkm23NKHljCG7ntN+kv8Akm0bYpnKhSs699R3uhYW11W3Ete4qTwlhDZDyz7mWM1SMkuyMZac3ll8s0PyutRlLFcY0d0c55YjRpY/kS9p5hs68aFKepLTo+WrCWapHZLLCEJasZdk0J40JZdzGMYbPyGcc0YNrG6RNGuTMp3tG8wC0py5yzBQqyW1xTkpy7mFK2rSwnjGFXbNPSqUtsYSwuJZownhL5ERE6Jcr3yHf5jxXJeC4tm63o2+M31lSury3pWtS2lt6lSWE+9Rp1J555ZpN1CSO2bbGMsY7Jdu5hPA+bkAAAAAAAAAAAAAAAAZq1rLyzw7SloRxDELuja2trj9StXr1qkJKdKnLcWMZp5po+SWWEIRjGMfJCEGlWatayzs8R0paEcPxC0o3VrdY/Uo16FanCenVpzXFjCaSaWPkmljCMYRhHyRhFOjE4nUuuz0r6LcRvKGH4fpKyrdXV1Ulo0KFHGbeepVqTR2SySywn2zTRjGEIQh5Yxi/H5c0tZjxjWNzTohubLDZcGwPCad/b16dOpC5mqTSWkYwnmjPGSMv+0T/ckhHyS+X7u39hZ6KNFuHXlDEMP0a5Vtbq1qS1qFejg1vJUpVJY7ZZ5ZoSbZZoRhCMIw8sIwU1kf/ji0hf4bod3hxEROkkyP/wAcWkL/AA3Q7vDkljOnXSXDTtmTQ5lTKGG4rNa2VGOF1ppKkktvWqUreeave1d3GELeSFWrGMJJN3NGFOSX4U21G5H/AOOLSF/huh3eHGR/+OLSF/huh3eHJeLt9DgxPWO0jaI85Qy5p8yjg8mG3ltPc2OL5e3+NGrvdKeaanJLV3Uas8am9UtzNGluIzQmm2yTSzPZnzS5rC6K8Io5/wA5ZGyfc5cqXMtOvhmG3N1NiFlLVlmjThXuNzGhDcT7iSapLLGWaaMISwhu4Rh49aDld0Ff4km9qsX6/W3/AOHvNf8A5H26gRo8Xi1i1MGxfDswYRY49hFxv9jiVtSu7WruJpd8o1JYTSTbmaEIw2yxhHZGEI/1wexT+Xcs6QsxaItHHiHpO8UPc+W7H3X/AOC0MQ91bq1obj/exhuNzuZ/ufd3fl+5B+kyHlDSnl/F615nfTD412M9tNSp2Xi/bWO91ozSxhV3ylNGMdksJpdz9yO72/0QfOYcs1Z+0VUtMWs7pOynJcUbbEKeAWt7htxW3e90rmSnh8IbqEsfvZpJqlOMYwm3MJ91CWaMsILx1ZtKdfSDkfwDmCF5TzXlLcYbjdK7o1Jau6hGeWlUmmnjGM080tOMJ91GE2+SVNsssIy7fyGR/wDji0hf4bod3hzx6acLxHQPpXwvWAyZgv8A4Fin+wZwo2tpLPDcz1pIzVtkZ4bmer8HZNDcS77Sl3c00a0YTfSfxfhcavG9mq/yu6df8SS+1Xz9TpC04ZjoaRKehrRJlWjjeat7krX13fxqU7DC6c29z7uruYQmnl3ufbGMs0sIRnpwl3yeMab8hqp3lniOlLTdiGH3dG6tbrH6dahXo1IT06tOa4voyzyzQ8k0sYRhGEYeSMIvtq2f+G6btN2EYj/st9c43LeUbWv8CtUt43F1NCrLJHyxk3NajHdQhs2VZI7fhQ2pjxzMkJjFtM2lfRFiNlX07ZXy3PlrE7mjaS45luvWjLZVp5asYy1KFaMatXyU4TRjJCEJZduyNSaMJH7vTnnzF9GWizG874DbWde+w33NvVO7kmmozb5c0qU26hLNLGPwZ4xhsjDy7P7n5XW+vLO10AZjoXN3Ro1LupY0beSpUhLNWqQu6U8ZJIR++m3Ek82yHl2SzR+5CL85phs7zDtSmjh+IWla1urXAMAo16FanGSpSqS1bSE0k0sfLLNCMIwjCPlhGDiIidEuX6/OulrMeXNXK30vWNlhs+M1sJwq/moVadSNtvlzPQhUhCWE8J9zDfZtnw9vkhtjH+nx6KNJmlvSfLlnN1DK2A2mTMQpzW+I1Z6s/u+a4p0Km+3FGSE8ZJLf3VJvMss0Z6sYQ3UYQhNtl/LaVP8Agdsv8N5e7y0W/oc5Isj/AOG8M9lpuPFFJ2v2ACDkAAAAAAAAAAAAAAAAABnDWg5XdBX+JJvarFo9nDWg5XdBX+JJvarFo9OrDDiNbOGTf/qQ61OJaNMM/wBkytnfDY4vhmFWfwre1u5ZIxnqTSzbN52+5rqG5p7Zdk1GGzZLCFP2Zg1gc/2mnrG9CuXctYPf1pralSwOerGelubqe3o15qt1U3zZGhTpzXE8Zacm7m3EksvljtePBf8A6qmuDe5qwf8Am8L0Z4bHCLmv933TdzwuKcae5m3M0myatcQ3UITyx9zfd2VJdjI//HFpC/w3Q7vDkvF2+hwuXL+M50w/IVXG9IWCUamP2FO8q3VlgNOatLcS0qlTeoW0k00ZppqlOWSMss0YRjGfZGEsdsIV7jOZda3wRfZow3JOQ8Mt7e2q3MmB3dxd4hif83LHbThNb7KVWeeMsYySy7PJPLLHywi/SafdLn8jGQKmaKGF+7766uZcPsKU8dlGW4nknnhPV2RhHcSy05oxhL5ZowhLtl2xmlr7CdF+tdm7A61rn3TxRy9LdU6FSWjhWHUZ7mSbbuppJ61GWjGnNLGEsI73UnhNtmht3P30YjtlytPRBpVwPTFkuhm7BLetazQqRtb20q7YzW1zLLLNPThPshCeXZPLNCaH3YTQ2wlm2ywqDRLp109aZsuXNTKeUMq22IWN7PC5xTEZLmlhkKO909xQpyyTz1alxGaaeaaO2Ekkksm3bGpK+2ohyRYv/iS49ltTUQ5IsX/xJcey2qUxFOlxrMpazGf8YxG+0W47o9s7DSdJcy2NlaT1p6dlUmjLVqVLmrt2xkoUaMkk8dxUqTVt1De9kJtssxaaadJuRtKGAaOdNGA5bhRzVuJMOxbAfdctvTrRjPJCjNCrLNGrPGpvEsYQjLCnCrLNNGMI+SHyP/xxaQv8N0O7w41oOV3QV/iSb2qxNETOjQdi39IOZc8YR7gwjR9knw5imKb7D3VdXELfD8Nkl3Eu/XE/30+yarJGFGSG7nlkqxljCMnlrLHtM+lnQ9jmB1tOeEZVq5YxupVtJsRyzSvZ5rCtCEsZZq2/eSaWMIzR3EsN3GEk80u2Mm4m+Ok7SdpZzVpZn0IaEKtng2I4NbQxDF8XxCWnNJuJqck0skks0lT4H89ShGMJIzxnmh5JZJJppql1p9HulXA8i4PmvSRpfrZlqVb23sZ8Ko2EtrZ0K0aNepGpLuJoSVJpdk8kJ40pZ4yzeXZCG5KaY8USTLboD5JAAAAAAAAAAAAAAAAAAAADx4zi+HZfwi+x7F7jeLHDbard3VXcTTb3Rpyxmnm3MsIxjslhGOyEIx/qg9iiNbrF695k3AtFWFXFnJimf8btcNpQupKm5loyVZJpqm7lhGEu5rRtoR2wjGMs82yWMYbYc0xpnQT4lM2OTM25/wBAed9Ot7c4lSzPiGP08zWM9tfSyU6dCwjUk3dOM0Y1KctKWteQll3cJoQt6MJfJCG71noszrS0iaO8v50kqUZqmJ2UlS5hRpzyU5LmX4FeSWE/wtzLVlqSw2xjthLthGMNkY1ZlzJGsxljJdnkGxw7Q1Wwa0soWE1CvRxCaW4pxl2VI1ZYSwknmqbZpp/g7JozTRjDyvwehehmrRpl/S/oDq3lGrmfCcJrY1hc2DQuJ61WtWsZYTRpVNzLHdSxjaQlhCWWfdzzbN1CHk+lX4oRjxLNt9M2f9J+L4thOgjK+D1LHArma2usxZirz+D7mtLNNLGjbS20Zo1dsu91IVN1shLH4Usu6kjNMUrrWdnwi5s6uGaN6eNUrmhVo3u/3scPrWs0tWFSlvf++lryTyUpt1H4E0tXZDyyxQ+p14I/kFwXwb7j90e6b3whvG53fuj3RPs37c+Xd7zvOzdeXcb3/RsXYjVMROiIcwyBqZ/yu+KE/ij4n+K3jJHwn4S91eEP91b79vG9/wA3/utzud1/zbdvkXLob0tZj0h560k5Yxqyw2ha5OxaFhYz2tOpLUqU9+uZNtWM080IzbKEn3sJYbYx8n3Nn4rUQ5IsX/xJcey2r8ro2s7zEbzWmw/D7StdXV1Uv6NChRpxnqVak0cShLJLLDyzTRjGEIQh5YxilVGmZcR2P3mDacNKWmDHMSoaCMq4DTy9g9SajUx7M0biWjfVNkm5ko06UITyTeWebZHdR3EZIzb1GaEs07kTTNmiXP8AT0QaX8r2eDZpurapd4bdYZXjXssToyz1vhSS7Yz0PgUZpoQqR2zbibbCnGMsk3x1QbyzutAGXKFtd0a1S0qX1G4kp1ITTUakburPCSeEPvZtxPJNsj5dk0sfuRg/Layf/iWm7QjhGHf7VfW2NzXla1ofDrU7eFxazRqzSQ8sJNzRrR3UYbNlKeO34MdnGiJnqnZpftdZbS1mPQ3kWxzPliyw26urrFqVhPJf06k9OFOajWnjGEJJ5I7rbTl/p2bIx8j8tmjTBp+w3K9LS5geQct3OSK29X0mHz1a0+MSYZNDde6KsZJt5k3UkITx3MKkaUKkN1CaEk8YePXv5IsI/wASW/st0t/THyRZ4/w3ifstQjRojxOXs0cZ3w7SRkfBs74ZJvdHFbaFWaltmjvNaEYy1aW6mlljNuKks8m62QhNudsPJGD9Ip/VI/4e8qf+e9urrgQqjRMw5gAcAAAAAAAAAAAAAAAAAyxq/wCcsoZS0u6bfGrNWD4N7rzJHePCF9St993N1e7rcb5NDdbN1Lt2fc3UP62p2WNX/JuUM26XdNvjVlXB8Z9yZkjvHhCxpXG9bq6vd1uN8ljudu5l27Pu7mH9SdOqdLidaSwKzs9KmtdQ0o6P7SjWy3lOynw7FsYhThJRv7+NGvT2UJ4f7+aWStRhGf7kJKUPLuY0t3+70yaWsx6PM9aNssYLZYbXtc44tGwvp7qnUmqU6e/W0m2lGWeWEJtlef76E0NsIeT7u2vtJeEYdoV08aNcW0b2/ga3zriUMNxnCrWeajh1xLLNRoSVPc9OMsu7llup4w/5YTyyzbnbGeM/s1oOV3QV/iSb2qxS0aZj0ONT9rpj04XmQscwnR5knKtbMudcwU41LKy2xp0aFOMJ5ZK1SbZ8KXdyTRjLCMsISU6k009OEIRmgsyaT9P2ia1hmrShk/J+M5WpbmW/r5auq1K4sd1WpU5akZbqP87t3yMISSQ8sfvp5IQ8sPlX/wAM14s5eEv9k8L5bpeD9/8A5v3Zuadlt3ndbN82bzW27nb/ALqp+DHZbOm68s7DQ7navfXdG3pzYBf0ZZ6tSEksalShPJTkhGP/ADTTzSywh92MZoQh5YuPFExGhynvG7L3ih4+eEP/AALwb4X9171P8U3rfd83G53f3nl3O53X9Gzb5FNZU0s6etMNK5zLoryblXBMsUqk1vaXGaalzNWv5pZ54TVKcLfySywhCSE0Nk0IT7qEKk8YTQl/E+BsX94B7i8FXnuj3N7s3neJt37n8Lb9vu52bdxvP85uvubj4W3Z5V+6Ebyzv9DuSa9jd0binLgFhRmnpVITywqU6EklSSMYf80s8s0sYfdhGWMI+WDiYimDWr7RJrA5o0kaZ8waPcSy1Z4PY4LhtSrPQmjGpd0b2jUoUq9KarLUjTqSQqz1oSzSyy7qWEkfJ5YPXrE6eMX0J4vkv3Lh1nd4XjNzceFd8ozVLiW3ozUN1vGypJLCeMtWfZu9sNsJfuQ27fy2jy8s7/Xd0iV7G7o3FOXAJaM09KpCeWFSnCwkqSRjD/mlnlmljD7sIyxhHywfbWg5XdBX+JJvarFzojrQ47Fs6PMR0t395ik+k3L+A4Xa1KdtcYVSwy4nrVKUJ41d8t7ieaOyerThLRhGaSWFOaM0Yyxj5YSwOM5l0/Y/i99b6PMk5bwbC8OuattJfZruK0Z8T3M0ZI1KNC3+FSkhNTnjCapH+cknpzy7IRjBYWZces8q5cxXM+IU61S1wiyr39eSjCEak1OlTjPNCWEYwhGbZLHZtjCG3+mDO2QMW1otN2zP+DZ8wfJOUMTua8tnay2NC+uKVGntkhGWWeltqbaksZZoz1JI7YTzQkhLuJY8RGnxuVg6HtM+J5wzHj2jLPuEUcLzrlqpVjcyWlKrLZ3ltLUhLLXo758OWX4dPyT/AH0s8k8u2E0ZZPy2YNYvPGD6esb0RYPkezzDvNtS8D2tCvC0uK9xG3o3FTfrirPGnLJLSjcRhsk2xjLTl/pjF+P0BZXxfJmthnLLWPZsvMy31nluG+4pdwmhWuN3Gxnl3W6nnj8GWaEkNs0fJLD7n3IT2TryztdebPVC5u6NGpd4BRo28lSpCWatUhQsJ4ySQj99NuJJ5tkPLslmj9yEUtERM7nGlJZy0zabtCng3HtLuV8n4rlzELmFjPVy1XuKdxbVo7JoTRluI7Km2nLWjCWEIQjGX4U8nk3Wg1M6315Z2ugDMdC5u6NGpd1LGjbyVKkJZq1SF3SnjJJCP3024knm2Q8uyWaP3IRfvNFFneYdotydh+IWla1urXAMPo16FanGSpSqS28kJpJpY+WWaEYRhGEfLCMEJ8caXPa/VAIuQAAAAAAAAAAAAAAABRGt5mrF7LI+F6OsrVv/AB3PmJU8KoUZZpqc9W32w3yWWptlkk3U89CnNCeOyMlWeGzZtjLe7JmOYZnbTDrM41m3R1Nk+5/kx9y4XSp47SuYUalaMK+6mjLLLGM09K43/ZNCMkIRp0ppd1s3UZ0R49LiUx4N/kC1kso2Vjf3kMrZ3wS1y/VnvKu+75d2lKS3obmSlCXZPDcWkN3PJGWHumtsjCEY7i5dL+lXA9DuS6+bsbt611NGpC1srSlthNc3M0s00lOM+yMJJdkk00Zo/chLHZCabZLGiNYHRvrAZ+yLcYhnuXRlTtcr07jGIV8LhewvN7p0Z41KUk1WWaG5mhCEYy+SEZpJNsfI8elfOtLO82rtpUuqlGjh8+LSVMVvYU56NnaXMK9pv0k09T7yWWehcbN1N5ZaU0YRjCEYpaOtocadCzcIztrLRw6lnrHtHWW4YBNururl60nuY5gp2kZo7mEsJo7zPXlkjCeNOO5mn2Rk3Mk8dzL+W1HJbyfQtj0mH16NC6mx+6hQq1qUatOSp7kttzNNJCaWM0sI7IxlhNLGMPJth91o+8vLPDrOviGIXdG1tbWnNWr161SElOlTlhGM0800fJLLCEIxjGPkhCDO2ohyRYv/AIkuPZbVxp00y57Vj6BNJuL6U8j1cXzLg/gzHcMxK5wrFLWW3moyU7inGE25lknnmnhskqU4TQmjCMJ4Tw2bIQRuYtLWY/5fMA0OZTssNrWs9lNiOPXs9OpdVLSnsmmlpRlpzyQoTRhJThCepGaG25pR3P3IT/kMtXmFaIdaTOOX8Qu8Nw7Bs94TLmSjUqVKsZpK9HfJq2+VJvgUpY7L+rNt+DCEJIQml+8QOjTBsw6QtHOl/TbieFb7imf8NxCzwa0pUJK1xTtKNCrSkpU56cITTbqaElLc7iWaaNtLNGE0ZoRg6sadLjS/VYNpw0paYMcxKhoIyrgNPL2D1JqNTHszRuJaN9U2SbmSjTpQhPJN5Z5tkd1HcRkjNvUZoSzTujbTNmi/z/eaINK+V7PA802ttPd2l1Z14+4sWownm+Fby1I7v7zZNCEIzxjvdbdQpxkjJCstW/KWlfMWiHB7vJen+jgeH0al1RjhVPLlpezWVSFeeaMk9Sebd7qbdQqbJoQjCFSXZ5NkVg5f0A5yo6WcE0tZ30ueMt9gltVtKdLwBSst3Rnp1pYS7qlU2Q2TV5ptu5jGP3Nv3NiYpjTBGl5NLesDmjRvpny/o9w3LVnjFjjWG06slCWMad3Wva1SvSoUpas1SFOnJGrJRhNNNLNuZYzx8vkgjczacNNOh3MeDS6Zsq5VuMsYvUktpsXwCN3CnZ1I1IbqNSNSE8000tOE88KcJIRnh97NGMs8IfHPH/HFo9/w3X7vETXv5IsI/wASW/st05iI0xGgfj9ZH+V3+V3Rt4U8T+MlbxV9z+6vOrXe/d26/wD7G63r/wDKbP8AlWFpa0taadDei22zPmeyyTdY/dY/JYSSWFO7ns4Wc1vUnhGMJ55J993dOb+nc7mMPJtRutByu6Cv8STe1WJr38kWEf4kt/Zbojx9WD0tHql1adLWY9MmRb/M+Z7LDbW6tcWq2EklhTqSU405aNGeEYwnnnjuttSb+nZshDyLUvLyzw6zr4hiF3RtbW1pzVq9etUhJTpU5YRjNPNNHySywhCMYxj5IQgztqIckWL/AOJLj2W1QiPwzLntRui/WI056YMuYpJknJ2VauP4LUmuLurdTVaNnNbzU4bxb0pN9jPNcVJ5a8d1NNJSllpwhGO2fbCx9MenC8yFjmE6PMk5VrZlzrmCnGpZWW2NOjQpxhPLJWqTbPhS7uSaMZYRlhCSnUmmnpwhCM34rUQ5IsX/AMSXHstq/N4lgecrzXKzZZ5az14k32KYJQq2d7Xwyld+76MtG1hPSo060YQn+FSqTRml2xh7nqQ/om2TmI60x6HHY/bZr0s6etD1K2zLpUyblXG8sVaktvd3GVqlzLWsJpp5IS1KkLjyTSxhGeEsNksIz7mEakkYywmvezvLPEbOhiGH3dG6tbqnLWoV6NSE9OrTmhtlnlmh5JpYwjCMIw8kYRUdm7QLpjz3l67yrmrWL93YXfb3v9DxQtaW73E8tSX4VOpLNDZNJLHyRh9z+pb+Tcv+KWUMDyr7r91+BsNtsP3/AHve993mlLT3e52x3O3c7dm2Ozb92KFWjQ5hMAIuQAAAAAAAAAAAAAGdtZ28vM850yFoAwu7rQp5ivZcRxylb1I0a0LCnN5Iwnm/mppdzJc1NxGE0d3Qpx2bdzCZo+vLzRnrSZv0b3l3WlwbPNObMmFSXFSNWapeTbZ629wk+BSljsu4R3csJowtqUN1H4O7/E6PMM0m6TdLObtYPRjNkO6oxxK4wSxjjlK7l3NGnToy07inJJLupJ5qEJIRmjNCP85VhuYQjsNP2VdOtlJhGm/OtHRvCtkO5t7mn4IlvN+udt1R3unV3yG2eSWpHbCWE8uyE9TZ5Yvto81H1rl1ltLWY9DeRbHM+WLLDbq6usWpWE8l/TqT04U5qNaeMYQknkjuttOX+nZsjHyPy2aNMGn7Dcr0tLmB5By3c5Irb1fSYfPVrT4xJhk0N17oqxkm3mTdSQhPHcwqRpQqQ3UJoSTxhD66+L4dmDQVlrHsIuN/scSxuzu7WruJpd8o1LO5mkm3M0IRhtljCOyMIR/rguvTHyRZ4/w3ifstRGNERHiFZaT9ZHE8D0GZY0vZEw/Da1TH72ja1be/kq1adCaNKvGtThGWNKaaaSrRjJuvuRhCMYQ2RhFYOnPPmL6MtFmN53wG2s699hvubeqd3JNNRm3y5pUpt1CWaWMfgzxjDZGHl2f3MmZ4/wCB3R7/AIkr95iLR+tv/wAPea//ACPt1A6sRMR6zS/OS6UtZbMuQLbSNkjR7luWxhhtGvNYYjTuZsRxCruJY1q9tRkqQhChGaM29STTxqTyU91Dbvkksftk/T/nrTXhVGnocyxgNni1nT90Y5Pj91WqWdlCarUkoW8kaUstSrVqS041YzQlhTklhuYxjNN8GzdDnJFkf/DeGey01QaiHJFi/wDiS49ltTxaJnQP1+hvTTj2cc35j0X6QMBs8KzXlndT1I2e/wALe+owqxljWpSVZdtOSEs1vGWM08Y1IVYTQhCG2EPZjOZdP2P4vfW+jzJOW8GwvDrmrbSX2a7itGfE9zNGSNSjQt/hUpITU54wmqR/nJJ6c8uyEYwVlhmPWeVdb/SvmfEKdapa4Rk73fXkowhGpNTpW9hPNCWEYwhGbZLHZtjCG3+mD7ZAxbWi03bM/wCDZ8wfJOUMTua8tnay2NC+uKVGntkhGWWeltqbaksZZoz1JI7YTzQkhLuJYur2mlYOh7TPiecMx49oyz7hFHC865aqVY3MlpSqy2d5bS1ISy16O+fDll+HT8k/30s8k8u2E0ZZKOzV/Lr76nJvhLxD8cfAlXwfvHuzwZ7n3F7t37dfzu72b9s3Pk273/3TGgLK+L5M1sM5Zax7Nl5mW+s8tw33FLuE0K1xu42M8u63U88fgyzQkhtmj5JYfc+5D9Jnj/ji0e/4br93iLmNETOj0HYnc7aWtKWjzGdFeWMxWWVa+J5xxarYYzPZU7iahTp+6aEkkbeM88s0Jt7r+XdwmhuoeSGz7sxpj04XmQscwnR5knKtbMudcwU41LKy2xp0aFOMJ5ZK1SbZ8KXdyTRjLCMsISU6k009OEIRm/Fa0HK7oK/xJN7VYmVf/DNeLOXhL/ZPC+W6Xg/f/wCb92bmnZbd53WzfNm81tu52/7qp+DHZxERo0iYzJpP0/aJrWGatKGT8n4zlaluZb+vlq6rUrix3ValTlqRluo/zu3fIwhJJDyx++nkhDy3Xg2L4dmDCLHHsIuN/scStqV3a1dxNLvlGpLCaSbczQhGG2WMI7IwhH+uD8rpuvLOw0O52r313Rt6c2AX9GWerUhJLGpUoTyU5IRj/wA0080ssIfdjGaEIeWL83qpWd5YaAMpUL60rW9SandVpZKtOMk0adS7rT054Qj/AMs0k0s0I/cjCaEYeSKM+OnS57VfaI9YHTdpqwi9s8oZayfQxrC7mFW+vcQjcUsPp2s8sIUKUlOSpPWnrzzy15ozeSSWWlCHljPDZ+10H6cMx56zHjmjjSPlWjl7N+XqcK1ehRjU3u4p75GE08ssYTQkllhPQ2R3yeFSFTdy/B+5+W1EOSLF/wDElx7LamR/+OLSF/huh3eHJ1RGmY0OIaPAfJIAAAAAAAAAAAAAAAAZq1rLyzw7SloRxDELuja2trj9StXr1qkJKdKnLcWMZp5po+SWWEIRjGMfJCEGlWatayzs8R0paEcPxC0o3VrdY/Uo16FanCenVpzXFjCaSaWPkmljCMYRhHyRhFOjE4nUuX+WPRF+NTJ/7ctftqU0YYzhGYNdHPuL4DitniVjXy3S3q6tK8tajU3MuHyzbmeWMYR2TQjCOyPkjCMF1/yOaIvxV5P/AGHa/YUpowwbCMv66OfcIwHCrPDbGhlulvVraUJaNGnupcPmm3MksIQhtmjGMdkPLGMYkaNE6CX7XSFpwzHQ0iU9DWiTKtHG81b3JWvru/jUp2GF05t7n3dXcwhNPLvc+2MZZpYQjPThLvk8Y00di2mbSvoixGyr6dsr5bny1idzRtJccy3XrRlsq08tWMZalCtGNWr5KcJoxkhCEsu3ZGpNGEiH1bP/AA3TdpuwjEf9lvrnG5byja1/gVqlvG4upoVZZI+WMm5rUY7qENmyrJHb8KG39TrfXlna6AMx0Lm7o0al3UsaNvJUqQlmrVIXdKeMkkI/fTbiSebZDy7JZo/chFzojTFLjs0rIz9j15lXIuY8z4fTo1LrCMJvL+hJWhGNOapSozTywmhCMIxl2yw27Iwjs/pgprRLpq0z6X8FwfH8vZSy3TsbLEqdjmSvXnqSTVt1cS7uFjT3yO53m2nkqTzVZvhTTxhJLHc7Jv1N5Z3mHaqFfD8QtK1rdWujyajXoVqcZKlKpLhsYTSTSx8ss0IwjCMI+WEYPjqkf8PeVP8Az3t1dx4op0ue1EaW9YHNGjfTPl/R7huWrPGLHGsNp1ZKEsY07ute1qlelQpS1ZqkKdOSNWSjCaaaWbcyxnj5fJBYOVcez1guVccxrTTTwGxqYPUrXEbnBYVp7aewp29OpGrCWeM1WM0Jt+ljDcwjHceSWMIwjNU2eP8Aji0e/wCG6/d4i/a61tneX+gDNtCxtK1xUlp2taaSlTjPNCnTu6M9SeMIf8ssks00Y/chCWMY+SDmYjxQPzmVNLOnrTDSucy6K8m5VwTLFKpNb2lxmmpczVr+aWeeE1SnC38kssIQkhNDZNCE+6hCpPGE0Jf1OibTNiOcMw4po3z5lfxczvgNtRubyypV5bi3r0ZpKUY1qdSSMYSfCqyfzcZpowhPLsmnjCfcz2hG8s7/AEO5Jr2N3RuKcuAWFGaelUhPLCpToSSVJIxh/wA0s8s0sYfdhGWMI+WCps1f+J68WTfBv+1+CMt1fCG8fznuPdU73Zv25273t36js3Wz/e0/wobXinTGgfo9YnTxi+hPF8l+5cOs7vC8ZubjwrvlGapcS29Gahut42VJJYTxlqz7N3ththL9yG3b+20eYjpbv7zFJ9JuX8Bwu1qU7a4wqlhlxPWqUoTxq75b3E80dk9WnCWjCM0ksKc0ZoxljHywlqbWg5XdBX+JJvarFo9xOiKYO0AQcgAAAAAAAAAAAAAAAAAPx+l7Pn8mWjbHs7y22/1sNtoe56cZN1LNcVJ5aVHdw3UsYyb5PJGbZGEdzutnl2Qfg9VzRZh2U8j2mfsTj4QzXnC2lxK/xOtWmrVY0a8d9p04TzQhGG2WMk1T7sZqm2MZpoSybP0msXlXF86aFc05fwGjv19UtqdzSowlmmmq7xWp1pqckssIxmnmlpxlllhDyzRlh5Nu2Hx1a822ecNCeVru2hRkqYdZSYTcUadeFWalUtob1Dd7IQ3M08kslTcxhthCpL92GyMZ+a47VnKl0x6cLzIWOYTo8yTlWtmXOuYKcallZbY06NCnGE8slapNs+FLu5JoxlhGWEJKdSaaenCEIzW0zhlX/wAM14s5eEv9k8L5bpeD9/8A5v3Zuadlt3ndbN82bzW27nb/ALqp+DHZxTHpJTGZNJ+n7RNawzVpQyfk/GcrUtzLf18tXValcWO6rUqctSMt1H+d275GEJJIeWP308kIeW68GxfDswYRY49hFxv9jiVtSu7WruJpd8o1JYTSTbmaEIw2yxhHZGEI/wBcH5XTdeWdhodztXvrujb05sAv6Ms9WpCSWNSpQnkpyQjH/mmnmllhD7sYzQhDyxfm9VKzvLDQBlKhfWla3qTU7qtLJVpxkmjTqXdaenPCEf8AlmkmlmhH7kYTQjDyRJ8dOk7X4TRLp109aZsuXNTKeUMq22IWN7PC5xTEZLmlhkKO909xQpyyTz1alxGaaeaaO2Ekkksm3bGpK+2UtZjP+MYjfaLcd0e2dhpOkuZbGytJ609OyqTRlq1KlzV27YyUKNGSSeO4qVJq26hveyE22VqIckWL/wCJLj2W1Mj/APHFpC/w3Q7vDk5iNMxocJi0006TcjaUMA0c6aMBy3CjmrcSYdi2A+65benWjGeSFGaFWWaNWeNTeJYwhGWFOFWWaaMYR8kjpC04ZjoaRKehrRJlWjjeat7krX13fxqU7DC6c29z7uruYQmnl3ufbGMs0sIRnpwl3yeMab8trQcrugr/ABJN7VYvx+i3LOkLENN2l/CMqaTvEa+jjc95Uta+C0LytfW81xcTU6sslaMIyySy1JI7qWEYRhXkjGPll2oiNHWNPYsi80zaV9F2aMGwvTjlfLccCzDc0rShj+AV61O1sK00ZoRluPdMeZNtjGSEJIVJoRqRlmll/X6adNOHaH8OwuWXAbzHsdx659y4VhVrupZrmaE0kJ/hwlm2bN8khCEJZpppp5YQhs3U0v4TPmrdpT0m4RRwHO+sH4SsaFzLd06XinbUdzWllmlhNuqVWWMfgzzQ2bdnl+59x49Iv/huujo3xfEf9lsbnBK1nRuq/wACjUuIy3ssKUs8fJGfdVqMNzCO3bVkhs+FDbxopk8b7Z+zFrFYbotzHfaSMoZVusJxLALy1uaGXZ681/htStbzQlq1Zak01OpSpzRhLU3uaMZYTRnhGaWSO32aBL/MeFao+HYtlG3o3GM2Nlil1Z29W1qXMtxUp3lxPvUKdOeSeaafcxkhsm2wjNCOybZuY2PpuvLOw0O52r313Rt6c2AX9GWerUhJLGpUoTyU5IRj/wA0080ssIfdjGaEIeWL8rqkf8PeVP8Az3t1c0/h0+tz2v0mhDSX/Kzo2wvOVelZ0L6tvlC/trWtu5aFxTnjLGGyPlk3UsJakJJtsYS1JfLN5JowOXdLWY826fMf0b4LZYbHLGVrKWe+xGSnUuKla8mhLDeYVZZ4U6E0Jp54Rkmlnm221WHkjGO4/CZOzRg2rlpE0lZMzZe0bPALunNnLL9ClJbW9OenNuoVbajLGeEY1dsslKnS2whNC3mmhCSE3l/X6q+UsVwfR3WznmeNGrj+e72pmG8rwoUpKk1Ot5aUJpqcdk0sYRmqwl2SwkjXml3MIwjt4mIjTIuYBByAAAAAAAAAAAAAAAAAAM1a1l5Z4dpS0I4hiF3RtbW1x+pWr161SElOlTluLGM0800fJLLCEIxjGPkhCDSrNWtZZ2eI6UtCOH4haUbq1usfqUa9CtThPTq05rixhNJNLHyTSxhGMIwj5IwinRicTqXXZ6V9FuI3lDD8P0lZVurq6qS0aFCjjNvPUq1Jo7JZJZYT7ZpoxjCEIQ8sYxRufMy6UKWL0cr6Msk2d3cVbaW5r45jNxGjhlnupptzT3NP+drzzQpTwjLJs3uM9GabbCbySVnoo0W4deUMQw/RrlW1urWpLWoV6ODW8lSlUljtlnlmhJtlmhGEIwjDywjBSmOaR9O2lzSXmLJug3EcNyzhmSqk9liN7iclKea7ud8mk+5GnVjLLtpVNxCWX7ks0080IzSSSojTPiH6PDdM+kHJGkvCdHWnHCMBpS5op04YNiuXqV1G290xqRp7xV37yzTRjGn5ZfvN3T3XwZ4zSezT7przHokzHkTD8FwOjilrmO9rUb6hLbVK95PTp1LeG4tZZaksI1ZoVp4Swm2wjNuf++2mtK2RM8ZR03aJsTzvpTvM41sXzJb71LVsYWlGz3q4tJZt7pS1Jqcu7hNLutzLLtjJtjtjHa/ea0HK7oK/xJN7VYpdWNMONL7Z+0x6xWimztc7Zx0dZVvMsXFSaFxaYZdV5rzDoTw/madxXjtpwm3U0ssaklOanNNLGEIyxnk2y99pQ005ywPENIGhnAMq3GUrWncxsfC8l3UxHFo28ZoT1KFGhGG5lnnlmp06c+ypGMm2MJd3CEJLW3/4e81/+R9uoP2GhzkiyP8A4bwz2WmjpjRp0Oe3Q/K5T07Us+aDMe0r4FhlG0xDBrLEalXD6089anQubelNUkkmn3NPfJZpN6njudnkn3O3bCKNsM+YvpN1T8dzvj1tZ0L7Est45vtO0kmloy73C5pS7mE000YfBkhGO2MfLt/uVZq5/wDCJpP/APs1/wDayi/YaK/+B29/w3mHvLtKaYjV6XGl+byZpNzfoi1U8hZ0y5g9niljSxK6tsWtq9vVjNC3nvbiMKktaSeEKPwpd73U8k8IzVZP6tzNqfwzhHgjxg8K2fgv3N7s93b/AC+5/c+53e+75t3O43Pwt1t2bPLt2KO0CZSs8+ao+HZOvo0ZaeL2WKWstWrQhWloVJry43urCSMYbZpJ9zPDywjtlhGEYR8qvf5VcT97b/I37s/+qL4S8QPBu+We+/73e9m53ezePc/+z79s/wB55dv/AMRxMdaf3NOhder1pNzfpdyviWdMx4PZ4XY1cSq22E21C3qwmjbyQhGNSatPPGFb4U297qSSSEJqU/8AXuZbUQOQ8pWeQ8l4Lk6xjRmp4RZUrWarSoQoy16kssN8qxkhGOyaefdTx8sY7ZoxjGMfKnkJ0TPiSgAcAAAAAAAAAAAAAAAAAAAADOGohyRYv/iS49ltTXv5IsI/xJb+y3RqIckWL/4kuPZbU17+SLCP8SW/st0+v/8AsR817M0aYNP2G5XpaXMDyDlu5yRW3q+kw+erWnxiTDJobr3RVjJNvMm6khCeO5hUjShUhuoTQknjCwbbSrSx7QZdaXst29HfJcAu8UpW9bdz06dzQpTxnozR2STTyy1ac0kZobndQl2w8kYRSWmPkizx/hvE/ZaioNFf/A7e/wCG8w95duPFMaXOp7NEumrTPpfwXB8fy9lLLdOxssSp2OZK9eepJNW3VxLu4WNPfI7nebaeSpPNVm+FNPGEksdzsm/U5c0tZjxjWNzTohubLDZcGwPCad/b16dOpC5mqTSWkYwnmjPGSMv+0T/ckhHyS+X7u346pH/D3lT/AM97dXfkMj/8cWkL/DdDu8OJiNMw49Bnj/ji0e/4br93iJkf/ji0hf4bod3hxnj/AI4tHv8Ahuv3eImR/wDji0hf4bod3hzns/YTuLacM9Zw0iYnoz0G5Vw28r5fqRp4xjmOxrSWFtUl3cs9HcU4QnjNu5YSyzbYxmjLU2SRkl3yH2y9pmz/AJb0k4dot02ZXwexuMe3c2EY7hFeeXDrmaEksYUNleO63e63Un3263c9KWFPZPLPGoNVXKGlPEsoY7heVdMPiZWwzG6tK/wWrl+2vLinW3qnLvtTfpoVKe2Mk0m5jDZtozf07rZal/q8aQszZvypmrPmnDw94pYlTxC0oeLVC127KtKpPJuqVSH328yQ2xhNs2eSH3dqYpidB4zS3rA5o0b6Z8v6PcNy1Z4xY41htOrJQljGnd1r2tUr0qFKWrNUhTpyRqyUYTTTSzbmWM8fL5ILN0eV9JdbDL6npSs8BoYnQvY07afBY1I21e23qnNCeG+zRnhNu5qssd1CX7zyQ2bJpqazx/xxaPf8N1+7xFo9GrREQ5gAQcgAAAAAAAAAAAAAAAAAAAAAAAAAAAAAAAAAAAAAAAAAAAAAAAAAAAAAAAAAAAAAAAAAAAAAAAKlzDq+YVj+mWw0rT47Wo2tCpa3t9g0JKsad7f2slSS2upp4VYQlmpwmp7JYSRhskmhH/eT7baBzMzOsU/oW1dcO0O49imNS5pvMc3628H4VLdU5pJsOso15609HbCeMk+6nmkmjGEknwpZowhDdzQfqtKuiDJemLA6WCZuta0JrWpvtpe2s0slzbTRjDdwknmlmhuZoQhCaWMIwjshHZupZYw/bB1p06XGhTNnoY0vVrOhgWZNZXHrrBpKctKrJh2EULG/nlkh8CML3dT1YTbqWWM00d1GeG6hGPwoxftsx6NsOxTKGF5Yy9iV5l6tlzeKmAX1pUmnnw+tRpRpUoxlnjGFaTe5pqc9OpGMJ5J5oRjCMYTQ/YB1pNCmZNAmZsz45hd9pl0q1s84Tg1Sa6tsGjgtGwtp7nZCEtSvLSmjCtLLDdbJZof80YbdzNPLP+w0v6KsD0xZLr5Rxu4rWs0KkLqyu6W2M1tcyyzSyVIybYQnl2TzSxlj92E0dkZZtk0P2wdaTQrfKuiPEaWV8VyvpVzzeaQLfFLahYRp31tLb0aVtRhNuNkss000a8Zp4zTV4zxqRjJSjthGSE0fyuA6ANI+QrOfL+jPWAxLB8vSVI1bawv8BtcRqUJpoQ3cIVZ4y7JYz7qbcyyywhGaPkjGM0015DnrSaH5vIeRcOyBhFbC7LFsYxWtd3M13d4hi97NdXd1WjLLJCapPHZD4NOnTkhCEIQhLJL5Nu2Mfzei/Q9/Jtm/PWavGLwj464lDEN49ybz7k/na9Tcbrdzb5/v9m3ZL979zy+SyBxplzoVvp40Pfy2ZQs8q+MXgb3JiVPEN/8AcnujdbmlVp7jc7uTZt33bt2/8v3PL5P2Gcsv+NuUMcyr7r9yeGcNucP3/e983rfqU1Pd7nbDdbN1t2bYbdn3YJgNMj8foj0ffyWaPcKyH4X8J+DN/wD9r9z7xvm+V6lX7zdTbNm+bPvo7dm3+nY/YA4mdPjAAAAAAAAAAAAAAAAAAAAEPm7KOXs95eu8q5qw/wB3YXfb3v8AQ32elu9xPLUl+FTmlmhsmklj5Iw+5/UqvDNBmlPKNCODZB1isYw/AqW4haWeKYLbYpWt5Zackm4lrVIy7JIbj4MksssssPJs27YxuwcxMwaH4/R9o88Sfd+JYlmnGMyY7jG9RxDEsSrbd1uN3GFKhSl+BQoSz1a00tOXbud8jDbGEIbIfRfoe/k2zfnrNXjF4R8dcShiG8e5N59yfztepuN1u5t8/wB/s27JfvfueXyWQGmTQrfTxoe/lsyhZ5V8YvA3uTEqeIb/AO5PdG63NKrT3G53cmzbvu3bt/5fueXyNPGh7+WzKFnlXxi8De5MSp4hv/uT3RutzSq09xud3Js277t27f8Al+55fJZARVMONCHzll/xtyhjmVfdfuTwzhtzh+/73vm9b9Smp7vc7YbrZutuzbDbs+7BD6I9H38lmj3Csh+F/Cfgzf8A/a/c+8b5vlepV+83U2zZvmz76O3Zt/p2P2AafFocq30X6Hv5Ns356zV4xeEfHXEoYhvHuTefcn87XqbjdbubfP8Af7NuyX737nl8n5urq33WWM0X+aNCmka8yHNjG68I2EmG0b6yn8ssZN6o1IywpbJt8jD77ZvkZZNxLtljdg560uND8HkPRliOWsXrZtzfn3GM25juLaa0jc3W5t7S3ozTSxmltrSn/N0d3ClQ3cds0ZpqUJtsN1NCP7wHEzpcgDgAAAAAAAAAAAAAAAAAAEPnLL/jblDHMq+6/cnhnDbnD9/3vfN636lNT3e52w3Wzdbdm2G3Z92CYAfj9Eej7+SzR7hWQ/C/hPwZv/8AtfufeN83yvUq/ebqbZs3zZ99Hbs2/wBOx49LmiPCNLWEWVrdYpeYPimD3Mb7CsVsYSwuLS4hLGEsYTRhutxutxPNLJNJGMacnwoRhCL94OdM6dJoUzi2gnO2dcuYnlvSdpsxLMNrc04xtKFvhFvh1CnX3ueElSvLRju7iWSeanVlp75JLuqUN1CbybP22iPR9/JZo9wrIfhfwn4M3/8A2v3PvG+b5XqVfvN1Ns2b5s++jt2bf6dj9gE1TMaHGhW+gfQ9/InlC8yr4xeGfdeJVMQ3/wBye59zuqVKnuNzu59uzetu3b/zfc8nlYHoe8Daccw6ZvGLfvD2GyYf4N9ybnedzLbw3e+7uO6+L/c3EPv/ALvk8tkB1p1mhSd/q44jaZ/xvOOj/SnjGUrPNXlx2wtbeWtNcTTzxmqz0a0838xPHdTRkn3E01OaeeMkYSzbiHsxzQNjVtnjFc/aKtJ15kq+zB5cXt5cLt720uJoQk3M8tGbcwln3UKk00827mjNVnjCMu6mhNcA560mhRuNastXH86ZS0hYxpJxLEcfwC9t7zELq8tJJpb2WjNRmkoUaVOaSna0oTU6s0IQlnjtrzRmmnjDbGwtIORMRzZ7gxbLObrzLGY8I32SxxOhSluJIUa24hXo1reeO91pJoU5IwhN5ZZ6dOaEfJGEf2A460mhUuXNBuK1M6Wee9LGkKtnvEMFpwkwWlVwylZW1hUjNupq0KNOaMk9XyS7J4whGG5hGO6jLTjJMawd3gdnoTznWzDLRmtZsJrUqcKtGNWX3TPDcW0YQ2R2Tb/NSjCbZ8GOybbDZthYSt80aCcr52zlSzXm3HsyYtZ0bmld08u3WIQnweWtTpb3LN7m3P8AfNGG62TRmmhNCMs00seYnTOmRA6qGjezyDokw3EIy0amJ5op08Yu68kIRjvdSSEaFKE25lm3MtOMsYyx2whUnq7I7IrmBxM6Z0uQBwAAAAAAAAAAAAAAAAAAK30X6Hv5Ns356zV4xeEfHXEoYhvHuTefcn87XqbjdbubfP8Af7NuyX737nl8njz9oCwjPulfKmlO7x+8tK2Wt53dnTpSzS3O8Vpq1DZPHy09lSabd+SbdS7IQ3EfhRtQc9adOlxoVvp40Pfy2ZQs8q+MXgb3JiVPEN/9ye6N1uaVWnuNzu5Nm3fdu3b/AMv3PL5LIH5vPmSvHvCKOEeNuZMvbzcy3PurAb/3JcT7JZpd7mn3M22SO72xl2fdllj/AEGnT4nLPmj/ACDlfPet1nvO1jTs58Lyfc0Ywt5aEJIT4rPS3ueeNOansm3NaldTxnhGE2+wpzwjNCMYtB58yb46YRRtbXGrzBsUw65lv8KxO0jtns7uWWaWWeMkfg1ZIy1J5J6c/wAGeSeaHkjGEYNH2j7K+jHK9tlLKVj7ns7f4dSpPGE1a5rRhCE1arNshup5tkNsdkIQhCEssISyyyw/SOaqtMuIhTMmgTM2Z8cwu+0y6Va2ecJwapNdW2DRwWjYW09zshCWpXlpTRhWllhutks0P+aMNu5mnln/AGGl/RVgemLJdfKON3Fa1mhUhdWV3S2xmtrmWWaWSpGTbCE8uyeaWMsfuwmjsjLNsmh+2HHWk0K3yrojxGllfFcr6Vc83mkC3xS2oWEad9bS29GlbUYTbjZLLNNNGvGaeM01eM8akYyUo7YRkhNH8rgOgDSPkKzny/oz1gMSwfL0lSNW2sL/AAG1xGpQmmhDdwhVnjLsljPuptzLLLCEZo+SMYzTTXkOetJofm8h5Fw7IGEVsLssWxjFa13czXd3iGL3s11d3VaMsskJqk8dkPg06dOSEIQhCEskvk27Yx/N6B9D38ieULzKvjF4Z914lUxDf/cnufc7qlSp7jc7ufbs3rbt2/8AN9zyeWyBxplzoRuZbvA7DLmK32Z5aM2DW9lXq4jLWoxrU420tOMasJqcIR3cu4hNtl2R2w8myLPmpBo3s8DyFcaSLmWjVxDMtSejbzwhCaahZ0ak0kZNsZYTSzT1ZZ4zQhNGWMJKMfJGEVp6RtC2B6UcToXOZc05qp4ZTp0aVxgdnicaOHXstOrGrCNalCXbNNGMYQjNCaEdksuyMIwhF+8s7Ozw6zoYfh9pRtbW1py0aFCjThJTpU5YbJZJZYeSWWEIQhCEPJCEHOnRGhx2vsAi5AAAAAAAAAAAAAAAAFb6UND38pOb8i5q8YvB3iViUcQ3j3Jv3uv+doVNxut3Lvf+42bdk3333PJ5bIHMTo8cArfA9D3gbTjmHTN4xb94ew2TD/BvuTc7zuZbeG733dx3Xxf7m4h9/wDd8nlsgInQK3wPQ94G045h0zeMW/eHsNkw/wAG+5NzvO5lt4bvfd3HdfF/ubiH3/3fJ5WB6HvA2nHMOmbxi37w9hsmH+Dfcm53ncy28N3vu7juvi/3NxD7/wC75PLZAdaXGhW+lDQ9/KTm/IuavGLwd4lYlHEN49yb97r/AJ2hU3G63cu9/wC42bdk3333PJ5ZjS5o+/lT0e4rkPwv4M8J7x/tfuff973uvTq/ebqXbt3vZ99DZt2/0bH7ANMudCHybl/xSyhgeVfdfuvwNhtth+/73ve+7zSlp7vc7Y7nbuduzbHZt+7FMA4Fb4Hoe8Daccw6ZvGLfvD2GyYf4N9ybnedzLbw3e+7uO6+L/c3EPv/ALvk8v7bMeXMDzdgd5lrMuGUcQwzEKcaVxb1YR3M8u3bCMIw8ss0IwhGE0IwjLGEIwjCMIRSQ50zIp/V91ff5CvD3/vd4b8Oe5f/ANQ9zbzvO+//AJSfdbd9/wC2zc/07fJ7NJOgLCM6Zos9IuWcfvMpZ0w/cbzi9jSlqS1dzGWEPdFGOyFXZThPT++l2yzbmfdySwkhag5606dLjQpm31fMVzHjlpjGmfSjiWerfDalKtZ4TGxpWGHb5JCp8Ovb04zSVpv5zyR+DHZCMs27kjuYfttLmj7+VPR7iuQ/C/gzwnvH+1+59/3ve69Or95updu3e9n30Nm3b/RsfsBx1p1mhW+atD3jNoOoaGfGL3NvOG4dh/hL3Ju9vuWajHd71u4ffbz9zd+Tdfdjs8v7DJuX/FLKGB5V91+6/A2G22H7/ve977vNKWnu9ztjudu527Nsdm37sUwGmdTkAcAAAAAAAAAAAAAAAAAACq9NOhTEdK2L5Tx7CM7eLl9lK5q3drV8Gy3m6rTTUZpJtzNUlhDczUIR2RhNCO3yw8nlh8T0GaU83UIYNn7WKxjEMCq7uF3Z4Xgtthda4lmpzybiatTjNtkju/hSTSzSzQ8mzbsjC7BKKphxoQOSsi5S0d4HLlvJeCUcMw+WpPWjSpzTTzT1Jo+WeeeeMZ55vJCG2aMYwhLLCHkhCEPyuB6HvA2nHMOmbxi37w9hsmH+Dfcm53ncy28N3vu7juvi/wBzcQ+/+75PLZA40y5fldJmjfLmlbKVxk7M8taW1r1KVaSvbwpwr0Kkk0IwnpTTyzQlmjDdSRjs27meeH9L8ThmhbSFeYdHLWkTTvjGY8uT20ltWw+3wuhY1rqSWaTbJWuoRnrzyTySzST7JpZ54Tx2z+WO24AiqY8TjQrfQPoe/kTyheZV8YvDPuvEqmIb/wC5Pc+53VKlT3G53c+3ZvW3bt/5vueTytA+h7+RPKF5lXxi8M+68SqYhv8A7k9z7ndUqVPcbndz7dm9bdu3/m+55PLZATVMmhW+B6HvA2nHMOmbxi37w9hsmH+Dfcm53ncy28N3vu7juvi/3NxD7/7vk8rShoe/lJzfkXNXjF4O8SsSjiG8e5N+91/ztCpuN1u5d7/3Gzbsm+++55PLZAdadOk0Krz5oQusezxR0nZCz3eZNzTC2lsbm5oWNG5t7u3hCaEYVqM253yfy04QmnmmhCFGnsl2yyzS/ltIeq3iulDA7GTOelzEsTzDZVIQlxKthtKS2pUNtTdU6NnRmpySTT7qjGepNNPNHeJYQjCHwYX6OYqmDQAIuQAAAAAAAAAAAAAAAAAAABW99oe8LaccO0zYlmLb4Gw2bD8Pw2hab3s3UtSEZ61WaebfP9/W2Qlkk+7T8sdzHd2QOYnQCt806HvDumDLGmLDsxe4r7L9tPY1rSvab/RubebfYRhLGE8kac+5r1vhR3cNu4jufgxhNZAROgUnV1b7rLGaL/NGhTSNeZDmxjdeEbCTDaN9ZT+WWMm9UakZYUtk2+Rh99s3yMsm4l2yx/eaPso5yy17vu876SbzN19eb1TpzzWFKxt7ejT3cYQkoUtsN3NNUm3VTbtmhLThshuIbf2ATVM63GhSeS9XHEdHmaLmtkzSnjGGZOu8So4lVy5Tt5ZoxmpxhNLThdTTRmlkjNLLLPslhNUpQhTnmm2bp+k0X6Hv5Ns356zV4xeEfHXEoYhvHuTefcn87XqbjdbubfP9/s27JfvfueXyWQOZqmTQpOrq33WWM0X+aNCmka8yHNjG68I2EmG0b6yn8ssZN6o1IywpbJt8jD77ZvkZZNxLtljPaPdB9nlTMdTP2b81YlnPN9WnPRlxTEYQlp2lOapUmjJa0IRjChLGFSMsYQmjCEN1CTcSzzSxs4OtJohW+njQ9/LZlCzyr4xeBvcmJU8Q3/3J7o3W5pVae43O7k2bd927dv8Ay/c8vk/YZyy/425QxzKvuv3J4Zw25w/f973zet+pTU93udsN1s3W3Ztht2fdgmBxply/H6I9H38lmj3Csh+F/Cfgzf8A/a/c+8b5vlepV+83U2zZvmz76O3Zt/p2P2AOJnT4wAAAAAAAAAAAAAAAAAAURYavGkLLOb815qyHpw8A+NuJVMQu6Hi1Qutm2rVqSSbqrUj97v08NsIS7dvlh9zZe45iZg0KlyVoFq4Tn2XSppAz7iWcc1W9Oe3s7mpbyWVta0Y09xskt6cYwhNsmrf80JI77NHcbv4cZLShoe/lJzfkXNXjF4O8SsSjiG8e5N+91/ztCpuN1u5d7/3Gzbsm+++55PLZAdadOlxoVvpc0GZX0s+4sUuLy8wXMeEbZsNxrD5oSXFCaG2anCf+meSWpGE8IQjLNCMI7meTdTbfzd7q/wCcs6V6Nppd034xmfAqOyabCbHDqWE0bqaFSnPCFxGjNHfZP5v7myE0sY7ZZ5Y7dt2DmKpg0PH4GwjwR4v+CrPwX7m9x+4d4l9z+59zuN63vZudxufg7nZs2eTZsUzgOrxnbJtnPlTJWnvHsLyhUqRj4Nnw23rXlKnPCG/S0byOyNGaaO7mlmkkhCSabdbIzbZprmxnCMOzBhF9gOL2+/2OJW1W0uqW7ml3yjUljLPLupYwjDbLGMNsIwj/AFRVLeasOB3VnXwihpW0m2mDVqc1tJhNHMUY2dG2jCMsLeWSenNtpQk+BCWaM3wYbIxiUySr7V/yvh2G6z+kSvlSveX+C4LhsuF3d/eXE1S4qYjPPQjWmqxqbJ55561vdzTTQhuNsI7NkIyQjb+lDQ9/KTm/IuavGLwd4lYlHEN49yb97r/naFTcbrdy73/uNm3ZN999zyeX9VkrIuUtHeBy5byXglHDMPlqT1o0qc00809SaPlnnnnjGeebyQhtmjGMISywh5IQhCeJq8emCIfG8s7PEbOvh+IWlG6tbqnNRr0K1OE9OrTmhGE0k0sfJNLGEYwjCPkjCKmcq6As96P97wLIennGMNypSuYV5cMucGtLy4pyzbmNaWS4qQ2SbqaE80NlLcyxnjGMs0d1Ga7BxEzDlT+jXV1w7RlpQxbSHhmaby9o4phvuGa1vKc1W4mrTRoT1bmrczTxjUnqVKM883wJYbasdmyEIQVZUyb46a5WfLW1xq8wbFMOwS2v8KxO0jtns7uWjYyyzxkj8GrJGWpPJPTn+DPJPNDyRjCMNZvxOFaJcuYPpVxnS9bXuJTYzjllLYXFCpUpxtpacstGEIySwkhPCb/Z5Puzxh5ZvJ9zZKKtcy40PxNLVvusz5osM0aa9I15nybB9z4OsJ8No2NlJ5Zoz77RpxmhV2zb3GP3u3e4Sz7uXZLD9hpq0W/yw5Hq5N8ZrzBN3c0bnfqEm+SVNxGP83Wp7qXfJPLuoS7qGyeWnN5dzsj+8EetOs0K30o6G/5SdF9to28dMYsvcnuX/wAQqze6Kt3vMNz/ALVDbLv26+/j5Zf5yWSf/l2R8ekvQV/KJhGTsI/lDzJhvilc0a3uqWvvlxebiWWXfZ5/g7LqG42y19kdzGepHcR3XktQIqmDQAOHIAAAAAAAAAAAAAD43kt5PZ15MPr0aF1NTmhQq1qUatOSpsjuZppITSxmlhHZGMsJpYxh5NsPuvweg7RBZ6FMlz5TtsbrYtUuL2rf3FzUowoyzVJpZJIQkkhGbcywkpyfdmmjGO6jthCMJYWEOdPi0Ao3LuqtlzDNHeP6KsazBWxLAMUxaXFrGrJZ06V/YVIbmXyVpozyTTRkpySRmlpyR2TVf6J4QlvIImY1GhTNnoLz7ilnQwDSRp5x7MWXqFOWnPh9pY08NqXcsIbiNO5uZJpq1alPTjPLPLGbbNGaE0ZtsNqe0D6Hv5E8oXmVfGLwz7rxKpiG/wDuT3Pud1SpU9xud3Pt2b1t27f+b7nk8tkDmapnxONCq9Ougz+Wahg9S0zjeZdvsH910pK9GjvstW3uacKdenNLCeSPwpZZZdu62bmM8sZZt15LCy1gNnlXLmFZYw+pWqWuEWVCwoT1owjUmp0qcJJYzRhCEIzbJYbdkIQ2/wBEEkONM6NDlSdXVvussZov80aFNI15kObGN14RsJMNo31lP5ZYyb1RqRlhS2Tb5GH32zfIyybiXbLH9hkPRliOWsXrZtzfn3GM25juLaa0jc3W5t7S3ozTSxmltrSn/N0d3ClQ3cds0ZpqUJtsN1NCP7wczVMuNCt8c0PeGdOOXtM3jFvPgHDZ8P8ABvuTdb9upbiG733dw3Pxj7m4j9593y+Rp40Pfy2ZQs8q+MXgb3JiVPEN/wDcnujdbmlVp7jc7uTZt33bt2/8v3PL5LIHHWnWaFb6adC2HaYMOwuaXHrzAcdwG591YVitruppraaM0kZ/gQml27d7kjCMJpZpZpJYwjs3Us32l0TVce0d4xkPSdnLEs11MeqRq3l/GnJZxpzS73vULelT2yUpZN5pz7n4UJqm7mmhGE8ZVhB1p1OdCjcuavmfcPwOzyLmXTtiWL5MoU4W1xg9LCadrVuLaEdsLeN3CpNWlpR8kkZYR8tPbThGWEYbP1WgfQ9/InlC8yr4xeGfdeJVMQ3/ANye59zuqVKnuNzu59uzetu3b/zfc8nlsgczVMuNCt9A+h7+RPKF5lXxi8M+68SqYhv/ALk9z7ndUqVPcbndz7dm9bdu3/m+55PK0uaDMr6WfcWKXF5eYLmPCNs2G41h80JLihNDbNThP/TPJLUjCeEIRlmhGEdzPJupttkDjrTp0udCn/5FtIWYv/DdJ2nfGMfwKby1sNw3C6GEe6v6JqVerRjGeehNJNPLNThudu6hHbCMsFwATOkAHAAAAAAAAAAAAAIHPmXLzOGS8aynY4lRw+pjNlVsJrmrbRuJaVOrLGSpGEkJ5Ns24mm2fChCEdkYwmhDcxng1D8rouyDZ6L8hYRkSxxCtfU8LpzwmuassJZqtSpUmqVJoSw+9l3c82yXbGMIbIRjNGG2MxmXAbPNWXMVyxiFStTtcXsq9hXnoxhCpLTq04yTRljGEYQm2TR2bYRht/oikhzp8ekUFiuq3eYxoTwbQ1c6QKMtPA8WmxG3xCng8YTTU5oVoxpT04147Zt3cTx3cJoQ2Qlhudu2aNy5yy/425QxzKvuv3J4Zw25w/f973zet+pTU93udsN1s3W3Ztht2fdgmAmqZcaFEY5qu+GdB2XtDPjzvPgHEp8Q8JeDN1v26muI7jet9hufjH3d3H7z7nl8lj6XNH38qej3Fch+F/BnhPeP9r9z7/ve916dX7zdS7du97PvobNu3+jY/YB1pNCHybl/xSyhgeVfdfuvwNhtth+/73ve+7zSlp7vc7Y7nbuduzbHZt+7F+P0D6Hv5E8oXmVfGLwz7rxKpiG/+5Pc+53VKlT3G53c+3ZvW3bt/wCb7nk8tkBplyrHD9CNnb6Zc0aVsQxijiFrmjCYYTXwatYQjThT3FvJNup4zxhUlmhbx2yxkhDZPs/o8sDlXQFnvR/veBZD084xhuVKVzCvLhlzg1peXFOWbcxrSyXFSGyTdTQnmhspbmWM8YxlmjuozXYOetLjQp/Rrq64doy0oYtpDwzNN5e0cUw33DNa3lOarcTVpo0J6tzVuZp4xqT1KlGeeb4EsNtWOzZCEIPZpX0GfygZowLP+Wc43mVM14DspUcSoUfdEs9vCM8YU5qUZ5YR+FPP5duyaWeeWeWeEYbm1A606dJoU/mLQHiOZ77R1imL6RLy9vsjYlUxS6ubuylqT4nWqXFKvPLDczywoSQmpRlklhCaEkkZZYbdx5ZjS5oMyvpZ9xYpcXl5guY8I2zYbjWHzQkuKE0Ns1OE/wDTPJLUjCeEIRlmhGEdzPJupttkB1pNCk73V/zlnSvRtNLum/GMz4FR2TTYTY4dSwmjdTQqU54QuI0Zo77J/N/c2QmljHbLPLHbtuazs7PDrOhh+H2lG1tbWnLRoUKNOElOlTlhslkllh5JZYQhCEIQ8kIQfYcTMy50K30D6Hv5E8oXmVfGLwz7rxKpiG/+5Pc+53VKlT3G53c+3ZvW3bt/5vueTysD0PeBtOOYdM3jFv3h7DZMP8G+5NzvO5lt4bvfd3HdfF/ubiH3/wB3yeWyA6063GgAcOQAAAAAAAAAAAAAAABW+lDQ9/KTm/IuavGLwd4lYlHEN49yb97r/naFTcbrdy73/uNm3ZN999zyeWyBzE6PHAK3wPQ94G045h0zeMW/eHsNkw/wb7k3O87mW3hu993cd18X+5uIff8A3fJ5bICJ0Cq9JOgLCM6Zos9IuWcfvMpZ0w/cbzi9jSlqS1dzGWEPdFGOyFXZThPT++l2yzbmfdySwkhG2+r5iuY8ctMY0z6UcSz1b4bUpVrPCY2NKww7fJIVPh17enGaStN/OeSPwY7IRlm3ckdzC5hz1pcaEPnLL/jblDHMq+6/cnhnDbnD9/3vfN636lNT3e52w3Wzdbdm2G3Z92CH0R6Pv5LNHuFZD8L+E/Bm/wD+1+5943zfK9Sr95uptmzfNn30duzb/TsfsBxp8WhyrfHND3hnTjl7TN4xbz4Bw2fD/BvuTdb9upbiG733dw3Pxj7m4j9593y+Swryzs8Rs6+H4haUbq1uqc1GvQrU4T06tOaEYTSTSx8k0sYRjCMI+SMIvsEzMijcL1cszZBvL+noZ0yYllLBsSqe6K2F3WFUcUp0622by0pqs0NxLuIySeWEZ4wkhup5tkNz+w0W6GMD0aVbzG62L4lmPM+K06VPEcdxWrGtc1ZZJJJd7kjHbGSltkhGEu2aPklhNNNCSTZYQ5mqZcaFb6UND38pOb8i5q8YvB3iViUcQ3j3Jv3uv+doVNxut3Lvf+42bdk3333PJ5bIBxp0+JyAOAAAAAAAAAAAAAAAAAAAU/jur37nzRdZ30UaQMYyNjWJ3M1zicKUPd1lfTzRrRnnqW1WbZGfdVoxl2xjJJs+DJCMd1C4BzEzGoVXg2h/OV3i9jimk/THjGa6OE3NK7ssPtrKlhVpNWkmhPLNcyUIxjcbmpJRnkhNGEJZpI+SaE0YPZpc0GZX0s+4sUuLy8wXMeEbZsNxrD5oSXFCaG2anCf+meSWpGE8IQjLNCMI7meTdTbbIDrTp0uNCk73V/zlnSvRtNLum/GMz4FR2TTYTY4dSwmjdTQqU54QuI0Zo77J/N/c2QmljHbLPLHbtuazs7PDrOhh+H2lG1tbWnLRoUKNOElOlTlhslkllh5JZYQhCEIQ8kIQfYJmZc6Fb6B9D38ieULzKvjF4Z914lUxDf8A3J7n3O6pUqe43O7n27N627dv/N9zyeVgeh7wNpxzDpm8Yt+8PYbJh/g33Jud53MtvDd77u47r4v9zcQ+/wDu+Ty2QHWnW40K30oaHv5Sc35FzV4xeDvErEo4hvHuTfvdf87QqbjdbuXe/wDcbNuyb777nk8vj0k6AsIzpmiz0i5Zx+8ylnTD9xvOL2NKWpLV3MZYQ90UY7IVdlOE9P76XbLNuZ93JLCSFqB1pg0KrwbQ/nK7xexxTSfpjxjNdHCbmld2WH21lSwq0mrSTQnlmuZKEYxuNzUkozyQmjCEs0kfJNCaMExpc0R4RpawiytbrFLzB8Uwe5jfYVitjCWFxaXEJYwljCaMN1uN1uJ5pZJpIxjTk+FCMIRfvA606dJoUnjOr/nLPGEX2E6T9N+MZgo1LarSsra2w6lhtpJWmljuatzRoTQjdb3UhRqSSzTSwhNTj92E0YP3miPR9/JZo9wrIfhfwn4M3/8A2v3PvG+b5XqVfvN1Ns2b5s++jt2bf6dj9g8eM4b4Ywi+wj3feWPu62q23uqzq71cUN3LGXfKU+yO5nl27ZZtkdkYQiTVM+I0M1az2TsD0oabNGWjqlWo2+J3lO6q4pWlkjTrQw6EYTywhV3E0IzbKF3vcsdsJZ47YwhCbbHTdnZ2eHWdDD8PtKNra2tOWjQoUacJKdKnLDZLJLLDySywhCEIQh5IQg/E6OtDeV9HGI4nj1piGMY5juL7mS6xnHLuF1ezUZZZYS0YVNzLskhuJY7Nm2OyXbGMJJIS/vHNU6dEQQAIuQAAAAAAAAAAAAAAAAABW+lDQ9/KTm/IuavGLwd4lYlHEN49yb97r/naFTcbrdy73/uNm3ZN999zyeWyBzE6PHAKfxzQNjVtnjFc/aKtJ15kq+zB5cXt5cLt720uJoQk3M8tGbcwln3UKk00827mjNVnjCMu6mhNcARMwKNxrVlq4/nTKWkLGNJOJYjj+AXtveYhdXlpJNLey0ZqM0lCjSpzSU7WlCanVmhCEs8dteaM008YbY/qtKGh7+UnN+Rc1eMXg7xKxKOIbx7k373X/O0Km43W7l3v/cbNuyb777nk8tkDnrS40Px+lzR9/Kno9xXIfhfwZ4T3j/a/c+/73vdenV+83Uu3bvez76Gzbt/o2JjJuX/FLKGB5V91+6/A2G22H7/ve977vNKWnu9ztjudu527Nsdm37sUwONPi0OVP6OdX3+T/RFmjRV43e7/ABk92/7f7g3r3P7otZKH+73ybd7ncbr76G3bs8n3UxlXQ94s6Dq+hnxi9079huI4f4S9ybjZ7qmrR3e9buP3u/fc3fl3P3YbfJZA5mqZcaH4/RHo+/ks0e4VkPwv4T8Gb/8A7X7n3jfN8r1Kv3m6m2bN82ffR27Nv9OxRGj/ACDlfPet1nvO1jTs58Lyfc0Ywt5aEJIT4rPS3ueeNOansm3NaldTxnhGE2+wpzwjNCMYtB58yV494RRwjxtzJl7ebmW591YDf+5LifZLNLvc0+5m2yR3e2Muz7sssf6DR9o+yvoxyvbZSylY+57O3+HUqTxhNWua0YQhNWqzbIbqebZDbHZCEIQhLLCEssssEVaNM9smh+kARcgAAAAAAAAAAAAAAAAAAAAAK30D6Hv5E8oXmVfGLwz7rxKpiG/+5Pc+53VKlT3G53c+3ZvW3bt/5vueTytPGh7+WzKFnlXxi8De5MSp4hv/ALk90brc0qtPcbndybNu+7du3/l+55fJZA5606dLjR2IfOWX/G3KGOZV91+5PDOG3OH7/ve+b1v1Kanu9zthutm627NsNuz7sH4/Kuh7xZ0HV9DPjF7p37DcRw/wl7k3Gz3VNWju963cfvd++5u/Lufuw2+SyA0zHicvx+iPR9/JZo9wrIfhfwn4M3//AGv3PvG+b5XqVfvN1Ns2b5s++jt2bf6diHwPQ94G045h0zeMW/eHsNkw/wAG+5NzvO5lt4bvfd3HdfF/ubiH3/3fJ5bIDTJoVvjmh7wzpxy9pm8Yt58A4bPh/g33Jut+3UtxDd77u4bn4x9zcR+8+75fIwPQ94G045h0zeMW/eHsNkw/wb7k3O87mW3hu993cd18X+5uIff/AHfJ5bIDrS40KfzVq80K+eKmk3RjnO8yNma72y31a2tKd1aXcs0Jt8jPbz7IRnnm3E0YxjGXdSQm3G7ju0xlHRTmGxzDaZu0iaUMYzhimG75CwpbxJh+H2+6kmk333LRjuZ68JateXfJox+DU2bNsssYWQHWk0K3xzQ94Z045e0zeMW8+AcNnw/wb7k3W/bqW4hu993cNz8Y+5uI/efd8vksgCZ0uQB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/2Q=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Top 10 Directors by Rating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 IMDB Ratings vs. Gross Revenue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Frank Darabont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leads with an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8.95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IMDB rating but not the highest revenue.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Roger Allers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highest revenue at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$422.78 million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a lower rating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8.5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Revenue Disparities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Revenues range from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$7.56 million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to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$422.78 million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showing critical acclaim doesn't always equal commercial success.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Data Gaps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Missing revenue data for directors like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Masaki Kobayashi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limits financial comparisons.</a:t>
            </a:r>
            <a:endParaRPr lang="en-US" sz="56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QADAQEBAQEAAAAAAAAAAAUGBwgECQMCAf/EAGsQAQAABAIDCgYOBgYHBwABFQABAgMEBQYHERIIExUWNFR0krHRFCE1N1VyGCJSWHWRk5WjsrPC0+EjMTI2c7QXJEFWV5QlMzhCUXbSCSZhcYGEhSdDOWKhRkhJh7XFKGN3gmSDpqfBxPD/xAAcAQEBAAIDAQEAAAAAAAAAAAAAAgEHBQYIBAP/xABEEQEAAQEEBQgJBAAFBAMAAwEAAQIDERIxBjI1UXIEBRM0YZGxsgchIkFTcYHB8BYXc4JSVMLR0hUzkqIUQuElYqFD/9oADAMBAAIRAxEAPwD6p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/SlpJwjRblWrmPE6UbirNPChaWss0JZritGEYwl1/2QhCEYxjqjqhD+2OqEf35Nya15ZbU2FhTiqqm6I7WJm71yzAcR4lusNLt7d1K9lfYdYUZox2KFGyknhLD+yGufajH43l9lNpn/vDa/N9D/pd4p9HHPFURM1UR/af+L8umpdzDhn2U2mf+8Nr830P+k9lNpn/ALw2vzfQ/wCln9tud/8AHZ/+VX/E6al3MOGfZTaZ/wC8Nr830P8ApPZTaZ/7w2vzfQ/6T9tud/8AHZ/+VX/E6al3MOMsr7rnSNhuJU58zU7LGLCaaEK1OFCWjVhL/bGSaTVDX60Iw/8AL9brvLeYcKzZgVjmPBK+/WWIUYVqM0Yao6o/rhGH9kYRhGEYf2RhF17nvRrl/MGGeVRGGrKYm+L93umJ+cfJdNcV5KQJ2Y8w4PlLL2KZrzDeeCYVgtlXxC+uN7mqb1b0ZI1Kk+zJCM02qWWMdUsIxjq8UIxcAtRGodzxuodGu6Yw7Gr3INDGrOtgFajSvbPFbWSlWllqyzRpVIRpz1Kc0s0adWGqE+1CNOOuWEIyxm28AAAAAAAAAAAAADWWlbdAZN0P5yyDkfMuGY1c3+kbE44VhdSxo0p6NGtCrb0tqvGepJNLLtXNOOuWE8dUJvF4oQiGzRhmmLSrl7Qlo4xfSfmuzxG7wrBfB/CKOH05KlxNv1enQl2Jak8ksdU1WWMdc0PFCP64+KM7QTp2yNuh8jRz7kKGI0rOle1cPubbELeFG4trinCWaMk8JZppI65KlOeEZJ5oap4QjGE0JpZQ2IDRGhHdl6Jd0DpDxbR1o+ssxT3OE2VfEOEL2zp0bS6t6VenR26X6WNX20a0k0sJ6ckdnXtQljDZBvcah087pnJu59xHKuEZlyvmvHb/ADlWuLbC7XL9lSuq1StSmoy73sT1ZJozTTXFOEsssJoxjrh4vFrxX2a+UML/AK9nzQvpmyPgVLlePZhybVo4fZ6/FJvs9KepPDbnjJTl1SR9tPLCOqGuMA6IEXJucsr6Qsr4bnTJeN22LYJi1GFxZ3lvGOzUl1xhGEYRhCaWaWaEZZpJoQmlmlmlmhCaEYQ1Vpf3WWTdDukrC9E97kLPmaMx4xhkuK2drlnC6V7NUoxnrSxlhJGtJUjNLC3qTRhCWMISw16/16g3eOf8m7tPRrmXSVhuijM2Tc+aPswYzRhVwylnLB5MNlvJpp4yU6dP9LNNtVJpZ4SRmhCWaaSMkJozxllm6AABzdX3cmTaucs05Hy1oY0vZqv8nYnWwrFKmX8uUr6jSrU6tSlta5LjallnmpVIyxmhLGMJY+LxRhAOkRpnRVusNF+lTN9xo38EzFlDOtvtz8Ws14ZHD8QqUpaUlXfJJdc0kdclTahJt75GWSefY2IbTcwAIucs5ZX0e5XxLOmdMbtsJwTCaMbi8vLiMdmnLrhCEIQhCM00000YSyySwjNNNNLLLCM0YQiFoY7x6we70ef0l5etcRx7Cq2C8O2NHDbSae7v7eNDfqctCjPszTVakuqEsk2zGM00IR1RYZuaNOvsitF9DSRxJxHLG+3txZeDXVTfqVbeowhvtvW2ZN+pR17MZtiXVUkqyao7G1ENqgAAAAAA1jp203YboawGhcQtJb/GMRmmksbSM+zLql1bVSeMPHCSXXDxQ8cYxhCGrxxh9XIuRW/OPKKeS8mpxV1ZR+f/AOvx5Ryiz5JZTbW03Uxm2cOBbrdfabrivPWpY1h9tJNHXClSw6lGWX/whtwmm+OMX5ey305f3ltPm2h/0u8R6NOeJjWs/wDyn/i63Ol/IP8ADV3R/u7/ABwB7LfTl/eW0+baH/Sey305f3ltPm2h/wBLP7Z88f47P/yq/wCJ+sOQf4au6P8Ad3+OAPZb6cv7y2nzbQ/6T2W+nL+8tp820P8ApP2z54/x2f8A5Vf8T9Ycg/w1d0f7u/xxbo83Z+c7DGKNvpEt7XE8KrTwlrV7e3hSuKEI/wC9LCXVLPCH64y6tcf7I/8AHsyzvLXELOhiFjXkrW9zTlrUakkdcs8k0Ncs0P8AwjCMIusc96O8u0ftKaOWUxdVlMTfE793r+cOY5u515NzpTNVhPrjOJzh+wMU0p6S8r6HdH+M6Ss51bmTCMDoy1a8LajGrWqTTzy06dOSXxQjNPUnkkhGaMJYRmhGaaWWEZocG5JlY13oJ07ZG3Q+Ro59yFDEaVnSvauH3NtiFvCjcW1xThLNGSeEs00kdclSnPCMk80NU8IRjCaE0suxAAAAAAAAAAAAAAY7nzSJkbRfl6tmvSDmnDsBwqjtQ8Iva0JN9nhJNU3qlL+1VqxlpzxlpyQmnm2Y7MsYgyIc3WG7hyvj9CbFMl6BdN+asEnrVqVnjODZPjXsr6WnUmpxqUZ41ZZoyxmkj4ppZZoaowmllmhGENzaNNKej/TFlennPRrma2xvCJ61S2jXpST05qdaSPtqdSnUllqU5tUZZtmeWEYyzSTQ1yzSxiGVgAAAAAAAA5/zvuy8m5N0r43oZstFuk3NmY8Ao0bm8p5ZwSlfywo1KNGrCpCEK8KmzCFenLGaMkIQmjq/thGIdADRGSd2TovzRnm00a5oy/nPR3mbFN54Kw/OmCxw6fEt8jUll3mMJp5Ya5qUZIb5GTbnmlkk25tcIb3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w7tmrUhSydRhPGEk02ITTS/2RjDweEI/wD24/G6ecv7tr/7jP8A5H//AFnbNBvXz/yf+3kqfna6kuXwHod8YAAAA7e3KFWpU0P2kk80Ywp3t1LJCP8AZDb16vjjH43ELtvcm+aG36fc/Wg6D6R4/wD4eOOnwqftY6zcrlX/ALQzPmYcN0X4FocyJc/96dK2NUsBtraWeejVr2muWFaWStCaWnT26tS1ozwqTbM1O4qQ1RhtTS9VOAM0YHpM3RW7azNpA0Oz6O73+hDwHArelmqhey29a4jLdRmmmkpyTTT1aF34VszyxpwhGlQml2tW1HRT6mRRwb2Jm7Q0fYZheK4jLkXSdlmxylXq4jX3/fsQw+3p2drs0qEJdVWG94fLvtSnGWHhlzsxlljNve7tNWmvOWiPTDopwObB7a+yPn7E58v4hXp4ZVnurHEZ9mW01XG/y0YS1J6ssYyTU4zwkt680sZ46pZOd91zoY3W+lnRZd4vpUk0IUrDI1G7zFC6wOGJy4jCjRtqk1ahTnryTS7NSWWWMZNcsJp6VKMZobLPNO3gO6u3AkNIlHg6pitpgtLNcKkPCLa3tcQsZZoYjJTkjrmm1Sy31GSE+1LGM0sdrVqqQDpDStpAw7RVo1zNpGxSFtPRy9hle+loXF1LbS3NaSSO9W8Kk0Iwlmq1NinL4oxjNPLCEJoxhCPN9vu1s15M3P8AkbSJpIyHw1n7SXe1pMtZUwPDrmx3+3lrS05Zoz1Zq8023LPTqSTSy66nhNGWSnGWE1VhmnHS7jG6n0X6EdCuSMUw6TFdM+9X2Z6lpCWHB1vYxhG8hC2uIwqb1Lc0bieSaFWWM/B80kk1SE8YvNukspY9h+7q0O2GRM0W2jOjXylwJgWPcD0K1laVqfh8kLSjRq7NCeaMlajRhShHXL4TS1Q1xkhENiZr0v7ubRHk2npU0jaLNGWYMv2NGFzjWC5bub6litjRmpTRjUnqTxq0YS0Z9nfZqcK0ISwmjD2kJqsm5sU0z4diu5zxbTzo9ntryjJlK9zFh1O6jLUllrUrWerChXhSnjCE0lSSNOpJLPrlmlnl2oRhrazzHuct1Lm3L2KZUzDu0vC8Kxqyr4ffW/8ARzh1PfbetJGnUk2pKsJpdcs0Ya5YwjDX4owio3eiP+gjcN5x0VcYOHOA8mZl/r/gng2/b9Tu6/8Aq9ufZ1b7s/tR17Ovxa9UAwzc/wC6Y3Se6Hy1l3NmUNH+TKWFYZjVHC86XN1Vq057jfLuSNWGF0d+js+D2NSlVqT3E/t56kZack0ZNmfc2lXOmnK3zDb5F0I6MsOxC8r2Ul7d5nzJdzW+CYdtTzwkpRkpa691VmhQqyzS0tW9Rq2800YyzxhDDP8As+v9kLIX/wAp/wDlS6ayzRpm3VG6E015w0cblzGMFyTgmjOtUw3GMSxunQqzX97v09L9majXmll2qFbe4SSfsyTzVJ4TT06coZng26T0u6MdNeX9Dm6iy/lShJnmjRly3juT7e/msoXs1aal4JXjc65ppppo0tcZP9VvtKM8Iy1Iz0883S26Wwfc7YPgdOnlXEc15pzXe+A4BgFjtST3s8s1OFSMakJJ9nVvtOWWWEs0889SSWWXVtTSciaetFelDR9undAOOaTtO2I6RbnMOc7TweSvhkMPt8O3i7w+WbeaFOrPSk3yE8m1sSya409qbajHXDaumP8A0L/2lWhjMOMf1DCr3LNxhttfXP6K3rXcZMSkhbyVJtUs1XaubeXYhHa116UNWueXWFnOWm3di6FdGuJaVdMeRdGVzhFLDIy+C5er3fhuFYjXkhLaT3UlarvVehC5mpUastCrGeG+7ck00skde3ty5pVzDpt0E5Z0n5rs8OtMVxrw3wijh9Oenby7zeV6EuxLUnnmhrlpSxjrmj44x/VDxQ9G6dxLDsK3Oek66xS/trOjPlLFbaWpcVZacs1ara1KVKnCM0YQjNPUnkkll/XNNNLCGuMYQaI3OuG4jjP/AGZ1zhGEWFzfX99lLNlta2ttSmq1q9aevfyyU5JJYRmmmmmjCEJYQjGMYwhAFHLm6g067onNGNWu5VyHlSllDLlapbVs1Z2mvJLbE62qnsU7elbwlqU5tUak+zNtx3ualGfeJppZJsr0L7pHPOK6WsR3O+nzI+HZXz1Y2VTEMPvsOu48GY/by1Jvb2claO+f6rVNCEJqkYwpXEZ4UZqU1OGkNxjo/wBPucdzzl2/0a7rW2yxhFvWvraOA0smYfiU2G1oXVWeanUrVJ4VIzTwnlrbM8IRhLWk1e12Yx29lLcmaR7bdAZY3QGk/dCcdcVyzZV8Po2/FOhhu+W9Sjc05ZNqhW2YbM11PPrjJGMf1a9WrUHTLjPdyf7Qu5Y/5zm/nsLdmOM93J/tC7lj/nOb+ewsGxP+0F/2Qs+//F//AJUtWmdzJXtdz3pVyDaX9vh1llbdAaP8vV7G5ko0baFDHrHD6Us9CaO+w179v008Z409qrXu6UsuuMKk0dzf9oL/ALIWff8A4v8A/Klq13pYyHfZg3CWjPSPlS22c5aL8s5dzbgV7JJb7dv4Na289ztRrSxhNShRlmrRpQjDbnt6Xin1QkmDc2660n3Wi/QbjdfA6WI18zZn1ZYy3b4bNWlu6uJ3ks1OnGhNSkmmlq05d8rS/qjNNShJCaE00rmbclaMMH0MbvHPejHA6u/W2A6P7ShPcbM0vhNxNTwipXr7M088ZN8rT1KmxtRhLt7MPFCDKsL0q4DuxN0FoUtcAqW02X8oZfraRMew+XF68YUsVhUhb0bWalJJJtV7S6lpzyz1NmWpSrTxhDYnhCr6dF//ANdC0vf8mW32ODgbuT/aF3LH/Oc389hbsxxnu5P9oXcsf85zfz2FuzAcZ6OP/wBHnd44zoUwT/R+RdJ+CxzDgmA4d7a0scQlpxjVrTST6vB9rwK+hs0dcsZZ7aXVCWSWFKdpxzHl7KX/AGlWijMOa8ew7BcKtMmV/CL7ELqS2t6W1Ji8ku3UqRhLLrmmllhrj44zQh+uKjlr/wCnj/tE8Sz5l39DgWhLBZsvXt3+14biFSF3SjR2J9iensz3F3DahLUlj4Fr16q0kYTtOOXMvZt/7SrRRl7NeA4djWFXeTK/hFjiFrJc29XZkxeeXbp1IRlm1TSyzQ1w8UZYR/XAHm3auJZN3VtfI+gvQVf4LnPOkcTjjFXFcNq0rmywXCoU6lKvNc3tOM0KUs1SahNGnLtTTbzJrl25qEtTuZx3u3NCGjXR5oQxDTHory5bZAzfkutb1cNxTKdOTCa00t1cUrWtTqxt5ZYzyxp1ptUfFNCMNUJoSzVJZ+mdE+a8Rz3osybnjF6NtRv8xZfw7FbqnbSzS0ZK1e2p1Z5ZITRmmhLCaeMIQjGMdWrXGP6wZW4z3Df+0Lup/wDnOX+exR2Y+d+533PmiHTtuhd0j/SrlHhzgPOdXwD+v3VtvO/X2I75/qKkm1r3qn+1r1bPi1a46wzvdUYbh2kbdi6CctaPrC2xjNmUMTkxjNULOlLGth2FU7uzr0prqtqhLLLLLC4nkpzTbUI1pdUuuvJt9RaVc6ZvyTl63u8h6MsRz1jt/eyWVphdrd0rOlL7SepPVuLmr7ShSlkpTwhNGEdqpNSpwhrnhGHJmjHB6+4V3SGH6H5qFteaM9L1alRwPGbuNOpitHEqVKSnvNaehRlmnljXrSyQkml3qSW5p1JZ5YwuITbE3U+nrSvhWkrKW5n3P1pbWmfc40ZMSjjmIbzG2sLKWettbEtSE8s02zbV5p4zSTbNOXVTkqVKku9hO0iact1vuesOw3SHptynoyx7I8uJ0bHGZMl08TjiNpRqyzwluITXMYUZZZZ4SS+31Qnnnkp65I1ITyxt3tmHSZm3c5YlmvIl5ky70SY1guDYhc3F1TvaeN1Z61/RqUZ7eWMIUpaUYTWsYwqQhPCEavihHZa73WOhfdQ2u5yxTPem7dM8OcB7x4XlnCMIktsPud+v6FKTfK9LeN/2f0VWG+0I7E0s0JdWuM8diaeP/rXuGf8AJmUPtsPBZ0MZr3S2RNzTLnjNVHRlWynl3RZDFcs08PlxCbEZ61DD6dW0lvYVIy0oyxpSTQqwpxhHb1bMYQ8bb25c0q5h026Ccs6T812eHWmK414b4RRw+nPTt5d5vK9CXYlqTzzQ1y0pYx1zR8cY/qh4oYZ/+D0//Ez/APmM/wCz6/2Qshf/ACn/AOVLoGqtz3uuN07ul8vYnhujzJWju1zNgV7CvimJYvG7oYTRsasksLahTpU6tS4qXNSpJdTRn9rSkkoSwjrmqQ1bM3L+6gzlpTzlmjQ1plyHbZQ0iZQowubq1tpqsaN5R32Ms9SSSaE0tOWSWpaapt+qQrQrQqSe0/Vgn/ZU/wCz1mH/AJzu/wCRsWB5sw3EcZ3Zu6kwjCLC5vr++0P31ta2ttSmq1q9afDcMlkpySSwjNNNNNGEISwhGMYxhCANq5c3UGnXdE5oxq13KuQ8qUsoZcrVLatmrO015JbYnW1U9inb0reEtSnNqjUn2ZtuO9zUoz7xNNLJN58pbrjS1iG6vyxuac4ZKy7hNzJZV6GZ6lvGpX276naXN1JXsK0KuqFtVoy2lSWSrT32TfKkk3jlhMyr/s8MSw6+3JOTrWyv7a4rYfWxO2vKdKrLPNb1o39erCnUhCOuSaNOrTn2Y6o7NSSP6poRjrvSNiWHX3/ak6LLWyv7a4rYflK4trynSqyzzW9aNritWFOpCEdck0adWnPsx1R2akkf1TQjEO1QAHEm7gq1I6UsHoRnjGnJgFGeWX+yEY3FxCMf/XZh8TttxDu3/OvhP/L1D+ZuXevR1tynhq8HW9K9nT84c9APQLVwAAAA+kegCrUraGMoT1Z4zRhhtOSEY/8ACWMYQh/6QhCD5uPpBue/MtlH4Ol+tM1l6UNnWPH/AKZdw0N63acP3hsNx3u4MSxHSjpK0UbknAr+5hRzjicuMZooWdWa3uYYVRn8U0tSeO8TywkpXtXe5pak2+WlGMJdezCfsR879EGB6btNu6A0hbrvQfPoqvraONXmWMLmzRQxCTZt6NG2ko3dGnTkjPTqz2sKUs00Z5Y/pa8uxLCbVDSLYrZmiPEsR0J7urSJoZxG/uZMuaUaM+dMBp3dWavNVxGfXVuI0oUo73QljGW/ljvkkJ5pbO3htR1SxqbVxjTXnLK26ywHQjj+D21bKedMv177AcRt8Mq061PEaEJp61vWuJ68aVWWWlQqTx3unCeWNxbyxhq1zzcvbrTIe6nwynl7dPaS7bQzC50U3tne0eL8mI+EXu1fW+80q+/SwjUpSVo64SwqSbMKtaMI65m1d3N4DjuhfIW6kyDwdf3Oj/GsKzXhVzfeESSXGH3NSjGWSFGGzGbfK3gM80J9iaWSnPCE0sYxlmDc26e01/0AaF8d0j2tDDrvFbbebTCrK+uN6kubutUlklhCENU1TYljPWmpyRhNNJRn9tJDXPLqrPG620h5Hy9o60f2ejjjTpv0hYLSxSGA29lXw20wrf5KkZI15K088/6KeWaSpJGpJ7W3r1J57eGzCOO6Y8w2u6o3ROiPQ3k+8w7Fci4RZWmk7MNSpTo3Elxbx1RtaFe2rQlqU9ulUpyxkjGMYyYlLPPSjLThGOGYzlbSPiX/AGkGf8NyVpT/AKMcVxzLNrXw7ErrA6F/wtbyW1hCpQt6VzGWWp7ahVmjPJrjDwSrD9Us+oNmZ90/7q7c6ULLOmnjRxkPM2R69aW0xC8yLWvZLnCZpqlOEtatC71yzSzSxqSyy6pZZqmxLNVpxmkhPtXdJaZ8R0VbnnHNM2j2fBcYrWdHD7nDqlxGa4srmjc3VClCpCNKeWM8sadaM0s0s+qPtY+OHijrPSDuUd0bpUyhf5Dz5ux+FMCxTevC7T+j2wob5vdWSrJ7elWlnhqnpyR8U0NerVHxRjA3X+Uf6P8AcAYrkPhDw/i3guXcI8L3revCPB72ypb5sbU2xtbGvZ2o6terXH9YLOgTTbugtOEmSNIVrkXKmH6NsWozWeMV6lepwrPeUbWrv93b04VY06Vn4dT8HkknjUrxll3yMISz65Mr0g503SeKZvv8naD9GWXbSzwjeo3Gas63dWnh95VmpSVJra0trbXXqaoV6X9YjGFPapXFPVtSwjHItzj/ALPWi/8A5MwT+RouXcj6WN1/uvM0YvnXQPnTBdGujPC8TpYNT4Ssra8va8JYQnrV97mo1YzV4U6lOaNPbpUobdOSWeeMtSqDauibdJ58pab7/c2bofL+C4ZnSrRlxDAMRy7b3fBWK23g++zySRuNdSE0kJK36T/VzTUqtP2s9OG+0d0duoMR0UZowDRBoyyHc510mZtozVcMwzampW1rRmhVlp3NafVqnlhUpTxmkhNJCFOlVmnqUYQljNzfgOjjPOjT/tING+G6QdLWI6QsVxXBcRxbhK9tY23g8lW2xSHg1KlvtSWnSlmknmlkk2ZJd8jCWSWEPHsTIf8AoP8A7ULSPw1/o/jDkyhwR4V+i4R2aOG7Xg+1q37V4Nc69jXq3ir7ibUHo02bo7dXbmzR/d5m0q5R0ZYnWxWtRsMAvsuT3s9ra3u3CeelfULipTqzy1LaW4mpz0ZvaT0IQnhGFSEYdEZK0l0L7QVgOmLPFW2w+jcZStczYxPbUak1G3lms5bivGSSG3UjLLCM2qX202qEIeOP69Vf9ofiWHWO5Jzja3t/bW9bEK2GW1nTq1ZZJritC/oVY06cIx1zzQp0qk+zDXHZpzx/VLGMMM004biOK/8AZiYfa4XYXN5WkyNla5mp29KapNLRpTWNWrUjCWEYwlkpyTzzTfqlllmjHVCEYgo5C0/7q7dF0L3OmgfRxkPLOR6Faa0w+8z1WvZ7nFppalSE1ajC01SyyyywpyzS6ppZam3LLVqRlnhJnm5u3SOMaW8YzNo00l5H4laRslbxLiuFTXctSS7kmlhCa6tpYx2962/H4t8khJWt4wq1N8hFrLQNoy3SmaNCmRcbyXu0baxwSvl+xls7G3yHhl5LYSyUZZI2ka8am1UmozSxpTRm1TbVObahCbXBnmhbcs5v0cacswaec+aaOPGO5jwXgi7/AO7lLDNeqa22Kn6KrNJ7WS0kk2YSQ169cY69esOiHEWD5ewfdi7szON/nmz8NyLoQ2MFscDuqk0sl3ica1SWetWoa56dSlNVt7mM2qNOM8lKzlnkmlhUlduuKtzVUxHRJu3dNuivN1rbW9bSDWmzZg15PcTUpbujC4rVpKNCSpJLGvNvd5W24yRjCSayrwhtwljNKHarzWuG4dY17y6srC2t62IVoXN5UpUpZJritCnJShUqRhDXPNCnSpybUdcdmnJD9UsIQwTS5ufNEOnbgn+lXKPDnAe/+Af1+6tt537e98/1FSTa171T/a16tnxatcdfM3/Z75ewfKWmTdJ5Uy9Z+CYVguZrbD7G33yapvVvRusTp05NqeMZptUssIa5oxjHV44xiDIs27rjS1h+6vzPuacn5Ky7i1zPZUKGWKlxGpQ2L6paW11PXv60auqNtSozXdSaSlT32fe6ckvjmjM2JnfdCZh3P+5/p6R90JgWHcbvDbnC6WF5ejP4Jf3e/V/BYUqk8Z40qVS3oy1pp6kdqWXa9pt6qMdVaL//AK6Fpe/5MtvscHN3l/ovTJuac3Yn/VMCwjOceEMUr/o7Sz2rrD6kN+rTapKeuShWnhtRh7WlUj+qWOoMqw3P27+xXAbXSFa6IdGUmG3laS7p5Pub28t8wS2U9eEIUZ61WaW1p195jtRmnhDZ8eulCeEaLau5309ZX3RmjW20hZZtLmxnlrTWGJ2FxrjNZXskkk1SlCpqhLVl2akk0s8sIa5Z5dcJJtqSXZrjPcG/6U0ybpbN2Gf1vAsXznDg/FKH6S0vNm6xCpHea0uuSpqkr0Z47MY+1q04/qmhrDM8W3QmmTSlpazNow3LeBZMrW2j/Xa5nxvOMbqS3mxCapNJLa21K3jCr7WNGvCNSaWMs0ac2rZhCnNW3NoqvtLV3l64oaaMDy7YZhsr2ehC4y9c1KuH39vGSSpJXpS1v0tLVGpNRmkqeOM1CaeHtZ5XP+kHcv6YdHGkrMWnTcl58trDEsyVoX+P5QxmXfLLF60J6lersVZ4xhLNVqapZZZt7jJv9fYuKUk0JIZ5uW90jjGnTjflTOeR+LGctHt7RwvHrehdy3FpUuJt9pzzUZoRjGX9NbXEIya54Sywp6qtTXHUGGZY3Qm6F3Q+MZhxzcu4Fo7o5BwG9hhFHFs6RvpbjFbuWXbq1KNK2jtUqUJalHVLVlhNGE8s2vajPTpdEaPr7POIZQsK+krA8OwnM0m+0MQt8NuY17SeenVnpwr0JpvbQpVZZZa0sk/t5JakJJ/bSxcq3G5p3RO5kxjFsxbj7NWHY1lbE72a+r5AzB+xJPNLLTlhQr1J5dvZ2554zRq0J9i3oyzzXEZfHu7cvbofDt0xo1q5+sssXOAVrPE6+FXllVuZbiWWtTkp1ITU6sJZYzyxp1qcdcZJIwm25dUYQhNMG3nGei//AOuhaXv+TLb7HB3ZjgCrod0cabf+0g0rZU0n5d4awq0yzZ4hRt/DK9ts3EtthVOWfaoTyTR1S1Z4aox1e2/VrhDUGVf9pVhuHaQ8F0f6IMo2FtjWkzFcwS3OFYZb0pZ72XDo29eWvUjPGGqhQjUloxmmnmlkjvE00dcKM8ZOiN0Rp6yvuc9GtzpCzNaXN9PNWlsMMsLfXCa9vZ5J5qdKNTVGWlLs055pp5oR1SyTaoTzbMk3KuY8jYd/2eWmvBdKOTcMtq+ifPNanl/H58Sqy3F7glapWqVoeDVJaUbiFCSlJLPCSEasavg88tWO3vFSFr/tFrHGIaQ9z7jtjjnFq2sszV6E2Zq9tLVtMGuKlewmo162+aqXtYUatWElSaEJpaFTX4pZowDM/wCk3d78UP6Vf6HdHfA/lPibvmIcZuD9917xr17z4TvHttWzta/FvO+foFHMO6rzDmrcj3G6R0J4Nh1XFcL2KmKYFiFvPiMbbe6sKd1Sn8GrU5qe9yzwuYVZoeOhLCaanJCfXJR/oT3Xnv3v/wC2uF/iKO543KmD6EtDeZdDGYcy8b8KzTe3le+n8Dmw/at7m1pW1ShqkrTzQ1y0o+3lnlj7fxaow1xDbuSs14dnvJuA54wijc0bDMWGWuK2tO5lllrSUa9KWrJLPCWM0sJoSzwhGEIxhr16ox/W5vyRuy7rF7rTRpGzbZYdaaKNGV7LheFXuFWda9uMauJq0aUs1K7hVhQn2oy0owklpwhLC9oRmqyyyxnqah0TboHEdz7uQNKGQLrFsFhnjRJmC8yrhsltPNJCpWu7mpClcyTV5IyXM0lbhCtCnCSEY0rSG3JJCMZ4xt03oNxjQ3/2fWQ8nV8G2sVw7M1rjGZatrZyw3i4uaF3CaNxPSjPLNvU1ahawrRmjCbYpQhqhGWWAbuyppf3c2lzJtTSpo50WaMsv5fvqMbnBcFzJc31XFb6jLSljCpJUkjSoxlrT7W9TVIUYRljLGPtIy1Z9q7mzdD4duhMr4riFXLFzlXMeXMTq4VjmXry5lqXNjWlj7WaaGzJUhLNCE0uuenJHfKVaTVHe9qOGYbok3VmM4da4vhG7ttr6wvqMlza3Vto6wqrRr0Z5YTSVJJ5akZZpZpYwjCaEYwjCMIwWtzTuZ8Y0C5hz/mvMOkzjliukG9t8QvrjgWXDti4knualSfZkqzyx25rmMdUsJYS7Pihqj4g0zue91xund0vl7E8N0eZK0d2uZsCvYV8UxLF43dDCaNjVklhbUKdKnVqXFS5qVJLqaM/taUklCWEdc1SGrZm5f3UGctKecs0aGtMuQ7bKGkTKFGFzdWttNVjRvKO+xlnqSSTQmlpyyS1LTVNv1SFaFaFST2n6sE/7Kn/AGesw/8AOd3/ACNiaL//AK6Fpe/5MtvscHBszc4boDOWmDSnpoyPmXDMFtrDRzmCGFYXUsaNWStWoxub2ltV4z1J5Zptm2px1ywkhrjN4vHCEG6P3QGctD+lPQvkfLWGYLc2GkbMEcKxSpfUas9ajRhc2VLaoRkqSSyzbNzUjrmhPDXCXxeKMI6z3Df+0Lup/wDnOX+exR5t3DiWHVd0tuX8IpX9tPf22bZLmvay1ZY1qVGriGHS06k0mvallnmpVYSzRhqjGnPCGvZjqDYml7dQZytdMNHc37n3IdtmbPu80rnFL/FpqtLCsCozb1U3y4hJCE9WXeamuaaWeWEs1SjLLvtSaNGEbEd0jp80F55y3gW6hyPkybK2br2hh9rmzKV3cUbHCriaM8JpLvwyP8OeMYxpQlpS1Z5Y1oyTSSaZ0FZJ0vYvund0Rl7IWm/+i7FY5mqYlWsbnLVriVxilpPd3c9K4kp3M0s0lKSWtTm25IRlmhd0oxjqjJr2rpV3GOnbTbl63yppP3XfDWFWl7JiFG34gWdts3Esk9OWfaoV5Jo6pas8NUY6vbfq1whqDr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zFu2KFaahk+5lpxjSpz39Oaf+yE00KEYQ/wDWEs3xRdOsY0iaP8C0l5Zr5ax6SaEk80KtCvJq3y3rQhGEtSXX/wCcYRh/bCMYOb0c5ys+aOdLHllrHs0zN/ymJpv+l96a6cVMw+cw3xiW470kW93PTwzGMDvLfX7SrPWqUpow/wDspdiOqP8A5Rj/AOby+xC0r84wH/OT/ht8U6V8y1RExymnvfJ0dW5pEbu9iFpX5xgP+cn/AAz2IWlfnGA/5yf8Nn9U8zf5mjvOjq3NIjd3sQtK/OMB/wA5P+GexC0r84wH/OT/AIZ+qeZv8zR3nR1bmkXb+5SoVaOh6yqVJIyy17y6qU4xh+1Lt7OuH/rLGH/o1PlfccZtuMSpxzfj2G2eHyzQjUhZTzVq88P+Eu1LCWXX/wAYxjq/4RdV4JguG5dwi0wLB7WW3srGjLQoU5f92WEP/tx/tjH9cYxjF0HTzSTkHOHJKORcjrxziiqZjKIiJ9V/vmb362VExN8v1xKniNXDrqlhF1bW1/PRnlta9zbzV6NKtGWOxPPTlnkmqSwm1RjLCeSMYQjCE0uvXDVW5e3PGHbmfRrVyDZZnucfrXmJ18VvL2rbS28s1apJTpwlp0oTTRklhTo04aozzxjNtza4QjCWXbw1S+gaZ3MW509jRl7MOTMMzjw7gWKY1UxfD5K+H7xd2m3JJTjTrVpasZK/tKNHVNLSpe2hUjq1TQlk3MA5u3Nm4xw7c7Z8xXOdLSZjWZaM+GVcDwOwvKEtOXDMOqXfhU1KabamhUm3yEs2uSWjJtTVptiMantdiaetzvo13RmV6GWdIVjcyz2NbwiwxOwnkpXtlNGMN8hSqTSzS7NSWWEs8k0s0sdUsdW1JJNLs0Bzdhu5t3Q1zh1rlbOe7UzXfZcpUZLevTwfL1rheK1JacsN7jLie3UryzbcskZ55tqapLtyzR9vGLb2Y9GGD4nobxTQxl6rwLhV3lmvlixn2ZrnwK3mtY21OOqeeE1TYljD9qfXNs+ObXHWzMBrvc+aI/6CdEOAaKuMHDnAfhX9f8E8G37frqrX/wBXtz7Orfdn9qOvZ1+LXqhrvNG5TzLZaUMd0s6BtOGI6NMVzd48w2cuBWmJYfdzywp7FWS3n2JZKu1LVnmqT75PNNXqRhNJCaeE/RADl3Mu4jr5s0laP9L2YtNGNYxmzKeJ2eJYtfYlh9OeXE5bae2np2ttQoz0qNhQlno3E8JZZKk21dTzTzVIw1x2buhNz3l7dAZewyxvsdxHLuO5dvY4pgOPYXCSF3YXcJJoSRhPGG3vW3vVSaSnPTmmmo04wnljLCMNqtd6XNBmUNMfBN9jOJ5iwPHcv7/wLj2XsWq2GIYbv+9wuN6nljGSO+SU4U5tuSb2s00IbMY6wc77ojQvm/CNBud83bo3dM5izph2DYLccFYXY4RSwTD6mIVpd7tfDKNntTXeq7jZzU9uMstOaSMZtck07au4Yy9jGWdyho9w3HLPwa5rWVziEkm+Sz67e6u61zQn1yxjD21GtTm1frhtaowhGEYQnWO4d0X3WYcOzDpKzrpE0n8D7U+H2OdcwxxC0tqsZ6c8aktOWSTa171LLNJPGanPL4p5JtUNXRAOZrjcZX2SM84tnrcz6ZMR0U1Mx7XDGFU8Gt8Vwyp45Zqe8W1WMktDZm36aGvb2YVppae9Sa5I7E0VaEcYyXmG40gaQ9K2YtIGcruynw+N9fQls8Ps7eaeSaeSzw+j+it98hQtd8jrmjPNQhNCMu1NCO1QBpnTludP6Z9IeizPnHHgf+jTGo4v4Jwf4Rwhrr2tXe9vfZN65Lq2tmf9vXq8WqO5gGu90Hoj/p20Q4/oq4wcB8OeC/1/wTwned5uqVf/AFe3Jta962f2oatrX49WqORaOMo/0f6PMr5D4Q8P4t4LZYR4XvW9eEeD0JKW+bG1NsbWxr2dqOrXq1x/WyIBojct7k3L25d438B5txHHONF7RqSeF0JKXgtpQ33eKUdnXvlWG/1Nur7WWb2uqnJqjtUcr7nTi3uoc37pLjj4TxrwWlhHAvB+x4NsSWcu+eEb7Hb1+B69ne5f9Z+v2vj3MA0RultzPjGnrMOQM15e0mcTcV0fXtxiFjccCy4jt3E89tUpz7M9WSWGxNbQjqmhNCba8cNUPHjuOblvTtpCtZct6Wd2LmLF8rV99hiGHYFlmzwO4u5JqNSnvU1xRmm10o757enPJPJPCGqMsI7M0vTIDFNGmizR/odyvTyZo1yzbYJhElapcxoUp56k1StPH21SpUqTTVKk2qEsu1PNGMJZZJYapZZYQ1Fpp3LOb9I+nLL+nnIemjiPjuXMF4ItP+7lLE9Wua526n6WrLJ7aS7nk2YyR1atcI69WrogBy7ju42ztpYxHCqW6S3R+NaQMuYNW8Mt8DscCtsCo1bnak9tXmoTTRqS73CpT8UJaksKs0ZKkmuba6iABpnQbudP6GNIelPPnHHhj+kvGoYv4Jwf4Pwfqr3VXe9vfZ995Vq2tmT9jXq8eqG5gGst0RoFyvujNGtzo9zNd3NjPLWlv8Mv7fXGayvZJJ5adWNPXCWrLs1J5ZpJow1yzzaoyTbM8uCZx3J2MZxwfIGPVNMWI4VpS0dWUtjh+drDDZdu+khNJDXe0a1SpUuNdKWpCMsbiEk09xXmmljLUmpOiAHLukXcbZ20z6P7nK+mPdH41mjF6NbfsGu5cCtrDDsOmjPRjNWmsbaaSNzX3uS4pSz1K0ZZJLmfZkhNrmm2reaBcr5i3Pthuec53dziWEW2X7DA695ba7WtPNaU6UKdxJDXNCSaFSjJUhLNGeXXCEs0J5dcI7NAc3aPtylpAyto1x/Rhm3dGY1mjCLzKV/lPA7WphElvbYVRu5NmatUk32epdTU4S05aMJ6ksKVPfKcmqWf2uzdz5oj/oJ0Q4Boq4wcOcB+Ff1/wTwbft+uqtf/AFe3Ps6t92f2o69nX4teqGxAGmdypudPYyaPMRyHxx4yeH41Wxfwvg/wPY26FClvexvtTXq3jXtbUP2tWrxa4sr7nTi3uoc37pLjj4TxrwWlhHAvB+x4NsSWcu+eEb7Hb1+B69ne5f8AWfr9r49zAOZrTci590eZhx++3O26LxHR5gWZb2fFL3AauWbLFLShdzzzxjG1knjTkt6UJJqdOEksm1s0pITTzQlkhJpnKWizB8s/9pBljAsj4/mLNVzlLLNfEM44vmHEprrEI3FW2uaVOerVqwlhV1UbvDaUsKMsYQljLrhrlqTQ3v7CjKGF/wBRyHpo0zZHwKlyTAcvZyq0cPs9fjn3qSrJUnhtzxnqTa54+2nmjDVDVCGxNCmgHRfuf8vVcvaNcv8Agfhm8z4hfV6sa13f1ackJIVK1Sb/APemhJJCWnLNUqRkkl2o6w2IAA4l3cFvXl0n4NdTUpoUamA0qck/9kZpbivGaH/pCaX44O2mvdM+hrAdMeXqeG4hWjZ4jZRmqYffySbUaM02ralml8W1JNqhrhrh+qEYR8TsuiXO1jzLzrRynlGpdMTO6/3/AE9/Y4jn3kNpzhyKqxstb1THbd7nzeG/7vcU6WaNxPTtsSy7cUoR9rUhd1ZdqH/jCNPxRfl7C7TBznL3+dn/AA29Y0s5kmL/AP5NHe1rPMnOMf8A/GruaFG+vYXaYOc5e/zs/wCGewu0wc5y9/nZ/wANn9V8y/5mjvP+ic4/Bq7mhRvr2F2mDnOXv87P+Gewu0wc5y9/nZ/wz9V8y/5mjvP+ic4/Bq7mhX0k0B29a10NZQpV6cZJo4ZSqQhGH+7Nrmlj/wCsIwj/AOrQWj3cT4xJi9G+0kY3YcH0J4TxssPnnqT3GqP7M080ssJJY/26tcdX/D9cOuKFCjbUadtbUpKVKlLCSnJJLCEsssIaoQhCH6oQg1p6QdI+Q86WdlyPkVWPDOKZjLK6Ijfn63b9FuaeU8irrt+UU4b4uiPfvvYxpWybiOkTRrmbIOF41bYRWzJhlfCpr24spruWhRryRp1ZoUpalOM029zTwljtwhCaMs0YTQhGWM7QXomw7Qbooy9orwvFrnFKOB0aks15cSSyTV61WtPWqzwkl8UksalWfZl1zRll2YRmmjCM0c8Gr3ckXOuVMOz3k3Hsj4vWuaNhmLDLrCrqpbTSy1pKNelNSnmkjNCaWE0JZ4xhGMIw16tcI/qaz0T7nTiDudrvc6Zkzjw3hVzZYnhcuIWOH+AXElpe75NUhGE9WvLGrLNXqxln8UurYhGSMZYxm3MA0RuWdy37G21zFVv9I2I5xxXMXgFCpd3Nt4PJQtLKjNStqMkkalSb2ks80uuM+zCSWlLLLLCSMZqO6E3LeRt0BwZjt5iOI5Zzll7XPguZsInhTu7aeXampS1P1RqUpK0ZasJYTSTyzQm2KlPbnjNuYBzv7GnS9nH/AENpw3VOYs25Wm9tcYLg2B2uXvDtftZqFzcW00alW2npTVZJ6MIy7W3LNtQjJBsTdB6I/wCnbRDj+irjBwHw54L/AF/wTwned5uqVf8A1e3Jta962f2oatrX49WqOxAGO6OMo/0f6PMr5D4Q8P4t4LZYR4XvW9eEeD0JKW+bG1NsbWxr2dqOrXq1x/W0RabkXPujzMOP32523ReI6PMCzLez4pe4DVyzZYpaULueeeMY2sk8aclvShJNTpwklk2tmlJCaeaEskJOmQHN2B7jHDsvbpDAt0TbaTMaxK/w+jdxxSljFCW5usVuq9K5pb9NXkmp0qEslKvRpSUaVCWSWS2khCENcYsr067m610u5hy3pFyxnjEcjZ+yhtwwjH8PtKNfXJPPJGalc05oQmuKUJYVpZacakskPCKu1LPLPNLNuZqrSruc8oaVMw2+deNOc8oZpt7KTC+HcqY7Vw+7qYfLPPU8En/apxpRq1N8j7TajNJJ7bVDUDlXdsaJMYyluf8AFs4adNP2Ys/ZmqXtlhuWbXwGXCsJpXEa0tSNTwG1105rmFtLiEN/qzaoyVNjVtS04uw9E+Ta+FaCsm6Pc8YJbT1rPKWHYNjGHXMKdxRmmks6dKvQnhCM1OpLrhNLHxxlmhr/AFwiwTJO420X5XzzaaSs0ZgznpEzNhe88FYhnTGo4jPhu9xqTS7zCEsksdU1WM8N8hPsTyyzybE2uMd7g5dwLcbZ20T4jitLc27o/GtH+XMZreGXGB32BW2O0aVztT+2oTV5pY05d7jTp+OE1SaFKWM9SfVLs7e0R6H/AOjLhbGcaz3mLOeacxbxNi+NYzc69vet8mloW1vLqp2ttLVr3M8lGSEdjfppdqaEJdWxABrvTRoJyNpzwfDrDNccRw/EcDvaeIYNjmEXELbE8LuJZpZoz29fZm2NrYlhGEYRhGMss2qE8kk0uxAHN2G6BN1thWHWuF2u7huZ6NnRkt6c1zo+sLitNLJLCWEZ6tWrNUqTaoeOeeaM00dcYxjGMYs80FbnDI25/wCMl1ljFsxY1iubb2S+xfFcev4XV3czy7cZYTTSySSx1TVa08Zoy7c01WbammhCWEu1QGmcr7nTi3uoc37pLjj4TxrwWlhHAvB+x4NsSWcu+eEb7Hb1+B69ne5f9Z+v2vjzPS7oiyNpwyNfaP8ASBhfheHXeqpSq04wluLK4lhGElxQnjCOxVl2o6o6owjCM0s0JpJppY5mA5dw3cmab8GwG10dYRuyc12OQrGtJStcPtsCt6WK0MOkrwnktpMUlqQrSzSyQhThPCWEkJYQlhT3v9E3foi0RZG0H5GsdH+j/C/BMOtNdSrVqRhNcXtxNCEJ7ivPCENurNsw1x1QhCEJZZYSySyywzMBojMegLS9ZZhxS+0KbpTEch4FjN7Xxa5wS6y5a43SpYhcTxnuatvVuZ4T0aVSeMakaMNcstSerNLqhPsy5VoF0C5X0D5Xr4Xhd3c4zmDGa3h+Y8x3+ua9xm9mjGM1WrNGM00JYTTz7Em1HZ2poxjNPPUqT7NAc3YluZdN+GYddZM0V7rPGspZHhRntMLwatlu3xG6wy1nljDeKWIz1ZbnZp7U0tKbahPSkhTlhNGMkJo7e0RaIsjaD8jWOj/R/hfgmHWmupVq1IwmuL24mhCE9xXnhCG3Vm2Ya46oQhCEsssJZJZZYZmANM5X3OnFvdQ5v3SXHHwnjXgtLCOBeD9jwbYks5d88I32O3r8D17O9y/6z9ftfHuYBimlPRplfTFo/wAZ0a5zpXM+EY5RlpV421aNKtTmknlqU6kk3jhCaSpJJPCE0IyxjLCE0s0sYyx1nl7cqYPd7na33OumHMvHjDsO25MMxWFnNZ3ljJDXGhNTmnrVtmrR255JJoapN62aUacZNuE+9wHM2Xty3p2yrg9vkLAN2LmK0yLabdlbYdDLNnNidDDJpo6reniU00aklWWlNsSVpZIQpxhLGSSWWWWSG99H2RcH0bZQsMm4HdYjd21jvtSe7xK7muru7uK1WetXuK9Wbxz1atapUqTR8UNqeOqEsNUIZEA5uzpuMcOzhukLPT3NpMxqysJcTwnHMQy5ToSxo3eI4bSjTtKsKu1CWWWWWEsIwmpzz6p68JZ5N99pvfOWTcr6Qsr4lkvOmCW2LYJi1GNveWdxCOzUl1wjCMIwjCaWaWaEJpZ5YwmlmllmljCaEIwtAOXcqbknTLoow6plHQlutsay5lCnWjcWWFYrlSxxitazTyyxqwhXqTSQhLNUhPPsSSSSwjPGOqM0Zp5t36KtFmD6JcvXGBYZj+Yseub+9nxDEMXzDiU19iF9cRkkpQnq1ZoQh7WjRo0pYSyywhLSl8UY65o5mA0zuVNzp7GTR5iOQ+OPGTw/Gq2L+F8H+B7G3QoUt72N9qa9W8a9rah+1q1eLXFlfc6cW91Dm/dJccfCeNeC0sI4F4P2PBtiSzl3zwjfY7evwPXs73L/AKz9ftfHuYBzvpP3J2MZg00SafND2mLEdG+brqyjY4xWkw2XE7fEZIU5KdOM1GrUlkhqkpyQjLGE8kY06U8JZJ5IzzY7i24gxjNGkPIOlzO2nLEcwZyypjVHE8UxG6weWSliVvb16NS2s7e3p1paVjSpwpVYxjLLPGepc1ak2vXCWHVQDRGmjcm5e0l55w7TFknNuI6P9JWEb34NmDDKElaS42Yyyw8Lt5tULjVRhUpQ9vLtST7FTfKcstODLm520j4hmHC8d047o7MWfbbAL2hiGG4RY4ZQwHD57ilPCrJPeUraMY3exWpW9WnCaaWEk1KOuE0J5pW9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43lCrdWde2oXla0qVqc1OS4owkjUozRhGEJ5YTyzSRmh+uG1LNDXDxwjDxNP7mbSZm3POB5hy7pGvKNbNuU8WqWGIS06Esk0KcYxhJGeNOG8zTb5JXk/R+LVSljGHj2ptzOcPNRuweb4FpNw3olpTxCSHUr15p6X/wBjNtX39sZvb1T64mGJbl0p51paO9HeYM6T1KMtTDLKepbQrU556c9zN7ShJNCT22zNVmpyx1RhqhNrjGENcYR9AmIZ2xrRVgmYtIWKVr7GcYpzX801SnbySyUKk0Y0ISQoSSywljS3uf22uaEZ5oRjDVCWXXG6dvLzPOdMhaAMLu60KeYr2XEccpW9SNGtCwpzeKMJ5v0U0uzJc1NiMJo7dCnHVr2YTbrz1YVcSyliVnJm2tlinNThNc4tRmkkqWttLNCavGWef2tKaNKFSWFWP+rjNtw8csC66IPevMV0r3l5h2i3OOIYfd1rW6tcAxCtQr0akZKlKpLbzxlnlmh45ZoRhCMIw8cIwc1aWMp7l3LuR7/MGVdINnNnens3FhjNtj1fEsQuMRkjv2+Ty0asYST1Zqc0I1oyyySTVITeKOzBs3A8645pD3IeLZuzLUo1MTvMr4zTuKlKnCnLUmpS3FKE8ZYeKE00KcJo6tUNcY6oQhqhDOG66S9e3L+M4vmDQXlnF8exW8xK+r+G77dXdeatWqbN5Wll2p5oxjHVLCEIa4+KEIQbUcgf/g9//wDvTbo/Q55osj/8t4Z/K0yqM57SJZgOQNHufP6MsV3Sed5Lbf62G43L4PTjJtSzXFS8vaVHbhtSxjJvk8kZtUYR2drV49UH7aO8naE864HSztuhNLeA5pzPjVOS5hRu8zwt5cLozxmqQtpZJKskZZoRqTRmk1Qkkj7WSWEJYzTsFxe65HNW5tzXVwXSrm7Qrhmdq2cMsYZZUcRwPEql7JcS21GWWjJG3kml1wmlhCtJJ7WaWSWNCaMsksZ5oQ6VTVF03ETeAM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QW7HwG8lyFhOkzA6lG3xnIuLW9/b3NSMYzU6dSpJJGEkkYRknm36FtN7eGrVTm8fjjLNv1+N5Z2eI2dfD8QtKN1a3VOajXoVqcJ6dWnNCMJpJpY+KaWMIxhGEfFGEWaZum8n1ufNzrQpaQ9KukbT5JeUalreXs2XsKlt4T05altSlox32pTqS7UJpqdO1jCO1Dxxq65Ye11fjuzauI8HZIw/FcXvMOyLiONy2uZqtrNLCbZ2qc1P2sITTz7MklzPCEJZpdqSWMYRmhI6DwjBsIy/h1LCMBwqzw2xobW9WtpQlo0ae1NGabZklhCENc0Yxjqh44xjF+15Z2eI2dfD8QtKN1a3VOajXoVqcJ6dWnNCMJpJpY+KaWMIxhGEfFGEVYvavYu9TmTP2H7lTJui3MeHZEwvKuN4tfWV5JY0sOqU8Yv6Vea3m/TQnmnqVKNKlLJGrNPtSyyQkmjD20YQmpaK/wDYdvf+W8w/aXbeOF5ByLgdnf4fguSsBw+1xSnvN9QtcNo0qd1T1TQ2KssssITy6p54aptcNU0f+MXstMtZcsMDmyxY5fw23waanUozYdStKcltGnUjGNSSNKENjZm2ptcNWqO1HX+sxeq4uc1ZTyri+dNwjLl/AaO/X1S2urmlRhLNNNV3jFKlaanJLLCMZp5pacZZZYQ8c0ZYeLXrhmuhnT7okk0O4BHE87YbhdxgGE0LC9s76vJSuYVLahLLPGnS1xnqyzbOuTYhNGbXCXVtwjLDc2EYNhGX8OpYRgOFWeG2NDa3q1tKEtGjT2pozTbMksIQhrmjGMdUPHGMYo/9GujnhfjBxAy3wp4T4Z4dwVQ8I8I2tvfd82drb2vbbWvXr8evWTVE5lzkbRdlzHNMWAboPCqGGVsJxnHL20v5MPrQhGpSuZbq6uIWs0Z972Zozyb1GabZ2Yx1xh4tTPNCOZNzdi+S7bAs+5NyTlzM+XKdPC8VoZgsbOhWr1qUuxGtCetLLGeaaMk0Z5Y+3kn2oTeLZmn6PwvLWXMDvL/EMFy/huH3WKVN+vq9raU6VS6qa5o7dWaWEIzza55465tcdc0f+MXjx7IORc1XkmIZnyVgOL3VOnCjJXv8No3FSWnCMYwkhNPLGMJdc00dX6tcY/8AFma72LmK6Lb7QxjOL4zdaJ8rYPR4K2bG6xfDMHp21vWnmmmjPb068sku/bO9055tnXJqqUYwjHX4tkPxs7Ozw6zoYfh9pRtbW1py0aFCjThJTpU5YapZJZYeKWWEIQhCEPFCEH7In1q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p/G9M+kL+kLMuQ8h6G+M/FjwPwu74xULLlNCFWT2lWT14eKaP7OuOrXCDMReNwDA8h5v0p5gxetZ530PcVLGS2mq073jBbX2+VoTSwhS3ulLCMNcsZptr9UNjV/bB+OlDS/Z5AvMLyxguCVszZvx2pLJhuA2taFOpUp647darUjCMKNKWEs/t5oaoxlj+qWWeaRdN9xe2ENM4bug8VwrOmE5G0taLsSyZe5iqU6OD3FO+pYlbXFSaaMkZJ6lKENibbjSl1QhNGG+yxn2JdU0cw0q6VcD0V4HSvr63rYli2JVPBcGwa11zXOJXMYwhLTklhCMYS65pdqbVHVtQhCE000sszDOTF7Nho3FN0bmbIN5YVNM2hvEspYNiVTwejilritHFKdOtrl8VWWlLDYl2Izz+KMZ4wkjsyTao7O8iYmGbwY3pB0g5X0Y5Xus25tvvB7O39pTpyQhNWua0YRjLRpS64bU82qOqGuEIQhGaaMJZZpoasxLdFaQso4Ra5u0i7n3GMEy1W2N/vbbGKF3cW++SxjT27bZkmp65tmWO+Rk2YzQhH22qWKKZnJi9vcTbPMeB3+XKGbqGJ0ZcGuLKXEpLytGNGnC2mp75CrNt6tiXYjtR2tWqH69TT9LdB59zJZ4jmXRnoJxLM2VrSpWp22Kz4tTs6l9LSh7eejbT041Z5dqE0JdmE0Zow1aoTwmklREyze3kMP0WaU8r6X8r8a8qQvJLeS5qWlajd0YU61GtJCEYyzQhGaWOuWeSaEZZow1TQhGMIwjCGEz6e8zZnxzFLHQ1oqrZ5wnBqktrc4zDGqNhbT3OqMZqdCarLGFaWWGzrmlj/vQjq2ZpJp2GWL25hr3RBpnwPS7Z4lTtMIxLB8ZwGpTt8Xwu/pRlqWtaaEdcITf70u3JVk8cJZ9dOO1JLrhr2ETF3qlkGpcx6csVqZ0vMiaJ9HtbPeIYLTjPjVWlidKytrCpGbZloxrVJYyT1fFNrkhGEYbMYQ2oy1ISezRfpws8/ZjxTIOO5VxLK+b8DpzVr7C7qMK1Pe4VIS7dKvLCEJ5dU9GbXGWWEYVYRk25dcxhm69i9s4a90oaX7PIF5heWMFwStmbN+O1JZMNwG1rQp1KlPXHbrVakYRhRpSwln9vNDVGMsf1SyzzSY3hu6DxXCs6YTkbS1ouxLJl7mKpTo4PcU76liVtcVJpoyRknqUoQ2JtuNKXVCE0Yb7LGfYl1TRYZkvbmGE6VdKuB6K8DpX19b1sSxbEqnguDYNa65rnErmMYQlpySwhGMJdc0u1Nqjq2oQhCaaaWWbA8U3RuZsg3lhU0zaG8Sylg2JVPB6OKWuK0cUp062uXxVZaUsNiXYjPP4oxnjCSOzJNqjs5imZL28gEs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ljR9m3N+jLSvpVxfNGi/SRjlHMON/6PusOwSrdSzW9CtcSye3nmlhGTe56UJNmMYbMsIQ1QhB1OMxNzEw17oq07aO9MVKrJlPEq1PELanv1xht7S3q5pU9uMsJ9UIxknl8UsYxkmmhLtyQm2YzQg1loG/72bo/TFnfEf0d9hVzJgNGnQ8VGa3hVnpQmmhHXGM+zY0Y64RhDXNP4vHCEvjvvBfZ14dxT8M3zgSbjPvG/bG34LU2N+1+12NnwDVq9pt73/v63s0Kf8AcDdH6UckZj/QX2bLmXHsJqR9rRurffa9WMskZ9mM88JbjVGEkJoQjQr+P2muN3XRN25hke7FwjDsS0C41eXtvvlbCrmyu7SbbmhvdaNxJRjNqhHVH9HWqS6o64e216tcIRhrjRPi+I6T905guPZpuNu+y1kDD7ujVoSS0/Ca1xaUJqk1aXVq8c2I14whJCSENmn4vFHa2Duwses7XRDWydTp1rrGc2XtpYYXZW8IT1q1SSvTqzRhT17c0vtISe1hNHbq04avba2FZMy//QjuosNwzMd3vtjmfKVngWE4jCnvVGrcW1C1pRlnjPGEJZ5prPxSSTTx116EP9/xZp1Sc269PGEYdjehjOtnidvv1Gngl1dyy7c0uqtQpxrUptcsYR9rUpyTav1R1aowjCMYI+5dxfEcb0C5RvMTuN+rU7ataSzbEsuqjQuKlGlLqlhCHtadOSXX+uOrXGMYxjF7N0VmrCMpaGM13WL1tnhHDa+FWtOWaWE9W4uKc1KSWWE0YbWrajPNCGuMJJJ4whHVqePQ5b4Roe0HZSw3O+YLPB/6tCpUnxWeWx3u4uZp7iNvGFWaGqeTbml1frjvcY6oeOEJ/wDqz72CaX/+9m6w0VZIxH9HY4VbVceo1KHirTXEI1asJZox1wjJtWNGGqEIR1TT+PxwjL0HjOEYdmDCL7AcXt9/scStqtpdUtuaXfKNSWMs8u1LGEYa5YxhrhGEf+EXPmmn/uNumdG2ljHv0eXKttUwGrdS+KW1uJoXEss1aebZpySarqE2uM2vZpVo6va+Pe+cM1YRkfK+J5ux6tvdjhVtPc1dU0sJp9UPa05NqMIRnnm1SyyxjDXNNLD+0q91xDhahnXHKO4suMCqVKNe1r5xhgskKlOEJqFtvUt9qkjLq1zb/LGOuba8U80Pc7Pd+WsBs8q5cwrLGH1K1S1wiyoWFCetGEak1OlThJLGaMIQhGbVLDXqhCGv+yDiivoozHLuLLfFLalWqVJsfjmy4taltUkq07PeprWEZIQhHbl2ISV9uOzLvc00f1SwjN2jk/NWEZ4yvhmbsBrb5Y4rbSXNLXNLGaTXD21OfZjGEJ5Jtcs0sIx1TSzQ/sVadjEOOtI2PXmjvSXp/wAFyzTo08PxbAKFxdW1WEaks9e6qWdOpVhNGO3CaHCF1NCEJtmEZ4a5YwlhCHTe58wGzy5oTyZh9jUrT062E0b+aNWMIzb5cw8IqQhqhD2sJ6s0If26oQ1xjHxx5wzBlK803Zj0757yNGtc2stlaYTYQhQjUp4lUtqltVrbxUpRmhUm1WENiWWEYzQuaUY7Gvx9E7nXNWEZt0MZUusIrbXB2G0MKuqc00sZ6Vxb05aU8s0JYx2dezCeWEdUYyTyRjCGvUV6v5uIza4xz/u3u4svcC/1fjVlufhf/f8ACdincbP7WvY1eB237Gz/AKv/AOym17xz9j15lXIuY8z4fTo1LrCMJvL+hJWhGNOapSozTywmhCMIxl1yw16owjq/tg0pRls9Ie7MlxjBa9aa10e4BG0vriSlCrQqXk8a0m8QqSzapJoQup9cJvbbVvVl2fFGaG2c1V8I0i5QzlkjKuZMHvMUnw28wqvTp3ktTwO4q0qlKWWvCntTU/bQmhGEYa/azeKMYak1ZwzDXu4zwGzwfQThuIW1StNUxy9vL+4hUjCMstSWrG3hCTVCGqXYt5I+PXHXGbx6tUIQt0N/3e0/aF81YP8A1fFMQxKfCLmv+3t2ka1GnGnsza5Ye1u7iG1CEJv0n69csuq7uPces7rRDRydUp1rXGcp3t3YYpZXEISVqNSevUqyxjT17csvt4ye2hLHbpVIava60jTDLZ6Qt0povyNhNetG6ylUrY/itajShWp21OE1KrTp1NmbXTmmjbySxjNCEIQuKMYbW1CCv/vN7HufjoG/72bo/TFnfEf0d9hVzJgNGnQ8VGa3hVnpQmmhHXGM+zY0Y64RhDXNP4vHCEuR7sXCMOxLQLjV5e2++VsKubK7tJtuaG91o3ElGM2qEdUf0dapLqjrh7bXq1whGGOaFP8AuBuj9KOSMx/oL7NlzLj2E1I+1o3VvvterGWSM+zGeeEtxqjCSE0IRoV/H7TXG7uwses7XRDWydTp1rrGc2XtpYYXZW8IT1q1SSvTqzRhT17c0vtISe1hNHbq04avba2P/vH0Pc19onxfEdJ+6cwXHs03G3fZayBh93Rq0JJafhNa4tKE1SatLq1eObEa8YQkhJCGzT8Xijtb308YRh2N6GM62eJ2+/UaeCXV3LLtzS6q1CnGtSm1yxhH2tSnJNq/VHVqjCMIxg0pkzL/APQjuosNwzMd3vtjmfKVngWE4jCnvVGrcW1C1pRlnjPGEJZ5prPxSSTTx116EP8Af8W390VmrCMpaGM13WL1tnhHDa+FWtOWaWE9W4uKc1KSWWE0YbWrajPNCGuMJJJ4whHVqJ1ouIyePcu4viON6Bco3mJ3G/VqdtWtJZtiWXVRoXFSjSl1SwhD2tOnJLr/AFx1a4xjGMYtqNe7n7KV5kjQ1lTLuIRrQuqdl4VXp1qEaNSjUuJ5q81KaSMYxhNJGrGSOvVGMZdeqGvVDYSKs5ZjIHhxi+q4fZRuaMsk00JoQ1TQjGHj/wDJ599zNzay+OPezFN8Xk1XepWEnfczc2svjj3m+5m5tZfHHvZwdsM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CtMRx+9knnoW9nGEk8acde1Dxw/9f8AxfvvuZubWXxx7ybOYzk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34W2I4/dT1pKVvZ66E8ac+vah44f+p0c7zEui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FQxHH7itWt6dvZ7dCMIT69r+3/1/wDB+++5m5tZfHHvMEx7z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N9zNzay+OPeYO2DErCTvuZubWXxx7zfczc2svjj3mDtgxKwk77mbm1l8ce833M3NrL4495g7YMSsJO+5m5tZfHHvfhc4jj9rPRkq29nrrzwpyatqPjj/6kWczlJiXR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Cu8Rx+ykknr29nCE88KcNW1Hxx/9f/B+++5m5tZfHHvOjne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QrPEcfvqMLi3t7OMkYxh49qH6v/V+++5m5tZfHHvJs5j1TJ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vwtMRx+9knnoW9nGEk8acde1Dxw/8AX/xOjneYl0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QqmI4/TuqVnNb2e+VoRjL+1q8UP/P/AMH777mbm1l8ce86OY95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vwr4jj9vWo29S3s9uvGMJNW1/Z/6/8AiRZzOUmJd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nfczc2svjj3m+5m5tZfHHvMHbBiVhJ33M3NrL4495vuZubWXxx7zB2wYlYSd9zNzay+OPeb7mbm1l8ce8wdsGJWEWfEMatri2p3lC1lkr1ZaeuTXGPjj4/7VpiqmaWYm8ASyAAAAAAAAAAAAAAAAAANS4lucsDuMcxbG8C0j6QstS41e1MSurLBcdjb20bmpCG+VYSRkmjtTRhrjrjH/hDVLCEIbaGYmYyGH6NNE+R9EuET4RkvCfB/CN7mu7qrPGpcXc8kuzCapPH/wBY7MsJZIRnmjLLLtRePSToVyPpQr2eJ45QvLLGsN2PAMZwy4jb3trs1JakNieGuEdU0I6tqWbZ2poy7MYxizwL5vvGt8kaCcr5MzRNnW7x7MmacdltoWlrf5jxCF7WsqOuaM0tGOzLsbW3NCMfHHVGaEIwhNPCaxpL0T5H0tYRJhGdMJ8I8H3ya0uqU8adxaTzy7MZqc8P/SOzNCaSMZJYzSzbMGYBfN95c1Xl7c8ZXwjNGHZtx7NucM4XmD7c+G08yYrC9o2daaMsd+py7EuqeGxDVGMYwhGEJtW1LLNLN0qZcxzPWmzRtglHDMelwDLdSvmPE72lCEljGtJGXwSSM82uWerCpSjCMmrbhTrxjLGEIzRl3MM4pvvYuQc65FylpEwObLedMEo4nh81SStClUmmkmkqSx8U8k8kYTyTeOMNcsYRjCaaEfFGMI63w3ctZLt6uE0cdzlnbMuE4LUp1bXBMaxaW4w6E1OSMlOEaEKcsNmWEfFLCMIavaxhGWMZY7mGIqmMi5+N5Z2eI2dfD8QtKN1a3VOajXoVqcJ6dWnNCMJpJpY+KaWMIxhGEfFGEWmau5PyPRoX+GZczpnzLmC4lteEYNheORlsp9qnLTqbUlSSeM+3LL7bbmm1/q/VCEIbsCJmMmU3LmXMDyjgdnlrLWGUcPwzD6cKVvb0oR2ZJdeuMYxj45poxjGMZoxjGaMYxjGMYxi1jdbmHI9DF7zF8l5lzhkjhHVNd2uWsXjaW9eeE080JoyRlm1at8jCEssYSSw8UssPHr3AETMFzD8r5PyvoYyBVwnKWBXlazwm2q3dSja04Vr3EK0smuabV4t9rz7MIQh4ofsyywllhLCGK7mDJWOZN0VUKma6eJU8fzBe3GNYpJiFSE9aWtVmhLLGb/ehNNTp0ppoTxjPCeafa1R9rDbQX+ouarzNucsj45mi4zpgeLZkyfjV9vnh93lvEo2c15txkjHfIRlmhD20kJo7MJdqaMZptqOqMMk0baLMr6LsOvLTAY3l3eYncz3eJYpiFaFa9vq0000dqtV1Q2tW1HVCEIQ8c0dW1NNNNmAYpmLmLmB6SdCuR9KFezxPHKF5ZY1hux4BjOGXEbe9tdmpLUhsTw1wjqmhHVtSzbO1NGXZjGMXjyRoJyvkzNE2dbvHsyZpx2W2haWt/mPEIXtayo65ozS0Y7Muxtbc0Ix8cdUZoQjCE08JtkBim65m5h+kvRPkfS1hEmEZ0wnwjwffJrS6pTxp3FpPPLsxmpzw/wDSOzNCaSMZJYzSzbMGN5e3PGV8IzRh2bcezbnDOF5g+3PhtPMmKwvaNnWmjLHfqcuxLqnhsQ1RjGMIRhCbVtSyzS7UDFMeouAG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AAAAAAAAAAAAAAAAAAAAA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AAAAAAAAAAAAAAAAAAAAAAEnFvKuF+vP91WScW8q4X68/3V2et3+CaslYBCgAAAAAAAAAAAAAAAAAAAAAAAAAAAAAAAAAAAAAAAAAAAA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91dnrd/gmrJWAQoAAAAAAAAAAAAAAAAAAAAAAAAAAAAAAAAAAAAAAAAAAAAABJxvlOG9Kl7YKyTjfKcN6VL2wVl1asJjOQBCgAAAAAAAAAAAAAAAAABiuk7SJgei3JeI5wx2vRhLa05oWtvUqxkmvLmMsY06EkYQmjtTRh+uEsdmEJpo+1ljGGSXl5Z4dZ18QxC7o2tra05q1evWqQkp0qcsIxmnmmj4pZYQhGMYx8UIQc+YfZ3m6d0iWOb7u0rf0T5XqTwsLO/pxhTx+/l25Y3MKXtY71LGMIfpNqGqSMmzrqVpZKpi/1yxL9tyrpW0k6TMXz5Q0i3OzWwe5tJKFh4FJbeATTzXMKlHVswqe1jTll1VIzTQ2fHHXrjG7pC0mZtzDpEp6DdEN5Rw/H6FOS/x7G7qhLUp4VZ/o5tVKlPDVXqzQqU/wCyMsIVIQ1wjGaeli25f87unX/mSX+avjc2f6S03absXxH+tX1tjctnRuq/t61O3hcXUsKUs8fHCTZo0YbMI6tVKSGr2sNVTEXzLEP2zVnnTLufscwPE9Iuc8NzpkrGr2jYX2IVMLksLnDKkYVIxjJToa9uXYhvn6p4zbzNJqpxjLNNl+mPSrjmC45hOiPRrb0a+e80U4z2lW61S22HW2qfbup4zQjCeaEKVWMskITfsRjGE3tadT8d1v8A7Pea/wD2P89Qag3OX+lN0JR4S/rfBGjfB+D9/wD0nge1Y4dr3na173r36tr2dX+tqe6jrRETGKTL1M20hYxuhtBOFU9IGIZ+w3SDgFtUko4tZXWD0MNqW9OerTllqUpqMdc00YxjT1x2oSxqQjvc8NcZN+4Ni+HZgwixx7CLjf7HErald2tXYml3yjUlhNJNszQhGGuWMI6owhH/AIwY3pj80WeP+W8T/lajD9yR/s95U/8Affz1difXTez71jTTpc/oxw7C8MwbC+Fc15oueD8AsJ47FGrcRmkl26tSMYQlklmqU9cNqEZozQhCMsNqeTBM1WG6i0bZQqZ+/pWwfNlbB7aN3ieCXOBULa33mWlNGtNJXpxkqVN7j7aEP0cZoSxjq1/o5vHpF/0lu0dG+EYj/WrG2wSteUbWv7ejTuIS3s0KsskfFCfao0Y7UIa9dKSOv2sNXR5q3GbXtnpsylPoaoaasQ36hhM1lLcV6NGSarUkr7e9TW8uuWXamhX10oTRhLLGPttcJfGwTAbLdL6TMuT6QsP0n4bkynjVON7guASYRb3tOnbTU4Rt9+uppYzwmn8U00YSzaoTa9mWP6KTmSheXlruP7ihbXdajTu9IcKNxJTqRllrU4YfLPCSeEP2pduSSbVHxa5ZY/rhB9ErOzs8Os6GH4faUbW1tactGhQo04SU6VOWGqWSWWHillhCEIQhDxQhBmqMGTEetqXQ7pzr5tyvmy40j2dngmO5Dubilj9G0lqVKNKjThPHfZYQ29ereq0sZZZ6kYxpRmh4p5YIWVMY036dqVzn7KOfqOj/AClXqTW+CWkcHtsSubynTnnkqXFfbj+imjPCMsJYTRh7WMNXihUqaT063l5YaYtN9exu61vUmyvh1GaelUjJNGnUr4RJUkjGH+7NJNNLGH6owmjCPii6z0I2dnYaHck0LG0o29ObALCtNJSpwkljUqUJJ6k8YQ/3pp5ppox/XGM0Yx8cSYimL4I9fqYfoS0q50xnNuY9EOla3w2nm3LFOjWluLDa3vELaMskI1owhDYlm9vSn/3NcK8IQpybE0G5nOGeP9uLR7/y3X+zxFuXSveXmHaLc44hh93Wtbq1wDEK1CvRqRkqUqktvPGWeWaHjlmhGEIwjDxwjBiqPXF3vZhqzBs86Tt0BjmJYhojznRybkrA6k9hTxSrhdG9ucWvNUk00YUKureqUsk0Iw17M3t4a4RjNGWl69HukzSJlzS3U0G6XrzDcSurqynv8Bxy1obzUxGnCepNqq0pIRkkm2JKn9kkJY28Ya6m3LPH2bkGzs7XQBlyvbWlGjUu6l9WuJ6dOEs1apC7qyQnnjD9qbYkkl1x8eqWWH6oQYtuoPO7oK/5km/mrFn1TOFj3Xsp0haTM25h0iU9BuiG8o4fj9CnJf49jd1QlqU8Ks/0c2qlSnhqr1ZoVKf9kZYQqQhrhGM09LHM1Z50y7n7HMDxPSLnPDc6ZKxq9o2F9iFTC5LC5wypGFSMYyU6Gvbl2Ib5+qeM28zSaqcYyzTfjubP9JabtN2L4j/Wr62xuWzo3Vf29anbwuLqWFKWePjhJs0aMNmEdWqlJDV7WGrL91v/ALPea/8A2P8APUD1RMUnuvftpj0q45guOYToj0a29GvnvNFOM9pVutUtth1tqn27qeM0IwnmhClVjLJCE37EYxhN7WnUxDSFjG6G0E4VT0gYhn7DdIOAW1SSji1ldYPQw2pb056tOWWpSmox1zTRjGNPXHahLGpCO9zw1xkwnc5f6U3QlHhL+t8EaN8H4P3/APSeB7Vjh2vedrXvevfq2vZ1f62p7qOvo/TH5os8f8t4n/K1D1UzEGbJMGxfDswYRY49hFxv9jiVtSu7WrsTS75RqSwmkm2ZoQjDXLGEdUYQj/xg9jT+5I/2e8qf++/nq7cCJi6blQk5m8lTevKrJOZvJU3ryqyp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AAAAAAAAAAAAAAAAAAAAAAk4t5Vwv15/uqyTi3lXC/Xn+6uz1u/wAE1ZKwCFAAAAAAAAAAAAAAAAAAAAAAAAAAAAAAAAAAAAAAAAAAAAAAJON8pw3pUvbBWScb5ThvSpe2CsurVhMZyAIUAAAAAAAAAAAAAAAAAAg56yhZ5+yliWTsQxPEsPtcUpwo16+HVoUq+97UIzSQmjLNDZmhCMk0IwjCMs00P7WscI3LWEZfw6lhGA6YtKeG2NDa3q1tMwy0aNPamjNNsyS0oQhrmjGMdUPHGMYt2DMVTHqgucgbm7Rz4fpd0lf9+84W/FXMlHk+KbHC2xdXXLva/p9revbfs698qe68WSYdi+HbnXdH5jtM0XHg2VtJ2ziVrileSaMtC9hVnjNTqVdUskkkJ61bXqhPsy1LeM00sIzzOicLy1lzA7y/xDBcv4bh91ilTfr6va2lOlUuqmuaO3VmlhCM82ueeOubXHXNH/jF+2L4NhGYMOq4Rj2FWeJWNfZ321u6EtajU2ZoTS7Uk0IwjqmhCMNcPFGEIqmu+fWxc0Fp+zvZ6XsKtdBuiHEcNzJi2Y6lK4xC5ta0K9nh1hRqwnjVq16c0ZZJt8kp+LVPHZ1w2dqelCaPnOzwrc0adsA0kUrStTyVmLCaeW7+eFOrczYbGhSpSUtmPi1S7Fvbx9tNUqTQp3MYSxjCV0Tl/JuUMpeEcVcq4Pg3hexv/B9jSt992dezt73LDa1bU2rX+raj/wAVK8s7PEbOvh+IWlG6tbqnNRr0K1OE9OrTmhGE0k0sfFNLGEYwjCPijCJiu9XuLmk9N2mHLmNZLudHmjDF8NzbmnOVOpg9jZYXcU7uWSnUl2a9WrNTnhLSllpTTxhNNHVCOqaMIyS1Iy2MPxrLm5z0d5EyJiFjWvcTv6lvg9vY4XWp1Klzf1fbVqsnhFSn+ijXnjrmjGEJY1ZIapYRhCGeYDkHIuVbyfEMsZKwHCLqpTjRnr2GG0bepNTjGEYyRmklhGMuuWWOr9WuEP8AgxXN2jTF84aYMnZyxGrg82XMn211Xo21SjNUuq+IVvawjGEf0cskkJKNSSeHtoTyR8XjhNKvjIa+3SFneaPNImSd0ZZWla9tcCqQwfGqEtONSNOzq75CFWSWGzCE2qvXl2p6kJd8moQ1R1za8vzruj9HeFZLmxjJeZ8NzFjmI05KOCYTYzeE3NxeVpf0ElS3kmhVkl2ow24TbM0PHLD28ZZY7aY3hGjXRzl/EaWL4DkDLeG31Da3q6tMKoUa1PaljLNszyywjDXLGMI6o+OEYwYvicxz5ie5rxe23J8Mmz2O95rsLmfM9a2ta01aFxdwhPLGjqhLNtT+DRhThLT1SxqyS6powjGabY+j7dN6L8z5Ats0Zjzjg+D4lQtv9KWFxWhRrSXFOSEau80YzTVKskY+OTY24xhGEv7cJpYbgY3i+jXRzmDEauL49kDLeJX1fZ326u8KoVq1TZlhLLtTzSxjHVLCEIa4+KEIQZxX5l12TnzLmifF9O+HaT9JePYTwNNn+2oW2Vpq081CtC0oTST0alen+khLJVmt7OM00NqaMJKkZNmWaWM2VbnrTxkufR3Y5Rz3j+G5YzDlOnJg15Z4rVlsYxlo66dOaXfpvbTbEkJZ4eKMtSWbXLLCMmvfqDj2Qci5qvJMQzPkrAcXuqdOFGSvf4bRuKktOEYxhJCaeWMYS65po6v1a4x/4mK/1SXXNNaNqVfTLp4vNO1PCNnKOBYbPgmWb2vLUoVrytCaaFS4lpxj7eSG+3Um1NCWGqeSGztyT7GwcBzjlXTvlzOGX8Jo4lLg1Opd5cuMSlnt97uppqcZKk9rNJPU2pYSTyTSzzSwhGE8uqE3toQzC8s7zDsuV8PydaYba3VrZTUcKoVqcZLOlUlpxhRkmlp+OWlCMJYRhL44Sw8X9jFdCGjT+ibRtheTa9Wzr31HfK9/c2tHYlr3FSeM0Y64+OfZljLThPNqjGWnL4pfFLDEzE+sam3OGk7A9G+FYpoM0oYzhuX8Zyde3NO3rXk8bW3vLaerGfbkq1oy7U0Z6k00uuEm1SnpzSwm1Txh7K9elugdPmXsXy9Z0cRyNo0qVqlfFoxnp07rFJoQmlkt55Zv00sk9O2n8UIS6pZ4xjNLPT2945gyblDNvg/GrKuD4z4Jt7xwhY0rjetrVtbG+Sx2dezLr1fr2Yf8HswjBsIy/h1LCMBwqzw2xobW9WtpQlo0ae1NGabZklhCENc0Yxjqh44xjFnFGcZlznDDsXw7c67o/Mdpmi48GytpO2cStcUryTRloXsKs8ZqdSrqlkkkhPWra9UJ9mWpbxmmlhGeZS0/Z3s9L2FWug3RDiOG5kxbMdSlcYhc2taFezw6wo1YTxq1a9OaMsk2+SU/Fqnjs64bO1PShNv3F8GwjMGHVcIx7CrPErGvs77a3dCWtRqbM0JpdqSaEYR1TQhGGuHijCEXjy/k3KGUvCOKuVcHwbwvY3/g+xpW++7OvZ297lhtatqbVr/VtR/4mKM/eXOds52eFbmjTtgGkilaVqeSsxYTTy3fzwp1bmbDY0KVKSlsx8WqXYt7ePtpqlSaFO5jCWMYSsv03aYcuY1ku50eaMMXw3Nuac5U6mD2NlhdxTu5ZKdSXZr1as1OeEtKWWlNPGE00dUI6powjJLUjLuy8s7PEbOvh+IWlG6tbqnNRr0K1OE9OrTmhGE0k0sfFNLGEYwjCPijCKPgOQci5VvJ8QyxkrAcIuqlONGevYYbRt6k1OMYRjJGaSWEYy65ZY6v1a4Q/wCBijOS549FmSqWjvR3l/JclOjLUwyykp3MaNSeenPcze3rzyxn9tszVZqk0NcIaoTaoQhDVCGVAjNlJzN5Km9eU4s4V7ip1zM3kqb15VZ+mKaaYu/MkXRM+tJ4s4V7ip1zizhXuKnXVhjpK97O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Y1g+C2N7RrT15Z4xkrzU4aptXihCHe9/FnCvcVOuZc5Nc9Kn7IKyq66oqm6WKaYmEnizhXuKnXOLOFe4qddWE9JXvZ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d4MMwWxuq15JVln1UK81OTVNq8UIxZKk4JynEulTdsVRXVdPrYmmL4OLOFe4qdc4s4V7ip11YT0le9n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MasMFsbi+vrepLPsUJpYSapv+Ovue/izhXuKnXMJ8q4p68n3lZVddUTmxTTFyTxZwr3FTrnFnCvcVOurCekr3s4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cWcK9xU66sHSV7zDG5J4s4V7ip1zizhXuKnXVg6SveYY3JPFnCvcVOu8GJ4LY2tazkpSz6q9eWnPrm1+KMYMlScb5ThvSpe2CqK6pq9csVUxEHFnCvcVOucWcK9xU66sJ6Svez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mNYxgtjZUaM9CWeEZ68tOOubX4owj3PfxZwr3FTrmY+TW3SpOyKsqa6sMetiKYvlJ4s4V7ip1zizhXuKnXVhPSV72c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xrBcFsb6xhcXEs8Z4zRh4ptT38WcK9xU65lnyVL68ysquuqKpiJYppi5J4s4V7ip1zizhXuKnXVhPSV72c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eDB8Fsb2jWnryzxjJXmpw1TavFCEO9kqTlzk1z0qfsgqK6sM+tiaYvg4s4V7ip1zizhXuKnXVhPSV72c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k8WcK9xU65xZwr3FTrqwdJXvMMbknizhXuKnXOLOFe4qddWDpK95hjcxq4wWxp4taWcss+91pZ4ze28fihHV2PfxZwr3FTrl5+8Nh6lT6sVZVVdURHrYimPWk8WcK9xU65xZwr3FTrqwnpK97O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vBf4LY299Y29OWfYrzTQn1zf8NXeyVJxbyrhfrz/dVRXVM5sVUxccWcK9xU65xZwr3FTrqwnpK97O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SeLOFe4qdc4s4V7ip11YOkr3mGNyTxZwr3FTrnFnCvcVOurB0le8wxuY7e4TZ4dd2E9tLNCM9zJCOubX/bBkSTjfKcN6VL2wVma5maYmSmLpm4Afm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AAAAAAAAAAAAAAAAAAAA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AAAAAAAAAAAAAAAAAAAA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AAAAAAAAAAAAAAAAAAAAAABJxbyrhfrz/dVknFvKuF+vP8AdXZ63f4JqyVgEKAAAAAAAAAAAAAAAAAAAAAAAAB5sQxPDcItZr3FcQtrK3ljCE1a4qy05IRj4oQjNNGEEn+kDIf99sA+cqP/AFP1osLW0i+imZjsiUVWtFE3VTEL4gf0gZD/AL7YB85Uf+o/pAyH/fbAPnKj/wBS/wD4nKPh1d0p6ey/xR3wviB/SBkP++2AfOVH/qP6QMh/32wD5yo/9R/8TlHw6u6Tp7L/ABR3wviB/SBkP++2AfOVH/qP6QMh/wB9sA+cqP8A1H/xOUfDq7pOnsv8Ud8L4gf0gZD/AL7YB85Uf+o/pAyH/fbAPnKj/wBR/wDE5R8Oruk6ey/xR3wviB/SBkP++2AfOVH/AKj+kDIf99sA+cqP/Uf/ABOUfDq7pOnsv8Ud8L4gf0gZD/vtgHzlR/6j+kDIf99sA+cqP/Uf/E5R8Oruk6ey/wAUd8L4gf0gZD/vtgHzlR/6j+kDIf8AfbAPnKj/ANR/8TlHw6u6Tp7L/FHfC+IH9IGQ/wC+2AfOVH/qfpbZ3yXeXFO0tM34JXr1p4U6dKniFKaeeaMdUJYQhNrjGMf7IMTyW3iL5onuki3sp/8AtHetgPwfq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AAAAAAAAAAAAAAAAAAAAAACTi3lXC/Xn+6rJOLeVcL9ef7q7PW7/AATVkrAIUAAAAAAAAAAAAAAAAAAAAAAAA03ut/MbjPSLP+YkcAO/91v5jcZ6RZ/zEjgBvf0Z7Hr/AJKvLS1pph1+nhjxkAbEdVAAAAAAAAAAAAGeaBvPJk/4Vo9rA2eaBvPJk/4Vo9rj+duoW/BV5ZfVyHrVnxR4w+k4Dyo3WAAk43ynDelS9sFZJxvlOG9Kl7YKy6tWExnIAhQAAAAAAAAAAAAAAAAAADWON7n7JOd7y5xLSdVxLNd1Uvbi4tPCL+4t6FhQnjCElvQo0akskkssklOE02qM1SaEZ5o+OEJcxd7xs4c4aB7/ADRkbTjm7QDcZovMdy5geG07/DamIRjPcWsuzawp0ZJteqEkKdeEsZYQhLrpwmllp7U0sf2zPeXm6A02YnocubutRyDk+nTu8Y4OqRmlxa8hGnGW1r1pdW9SyzzTw3uEdrXb1Y64TQljSzh9bF7okcvaWNGtLc4UsO0waGI4lhuGYbe21PMeB08Rnmtr+2jPNLLPPGtNPHa11N6/Zn2d9lnlhJGSaaaxpKz1eaY8+5b0G5Ixutb5bzHhMmNY/i2HSxmuYWFSnNUkt5pYwh4NLUkhS1xnhrj4TShGXZjGSpnDf64L3RI5q0t7n7CtGOUrrSVoFq4llbH8uU43lxJa39WpTvrOSaSerJVhXqRhGWSFPfNnxyzwkjLGSeM0uzvHRxnfDtJGR8Gzvhkm90cVtoVZqWuaO81oRjLVpbU0ssZtipLPJtaoQm2dcPFGDEx6r4L2SDSe6E0g5oscXypogyDfeB41ni5jb3V/bQjWu8LstqWWevJRljCMNcsas2+xjDZloVdUYRhtySM1bknJuDZQqXmiOOMYHnTCraNXD8UtsUqwuLutLSmljSnjNUlpyb9CMZYzSb3CWM0I/sQjJMimPeXugxz5hm6Z2dzNHSrPCzusx2Gxg9a2uqm9y18ThGSWM2qEskJ9dOaFzGnThqhLtSwmhsxmgyruXsm52yhTzRpcp4xjGdMzW0L/ABDEbmvVtbiyrVqUuqjJRljCnJvMNUsJZ5JoQjLGGzCTVTlYbsy/c6DHNWjLS7jmjCz0k6PNKOOVsZxnIFOviuHXWI3kJamJWU0JY0pI1Iwn2Jpp6lDZhPPPPrupZIQ/R6n7aMdDWC6ccvSaX9OdleY1jWZNdW0s6lS4srfDLKSeeFGlQkpzwjGSeX9JCaaMdqE8sfHGM89TOG7MvdHjnbRBiWOaIdMuJbn7MuYcSxbBsQsqeI5RuL+tCrUko05IwjbwhLCbZlhJTqS+2jJJCNrGMskN9hB0HeXlnh1nXxDELuja2trTmrV69apCSnSpywjGaeaaPillhCEYxjHxQhBMxdJHrfsOZNGWUbXdUcIaWNMWH3lbC5bmrhuXcBlq1qFpaW8uxGevLUkmlmrTzTa5Jp/FCM1OeEYaoSS0v2wWlebm/Tng2RqWM4lW0d56p1LfCLO6uI1aeF3++64UqUvt59nbqSy69UkIwuoRnmnjSjNGsPu95e6VHO2Z7y83QGmzE9Dlzd1qOQcn06d3jHB1SM0uLXkI04y2tetLq3qWWeaeG9wjta7erHXCaEsaUfSxo1pbnClh2mDQxHEsNwzDb22p5jwOniM81tf20Z5pZZ541pp47WupvX7M+zvss8sJIyTTTIp93vL3UI520lZ6vNMefct6DckY3Wt8t5jwmTGsfxbDpYzXMLCpTmqSW80sYQ8GlqSQpa4zw1x8JpQjLsxjJU8elvc/YVoxyldaStAtXEsrY/lynG8uJLW/q1Kd9ZyTST1ZKsK9SMIyyQp75s+OWeEkZYyTxml2WHeXulRjejjO+HaSMj4NnfDJN7o4rbQqzUtc0d5rQjGWrS2ppZYzbFSWeTa1QhNs64eKMGSIyZSczeSpvXlVknM3kqb15VZc6sfX7JjOQBCgAAAAAAAAAAAAAAAAAAAAAAAAAAAAAAAAAAAAAAAAAAAAAEnLnJrnpU/ZBWScucmuelT9kFZdprSmnIAQoAAAAAAAAAAAAAAAAAAAAAAAAAAAAAAAAAAAAAAAAAAAAScE5TiXSpu2Ksk4JynEulTdsV06spnOFYBCgAAAAAAAAAAAAAAAAAAAAAAAAAAAAAAAAAAAAAAAAAAAA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AAAAAAAAAAAAAAAAAAAAAAScW8q4X68/3VZJxbyrhfrz/dXZ63f4JqyVgEKAAAAAAAAAAAAAAAAAAAAAAAAab3W/mNxnpFn/MSOAHf+638xuM9Is/5iRwA3v6M9j1/yVeWlrTTDr9PDHjIA2I6qAAAAAAAAAAAAM80DeeTJ/wrR7WBs80DeeTJ/wAK0e1x/O3ULfgq8svq5D1qz4o8YfScB5UbrAAScb5ThvSpe2Csk43ynDelS9sFZdWrCYzkAQoAAAAAAAAAAAAAAAAAAaxz1o80vZnxXEqmW9O9bLmDX1OFKlh9HL1CrUt5Y0oSTxluduWrCaM21NCaEYRljN4ow1Qi2c0//TXnjK/+iNIOg7OFxilLxeFZVs4Yph91JD2u/ST7Us1LamlnjCjPCM8suxGaOuZVN/uYli2gnEZtFefb3Qvn/L+G2mbcwU5cYoY5h1xXupcdhCnNGpNXqVozVZasJqdxP44SU4x33Zlk1yxq/juX/O7p1/5kl/mr5YyFkfPGkXSzZafdI2XeKPBOGy2OB4HLXhWuJ5J6dTaq3M2qGzyirCEmzJPCOqE0Jdj9J483ZZzxoe0z3elzIGTrzMGVsy21OnmXCsNmhG4p3G+Sy+EUbaXZ3yfxwnhHVPGMZrnajThPCeFz674YZHut/wDZ7zX/AOx/nqDUG5k/2hLr/wDZvg38jhTNs38dN05eWWQ6GT81ZHyVaVKd/j1/jVpNZ3l7NLGbe7WhS2oyTy+LbjNNtQlmhJNGEIySy1aWmbI+eMs6ScF086KMu8L31lbVbPMWFUq8KM2IWkJIxlmhLLCEas8JYRl8cZ5tqnbbNObYjAj1Rhk997Y+mPzRZ4/5bxP+VqMP3JH+z3lT/wB9/PV2OZ3zfn/Tth0ui3JWjvOGT7PGNcMbx3MeHT2UtrZSzSxmkowln/TT1P2IyRmhrljNLGGzNNPTyPPmbcX0S0NGeifR7Z+GX2M3NDBqFe/s5ruWhh9tTp06teeWlUpRjPLLPTnjq1S7MlWMdnVBN3qws9rEM8f7cWj3/luv9niLo9pndBaM824/eZZ0l6LrOjVznlO9knpUpq8tvC9s5o+3ozz65YzSwj/uRqSS73Urw8cZ4QjIx7TJpLz9lyTJuRNDWdsv5kx6nCzq4jjNlUs7DCpZ6cd+ry3MsYTxmk8exHZkjGOqaEsZoQpzJjFEXGTl7/70T/8AGR/+bH0eafxPc8YRW3P0NClC+8MrWVtPVsL+6klkjJiG+T1oVPFLPGnJGpPNJGEsIzQpTzS7UYxjNHHMq6a9KGSsoU8r6QdB2fMVzTg9tC2lucMs43tpf7NKWNKpUupZp9U82uEKk0u+apoTTfrjGnLVU48mI9TSen/zu6bf+W8K/msHdf6HPNFkf/lvDP5WmwPR5oMxG8yvnS70u3nheO6TNVXF7WjNLVo4bLLCfeKVCapt656O+e1m1zSyRkpwl1wp7c+OaMc86UNCuXpNGmkvRRnDH+B9cmFYrlu0jidK4tNueEss80Z4bGzs6pJY7M0KcZIRpybMIzp9qLoI9XrM8f7cWj3/AJbr/Z4i2/pj80WeP+W8T/lajCdDmSs6YtnTFtPOkenWwrFswWUMPw3L++TTy4Zh21JPLLUjP44VZo05ZoySwlhCM1SM0sJp4yU6WhPP+L6a8r5gzDmPBLOnly9xK5w/CbSth00k1zh8Iaoz14z1J6dbahPvc0JIQlhNTqQ1za9Uszv3Mw8e5I/2e8qf++/nq7EN1B53dBX/ADJN/NWL8dH1zpE3Nl5i+QcY0d5qzZkype3F1lzEMDp8I3FGnGMkd6q04RlhTljCbaj7WnDfYVYywqQm2pcjyPlzOmlHSrbab86YZiWWMJy/TuLDLOAXcJpLmpLPLPTq3V1Tm1wpTTwnjDZlhCMdmnrjGWnLNVrKrEx7rkLcv+d3Tr/zJL/NXzL91v8A7Pea/wD2P89QY5m7LOeND2me70uZAydeZgytmW2p08y4Vhs0I3FO43yWXwijbS7O+T+OE8I6p4xjNc7UacJ4Tw/HN/HTdOXllkOhk/NWR8lWlSnf49f41aTWd5ezSxm3u1oUtqMk8vi24zTbUJZoSTRhCMkstXGcxUe65hO5k/2hLr/9m+DfyOFOj9Mfmizx/wAt4n/K1GuNM2R88ZZ0k4Lp50UZd4XvrK2q2eYsKpV4UZsQtISRjLNCWWEI1Z4SwjL44zzbVO22ac2xGDx53zfn/Tth0ui3JWjvOGT7PGNcMbx3MeHT2UtrZSzSxmkowln/AE09T9iMkZoa5YzSxhszTT00+uYky9TI9yR/s95U/wDffz1duBNy1gNnlXLmFZYw+pWqWuEWVCwoT1owjUmp0qcJJYzRhCEIzapYa9UIQ1/2QUkTN83qhJzN5Km9eVR8JtucU+vBOzN5Km9eV+nF7B+Z/STd6/Vhi/8AMkeu/wBT2+E23OKfXgeE23OKfXg8XF7B+Z/STd5xewfmf0k3exdRvln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/DL9ajJb3MJ6sksY3M8Ya5oQ8WqCp4Tbc4p9eCFguEYdd0a89xb7cZK80kvt5oapYQh4vFFQ4vYPzP6SbvVXhxTexTfc9vhNtzin14HhNtzin14PFxewfmf0k3ecXsH5n9JN3puo3yz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l4LWoy3GIxmqyQhNczRhrmh44a4v34vYPzP6SbvT8LwjDrmteyVrfahRrzSSe3mhql1x8XiiqMN0sTffC74Tbc4p9eB4Tbc4p9eDxcXsH5n9JN3nF7B+Z/STd6bqN8s+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4YXWoy4nic01WSEJp5NUYzQ8f61Twm25xT68ELD8Iw6vf39Crb7UlGaWEkNuaGqEdev8At/8ABQ4vYPzP6SbvVXhvYpvue3wm25xT68Dwm25xT68Hi4vYPzP6SbvOL2D8z+km703Ub5Z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S8arUZrjDoy1ZIwluZYx1TQ8UNcH78XsH5n9JN3p+KYRh1tWspKNvswrV5ZJ/bzR1y64eLxxVRhxepiq+5d8JtucU+vA8JtucU+vB4uL2D8z+km7zi9g/M/pJu9N1G+Wf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8MwVqM9vbQkqyTRhcyRjqmhHxaoqnhNvzin14IWNYRh1pRoT29vsRnryyTe3mjrljCPi8cVDi9g/M/pJu9U4cMMRffL2+E2/OKfXgeE23OKfXg8XF7B+Z/STd5xewfmf0k3em6jfLPtPb4Tbc4p9eB4Tb84p9eDxcXsH5n9JN3nF7B+Z/STd5dRvk9p7fCbfnFPrwPCbbnFPrweLi9g/M/pJu84vYPzP6SbvLqN8ntPb4Tb84p9eB4Tb84p9eDxcXsH5n9JN3nF7B+Z/STd5dRvk9p7fCbbnFPrwPCbbnFPrweLi9g/M/pJu84vYPzP6SbvLqN8ntPb4Tb84p9eB4Tb84p9eDxcXsH5n9JN3nF7B+Z/STd5dRvk9p7fCbbnFPrwPCbbnFPrweLi9g/M/pJu84vYPzP6SbvLqN8ntPb4Tbc4p9eB4Tb84p9eDxcXsH5n9JN3nF7B+Z/STd5dRvk9p7fCbbnFPrwPCbbnFPrweLi9g/M/pJu84vYPzP6SbvLqN8ntPb4Tbc4p9eB4Tb84p9eDxcXsH5n9JN3nF7B+Z/STd5dRvk9p7fCbbnFPrwPCbbnFPrweLi9g/M/pJu84vYPzP6SbvLqN8ntPb4Tb84p9eB4Tb84p9eDxcXsH5n9JN3nF7B+Z/STd5dRvk9p7fCbbnFPrwPCbbnFPrweLi9g/M/pJu84vYPzP6SbvLqN8ntPb4Tb84p9eB4Tb8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+GW61GTDJZZ6sksdubxRmhBU8JtucU+vBCwLCMOvLCFe5t9ueM00Ne3NDxf8ApFQ4vYPzP6SbvVXhxTexTfc9vhNtzin14HhNtzin14PFxewfmf0k3ecXsH5n9JN3puo3yz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eE23OKfXg8XF7B+Z/STd5xewfmf0k3eXUb5Pae3wm25xT68Dwm25xT68Hi4vYPzP6SbvOL2D8z+km7y6jfJ7T2+E23OKfXgl5frUZLe5hPVkljG5njDXNCHi1Qfvxewfmf0k3en4LhGHXdGvPcW+3GSvNJL7eaGqWEIeLxRVGHDLE33wu+E23OKfXgeE23OKfXg8XF7B+Z/STd5xewfmf0k3em6jfLP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7fCbbnFPrwPCbbnFPrweLi9g/M/pJu84vYPzP6SbvLqN8ntPb4Tbc4p9eB4Tbc4p9eDxcXsH5n9JN3nF7B+Z/STd5dRvk9p+F3Woxx6xnhVkjLCSprjtQ1Q9rFU8JtucU+vBCucIw6njFnayW+qlVlnjPLtzeOMIR1ePXrUOL2D8z+km71VYboYi/1vb4Tbc4p9eB4Tbc4p9eDxcXsH5n9JN3nF7B+Z/STd6bqN8s+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+cU+vA8JtucU+vB4uL2D8z+km7zi9g/M/pJu8uo3ye09vhNtzin14HhNtzin14PFxewfmf0k3ecXsH5n9JN3l1G+T2nt8JtucU+vA8JtucU+vB4uL2D8z+km7zi9g/M/pJu8uo3ye09vhNtzin14JeKVqM2J4ZNLVkjCWefXGE0PF+p+/F7B+Z/STd6fiGEYdQv7ChSt9mStNNCeG3NHXCGrV/b/AOKqMN/qYqvuXfCbbnFPrwPCbbnFPrweLi9g/M/pJu84vYPzP6SbvTdRvln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ucU+vB4uL2D8z+km7zi9g/M/pJu8uo3ye09vhNtzin14HhNtzin14PFxewfmf0k3ecXsH5n9JN3l1G+T2nt8JtucU+vA8Jt+cU+vB4uL2D8z+km7zi9g/M/pJu8uo3ye09vhNvzin14HhNtzin14PFxewfmf0k3ecXsH5n9JN3l1G+T2nt8JtucU+vA8Jt+cU+vB4uL2D8z+km7zi9g/M/pJu8uo3ye09vhNvzin14HhNtzin14PFxewfmf0k3ecXsH5n9JN3l1G+T2mqt1rXoz6DsZlkrSTR8Is/FCaEf/q8jgN3nursHw6z0JYxXt7fYnhcWkIR25o//V5P+MXBjevo0u/6PXd8Sry0ta6X3/8Az6b/APDHjIA2G6sAAAAAAAAAAAAM80ETSy6Y8oTTRhCEMVo64x/82Bs50GUadxpfylRqy7Uk+KUYTQ16tcNbj+deoW/BV5ZfTyHrVnxR4w+kvhNvzin14HhNtzin14PFxewfmf0k3ecXsH5n9JN3vK91G+W6vae3wm25xT68Dwm35xT68Hi4vYPzP6SbvOL2D8z+km7y6jfJ7T8cZq0qlzh0KdSWaMLqXXqjr/tgsMfxDDLGwu8PntaGxGa5khH20Y64a4f8YsgZruwxcU5zeAPzUAAAAAAAAAAAAAAAAAAAAAAAAMVxHRzgeK6RMK0lYhd4lWxDA7KrZ4faxuYws7eartQqV5acIf62aSaMkYxjGEZYS+11yyxhlQZAAAAAADx4zhvDGEX2EeH3lj4dbVbbwqzq71cUNuWMu+Up9UdmeXXrlm1R1RhCKbkXJWB6O8pYbkvLdOtLh+GU406Ua1SM9SeaaaM8880fdTTzTTR1QhCEZtUIQhqhC8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AAAAAAAAAAAAAAAAAAAAAA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AAAAAAAAAAAAAAAAAAAAAA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AAAAAAAAAAAAAAAAAAAAAA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AAAAAAAAAAAAAAAAAAAAAA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xTPmlHIujOlZ1s745wdJiE08tvHwatW24yatr/VyTatW1D9er9bK3K+7t8m5O/j3v1aLnNHObbLnjnSy5FbzMU1X33XX+qmZ9V8THu3ON535ZXyDkdfKLOImabs8vXMR2b2zvZV6Bf79x+a7z8I9lXoF/v3H5rvPwnz2G2f2x5o+Jad9P/B0f9Y8u/wAFHdP/ACfQn2VegX+/cfmu8/CPZV6Bf79x+a7z8J89g/bHmj4lp30/8D9Y8u/wUd0/8n0J9lXoF/v3H5rvPwj2VegX+/cfmu8/CfPYP2x5o+Jad9P/AAP1jy7/AAUd0/8AJ9CfZV6Bf79x+a7z8I9lXoF/v3H5rvPwnz2D9seaPiWnfT/wP1jy7/BR3T/yfQn2VegX+/cfmu8/CPZV6Bf79x+a7z8J89g/bHmj4lp30/8AA/WPLv8ABR3T/wAn0J9lXoF/v3H5rvPwj2VegX+/cfmu8/CfPYP2x5o+Jad9P/A/WPLv8FHdP/J9CfZV6Bf79x+a7z8I9lXoF/v3H5rvPwnz2D9seaPiWnfT/wAD9Y8u/wAFHdP/ACfQn2VegX+/cfmu8/CPZV6Bf79x+a7z8J89g/bHmj4lp30/8D9Y8u/wUd0/8n0qyRpt0Y6RsXqYFk3MscQvqVvNdT0vArilqpSzSyxm2qkksP1zyw1a9fjZy4d3EvnaxD4BuPt6DuJq/Szmaw5i5xnknJpmabon2rpn1/KI8Hc+Y+cLXnLknT2sRE3zHqy9XzmQB1py4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5X3dvk3J38e9+rRdUOV93b5Nyd/Hvfq0XbNBtv8n+dXkqcHpJsu1+nmhyIA9HtTAAAAAAAAAAAAAAOgdxL52sQ+Abj7eg7icO7iXztYh8A3H29B3E8/8ApG23PDT920NE9nRxSAOiOyiTi3lXC/Xn+6rJOLeVcL9ef7q7PW7/AATVkrAIUAAAAAAAAAAAAAAAAAAAAAAAA03ut/MbjPSLP+YkcAO/91v5jcZ6RZ/zEjgBvf0Z7Hr/AJ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yf51eSpwekmy7X6eaHIgD0e1MAAAAAAAAAAAAAA6B3EvnaxD4BuPt6DuJw7uJfO1iHwDcfb0HcTz/AOkbbc8NP3bQ0T2dHFIA6I7KJOLeVcL9ef7qsk4t5Vwv15/urs9bv8E1ZKwCFAAAAAAAAAAAAAAAAAAAAAAAANN7rfzG4z0iz/mJHADv/db+Y3GekWf8xI4Ab39Gex6/5KvLS1pph1+nhjxkAbEdVAAAAAAAAAAAAGeaBvPJk/4Vo9rA2eaBvPJk/wC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AAAAAAAAAAAAAAAAAAAA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5X3dvk3J38e9+rRdUOV93b5Nyd/Hvfq0XbNBtv8n+dXkqcHpJsu1+nmhyIA9HtTAAAAAAAAAAAAAAOgdxL52sQ+Abj7eg7icO7iXztYh8A3H29B3E8/+kbbc8NP3bQ0T2dHFIA6I7KJOLeVcL9ef7qsk4t5Vwv15/urs9bv8E1ZKwCFAAAAAAAAAAAAAAAAAAAAAAAANN7rfzG4z0iz/mJHADv/AHW/mNxnpFn/ADEjgBvf0Z7Hr/kq8tLWmmHX6eGPGQBsR1UAAAAAAAAAAAAZ5oG88mT/AIVo9rA2eaBvPJk/4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AAAAAAAAAAAAAAAAAAAA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wAn+dXkqcHpJsu1+nmhyIA9HtTAAAAAAAAAAAAAAOgdxL52sQ+Abj7eg7icO7iXztYh8A3H29B3E8/+kbbc8NP3bQ0T2dHFIA6I7KJOLeVcL9ef7qsk4t5Vwv15/urs9bv8E1ZKwCFAAAAAAAAAAAAAAAAAAAAAAAANN7rfzG4z0iz/AJiRwA7/AN1v5jcZ6RZ/zEjgBvf0Z7Hr/kq8tLWmmHX6eGPGQBsR1UAAAAAAAAAAAAZ5oG88mT/hWj2sDZ5oG88mT/hWj2uP526hb8FXll9XIetWfFHjD6TgPKjdYACTjfKcN6VL2wVknG+U4b0qXtgrLq1YTGcgCFAAAAAAAAAAAAAAAAAAAAAAAAAAAAAAAAAAAAAAAAAAJOZvJU3ryqyTmbyVN68qsudWPr9kxnIAhQAAAAAAAAAAAAAAAAAAAAAAAAAAAAAAAAAAAAAAAAAAAAACTlzk1z0qfsgrJOXOTXPSp+yCsu01pTTkAIUAAAAAAAAAAAAAAAAAAAAAAAAAAAAAAAAAAAAAAAAAAAAJOCcpxLpU3bFWScE5TiXSpu2K6dWUznCsAhQAAAAAAAAAAAAAAAAAAAAAAAAPynubenNsVLinLND+yaeEIv8APDbPndH5SDOGdzF8P2H4+G2fO6PykDw2z53R+Ugzhq3F8P2H4+G2fO6PykDw2z53R+UgYatxfD9h+Phtnzuj8pA8Ns+d0flIGGrcXw/Yfj4bZ87o/KQPDbPndH5SBhq3F8P2H4+G2fO6PykDw2z53R+UgYatxfD9h+Phtnzuj8pA8Ns+d0flIGGrcXw/Yfj4bZ87o/KQPDbPndH5SBhq3F8P2H4+G2fO6PykH9061Gtr3qrJPq/XszQjqYmmYzgvh/YDDIACThPlXFPXk+8rJOE+VcU9eT7ysuvPu8E05ACFAAAAAAAAAAAAAAAAAAAAAAAAAAAAAAAAAAAAAAAAAAAACTjfKcN6VL2wVknG+U4b0qXtguz1k1ZKwCFAAAAAAAAAAAAAAAAAAAAAAAAAAAAAAAAAAAAAAAAAAAAAAJOY+TW3SpOyKsk5j5NbdKk7Iqy51YTGcgCFAAAAAAAAAAAAAAAAAAAAAAAAAAAAAAAAAAAAAAAAAAAAAAJOWfJUvrzKyTlnyVL68ysu015TTlAAhQAAAAAAAAAAAAAAAAAAAAAAAAAAAAAAAAAAAAAAAAAAAAk5c5Nc9Kn7IKyTlzk1z0qfsgunVlM5wrAIUAAAAAAAAAAAAAAAAAAAAAAAAAAAAAAAAAAAAAAAAAAAAAAk3n7w2HqVPqxVkm8/eGw9Sp9WKsuvKPkmPeAIUAAAAAAAAAAAAAAAAAAAAAAOV93b5Nyd/Hvfq0XVDlfd2+Tcnfx736tF2zQbb/J/nV5KnB6SbLtfp5ociAPR7UwAAAAAAAAAAAAADoHcS+drEPgG4+3oO4nDu4l87WIfANx9vQdxPP8A6Rttzw0/dtDRPZ0cUgDojsok4t5Vwv15/uqyTi3lXC/Xn+6uz1u/wTVkrAIUAAAAAAAAAAAAAAAAAAAAAAAA03ut/MbjPSLP+YkcAO/91v5jcZ6RZ/zEjgBvf0Z7Hr/kq8tLWmmHX6eGPGQBsR1UAAAAAAAAAAAAZ5oG88mT/hWj2sDZ5oG88mT/AIVo9rj+duoW/BV5ZfVyHrVnxR4w+k4Dyo3WAAk43ynDelS9sFZJxvlOG9Kl7YKy6tWExnIAhQAAAAAAAAAAAAAAAAAAAAAAAAAAAAAAAAAAAAAAAAACTmbyVN68qsk5m8lTevKrLnVj6/ZMZyAIUAAAAAAAAAAAAAAAAAAAAAAAAAAAAAAAAAAAAAAAAAAAAAAk5c5Nc9Kn7IKyTlzk1z0qfsgrLtNaU05ACFAAAAAAAAAAAAAAAAAAAAAAAAAAAAAAAAAAAAAAAAAAAACTgnKcS6VN2xVknBOU4l0qbtiunVlM5wrAIUAAAAAAAAAAAAAAAAAAAAAAAA4d3bXnaw/4Bt/t67n50Du2vO1h/wAA2/29dz89M6JbE5Nww0/z5tG24gB2JxQAAAAAAAAAAAA673CXk3OP8ey+rWciOu9wl5Nzj/Hsvq1nTtPtgW/9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ADq8lTg9JNl2v080ORAHo9qYAAAAAAAAAAAAAB0DuJfO1iHwDcfb0HcTh3cS+drEPgG4+3oO4nn/ANI2254afu2hons6OKQB0R2UScW8q4X68/3VZJxbyrhfrz/dXZ63f4JqyVgEKAAAAAAAAAAAAAAAAAAAAAAAAab3W/mNxnpFn/MSOAHf+638xuM9Is/5iRwA3v6M9j1/yVeWlrTTDr9PDHjIA2I6qAAAAAAAAAAAAM80DeeTJ/wrR7WBs80DeeTJ/wAK0e1x/O3ULfgq8svq5D1qz4o8YfScB5Ubr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cO7trztYf8A2/29dz86B3bXnaw/4Bt/t67n56Z0S2Jybhhp/nzaNtxADsTigAAAAAAAAAAAB13uEvJucf49l9Ws5Edd7hLybnH+PZfVrOnafbAt/6eelz+jG1LP8At5ZdUAPOrawACThPlXFPXk+8rJOE+VcU9eT7ysuvPu8E05ACFAAAAAAAAAAAAAAAAAAAAAAAAAAAAAAAAAAAAAAAAAAAACTjfKcN6VL2wVknG+U4b0qXtguz1k1ZKwCFAAAAAAAAAAAAAAAAAAAAAAAAAAAAAAAAAAAAAAAAAAAAAAJOY+TW3SpOyKsk5j5NbdKk7Iqy51YTGcgCFAAAAAAAAAAAAAAAAAAAAAAAAAAAAAAAAAAAAAAAAAAAAAAJOWfJUvrzKyTlnyVL68ysu015TTlAAhQAAAAAAAAAAAAAAAAAAAAAAAAAAAAAAAAAAAAAAAAAAAAk5c5Nc9Kn7IKyTlzk1z0qfsgunVlM5wrAIUAAAAAAAAAAAAAAAAAAAAAAAAAAAAAAAAAAAAAAAAAAAA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OHd2152sP+Abf7eu5+dA7trztYf8A2/29dz89M6JbE5Nww0/z5tG24gB2JxQAAAAAAAAAAAA673CXk3OP8ey+rWciOu9wl5Nzj/Hsvq1nTtPtgW/9PPS5/Rjaln/AG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wBI2254afu2hons6OKQB0R2UScW8q4X68/3VZJxbyrhfrz/AHV2et3+CaslYBCgAAAAAAAAAAAAAAAAAAAAAAAGm91v5jcZ6RZ/zEjgB3/ut/MbjPSLP+YkcAN7+jPY9f8AJV5aWtNMOv08MeMgDYjqoAAAAAAAAAAAAzzQN55Mn/CtHtYGzzQN55Mn/CtHtcfzt1C34KvLL6uQ9as+KPGH0nAeVG6w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HDu7a87WH/ANv8Ab13PzoHdtedrD/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wAn+dXkqcHpJsu1+nmhyIA9HtTAAAAAAAAAAAAAAOgdxL52sQ+Abj7eg7icO7iXztYh8A3H29B3E8/+kbbc8NP3bQ0T2dHFIA6I7KJOLeVcL9ef7qsk4t5Vwv15/urs9bv8E1ZKwCFAAAAAAAAAAAAAAAAAAAAAAAANN7rfzG4z0iz/AJiRwA7/AN1v5jcZ6RZ/zEjgBvf0Z7Hr/kq8tLWmmHX6eGPGQBsR1UAAAAAAAAAAAAZ5oG88mT/hWj2sDZ5oG88mT/hWj2uP526hb8FXll9XIetWfFHjD6TgPKjdYACTjfKcN6VL2wVknG+U4b0qXtgrLq1YTGcgCFAAAAAAAAAAAAAAAAAAAAAAAAAAAAAAAAAAAAAAAAAAJOZvJU3ryqyTmbyVN68qsudWPr9kxnIAhQAAAAAAAAAAAAAAAAAAAAAAAAAAAAAAAAAAAAAAAAAAAAACTlzk1z0qfsgrJOXOTXPSp+yCsu01pTTkAIUAAAAAAAAAAAAAAAAAAAAAAAAAAAAAAAAAAAAAAAAAAAAJOCcpxLpU3bFWScE5TiXSpu2K6dWUznCsAhQAAAAAAAAAAAAAAAAAAAAAAADh3dtedrD/AIBt/t67n50Du2vO1h/wDb/b13Pz0zolsTk3DDT/AD5tG24gB2JxQAAAAAAAAAAAA673CXk3OP8AHsvq1nIjrvcJeTc4/wAey+rWdO0+2Bb/AN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SNtueGn7toaJ7OjikAdEdlEnFvKuF+vP91WScW8q4X68/3V2et3+CaslYBCgAAAAAAAAAAAAAAAAAAAAAAAGm91v5jcZ6RZ/wAxI4Ad/wC638xuM9Is/wCYkcAN7+jPY9f8lXlpa00w6/Twx4yANiOqgAAAAAAAAAAADPNA3nkyf8K0e1gbPNA3nkyf8K0e1x/O3ULfgq8svq5D1qz4o8YfScB5Ubr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cO7trztYf8AANv9vXc/Ogd2152sP+Abf7eu5+emdEticm4Yaf582jbcQA7E4oAAAAAAAAAAAAdd7hLybnH+PZfVrORHXe4S8m5x/j2X1azp2n2wLf8A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yf51eSpwekmy7X6eaHIgD0e1MAAAAAAAAAAAAAA6B3EvnaxD4BuPt6DuJw7uJfO1iHwDcfb0HcTz/6Rttzw0/dtDRPZ0cUgDojsok4t5Vwv15/uqyTi3lXC/Xn+6uz1u/wTVkrAIUAAAAAAAAAAAAAAAAAAAAAAAA03ut/MbjPSLP+YkcAO/8Adb+Y3GekWf8AMSOAG9/Rnsev+Sry0taaYdfp4Y8ZAGxHVQAAAAAAAAAAABnmgbzyZP8AhWj2sDZ5oG88mT/hWj2uP526hb8FXll9XIetWfFHjD6TgPKjdYACTjfKcN6VL2wVknG+U4b0qXtgrLq1YTGcgCFAAAAAAAAAAAAAAAAAAAAAAAAAAAAAAAAAAAAAAAAAAJOZvJU3ryqyTmbyVN68qsudWPr9kxnIAhQAAAAAAAAAAAAAAAAAAAAAAAAAAAAAAAAAAAAAAAAAAAAACTlzk1z0qfsgrJOXOTXPSp+yCsu01pTTkAIUAAAAAAAAAAAAAAAAAAAAAAAAAAAAAAAAAAAAAAAAAAAAJOCcpxLpU3bFWScE5TiXSpu2K6dWUznCsAhQAAAAAAAAAAAAAAAAAAAAAAADh3dtedrD/gG3+3rufnQO7a87WH/ANv8Ab13Pz0zolsTk3DDT/Pm0bbiAHYnFAAAAAAAAAAAADrvcJeTc4/x7L6tZyI673CXk3OP8ey+rWdO0+2Bb/wB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SNtueGn7toaJ7OjikAdEdlEnFvKuF+vP8AdVknFvKuF+vP91dnrd/gmrJWAQoAAAAAAAAAAAAAAAAAAAAAAABpvdb+Y3GekWf8xI4Ad/7rfzG4z0iz/mJHADe/oz2PX/JV5aWtNMOv08MeMgDYjqoAAAAAAAAAAAAzzQN55Mn/AArR7WBs80DeeTJ/wrR7XH87dQt+Cryy+rkPWrPijxh9JwHlRus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Bw7u2vO1h/wDb/b13PzoHdtedrD/AI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5X3dvk3J38e9+rRdUOV93b5Nyd/Hvfq0XbNBtv8n+dXkqcHpJsu1+nmhyIA9HtTAAAAAAAAAAAAAAOgdxL52sQ+Abj7eg7icO7iXztYh8A3H29B3E8/wDpG23PDT920NE9nRxSAOiOyiTi3lXC/Xn+6rJOLeVcL9ef7q7PW7/BNWSsAhQAAAAAAAAAAAAAAAAAAAAAAADTe638xuM9Is/5iRwA7/3W/mNxnpFn/MSOAG9/Rnsev+Sry0taaYdfp4Y8ZAGxHVQAAAAAAAAAAABnmgbzyZP+FaPawNnmgbzyZP8AhWj2uP526hb8FXll9XIetWfFHjD6TgPKjdYACTjfKcN6VL2wVknG+U4b0qXtgrLq1YTGcgCFAAAAAAAAAAAAAAAAAAAMDzvp00TaOcRlwjN+dbOzvo69q1pU6lzWpe1lmhvklGWeNPXLPLGXbhDahHXDXqizETOQzwY3kjSPkfSRh02J5IzLZ4rRp6t9lpTRlrUdc00su+UpoQqU9cZJtnalhtQhrhrh437Z1z1lLR3gc2ZM6Y3RwzD5aklGFWpLNPNPUmj4pJJJIRnnm8UY6pYRjCEs0Y+KEYwXTkLwwPJGnTRNpGxGbCMoZ1s7y+hq2bWrTqW1ar7WaaO9yVpZI1NUsk0ZtiEdmENcdWuDKsx5jwPKOB3mZcy4nRw/DMPpxq3FxVjHZkl16oQhCHjmmjGMIQlhCMZoxhCEIxjCBdMeoUhrfKu6L0K50xengOX8+2dS+raoUaVzRrWm+zRmlllkkmrSSQnnjNNCEJJYxmj49UI6o6tkExMZgPxvLyzw6zr4hiF3RtbW1pzVq9etUhJTpU5YRjNPNNHxSywhCMYxj4oQg1jhG6i0C43iNLDLPSLZ061ba2Zru2uLSjDVLGaO1VrU5acvihHVtTQ1x1QhrjGECImchtQGscx7pbQhlPHLzLeO57o0cQw+pGjc0qVlc15adSEPHJGelTmkjND9UYQjrljCMI6owjCCImchs4ePCMZwjMGHUsXwHFbPErGvtb1dWleWtRqbM0ZZtmeWMYR1TQjCOqPijCMGE510/wCiHR5jk2Ws3Zzo2eJ06clWpb07WvcTU5Zoa5YTxpSTQlmjDVHZjGEdUZY6tU0IxREzkNhCPlXOGV88YRTx7KOO2eK2NTVDfbapCbYmjLLNsTy/rpzwlmljGSaEJoa4a4QWGAGE5+00aMdF95a4fnnNdHDbq9pzVqNCFCtXqRpwjq25paUk0ZZYx1whGbVCaMs2rXsx1UskaR8j6SMOmxPJGZbPFaNPVvstKaMtajrmmll3ylNCFSnrjJNs7UsNqENcNcPGzdN14yQQc656ylo7wObMmdMbo4Zh8tSSjCrUlmnmnqTR8UkkkkIzzzeKMdUsIxhCWaMfFCMYQckadNE2kbEZsIyhnWzvL6GrZtatOpbVqvtZpo73JWlkjU1SyTRm2IR2YQ1x1a4F05jPBNzHmPA8o4HeZlzLidHD8Mw+nGrcXFWMdmSXXqhCEIeOaaMYwhCWEIxmjGEIQjGMIMJyrui9CudMXp4Dl/PtnUvq2qFGlc0a1pvs0ZpZZZJJq0kkJ54zTQhCSWMZo+PVCOqOpdMjZADAk5m8lTevKrJOZvJU3ryqy51Y+v2TGcgCFAAAAAAAAAAAAAAAAAAAAAAAAAAAAAAAAAAAAAAAAAAAAAAJOXOTXPSp+yCsk5c5Nc9Kn7IKy7TWlNOQAhQAAAAAAAAAAAAAAAAAAAAAAAAAAAAAAAAAAAAAAAAAAAAk4JynEulTdsVZJwTlOJdKm7Yrp1ZTOcKwCFAAAAAAAAAAAAAAAAAAAAAAAAOHd2152sP+Abf7eu5+dA7trztYf8A2/wBvXc/PTOiWxOTcMNP8+bRtuIAdicUAAAAAAAAAAAAOu9wl5Nzj/Hsvq1nIjrvcJeTc4/x7L6tZ07T7YFv/AE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wB1WScW8q4X68/3V2et3+CaslYBCgAAAAAAAAAAAAAAAAAAAAAAAGm91v5jcZ6RZ/zEjgB3/ut/MbjPSLP+YkcAN7+jPY9f8lXlpa00w6/Twx4yANiOqgAAAAAAAAAAADPNA3nkyf8ACtHtYGzzQN55Mn/CtHtcfzt1C34KvLL6uQ9as+KPGH0nAeVG6wAEnG+U4b0qXtgrJON8pw3pUvbBWXVqwmM5AEKAAAAAAAAAAAAAAAAAAEfAMn5XyvXxC7y/gVnY3GLXNS7v7ilThv11WnqT1IzVKkfbT6pqs+zCMYwlhNqlhCGqCw0RpL055oxTPEmhnQNZ2eKZmjvkuK4pXljPaYRLCGzNGMYeKM9OaaWM0ZoTSyzQlp7FSeaMkuYiZ9UMSg1LOzwDdu2FDItpRo08WwCtWzTJZ04VJZak8K0+3WhDXvM008llNGMNmM0Z5Yx1xqx2v2yT/wDTDun83Zgxr+vYFo32cNwixvfF4HiEZ4STV6dOXXJN7e3uZtueO146MdUIyS73negzQZh2ibDrjFsWvOGc44zrq4xjFWaapNPNNNtzUqc0/ttja8c00fbVJobU2rVLLJgm5s/0bpu03YRiP9VvrnG5byja1/aVqlvG4upoVZZI+OMmzWox2oQ1aqskdftoa7vj13MKW69ylZyZJttL2Exo2OZ8lXtndWd9ChCepPTjcSyy0ptcdmMstSpJVhtSzQhGWaEIQhUmixXjB7IvT1lHL+J2mvK2A5btcz4ngV5U2repd17eSpJGXZh+n2fC7WX9JCWXVJWhs6pown2DuvryztdAGY6Fzd0aNS7qWNG3kqVISzVqkLulPGSSEf2ptiSebVDx6pZo/qhFrLQVhGI5M3TlxgOabfg2+q5Awy0oUq88sPCK1G0w+WpLRm16quzNb14RjJGaH6Kp4/ax1Zp1byc22d09o7wPPmiTHLvEKFGTEMu2VfFcPvI0ozVKE1KTfKkkuqMPa1JKcZIwjGMNcZZtUYySr2gvO+I6RtE2XM4YvJs315bT0rqbXLHfa1GpPRnq6pZZYS7c1OM+zCGqXa1Q16tb9tN15Z2Gh3O1e+u6NvTmwC/oyz1akJJY1KlCeSnJCMf96aeaWWEP1xjNCEPHFB3LuEYjgmgXKNnidvvNapbVruWXblm10a9xUrUptcsYw9tTqSTav1w16owhGEYJ/wDqz72Fboa8vM96W9HugW3u61PDMUqcMY/bT1I0qF9Z054zy0oz0/0m1CW2udUvil2pqUdeuEJpNs6QdF+V9IGQLrR/eYbZ29n4NvWHRkt4bOHVpJIy0atKSWMuzvfi1SyxlhGXXJH2s0YR1BpF/wBG7tHRvi+I/wBVsbnBK1nRuq/tKNS4jLeywpSzx8UZ9qtRhswjr11ZIavbQ19E3l5Z4dZ18QxC7o2tra05q1evWqQkp0qcsIxmnmmj4pZYQhGMYx8UIQJ9V1w46wzTzmGw3HEa9C7vLLGrPEpMn2F/axkhNCSWnJWhP4oS71qttqjCaXan2pZZ9cIxjNL0rox0Y4HkLRph2QqmDYbNLNZS08YkpyRq0b65npwluJ598hrqSzx1w9tD9jZl1QlhCWHFNfLmOW+42t8TqYZWja3Weo4lJVpwhPLC2haTW2+z7OvYl3+SNP22rxxl91Lr+g1neWeI2dDEMPu6N1a3VOWtQr0akJ6dWnNDXLPLNDxTSxhGEYRh4owiqv1ZMQ5AwnOtXc6Y5pp0a4HUrRwzC7Lh3A6lKnJNNYXNzC3pUpIy1dqNWWWN3bQjNPPHxW0Y7EYzxg3XuY8lUssaKsLx2+p0a+P5rpwxrFcR3yerWvJq801WjGpUn9tGaWnUlhGH6oTxqRhrjNNNNztplwjEcyaRtPWPZft+ErHDsEwu0uqtpPLV3qtLXw+aeWMssYx9pLaXMZ46tUm8zbUZXVuhG8s7/Q7kmvY3dG4py4BYUZp6VSE8sKlOhJJUkjGH+9LPLNLGH64RljCPjgV6pGbUGWbOz0NbrWtkTK9pRo4BpCwmGIzWNGnClTsa9KWvNCMuvajGXXQr6pJYySwhcaoQ1U5YR6DzLj1nlXLmK5nxCnWqWuEWVe/ryUYQjUmp0qcZ5oSwjGEIzapY6tcYQ1/2waIzHaVcc3buVq2EzUbqXL2V6lXFIU60m1ayzQu5JYTw169qMbmh7XVr1VJZtWz4239K9neYjotzjh+H2la6urrAMQo0KFGnGepVqTW88JZJZYeOaaMYwhCEPHGMU1euYZhqzci4DeYplK/0x5sqUcSzPnG9rzzYnPGM1eFnTmhShRjCMIS05YVKVSMJKcNnZhSh+qSWWWPpGs7PQ7um8jZ1yvaUaNPSJUq4LjNlSpwpy1ak9ajLNcRmjtapoz1qE8YSSyxmjQjrmjGrNFl+5BvLO60AZcoW13RrVLSpfUbiSnUhNNRqRu6s8JJ4Q/Zm2J5JtUfHqmlj+qMGObom0q49pz0JYFhE1G4xC0xatiVe2hWkhUp21OrbVZqs0Ixhql2LetGHuo05oS64w1K/+8wx7n45J/8Aph3T+bswY1/XsC0b7OG4RY3vi8DxCM8JJq9OnLrkm9vb3M23PHa8dGOqEZJd7pbr3KVnJkm20vYTGjY5nyVe2d1Z30KEJ6k9ONxLLLSm1x2Yyy1KklWG1LNCEZZoQhCFSaKbubP9G6btN2EYj/Vb65xuW8o2tf2lapbxuLqaFWWSPjjJs1qMdqENWqrJHX7aGvKd19eWdroAzHQubujRqXdSxo28lSpCWatUhd0p4ySQj+1NsSTzaoePVLNH9UIsZVQe5r7jB7IvT1lHL+J2mvK2A5btcz4ngV5U2repd17eSpJGXZh+n2fC7WX9JCWXVJWhs6pown2buntHeB580SY5d4hQoyYhl2yr4rh95GlGapQmpSb5Ukl1Rh7WpJTjJGEYxhrjLNqjGSVqbQVhGI5M3TlxgOabfg2+q5Awy0oUq88sPCK1G0w+WpLRm16quzNb14RjJGaH6Kp4/ax1b903XlnYaHc7V767o29ObAL+jLPVqQkljUqUJ5KckIx/3pp5pZYQ/XGM0IQ8cSfVVFxGT8dBed8R0jaJsuZwxeTZvry2npXU2uWO+1qNSejPV1Syywl25qcZ9mENUu1qhr1a2eNV7l3CMRwTQLlGzxO33mtUtq13LLtyza6Ne4qVqU2uWMYe2p1JJtX64a9UYQjCMG1EVZzczCTmbyVN68qsk5m8lTevKcN3PoS96ke5eGaqYu/Mk3xEqwk8N3PoS96ke44bufQl71I9zHR1M4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Blzk1z0qfsgrMawfE61tRrSyYbc1oTV5p4xkljGEIxhDxR/8Xv4bufQl71I9yq6KpqlimqLlYSeG7n0Je9SPccN3PoS96ke5PR1M4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knBOU4l0qbticN3PoS96ke54MMxOtQrXk0uG3NWNWvNPGEksYxkjrj4o/8AiqKKrpYmqL4ZKJPDdz6EvepHuOG7n0Je9SPcno6mc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OM92152sP+Abf7eu5+b53Zl1Pd6VbCrUtatCMMDoQ2akNUf9fX8bQz0tonF3MnJuGGoefPXzjbfMAdicUAAAAAAAAAAAAOu9wl5Nzj/Hsvq1nIjq/cQX1Wzw7N0KdjXuNuvZa405der2tX9bp2nsX8wW8R//AF89LntGZu5zs/7eWXWgk8N3PoS96ke44bufQl71I9zzx0dTauKFYSeG7n0Je9SPccN3PoS96ke46OoxQYT5VxT15PvKzGrDE61G+vqsuG3NSNWaWMZJZY65NWv9b38N3PoS96ke5VdFUyxTVFysJPDdz6EvepHuOG7n0Je9SPcno6mc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yTjfKcN6VL2wOG7n0Je9SPc8GJ4nWr1rOabDbmlGlXlnhCeWMIzx1w8UP/FVFFUVMVVRcyUSeG7n0Je9SPccN3PoS96ke5PR1M4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VhJ4bufQl71I9xw3c+hL3qR7jo6jFBmPk1t0qTsirMaxjE61zRoyz4bc0YS15Z4RnljCEYwhHxQ/8Xv4buPQl71I9ypoqwwxFUXyrCTw3cehL3qR7jhu59CXvUj3J6OpnFCsJPDdz6EvepHuOG7j0Je9SPcdHUYoVhJ4buPQl71I9xw3c+hL3qR7jo6jFCsJPDdx6EvepHuOG7j0Je9SPcdHUYoVhJ4bufQl71I9xw3c+hL3qR7jo6jFCsJPDdx6EvepHuOG7j0Je9SPcdHUYoVhJ4bufQl71I9xw3c+hL3qR7jo6jFCsJPDdz6EvepHuOG7j0Je9SPcdHUYoVhJ4bufQl71I9xw3c+hL3qR7jo6jFCsJPDdz6EvepHuOG7j0Je9SPcdHUYoVhJ4bufQl71I9xw3c+hL3qR7jo6jFCsJPDdx6EvepHuOG7j0Je9SPcdHUYoVhJ4bufQl71I9xw3c+hL3qR7jo6jFCsJPDdx6EvepHuOG7j0Je9SPcdHUYoVhJ4bufQl71I9xw3c+hL3qR7jo6jFCsJPDdz6EvepHuOG7n0Je9SPcdHUYoVhJ4bufQl71I9xw3c+hL3qR7jo6jFCsJPDdz6EvepHuOG7n0Je9SPcdHUYoVhJ4bufQl71I9xw3c+hL3qR7jo6jFCsJPDdz6EvepHuOG7n0Je9SPcdHUYoVhJ4bufQl71I9xw3c+hL3qR7jo6jFCsJPDdz6EvepHuOG7n0Je9SPcdHUYoVhJ4bufQl71I9xw3c+hL3qR7jo6jFCsJPDdz6EvepHuOG7n0Je9SPcdHUYoMs+SpfXmVmNYLida1sYUpMNua8NqMdunLGMHv4bufQl71I9yq6KpqlimqIhWEnhu59CXvUj3HDdz6EvepHuT0dTO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ZJy5ya56VP2QOG7n0Je9SPc8GD4nWtqNaWTDbmtCavNPGMksYwhGMIeKP/iqKKsMsTVF8MlEnhu59CXvUj3HDdz6EvepHuT0dTO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rCTw3c+hL3qR7jhu59CXvUj3HR1GKFYSeG7n0Je9SPccN3PoS96ke46OoxQXn7w2HqVPqxVmNXGJ1p8WtLmOG3Ms1OWeEKcZY7U2uEf1Pfw3c+hL3qR7lVUVTEMRVHrVhJ4bufQl71I9xw3c+hL3qR7k9HUzihWEnhu59CXvUj3HDdz6EvepHuOjqMUKwk8N3PoS96ke44bufQl71I9x0dRihWEnhu59CXvUj3HDdz6EvepHuOjqMUKwk8N3PoS96ke44bufQl71I9x0dRihWEnhu59CXvUj3HDdz6EvepHuOjqMUKwk8N3PoS96ke44bufQl71I9x0dRihWEnhu59CXvUj3HDdz6EvepHuOjqMUKwk8N3PoS96ke44bufQl71I9x0dRihWEnhu59CXvUj3HDdz6EvepHuOjqMUKwk8N3PoS96ke44bufQl71I9x0dRihWEnhu59CXvUj3HDdz6EvepHuOjqMUKzlfd2+Tcnfx736tF0lw3c+hL3qR7nMO7fvqt5h2UYVLGvb7Fe91b5Lq2va0v1O16D0THP/J5n/wDt5KnCaSVRPNdr9PNDlAB6NanAAAAAAAAAAAAAAdA7iXztYh8A3H29B3E4V3Gd1PaaVb+rTtateMcDrw2acNcf9fQ8btThu59CXvUj3NA+kWmZ57mY/wANP3bO0UmI5uj5yrCTw3c+hL3qR7jhu59CXvUj3Oi9HU7LihWScW8q4X68/wB04bufQl71I9zwX+J1q19Y1ZsNuacaU00YSTSx1z69X6lUUVRLFVUXMlEnhu59CXvUj3HDdz6EvepHuT0dTOKFYSeG7n0Je9SPccN3PoS96ke46OoxQrCTw3c+hL3qR7jhu59CXvUj3HR1GKFYSeG7n0Je9SPccN3PoS96ke46OoxQrCTw3c+hL3qR7jhu59CXvUj3HR1GKFYSeG7n0Je9SPccN3PoS96ke46OoxQrCTw3c+hL3qR7jhu59CXvUj3HR1GKFYSeG7n0Je9SPccN3PoS96ke46OoxQrCTw3c+hL3qR7jhu59CXvUj3HR1GKFYSeG7n0Je9SPccN3HoS96ke46OoxQrCTw3cehL3qR7jhu59CXvUj3HR1GKFYSeG7n0Je9SPccN3HoS96ke46OoxQrCTw3cehL3qR7jhu59CXvUj3HR1GKGsd1v5jcZ6RZ/zEjgB3hurMUrXOhTGKM+GXNGEa9p7eeWMIQ/TyOD29fRpExzPXf8Sry0ta6Xzfy+nhjxkAbDdWAAAAAAAAAAAAGeaBvPJk/wCFaPawNnOg6rNR0vZSqy0pqkZcUoxhJLDXGPj/AFQcfzr1C34KvLL6eQ9as+KPGH0qEnhu49CXvUj3HDdz6EvepHueV+jqbqxQrCTw3c+hL3qR7jhu49CXvUj3HR1GKDG+U4b0qXtgrMdvb+reXdhLUsK9vCW5kjCNSXVCPjgyJmuJimIkpm+ZAH5qAAAAAAAAAAAAAAAAAAHNWi/RLumNFNnilDBb3RliV1jV7Nf32I4pUxCteV6kYQhqnqyySxmlhHbmhta47VSeOv20XSozE3MXNV4N7KThex4wf0WcF+E0vDvA+EfCPB9qG+b1t+129nXs7Xi16tfiePSToZzRf5/s9L+ijNFngeabW2ktLu1vKEfAsWownl9rcTU4bf7GuWMYwnjHe6OzGnGSE8NwDOK4uaTpaI9I2kfNFhi+6AxTLd5guBbNfD8vYDCv4Fc3eub9PdQrw1z7MsYQhJrjLHXGHtYRqS1bGmbQziOkDEcFzrkrNHFrOOWt9msL+WhLNLcSzSxjChWjCG1sbXi8e3LCWpWhGnPtxg2oGKS5o3FNF+mnSreWGC6aMfyra5QtanhV5huV57uSpilSWMsadKvPWhrlpQjCM0dmbXrhDxbWxPTaZb7E58+6LNDWSsYo4La4hez3mIW+H3tWxrSYdaU4RhQljbzSzU6VSnC4llhqhCM9KTVNLsRi3k8fA2EcL8YOCrPhTwbwPw7eJfCPB9rb3rfNW1sbXttnXq1+PVrMRcwnTPogs9LuB2FpTxutgOM4Pe07/C8Xt6MJ61rUhH20IR1yzwlj4o+1nljtyU5tcdjVHCsS0f7pbPuEWuSNIOc8n4fl+42KWM32X4XMuJ3tvLLGE9P9JJClLvsdUJoywlhCEY+1jLrpzb3CKpguYreaMcl3WjuvotoYNRtMvVrKaxkt6MksY0ZY64wqSxnhNrqwn/SQnmhNHfIbcdcfG1ZgOj3dRaP8uT5EydnrJOL4Ta040cNxLGaF1Jf2tONOEISSySwnp7NOba2ITxqQ1QhCPtYQkl36EVTBcwPRtodyvo8yveYDPJw3eY3t1MfxLEJIVa2L1p4Tb5GttbWuSO3PCFOMYwhCabXGaaaeabX2VNE2nrQ9SuctaK85ZVxvLFWpNcWlvmmncy1rCaaeeM1OnG38U0sYRkjNHXLCM+1GFOSMZozb9DFJc1jov0X2ejKzxTPee8fo4tm/Fqc11mDMF1PCSnSpywhNGlSjNCEKVvThLD+yWEYSQjGEssskkkfcs32asz5CvtIub8YrXl1mvFrq8tqPhtxVo2dtLUjJChTpVZoy0ZZaktbVCTXrkjThGaOzCEu4Lyzs8Rs6+H4haUbq1uqc1GvQrU4T06tOaEYTSTSx8U0sYRjCMI+KMIlnZ2eHWdDD8PtKNra2tOWjQoUacJKdKnLDVLJLLDxSywhCEIQh4oQgYry5o6z0M6V9F2aMZxTQdmjLccCzDc1buvgGP0K1O1sK00ZYwmt/BoevLqhCSEJIU5YwqRllmlyPRtojxfD80XmlPSrilnjud7zboW89tCaNlhFprmhLQtJZ4QjDXLGO1PGEJvbTQ8cZqk9XagYpkuaf0k6Gc0X+f7PS/oozRZ4Hmm1tpLS7tbyhHwLFqMJ5fa3E1OG3+xrljGMJ4x3ujsxpxkhPDx0tEekbSPmiwxfdAYplu8wXAtmvh+XsBhX8CubvXN+nuoV4a59mWMIQk1xljrjD2sI1Jau7AxSXNV6ZtDOI6QMRwXOuSs0cWs45a32awv5aEs0txLNLGMKFaMIbWxteLx7csJalaEac+3GCDimi/TTpVvLDBdNGP5VtcoWtTwq8w3K893JUxSpLGWNOlXnrQ1y0oRhGaOzNr1wh4trYnp7yCKpgufjZ2dnh1nQw/D7Sja2trTlo0KFGnCSnSpyw1SySyw8UssIQhCEIeKEIP2BLKTmbyVN68qsk5m8lTevKrLnVj6/ZMZyAIUAAAAAAAAAAAAAAAAAAAAAAAAAAAAAAAAAAAAAAAAAAAAAAk5c5Nc9Kn7IKyTlzk1z0qfsgrLtNaU05ACFAAAAAAAAAAAAAAAAAAAAAAAAAAAAAAAAAAAAAAAAAAAACTgnKcS6VN2xVknBOU4l0qbtiunVlM5wrAIUAAAAAAAAAAAAAAAAAAAAAAAA4d3bXnaw/4Bt/t67n50Du2vO1h/wDb/b13Pz0zolsTk3DDT/Pm0bbiAHYnFAAAAAAAAAAAADrvcJeTc4/x7L6tZyI673CXk3OP8ey+rWdO0+2Bb/089Ln9GNqWf8A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AEjbbnhp+7aGiezo4pAHRHZRJxbyrhfrz/dVknFvKuF+vP8AdXZ63f4JqyVgEKAAAAAAAAAAAAAAAAAAAAAAAAab3W/mNxnpFn/MSOAHf+638xuM9Is/5iRwA3v6M9j1/wAlXlpa00w6/Twx4yANiOqgAAAAAAAAAAADPNA3nkyf8K0e1gbPNA3nkyf8K0e1x/O3ULfgq8svq5D1qz4o8YfScB5UbrAAScb5ThvSpe2Csk43ynDelS9sFZdWrCYzkAQoAAAAAAAAAAAAAAAAAAAAAAAAAAAAAAAAAAAAAAAAABJzN5Km9eVWSczeSpvXlVlzqx9fsmM5AEKAAAAAAAAAAAAAAAAAAAAAAAAAAAAAAAAAAAAAAAAAAAAAAScucmuelT9kFZJy5ya56VP2QVl2mtKacgBCgAAAAAAAAAAAAAAAAAAAAAAAAAAAAAAAAAAAAAAAAAAABJwTlOJdKm7YqyTgnKcS6VN2xXTqymc4VgEKAAAAAAAAAAAAAAAAAAAAAAAAcO7trztYf8A2/wBvXc/Ogd2152sP+Abf7eu5+emdEticm4Yaf582jbcQA7E4oAAAAAAAAAAAAdd7hLybnH+PZfVrORHXe4S8m5x/j2X1azp2n2wLf+nnpc/oxtSz/t5ZdUAPOrawACThPlXFPXk+8rJOE+VcU9eT7ysuvPu8E05ACFAAAAAAAAAAAAAAAAAAAAAAAAAAAAAAAAAAAAAAAAAAAACTjfKcN6VL2wVknG+U4b0qXtguz1k1ZKwCFAAAAAAAAAAAAAAAAAAAAAAAAAAAAAAAAAAAAAAAAAAAAAAJOY+TW3SpOyKsk5j5NbdKk7Iqy51YTGcgCFAAAAAAAAAAAAAAAAAAAAAAAAAAAAAAAAAAAAAAAAAAAAAAJOWfJUvrzKyTlnyVL68ysu015TTlAAhQAAAAAAAAAAAAAAAAAAAAAAAAAAAAAAAAAAAAAAAAAAAAk5c5Nc9Kn7IKyTlzk1z0qfsgunVlM5wrAIUAAAAAAAAAAAAAAAAAAAAAAAAAAAAAAAAAAAAAAAAAAAAAAk3n7w2HqVPqxVkm8/eGw9Sp9WKsuvKPkmPeAIUAAAAAAAAAAAAAAAAAAAAAAOV93b5Nyd/Hvfq0XVDlfd2+Tcnfx736tF2zQbb/ACf51eSpwekmy7X6eaHIgD0e1MAAAAAAAAAAAAAA6B3EvnaxD4BuPt6DuJw7uJfO1iHwDcfb0HcTz/6Rttzw0/dtDRPZ0cUgDojsok4t5Vwv15/uqyTi3lXC/Xn+6uz1u/wTVkrAIUAAAAAAAAAAAAAAAAAAAAAAAA03ut/MbjPSLP8AmJHADv8A3W/mNxnpFn/MSOAG9/Rnsev+Sry0taaYdfp4Y8ZAGxHVQAAAAAAAAAAABnmgbzyZP+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OHd2152sP8AgG3+3rufnQO7a87WH/ANv9vXc/PTOiWxOTcMNP8APm0bbiAHYnFAAAAAAAAAAAADrvcJeTc4/wAey+rWciOu9wl5Nzj/AB7L6tZ07T7YFv8A0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3VZJxbyrhfrz/dXZ63f4JqyVgEKAAAAAAAAAAAAAAAAAAAAAAAAab3W/mNxnpFn/ADEjgB3/ALrfzG4z0iz/AJiRwA3v6M9j1/yVeWlrTTDr9PDHjIA2I6qAAAAAAAAAAAAM80DeeTJ/wrR7WBs80DeeTJ/wrR7XH87dQt+Cryy+rkPWrPijxh9JwHlRus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Bw7u2vO1h/wAA2/29dz86B3bXnaw/4Bt/t67n56Z0S2Jybhhp/nzaNtxADsTigAAAAAAAAAAAB13uEvJucf49l9Ws5Edd7hLybnH+PZfVrOnafbAt/wCnnpc/oxtSz/t5ZdUAPOrawACThPlXFPXk+8rJOE+VcU9eT7ysuvPu8E05ACFAAAAAAAAAAAAAAAAAAAAAAAAAAAAAAAAAAAAAAAAAAAACTjfKcN6VL2wVknG+U4b0qXtguz1k1ZKwCFAAAAAAAAAAAAAAAAAAAAAAAAAAAAAAAAAAAAAAAAAAAAAAJOY+TW3SpOyKsk5j5NbdKk7Iqy51YTGcgCFAAAAAAAAAAAAAAAAAAAAAAAAAAAAAAAAAAAAAAAAAAAAAAJOWfJUvrzKyTlnyVL68ysu015TTlAAhQAAAAAAAAAAAAAAAAAAAAAAAAAAAAAAAAAAAAAAAAAAAAk5c5Nc9Kn7IKyTlzk1z0qfsgunVlM5wrAIUAAAAAAAAAAAAAAAAAAAAAAAAAAAAAAAAAAAAAAAAAAAAAAk3n7w2HqVPqxVkm8/eGw9Sp9WKsuvKPkmPeAIUAAAAAAAAAAAAAAAAAAAAAAOV93b5Nyd/Hvfq0XVDlfd2+Tcnfx736tF2zQbb/J/nV5KnB6SbLtfp5ociAPR7UwAAAAAAAAAAAAADoHcS+drEPgG4+3oO4nDu4l87WIfANx9vQdxPP/pG23PDT920NE9nRxSAOiOyiTi3lXC/Xn+6rJOLeVcL9ef7q7PW7/BNWSsAhQAAAAAAAAAAAAAAAAAAAAAAADTe638xuM9Is/5iRwA7/wB1v5jcZ6RZ/wAxI4Ab39Gex6/5KvLS1pph1+nhjxkAbEdVAAAAAAAAAAAAGeaBvPJk/wCFaPawNnmgbzyZP+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OHd2152sP+Abf7eu5+dA7trztYf8A2/wBvXc/PTOiWxOTcMNP8+bRtuIAdicUAAAAAAAAAAAAOu9wl5Nzj/Hsvq1nIjrvcJeTc4/x7L6tZ07T7YFv/AE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wB1WScW8q4X68/3V2et3+CaslYBCgAAAAAAAAAAAAAAAAAAAAAAAGm91v5jcZ6RZ/zEjgB3/ut/MbjPSLP+YkcAN7+jPY9f8lXlpa00w6/Twx4yANiOqgAAAAAAAAAAADPNA3nkyf8ACtHtYGzzQN55Mn/CtHtcfzt1C34KvLL6uQ9as+KPGH0nAeVG6w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HDu7a87WH/ANv9vXc/Ogd2152sP8A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yf51eSpwekmy7X6eaHIgD0e1MAAAAAAAAAAAAAA6B3EvnaxD4BuPt6DuJw7uJfO1iHwDcfb0HcTz/AOkbbc8NP3bQ0T2dHFIA6I7KJOLeVcL9ef7qsk4t5Vwv15/urs9bv8E1ZKwCFAAAAAAAAAAAAAAAAAAAAAAAANN7rfzG4z0iz/mJHADv/db+Y3GekWf8xI4Ab39Gex6/5KvLS1pph1+nhjxkAbEdVAAAAAAAAAAAAGeaBvPJk/4Vo9rA2eaBvPJk/wCFaPa4/nbqFvwVeWX1ch61Z8UeMPpOA8qN1gAJON8pw3pUvbBWScb5ThvSpe2CsurVhMZyAIUAAAAAAAAAAAAAAAAAAAAAAAAAAAAAAAAAAAAAAAAAAk5m8lTevKrJOZvJU3ryqy51Y+v2TGcgCFAAAAAAAAAAAAAAAAAAAAAAAAAAAAAAAAAAAAAAAAAAAAAAJOXOTXPSp+yCsk5c5Nc9Kn7IKy7TWlNOQAhQAAAAAAAAAAAAAAAAAAAAAAAAAAAAAAAAAAAAAAAAAAAAk4JynEulTdsVZJwTlOJdKm7Yrp1ZTOcKwCFAAAAAAAAAAAAAAAAAAAAAAAAOHd2152sP+Abf7eu5+dA7trztYf8AANv9vXc/PTOiWxOTcMNP8+bRtuIAdicUAAAAAAAAAAAAOu9wl5Nzj/Hsvq1nIjrvcJeTc4/x7L6tZ07T7YFv/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wA6vJU4PSTZdr9PNDkQB6PamAAAAAAAAAAAAAAdA7iXztYh8A3H29B3E4d3EvnaxD4BuPt6DuJ5/wDSNtueGn7toaJ7OjikAdEdlEnFvKuF+vP91WScW8q4X68/3V2et3+CaslYBCgAAAAAAAAAAAAAAAAAAAAAAAGm91v5jcZ6RZ/zEjgB3/ut/MbjPSLP+YkcAN7+jPY9f8lXlpa00w6/Twx4yANiOqgAAAAAAAAAAADPNA3nkyf8K0e1gbPNA3nkyf8ACtHtcfzt1C34KvLL6uQ9as+KPGH0nAeVG6wAEnG+U4b0qXtgrJON8pw3pUvbBWXVqwmM5AEKAAAAAAAAAAAAAAAAAAAAAAAAAAAAAAAAAAAAAAAAAASczeSpvXlVknM3kqb15VZc6sfX7JjOQBCgAAAAAAAAAAAAAAAAAAAAAAAAAAAAAAAAAAAAAAAAAAAAAEnLnJrnpU/ZBWScucmuelT9kFZdprSmnIAQoAAAAAAAAAAAAAAAAAAAAAAAAAAAAAAAAAAAAAAAAAAAAScE5TiXSpu2Ksk4JynEulTdsV06spnOFYBCgAAAAAAAAAAAAAAAAAAAAAAAHDu7a87WH/ANv9vXc/Ogd2152sP+Abf7eu5+emdEticm4Yaf582jbcQA7E4oAAAAAAAAAAAAdd7hLybnH+PZfVrORHXe4S8m5x/j2X1azp2n2wLf+nnpc/oxtSz/AL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AAAAAAAAAAAAAAAAAAAAAAJN5+8Nh6lT6sVZJvP3hsPUqfVirLryj5Jj3gCFAAAAAAAAAAAAAAAAAAAAAADlfd2+Tcnfx736tF1Q5X3dvk3J38e9+rRds0G2/yf51eSpwekmy7X6eaHIgD0e1MAAAAAAAAAAAAAA6B3EvnaxD4BuPt6DuJw7uJfO1iHwDcfb0HcTz/wCkbbc8NP3bQ0T2dHFIA6I7KJOLeVcL9ef7qsk4t5Vwv15/urs9bv8ABNWSsAhQAAAAAAAAAAAAAAAAAAAAAAADTe638xuM9Is/5iRwA7/3W/mNxnpFn/MSOAG9/Rnsev8Akq8tLWmmHX6eGPGQBsR1UAAAAAAAAAAAAZ5oG88mT/hWj2sDZ5oG88mT/hWj2uP526hb8FXll9XIetWfFHjD6TgPKjdYACTjfKcN6VL2wVknG+U4b0qXtgrLq1YTGcgCFAAAAAAAAAAAAAAAAAAAAAAAAAAAAAAAAAAAAAAAAAAJOZvJU3ryqyTmbyVN68qsudWPr9kxnIAhQAAAAAAAAAAAAAAAAAAAAAAAAAAAAAAAAAAAAAAAAAAAAACTlzk1z0qfsgrJOXOTXPSp+yCsu01pTTkAIUAAAAAAAAAAAAAAAAAAAAAAAAAAAAAAAAAAAAAAAAAAAAJOCcpxLpU3bFWScE5TiXSpu2K6dWUznCsAhQAAAAAAAAAAAAAAAAAAAAAAADh3dtedrD/gG3+3rufnQO7a87WH/ANv9vXc/PTOiWxOTcMNP8+bRtuIAdicUAAAAAAAAAAAAOu9wl5Nzj/Hsvq1nIjrvcJeTc4/x7L6tZ07T7YFv/Tz0uf0Y2pZ/wB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8ASNtueGn7toaJ7OjikAdEdlEnFvKuF+vP91WScW8q4X68/wB1dnrd/gmrJWAQoAAAAAAAAAAAAAAAAAAAAAAABpvdb+Y3GekWf8xI4Ad/7rfzG4z0iz/mJHADe/oz2PX/ACVeWlrTTDr9PDHjIA2I6qAAAAAAAAAAAAM80DeeTJ/wrR7WBs80DeeTJ/wrR7XH87dQt+Cryy+rkPWrPijxh9JwHlRusABJxvlOG9Kl7YKyTjfKcN6VL2wVl1asJjOQBCgAAAAAAAAAAAAAAAAAAAAAAAAAAAAAAAAAAAAAAAAAEnM3kqb15VZJzN5Km9eVWXOrH1+yYzkAQoAAAAAAAAAAAAAAAAAAAAAAAAAAAAAAAAAAAAAAAAAAAAABJy5ya56VP2QVknLnJrnpU/ZBWXaa0ppyAEKAAAAAAAAAAAAAAAAAAAAAAAAAAAAAAAAAAAAAAAAAAAAEnBOU4l0qbtirJOCcpxLpU3bFdOrKZzhWAQoAAAAAAAAAAAAAAAAAAAAAAABw7u2vO1h/wDb/AG9dz86B3bXnaw/4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AAAAAAAAAAAAAAAAAAAAAACTefvDYepU+rFWSbz94bD1Kn1Yqy68o+SY94AhQAAAAAAAAAAAAAAAAAAAAAA5X3dvk3J38e9+rRdUOV93b5Nyd/Hvfq0XbNBtv8AJ/nV5KnB6SbLtfp5ociAPR7UwAAAAAAAAAAAAADoHcS+drEPgG4+3oO4nDu4l87WIfANx9vQdxPP/pG23PDT920NE9nRxSAOiOyiTi3lXC/Xn+6rJOLeVcL9ef7q7PW7/BNWSsAhQAAAAAAAAAAAAAAAAAAAAAAADTe638xuM9Is/wCYkcAO/wDdb+Y3GekWf8xI4Ab39Gex6/5KvLS1pph1+nhjxkAbEdVAAAAAAAAAAAAGeaBvPJk/4Vo9rA2eaBvPJk/4Vo9rj+duoW/BV5ZfVyHrVnxR4w+k4Dyo3WAAk43ynDelS9sFZJxvlOG9Kl7YKy6tWExnIAhQAAAAAAAAAAAAAAAAAAAAAAAAAAAAAAAAAAAAAAAAACTmbyVN68qsk5m8lTevKrLnVj6/ZMZyAIUAAAAAAAAAAAAAAAAAAAAAAAAAAAAAAAAAAAAAAAAAAAAAAk5c5Nc9Kn7IKyTlzk1z0qfsgrLtNaU05ACFAAAAAAAAAAAAAAAAAAAAAAAOUtIm69zlkvPOOZUtcr4Lc0cLvattTq1I1YTTyyx8UY6ptWvV/wAHL80cycs58tKrLkVMTNMXzfMR6sve+Hl/OPJ+baIr5RN0TN2V7q0cYezlz1/c3AutW/6j2cuev7m4F1q3/U5/9veffhx/5R/u4v8AVXNv+Ke6XZ44w9nLnr+5uBdat/1Hs5c9f3NwLrVv+o/b3n34cf8AlH+5+qubf8U90uzxxh7OXPX9zcC61b/qPZy56/ubgXWrf9R+3vPvw4/8o/3P1Vzb/inul2eOMPZy56/ubgXWrf8AUezlz1/c3AutW/6j9veffhx/5R/ufqrm3/FPdLs8cYezlz1/c3AutW/6j2cuev7m4F1q3/Uft7z78OP/ACj/AHP1Vzb/AIp7pdnjjD2cuev7m4F1q3/Uezlz1/c3AutW/wCo/b3n34cf+Uf7n6q5t/xT3S7PHGHs5c9f3NwLrVv+o9nLnr+5uBdat/1H7e8+/Dj/AMo/3P1Vzb/inul2eOMPZy56/ubgXWrf9R7OXPX9zcC61b/qP2959+HH/lH+5+qubf8AFPdLs8YJoU0gYjpP0e2OccVsba0uLurXkjRt9rYlhJUmkh+1GMfHq1s7dR5Xya05Fb18mtouqomYn5x6pc7YW1HKLOm1oyqi+PlIA+d+ok4JynEulTdsVZJwTlOJdKm7Yrp1ZTOcKwCFAAAAAAAAAAAAAAAAAAAAAAAAOHd2152sP+Abf7eu5+dA7trztYf8A2/29dz89M6JbE5Nww0/z5tG24gB2JxQAAAAAAAAAAAA673CXk3OP8ey+rWciOu9wl5Nzj/Hsvq1nTtPtgW/9PPS5/Rjaln/AG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wBI2254afu2hons6OKQB0R2UScW8q4X68/3VZJxbyrhfrz/AHV2et3+CaslYBCgAAAAAAAAAAAAAAAAAAAAAAAGm91v5jcZ6RZ/zEjgB3/ut/MbjPSLP+YkcAN7+jPY9f8AJV5aWtNMOv08MeMgDYjqoAAAAAAAAAAAAzzQN55Mn/CtHtYGzzQN55Mn/CtHtcfzt1C34KvLL6uQ9as+KPGH0nAeVG6wAEnG+U4b0qXtgrJON8pw3pUvbBWXVqwmM5AEKAAAAAAAAAAAAAAAAAAAAAAAAAAAAAAAAAAAAAAAAAASczeSpvXlVknM3kqb15VZc6sfX7JjOQBCgAAAAAAAAAAAAAAAAAAAAAAAAAAAAAAAAAAAAAAAAAAAAAEnLnJrnpU/ZBWScucmuelT9kFZdprSmnIAQoAAAAAAAAAAAAAAAAAAAAAAfNjTz55M4fCtbtfSd82NPPnkzh8K1u1s30X7QtuD/VDp2mfVbPi+0sDAbua7AAAAAAAAAAAAAAd/7kjzG4N0i8+3nbkab3JHmNwbpF59vO3I8vaSbY5V/JX5pbl5p6hY8NPhAA4VyAk4JynEulTdsVZJwTlOJdKm7Yrp1ZTOcKwCFAAAAAAAAAAAAAAAAAAAAAAAAOHd2152sP8AgG3+3rufnQO7a87WH/ANv9vXc/PTOiWxOTcMNP8APm0bbiAHYnFAAAAAAAAAAAADrvcJeTc4/wAey+rWciOu9wl5Nzj/AB7L6tZ07T7YFv8A0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3VZJxbyrhfrz/dXZ63f4JqyVgEKAAAAAAAAAAAAAAAAAAAAAAAAab3W/mNxnpFn/ADEjgB3/ALrfzG4z0iz/AJiRwA3v6M9j1/yVeWlrTTDr9PDHjIA2I6qAAAAAAAAAAAAM80DeeTJ/wrR7WBs80DeeTJ/wrR7XH87dQt+Cryy+rkPWrPijxh9JwHlRusABJxvlOG9Kl7YKyTjfKcN6VL2wVl1asJjOQBCgAAAAAAAAAAAAAAAAAAAAAAAAAAAAAAAAAAAAAAAAAEnM3kqb15VZJzN5Km9eVWXOrH1+yYzkAQoAAAAAAAAAAAAAAAAAAAAAAAAAAAAAAAAAAAAAAAAAAAAABJy5ya56VP2QVknLnJrnpU/ZBWXaa0ppyAEKAAAAAAAAAAAAAAAAAAAAAAHzY08+eTOHwrW7X0nfNjTz55M4fCtbtbN9F+0Lbg/1Q6dpn1Wz4vtLAwG7muwAAAAAAAAAAAAAHf8AuSPMbg3SLz7eduRpvckeY3BukXn287cjy9pJtjlX8lfmluXmnqFjw0+EADhXICTgnKcS6VN2xVknBOU4l0qbtiunVlM5wrAIUAAAAAAAAAAAAAAAAAAAAAAAA4d3bXnaw/4Bt/t67n50Du2vO1h/wDb/AG9dz89M6JbE5Nww0/z5tG24gB2JxQAAAAAAAAAAAA673CXk3OP8ey+rWciOu9wl5Nzj/Hsvq1nTtPtgW/8A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0jbbnhp+7aGiezo4pAHRHZRJxbyrhfrz/AHVZJxbyrhfrz/dXZ63f4JqyVgEKAAAAAAAAAAAAAAAAAAAAAAAAab3W/mNxnpFn/MSOAHf+638xuM9Is/5iRwA3v6M9j1/yVeWlrTTDr9PDHjIA2I6qAAAAAAAAAAAAM80DeeTJ/wAK0e1gbPNA3nkyf8K0e1x/O3ULfgq8svq5D1qz4o8YfScB5UbrAAScb5ThvSpe2Csk43ynDelS9sFZdWrCYzkAQoAAAAAAAAAAAAAAAAAAAAAAAAAAAAAAAAAAAAAAAAABJzN5Km9eVWSczeSpvXlVlzqx9fsmM5AEKAAAAAAAAAAAAAAAAAAAAAAAAAAAAAAAAAAAAAAAAAAAAAAScucmuelT9kFZJy5ya56VP2QVl2mtKacgBCgAAAAAAAAAAAAAAAAAAAAAB82NPPnkzh8K1u19J3zY08+eTOHwrW7WzfRftC24P9UOnaZ9Vs+L7SwMBu5rsAAAAAAAAAAAAAB3/uSPMbg3SLz7eduRpvckeY3BukXn287cjy9pJtjlX8lfmluXmnqFjw0+EADhXICTgnKcS6VN2xVknBOU4l0qbtiunVlM5wrAIUAAAAAAAAAAAAAAAAAAAAAAAA4d3bXnaw/4Bt/t67n50Du2vO1h/wAA2/29dz89M6JbE5Nww0/z5tG24gB2JxQAAAAAAAAAAAA673CXk3OP8ey+rWciOu9wl5Nzj/Hsvq1nTtPtgW/9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ADq8lTg9JNl2v080ORAHo9qYAAAAAAAAAAAAAB0DuJfO1iHwDcfb0HcTh3cS+drEPgG4+3oO4nn/ANI2254afu2hons6OKQB0R2UScW8q4X68/3VZJxbyrhfrz/dXZ63f4JqyVgEKAAAAAAAAAAAAAAAAAAAAAAAAab3W/mNxnpFn/MSOAHf+638xuM9Is/5iRwA3v6M9j1/yVeWlrTTDr9PDHjIA2I6qAAAAAAAAAAAAM80DeeTJ/wrR7WBs80DeeTJ/wAK0e1x/O3ULfgq8svq5D1qz4o8YfScB5UbrAAScb5ThvSpe2Csk43ynDelS9sFZdWrCYzkAQoAAAAAAAAAAAAAAAAAAAAAAAAAAAAAAAAAAAAAAAAABJzN5Km9eVWSczeSpvXlVlzqx9fsmM5AEKAAAAAAAAAAAAAAAAAAAAAAAAAAAAAAAAAAAAAAAAAAAAAAScucmuelT9kFZJy5ya56VP2QVl2mtKacgBCgAAAAAAAAAAAAAAAAAAAAAB82NPPnkzh8K1u19J3zY08+eTOHwrW7WzfRftC24P8AVDp2mfVbPi+0sDAbua7AAAAAAAAAAAAAAd/7kjzG4N0i8+3nbkab3JHmNwbpF59vO3I8vaSbY5V/JX5pbl5p6hY8NPhAA4VyAk4JynEulTdsVZJwTlOJdKm7Yrp1ZTOcKwCFAAAAAAAAAAAAAAAAAAAAAAAAOHd2152sP+Abf7eu5+dA7trztYf8A2/29dz89M6JbE5Nww0/z5tG24gB2JxQAAAAAAAAAAAA673CXk3OP8ey+rWciOu9wl5Nzj/Hsvq1nTtPtgW/9PPS5/Rjaln/AG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wBI2254afu2hons6OKQB0R2UScW8q4X68/3VZJxbyrhfrz/AHV2et3+CaslYBCgAAAAAAAAAAAAAAAAAAAAAAAGm91v5jcZ6RZ/zEjgB3/ut/MbjPSLP+YkcAN7+jPY9f8AJV5aWtNMOv08MeMgDYjqoAAAAAAAAAAAAzzQN55Mn/CtHtYGzzQN55Mn/CtHtcfzt1C34KvLL6uQ9as+KPGH0nAeVG6wAEnG+U4b0qXtgrJON8pw3pUvbBWXVqwmM5AEKAAAAAAAAAAAAAAAAAAAAAAAAAAAAAAAAAAAAAAAAAASczeSpvXlVknM3kqb15VZc6sfX7JjOQBCgAAAAAAAAAAAAAAAAAAAAAAAAAAAAAAAAAAAAAAAAAAAAAEnLnJrnpU/ZBWScucmuelT9kFZdprSmnIAQoAAAAAAAAAAAAAAAAAAAAAAfNjTz55M4fCtbtfSd82NPPnkzh8K1u1s30X7QtuD/VDp2mfVbPi+0sDAbua7AAAAAAAAAAAAAAd/7kjzG4N0i8+3nbkab3JHmNwbpF59vO3I8vaSbY5V/JX5pbl5p6hY8NPhAA4VyAk4JynEulTdsVZJwTlOJdKm7Yrp1ZTOcKwCFAAAAAAAAAAAAAAAAAAAAAAAAOHd2152sP8AgG3+3rufnQO7a87WH/ANv9vXc/PTOiWxOTcMNP8APm0bbiAHYnFAAAAAAAAAAAADrvcJeTc4/wAey+rWciOu9wl5Nzj/AB7L6tZ07T7YFv8A0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3VZJxbyrhfrz/dXZ63f4JqyVgEKAAAAAAAAAAAAAAAAAAAAAAAAab3W/mNxnpFn/ADEjgB3/ALrfzG4z0iz/AJiRwA3v6M9j1/yVeWlrTTDr9PDHjIA2I6qAAAAAAAAAAAAM80DeeTJ/wrR7WBs80DeeTJ/wrR7XH87dQt+Cryy+rkPWrPijxh9JwHlRusABJxvlOG9Kl7YKyTjfKcN6VL2wVl1asJjOQBCgAAAAAAAAAAAAAAAAAAAAAAAAAAAAAAAAAAAAAAAAAEnM3kqb15VZJzN5Km9eVWXOrH1+yYzkAQoAAAAAAAAAAAAAAAAAAAAAAAAAAAAAAAAAAAAAAAAAAAAABJy5ya56VP2QVknLnJrnpU/ZBWXaa0ppyAEKAAAAAAAAAAAAAAAAAAAAAAHzY08+eTOHwrW7X0nfNjTz55M4fCtbtbN9F+0Lbg/1Q6dpn1Wz4vtLAwG7muwAAAAAAAAAAAAAHf8AuSPMbg3SLz7eduRpvckeY3BukXn287cjy9pJtjlX8lfmluXmnqFjw0+EADhXICTgnKcS6VN2xVknBOU4l0qbtiunVlM5wrAIUAAAAAAAAAAAAAAAAAAAAAAAA4d3bXnaw/4Bt/t67n50Du2vO1h/wDb/AG9dz89M6JbE5Nww0/z5tG24gB2JxQAAAAAAAAAAAA673CXk3OP8ey+rWciOu9wl5Nzj/Hsvq1nTtPtgW/8A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0jbbnhp+7aGiezo4pAHRHZRJxbyrhfrz/AHVZJxbyrhfrz/dXZ63f4JqyVgEKAAAAAAAAAAAAAAAAAAAAAAAAab3W/mNxnpFn/MSOAHf+638xuM9Is/5iRwA3v6M9j1/yVeWlrTTDr9PDHjIA2I6qAAAAAAAAAAAAM80DeeTJ/wAK0e1gbPNA3nkyf8K0e1x/O3ULfgq8svq5D1qz4o8YfScB5UbrAAScb5ThvSpe2Csk43ynDelS9sFZdWrCYzkAQoAAAAAAAAAAAAAAAAAAAAAAAAAAAAAAAAAAAAAAAAABJzN5Km9eVWSczeSpvXlVlzqx9fsmM5AEKAAAAAAAAAAAAAAAAAAAAAAAAAAAAAAAAAAAAAAAAAAAAAAScucmuelT9kFZJy5ya56VP2QVl2mtKacgBCgAAAAAAAAAAAAAAAAAAAAAB82NPPnkzh8K1u19J3zY08+eTOHwrW7WzfRftC24P9UOnaZ9Vs+L7SwMBu5rsAAAAAAAAAAAAAB3/uSPMbg3SLz7eduRpvckeY3BukXn287cjy9pJtjlX8lfmluXmnqFjw0+EADhXICTgnKcS6VN2xVknBOU4l0qbtiunVlM5wrAIUAAAAAAAAAAAAAAAAAAAAAAAA4d3bXnaw/4Bt/t67n50Du2vO1h/wAA2/29dz89M6JbE5Nww0/z5tG24gB2JxQAAAAAAAAAAAA673CXk3OP8ey+rWciOu9wl5Nzj/Hsvq1nTtPtgW/9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ADq8lTg9JNl2v080ORAHo9qYAAAAAAAAAAAAAB0DuJfO1iHwDcfb0HcTh3cS+drEPgG4+3oO4nn/ANI2254afu2hons6OKQB0R2UScW8q4X68/3VZJxbyrhfrz/dXZ63f4JqyVgEKAAAAAAAAAAAAAAAAAAAAAAAAab3W/mNxnpFn/MSOAHf+638xuM9Is/5iRwA3v6M9j1/yVeWlrTTDr9PDHjIA2I6qAAAAAAAAAAAAM80DeeTJ/wrR7WBs80DeeTJ/wAK0e1x/O3ULfgq8svq5D1qz4o8YfScB5UbrAAScb5ThvSpe2Csk43ynDelS9sFZdWrCYzkAQoAAAAAAAAAAAAAAAAAAAAAAAAAAAAAAAAAAAAAAAAABJzN5Km9eVWSczeSpvXlVlzqx9fsmM5AEKAAAAAAAAAAAAAAAAAAAAAAAAAAAAAAAAAAAAAAAAAAAAAAScucmuelT9kFZJy5ya56VP2QVl2mtKacgBCgAAAAAAAAAAAAAAAAAAAAAB82NPPnkzh8K1u19J3zY08+eTOHwrW7WzfRftC24P8AVDp2mfVbPi+0sDAbua7AAAAAAAAAAAAAAd/7kjzG4N0i8+3nbkab3JHmNwbpF59vO3I8vaSbY5V/JX5pbl5p6hY8NPhAA4VyAk4JynEulTdsVZJwTlOJdKm7Yrp1ZTOcKwCFAAAAAAAAAAAAAAAAAAAAAAAAOHd2152sP+Abf7eu5+dA7trztYf8A2/29dz89M6JbE5Nww0/z5tG24gB2JxQAAAAAAAAAAAA673CXk3OP8ey+rWciOu9wl5Nzj/Hsvq1nTtPtgW/9PPS5/Rjaln/AG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wBI2254afu2hons6OKQB0R2UScW8q4X68/3VZJxbyrhfrz/AHV2et3+CaslYBCgAAAAAAAAAAAAAAAAAAAAAAAGm91v5jcZ6RZ/zEjgB3/ut/MbjPSLP+YkcAN7+jPY9f8AJV5aWtNMOv08MeMgDYjqoAAAAAAAAAAAAzzQN55Mn/CtHtYGzzQN55Mn/CtHtcfzt1C34KvLL6uQ9as+KPGH0nAeVG6wAEnG+U4b0qXtgrJON8pw3pUvbBWXVqwmM5AEKAAAAAAAAAAAAAAAAAAGE6SNMujvRTZxr5xzDRoXU1PfKGHUf0t5XhqnjLs0oeOEs0ac0sJ5tmnteKM0GbNV6QNHGR8paOdJmYMv5as7TFMZwTGbu+vtmNS4qz1qE89SG+TxjNLJGaWE29yxhJCMNcJYRZpumfWSyTRHpB/pT0e4VnzgjgzhPf8A+qeEb/ve916lL9vZl16971/sw1a9X9mtN0oaX7PIF5heWMFwStmbN+O1JZMNwG1rQp1KlPXHbrVakYRhRpSwln9vNDVGMsf1SyzzSQdyR/s95U/99/PV2IaBv+9m6P0xZ3xH9HfYVcyYDRp0PFRmt4VZ6UJpoR1xjPs2NGOuEYQ1zT+LxwhLV0Xz2MXspw3dB4rhWdMJyNpa0XYlky9zFUp0cHuKd9SxK2uKk00ZIyT1KUIbE23GlLqhCaMN9ljPsS6po5hpV0q4HorwOlfX1vWxLFsSqeC4Ng1rrmucSuYxhCWnJLCEYwl1zS7U2qOrahCEJpppZZsJ3YuEYdiWgXGry9t98rYVc2V3aTbc0N7rRuJKMZtUI6o/o61SXVHXD22vVrhCMNcaJ8XxHSfunMFx7NNxt32WsgYfd0atCSWn4TWuLShNUmrS6tXjmxGvGEJISQhs0/F4o7WYiJjExfd6mwcU3RuZsg3lhU0zaG8Sylg2JVPB6OKWuK0cUp062uXxVZaUsNiXYjPP4oxnjCSOzJNqjs7yYHp4wjDsb0MZ1s8Tt9+o08EuruWXbml1VqFONalNrljCPtalOSbV+qOrVGEYRjBH3LuL4jjegXKN5idxv1anbVrSWbYll1UaFxUo0pdUsIQ9rTpyS6/1x1a4xjGMYpmImL4Z97MNIOkHK+jHK91m3Nt94PZ2/tKdOSEJq1zWjCMZaNKXXDanm1R1Q1whCEIzTRhLLNNDVmJborSFlHCLXN2kXc+4xgmWq2xv97bYxQu7i33yWMae3bbMk1PXNsyx3yMmzGaEI+21Sxj6X/8AvZusNFWSMR/R2OFW1XHqNSh4q01xCNWrCWaMdcIybVjRhqhCEdU0/j8cIy9B4zhGHZgwi+wHF7ff7HEraraXVLbml3yjUljLPLtSxhGGuWMYa4RhH/hFn1U3Xmb8bPMeB3+XKGbqGJ0ZcGuLKXEpLytGNGnC2mp75CrNt6tiXYjtR2tWqH69TT9LdB59zJZ4jmXRnoJxLM2VrSpWp22Kz4tTs6l9LSh7eejbT041Z5dqE0JdmE0Zow1aoTwmkl5woZ1xyjuLLjAqlSjXta+cYYLJCpThCahbb1LfapIy6tc2/wAsY65trxTzQ9zs935awGzyrlzCssYfUrVLXCLKhYUJ60YRqTU6VOEksZowhCEZtUsNeqEIa/7IE0xRmRN6Dos0p5X0v5X415UheSW8lzUtK1G7owp1qNaSEIxlmhCM0sdcs8k0IyzRhqmhCMYRhGEMJn095mzPjmKWOhrRVWzzhODVJbW5xmGNUbC2nudUYzU6E1WWMK0ssNnXNLH/AHoR1bM0k0+iNI2PXmjvSXp/wXLNOjTw/FsAoXF1bVYRqSz17qpZ06lWE0Y7cJocIXU0IQm2YRnhrljCWEIdN7nzAbPLmhPJmH2NStPTrYTRv5o1YwjNvlzDwipCGqEPawnqzQh/bqhDXGMfHHMxFMXsX3+o0QaZ8D0u2eJU7TCMSwfGcBqU7fF8Lv6UZalrWmhHXCE3+9LtyVZPHCWfXTjtSS64a9hOcMc/7t7uLL3Av9X41Zbn4X/3/CdincbP7WvY1eB237Gz/q//ALKbXvHP2PXmVci5jzPh9OjUusIwm8v6ElaEY05qlKjNPLCaEIwjGXXLDXqjCOr+2Cao9fqZhgeY9OWK1M6XmRNE+j2tnvEMFpxnxqrSxOlZW1hUjNsy0Y1qksZJ6vim1yQjCMNmMIbUZakJPZov04Wefsx4pkHHcq4llfN+B05q19hd1GFanvcKkJdulXlhCE8uqejNrjLLCMKsIybcuuZje4zwGzwfQThuIW1StNUxy9vL+4hUjCMstSWrG3hCTVCGqXYt5I+PXHXGbx6tUIQt0N/3e0/aF81YP/V8UxDEp8Iua/7e3aRrUacaezNrlh7W7uIbUIQm/Sfr1yy6qui/Cx682zdKGl+zyBeYXljBcErZmzfjtSWTDcBta0KdSpT1x261WpGEYUaUsJZ/bzQ1RjLH9Uss80mN4bug8VwrOmE5G0taLsSyZe5iqU6OD3FO+pYlbXFSaaMkZJ6lKENibbjSl1QhNGG+yxn2JdU0cW0Df97N0fpizviP6O+wq5kwGjToeKjNbwqz0oTTQjrjGfZsaMdcIwhrmn8XjhCXI92LhGHYloFxq8vbffK2FXNld2k23NDe60biSjGbVCOqP6OtUl1R1w9tr1a4QjBdF+Fm/wB7NtKulXA9FeB0r6+t62JYtiVTwXBsGtdc1ziVzGMIS05JYQjGEuuaXam1R1bUIQhNNNLLNgeKbo3M2QbywqaZtDeJZSwbEqng9HFLXFaOKU6dbXL4qstKWGxLsRnn8UYzxhJHZkm1R2dfaJ8XxHSfunMFx7NNxt32WsgYfd0atCSWn4TWuLShNUmrS6tXjmxGvGEJISQhs0/F4o7W99PGEYdjehjOtnidvv1Gngl1dyy7c0uqtQpxrUptcsYR9rUpyTav1R1aowjCMYF0RMRJmzwar3LuL4jjegXKN5idxv1anbVrSWbYll1UaFxUo0pdUsIQ9rTpyS6/1x1a4xjGMYtqImLpuZSczeSpvXlVknM3kqb15VZU6sfX7JjOQBCgAAAAAAAAAAAAAAAAAAAAAAAAAAAAAAAAAAAAAAAAAAAAAEnLnJrnpU/ZBWScucmuelT9kFZdprSmnIAQoAAAAAAAAAAAAAAAAAAAAAAfNjTz55M4fCtbtfSd82NPPnkzh8K1u1s30X7QtuD/AFQ6dpn1Wz4vtLAwG7muwAAAAAAAAAAAAAHf+5I8xuDdIvPt525Gm9yR5jcG6RefbztyPL2km2OVfyV+aW5eaeoWPDT4QAOFcgJOCcpxLpU3bFWScE5TiXSpu2K6dWUznCsAhQAAAAAAAAAAAAAAAAAAAAAAADh3dtedrD/gG3+3rufnQO7a87WH/ANv9vXc/PTOiWxOTcMNP8+bRtuIAdicUAAAAAAAAAAAAOu9wl5Nzj/Hsvq1nIjrvcJeTc4/x7L6tZ07T7YFv/Tz0uf0Y2pZ/wB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8ASNtueGn7toaJ7OjikAdEdlEnFvKuF+vP91WScW8q4X68/wB1dnrd/gmrJWAQoAAAAAAAAAAAAAAAAAAAAAAABpvdb+Y3GekWf8xI4Ad/7rfzG4z0iz/mJHADe/oz2PX/ACVeWlrTTDr9PDHjIA2I6qAAAAAAAAAAAAM80DeeTJ/wrR7WBs80DeeTJ/wrR7XH87dQt+Cryy+rkPWrPijxh9JwHlRusABJxvlOG9Kl7YKyTjfKcN6VL2wVl1asJjOQBCgAAAAAAAAAAAAAAAAABh+mPzRZ4/5bxP8AlajME3MuA2easuYrljEKlana4vZV7CvPRjCFSWnVpxkmjLGMIwhNqmjq1wjDX/ZFmPVI1juSP9nvKn/vv56uxDQp/wBwN0fpRyRmP9BfZsuZcewmpH2tG6t99r1YyyRn2YzzwluNUYSQmhCNCv4/aa47r0dZDwjRlk3D8kYDc3lexw3fd6qXc8s1abfKs9WbajLLLCPtp4whqhDxav8AzR9JOhXI+lCvZ4njlC8ssaw3Y8AxnDLiNve2uzUlqQ2J4a4R1TQjq2pZtnamjLsxjGKsUXz2sXMJ3YWPWdrohrZOp0611jObL20sMLsreEJ61apJXp1Zowp69uaX2kJPawmjt1acNXttbCsmZf8A6Ed1FhuGZju99scz5Ss8CwnEYU96o1bi2oWtKMs8Z4whLPNNZ+KSSaeOuvQh/v8Ai2/kjQTlfJmaJs63ePZkzTjsttC0tb/MeIQva1lR1zRmlox2Zdja25oRj446ozQhGEJp4TWNJeifI+lrCJMIzphPhHg++TWl1SnjTuLSeeXZjNTnh/6R2ZoTSRjJLGaWbZgRVERcXe9H3RWasIyloYzXdYvW2eEcNr4Va05ZpYT1bi4pzUpJZYTRhtatqM80Ia4wkknjCEdWp49DlvhGh7QdlLDc75gs8H/q0KlSfFZ5bHe7i5mnuI28YVZoap5NuaXV+uO9xjqh44QZe3PGV8IzRh2bcezbnDOF5g+3PhtPMmKwvaNnWmjLHfqcuxLqnhsQ1RjGMIRhCbVtSyzSzdKmXMcz1ps0bYJRwzHpcAy3Ur5jxO9pQhJYxrSRl8EkjPNrlnqwqUowjJq24U68YyxhCM0ZXquuO1i2mn/uNumdG2ljHv0eXKttUwGrdS+KW1uJoXEss1aebZpySarqE2uM2vZpVo6va+Pe+cM1YRkfK+J5ux6tvdjhVtPc1dU0sJp9UPa05NqMIRnnm1SyyxjDXNNLD+1+Odci5S0iYHNlvOmCUcTw+apJWhSqTTSTSVJY+KeSeSMJ5JvHGGuWMIxhNNCPijGEdb4buWsl29XCaOO5yztmXCcFqU6trgmNYtLcYdCanJGSnCNCFOWGzLCPilhGENXtYwjLGMsV8TEXjnyvoozHLuLLfFLalWqVJsfjmy4taltUkq07PeprWEZIQhHbl2ISV9uOzLvc00f1SwjN2jk/NWEZ4yvhmbsBrb5Y4rbSXNLXNLGaTXD21OfZjGEJ5Jtcs0sIx1TSzQ/sUryzs8Rs6+H4haUbq1uqc1GvQrU4T06tOaEYTSTSx8U0sYRjCMI+KMItM1dyfkejQv8ADMuZ0z5lzBcS2vCMGwvHIy2U+1Tlp1NqSpJPGfbll9ttzTa/1fqhCEE1RVmXXNNZgyleabsx6d895GjWubWWytMJsIQoRqU8SqW1S2q1t4qUozQqTarCGxLLCMZoXNKMdjX4+idzrmrCM26GMqXWEVtrg7DaGFXVOaaWM9K4t6ctKeWaEsY7OvZhPLCOqMZJ5IxhDXqZtlzLmB5RwOzy1lrDKOH4Zh9OFK3t6UI7MkuvXGMYx8c00YxjGM0YxjNGMYxjGMYxaxutzDkehi95i+S8y5wyRwjqmu7XLWLxtLevPCaeaE0ZIyzatW+RhCWWMJJYeKWWHj1pqiqLi65i1GWz0h7syXGMFr1prXR7gEbS+uJKUKtCpeTxrSbxCpLNqkmhC6n1wm9ttW9WXZ8UZobZzVXwjSLlDOWSMq5kwe8xSfDbzCq9OneS1PA7irSqUpZa8Ke1NT9tCaEYRhr9rN4oxhqMr5PyvoYyBVwnKWBXlazwm2q3dSja04Vr3EK0smuabV4t9rz7MIQh4ofsyywllhLCGK7mDJWOZN0VUKma6eJU8fzBe3GNYpJiFSE9aWtVmhLLGb/ehNNTp0ppoTxjPCeafa1R9rBM3+vcI+49x6zutENHJ1SnWtcZyne3dhillcQhJWo1J69SrLGNPXtyy+3jJ7aEsdulUhq9rrSNMMtnpC3Smi/I2E160brKVStj+K1qNKFanbU4TUqtOnU2ZtdOaaNvJLGM0IQhC4oxhtbUIM1zNucsj45mi4zpgeLZkyfjV9vnh93lvEo2c15txkjHfIRlmhD20kJo7MJdqaMZptqOqMMk0baLMr6LsOvLTAY3l3eYncz3eJYpiFaFa9vq0000dqtV1Q2tW1HVCEIQ8c0dW1NNNMxRfigu9zUGhT/uBuj9KOSMx/oL7NlzLj2E1I+1o3VvvterGWSM+zGeeEtxqjCSE0IRoV/H7TXG7uwses7XRDWydTp1rrGc2XtpYYXZW8IT1q1SSvTqzRhT17c0vtISe1hNHbq04avba2baSdCuR9KFezxPHKF5ZY1hux4BjOGXEbe9tdmpLUhsTw1wjqmhHVtSzbO1NGXZjGMXjyRoJyvkzNE2dbvHsyZpx2W2haWt/mPEIXtayo65ozS0Y7Muxtbc0Ix8cdUZoQjCE08Jl8X4i73NQZMy/wD0I7qLDcMzHd77Y5nylZ4FhOIwp71Rq3FtQtaUZZ4zxhCWeaaz8Ukk08ddehD/AH/Ft/dFZqwjKWhjNd1i9bZ4Rw2vhVrTlmlhPVuLinNSkllhNGG1q2ozzQhrjCSSeMIR1aljSXonyPpawiTCM6YT4R4Pvk1pdUp407i0nnl2YzU54f8ApHZmhNJGMksZpZtmDG8vbnjK+EZow7NuPZtzhnC8wfbnw2nmTFYXtGzrTRljv1OXYl1Tw2IaoxjGEIwhNq2pZZpV8TdMlylufspXmSNDWVMu4hGtC6p2XhVenWoRo1KNS4nmrzUppIxjGE0kasZI69UYxl16oa9UNhAmZvm9lJzN5Km9eU4KxX09U+S/MzN5Km9eVWXimmmLvzJF18pPBWK+nqnyX5nBWK+nqnyX5qwxjn8iGc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DGsHsL6vRrTUMVnoQlrzSxhCTXtR1Q8f63v4KxX09U+S/My5ya56VP2QVlV1zFUsU0xck8FYr6eqfJfmcFYr6eqfJfmrCcc/kQz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fOvTjTnpaXs206tWNWeXFK0Izxhq2o6/1vpU+bGnnzyZw+Fa3a2Z6MKpnl9tf/g/1Q6fplF3JrPi+0sDAbsa8AAAAAAAAAAAAAAd4blOwv6+hTCKtDFp6Ekbi71SQp69X6ef/wAW3eCsV9PVPkvzax3JHmNwbpF59vO3I8w6R1zHPHKv5K/NLcfNNMf/AALHhp8ISeCsV9PVPkvzOCsV9PVPkvzVhwuOfyIchhhJ4KxX09U+S/N4MMsL6tWvJaWKz0o0680s8YSa9uOuPj/X4mSpOCcpxLpU3bFUVzdLE0xfBwVivp6p8l+ZwVivp6p8l+asJxz+RDO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HCu7Mt69tpVsKdxdzXE0cDoR24y6vFv9fxNDOgd2152sP+Abf7eu5+eltE5v5k5Nww1Dz5tG2+YA7E4oAAAAAAAAAAAAdX7iC0u7rDs3RtsQmtoS17LXCEmva9rV/wDFyg673CXk3OP8ey+rWdO09m7mC3nh89LntGYv5zs/7eWXSXBWK+nqnyX5nBWK+nqnyX5qw88Y5/IhtXDCTwVivp6p8l+ZwVivp6p8l+asGOfyIMMMasLC+q319Tp4rPTnpzSwnnhJr2/1/wDj4nv4KxX09U+S/MwnyrinryfeVlV1zEsU0xck8FYr6eqfJfmcFYr6eqfJfmrCcc/kQz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3gxOwvqNazlq4rPVjUryyyRjJq2I64eP9fjZKk43ynDelS9sFUVzNTFVMXHBWK+nqnyX5nBWK+nqnyX5qwnHP5EM4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GNYxYX1CjRmr4rPXhNXllhCMmrZjqj4/1vfwVivp6p8l+ZmPk1t0qTsirKmucMMRTF8pPBWK+nqnyX5nBWK+nqnyX5qwnHP5EM4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GNYLYX1xYwqW+Kz0JNqMNiEmv/APy9/BWK+nqnyX5mWfJUvrzKyq65iqWKaYuSeCsV9PVPkvzOCsV9PVPkvzVhOOfyIZ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bwYPYX1ejWmoYrPQhLXmljCEmvajqh4/1slScucmuelT9kFRXOGWJpi+DgrFfT1T5L8zgrFfT1T5L81YTjn8iGc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DGriwvpcWtKE2KzzVJ5Z4y1djxyaoR1+LW9/BWK+nqnyX5l5+8Nh6lT6sVZVVcxEMRTHrSeCsV9PVPkvzOCsV9PVPkvzVhOOfyIZwwk8FYr6eqfJfmcFYr6eqfJfmrBjn8iDDCTwVivp6p8l+ZwVivp6p8l+asGOfyIMMJPBWK+nqnyX5nBWK+nqnyX5qwY5/Igwwk8FYr6eqfJfmcFYr6eqfJfmrBjn8iDDCTwVivp6p8l+ZwVivp6p8l+asGOfyIMMJPBWK+nqnyX5nBWK+nqnyX5qwY5/Igwwk8FYr6eqfJfmcFYr6eqfJfmrBjn8iDDCTwVivp6p8l+ZwVivp6p8l+asGOfyIMMJPBWK+nqnyX5nBWK+nqnyX5qwY5/Igwwk8FYr6eqfJfmcFYr6eqfJfmrBjn8iDDCTwVivp6p8l+ZwVivp6p8l+asGOfyIMMJPBWK+nqnyX5uYd2/aXdrh2UY3OITXO1XvdWuTVs+1pf8Ai60cr7u3ybk7+Pe/Vou16D1zPP8AyeOLyVOE0jpiOa7X6eaHIgD0a1OAAAAAAAAAAAAAA3zuM7evc6Vb+nb3c1vNDA68duEuvxb/AEPE7U4KxX09U+S/NxnuJfO1iHwDcfb0HcTQPpFqmOe5iP8ADT92ztFIiebo+cpPBWK+nqnyX5nBWK+nqnyX5qw6Ljn8iHZcMJPBWK+nqnyX5vBf2F9SvrGnUxWepPUmmhJPGTVsfq/8fGyVJxbyrhfrz/dVRXMyxVTFxwVivp6p8l+ZwVivp6p8l+asJxz+RDO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EngrFfT1T5L8zgrFfT1T5L81YMc/kQYYSeCsV9PVPkvzOCsV9PVPkvzVgxz+RBhhJ4KxX09U+S/M4KxX09U+S/NWDHP5EGGGjN1ZYX9DQpjFWvi09eSFe01yRp6tf6eT/xcHu/91v5jcZ6RZ/zEjgBvX0aTM8z13/Eq8tLWul8Xcvp4Y8ZAGw3VgAAAAAAAAAAABnOg6nPV0vZSp0qsaU82KUYQnhDXsx1/rYMzzQN55Mn/AArR7XH869Qt+Cryy+nkPWrPijxh9EeCsV9PVPkvzOCsV9PVPkvzVh5Xxz+RDdWGEngrFfT1T5L8zgrFfT1T5L81YMc/kQYYY7e2d5bXdhNc4jNcwmuZIQhGTVq8cP8AxZEk43ynDelS9sFZmub6Ykpi6ZAH5qAAAAAAAAAAAAAAAAAAAAAAAAAAAAAAAAAAAAAAAAAASczeSpvXlVknM3kqb15VZc6sfX7JjOQBCgAAAAAAAAAAAAAAAAAAAAAAAAAAAAAAAAAAAAAAAAAAAAAEnLnJrnpU/ZBWScucmuelT9kFZdprSmnIAQoAAAAAAAAAAAAAAAAAAAAAAfNjTz55M4fCtbtfSd82NPPnkzh8K1u1s30X7QtuD/VDp2mfVbPi+0sDAbua7AAAAAAAAAAAAAAd/wC5I8xuDdIvPt525Gm9yR5jcG6RefbztyPL2km2OVfyV+aW5eaeoWPDT4QAOFcgJOCcpxLpU3bFWScE5TiXSpu2K6dWUznCsAhQAAAAAAAAAAAAAAAAAAAAAAADh3dtedrD/gG3+3rufnQO7a87WH/ANv8Ab13Pz0zolsTk3DDT/Pm0bbiAHYnFAAAAAAAAAAAADrvcJeTc4/x7L6tZyI673CXk3OP8ey+rWdO0+2Bb/wB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SNtueGn7toaJ7OjikAdEdlEnFvKuF+vP8AdVknFvKuF+vP91dnrd/gmrJWAQoAAAAAAAAAAAAAAAAAAAAAAABpvdb+Y3GekWf8xI4Ad/7rfzG4z0iz/mJHADe/oz2PX/JV5aWtNMOv08MeMgDYjqoAAAAAAAAAAAAzzQN55Mn/AArR7WBs80DeeTJ/wrR7XH87dQt+Cryy+rkPWrPijxh9JwHlRusABJxvlOG9Kl7YKyTjfKcN6VL2wVl1asJjOQBCgAAAAAAAAAAAAAAAAAAAAAAAAAAAAAAAAAAAAAAAAAEnM3kqb15VZJzN5Km9eVWXOrH1+yYzkAQoAAAAAAAAAAAAAAAAAAAAAAAAAAAAAAAAAAAAAAAAAAAAABJy5ya56VP2QVknLnJrnpU/ZBWXaa0ppyAEKAAAAAAAAAAAAAAAAAAAAAAHzY08+eTOHwrW7X0nfNjTz55M4fCtbtbN9F+0Lbg/1Q6dpn1Wz4vtLAwG7muwAAAAAAAAAAAAAHf+5I8xuDdIvPt525Gm9yR5jcG6RefbztyPL2km2OVfyV+aW5eaeoWPDT4QAOFcgJOCcpxLpU3bFWScE5TiXSpu2K6dWUznCsAhQAAAAAAAAAAAAAAAAAAAAAAADh3dtedrD/gG3+3rufnQO7a87WH/AADb/b13Pz0zolsTk3DDT/Pm0bbiAHYnFAAAAAAAAAAAADrvcJeTc4/x7L6tZyI673CXk3OP8ey+rWdO0+2Bb/0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AOryVOD0k2Xa/TzQ5EAej2pgAAAAAAAAAAAAAHQO4l87WIfANx9vQdxOHdxL52sQ+Abj7eg7ief8A0jbbnhp+7aGiezo4pAHRHZRJxbyrhfrz/dVknFvKuF+vP91dnrd/gmrJWAQoAAAAAAAAAAAAAAAAAAAAAAABpvdb+Y3GekWf8xI4Ad/7rfzG4z0iz/mJHADe/oz2PX/JV5aWtNMOv08MeMgDYjqoAAAAAAAAAAAAzzQN55Mn/CtHtYGzzQN55Mn/AArR7XH87dQt+Cryy+rkPWrPijxh9JwHlRusABJxvlOG9Kl7YKyTjfKcN6VL2wVl1asJjOQBCgAAAAAAAAAAAAAAAAAAAAAAAAAAAAAAAAAAAAAAAAAEnM3kqb15VZJzN5Km9eVWXOrH1+yYzkAQoAAAAAAAAAAAAAAAAAAAAAAAAAAAAAAAAAAAAAAAAAAAAABJy5ya56VP2QVknLnJrnpU/ZBWXaa0ppyAEKAAAAAAAAAAAAAAAAAAAAAAHzY08+eTOHwrW7X0nfNjTz55M4fCtbtbN9F+0Lbg/wBUOnaZ9Vs+L7SwMBu5rsAAAAAAAAAAAAAB3/uSPMbg3SLz7eduRpvckeY3BukXn287cjy9pJtjlX8lfmluXmnqFjw0+EADhXICTgnKcS6VN2xVknBOU4l0qbtiunVlM5wrAIUAAAAAAAAAAAAAAAAAAAAAAAA4d3bXnaw/4Bt/t67n50Du2vO1h/wDb/b13Pz0zolsTk3DDT/Pm0bbiAHYnFAAAAAAAAAAAADrvcJeTc4/x7L6tZyI673CXk3OP8ey+rWdO0+2Bb/089Ln9GNqWf8A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AEjbbnhp+7aGiezo4pAHRHZRJxbyrhfrz/dVknFvKuF+vP8AdXZ63f4JqyVgEKAAAAAAAAAAAAAAAAAAAAAAAAab3W/mNxnpFn/MSOAHf+638xuM9Is/5iRwA3v6M9j1/wAlXlpa00w6/Twx4yANiOqgAAAAAAAAAAADPNA3nkyf8K0e1gbPNA3nkyf8K0e1x/O3ULfgq8svq5D1qz4o8YfScB5UbrAAScb5ThvSpe2Csk43ynDelS9sFZdWrCYzkAQoAAAAAAAAAAAAAAAAAAAAAAAAAAAAAAAAAAAAAAAAABJzN5Km9eVWSczeSpvXlVlzqx9fsmM5AEKAAAAAAAAAAAAAAAAAAAAAAAAAAAAAAAAAAAAAAAAAAAAAAScucmuelT9kFZJy5ya56VP2QVl2mtKacgBCgAAAAAAAAAAAAAAAAAAAAAB82NPPnkzh8K1u19J3zY08+eTOHwrW7WzfRftC24P9UOnaZ9Vs+L7SwMBu5rsAAAAAAAAAAAAAB3/uSPMbg3SLz7eduRpvckeY3BukXn287cjy9pJtjlX8lfmluXmnqFjw0+EADhXICTgnKcS6VN2xVknBOU4l0qbtiunVlM5wrAIUAAAAAAAAAAAAAAAAAAAAAAAA4d3bXnaw/wCAbf7eu5+dA7trztYf8A2/29dz89M6JbE5Nww0/wA+bRtuIAdicUAAAAAAAAAAAAOu9wl5Nzj/AB7L6tZyI673CXk3OP8AHsvq1nTtPtgW/wD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0jbbnhp+7aGiezo4pAHRHZRJxbyrhfrz/dVknFvKuF+vP91dnrd/gmrJWAQoAAAAAAAAAAAAAAAAAAAAAAABpvdb+Y3GekWf8AMSOAHf8Aut/MbjPSLP8AmJHADe/oz2PX/JV5aWtNMOv08MeMgDYjqoAAAAAAAAAAAAzzQN55Mn/CtHtYGzzQN55Mn/CtHtcfzt1C34KvLL6uQ9as+KPGH0nAeVG6wAEnG+U4b0qXtgrJON8pw3pUvbBWXVqwmM5AEKAAAAAAAAAAAAAAAAAAAAAAAAAAAAAAAAAAAAAAAAAASczeSpvXlVknM3kqb15VZc6sfX7JjOQBCgAAAAAAAAAAAAAAAAAAAAAAAAAAAAAAAAAAAAAAAAAAAAAEnLnJrnpU/ZBWScucmuelT9kFZdprSmnIAQoAAAAAAAAAAAAAAAAAAAAAAfNjTz55M4fCtbtfSd82NPPnkzh8K1u1s30X7QtuD/VDp2mfVbPi+0sDAbua7AAAAAAAAAAAAAAd/wC5I8xuDdIvPt525Gm9yR5jcG6RefbztyPL2km2OVfyV+aW5eaeoWPDT4QAOFcgJOCcpxLpU3bFWScE5TiXSpu2K6dWUznCsAhQAAAAAAAAAAAAAAAAAAAAAAADh3dtedrD/gG3+3rufnQO7a87WH/ANv8Ab13Pz0zolsTk3DDT/Pm0bbiAHYnFAAAAAAAAAAAADrvcJeTc4/x7L6tZyI673CXk3OP8ey+rWdO0+2Bb/wBPPS5/Rjaln/byy6oAedW1gAEnCfKuKevJ95WScJ8q4p68n3lZdefd4JpyAEKAAAAAAAAAAAAAAAAAAAAAAAAAAAAAAAAAAAAAAAAAAAAEnG+U4b0qXtgrJON8pw3pUvbBdnrJqyVgEKAAAAAAAAAAAAAAAAAAAAAAAAAAAAAAAAAAAAAAAAAAAAAAScx8mtulSdkVZJzHya26VJ2RVlzqwmM5AEKAAAAAAAAAAAAAAAAAAAAAAAAAAAAAAAAAAAAAAAAAAAAAAScs+SpfXmVknLPkqX15lZdprymnKABCgAAAAAAAAAAAAAAAAAAAAAAAAAAAAAAAAAAAAAAAAAAABJy5ya56VP2QVknLnJrnpU/ZBdOrKZzhWAQoAAAAAAAAAAAAAAAAAAAAAAAAAAAAAAAAAAAAAAAAAAAAABJvP3hsPUqfVirJN5+8Nh6lT6sVZdeUfJMe8AQoAAAAAAAAAAAAAAAAAAAAAAcr7u3ybk7+Pe/VouqHK+7t8m5O/j3v1aLtmg23+T/OryVOD0k2Xa/TzQ5EAej2pgAAAAAAAAAAAAAHQO4l87WIfANx9vQdxOHdxL52sQ+Abj7eg7ief/SNtueGn7toaJ7OjikAdEdlEnFvKuF+vP8AdVknFvKuF+vP91dnrd/gmrJWAQoAAAAAAAAAAAAAAAAAAAAAAABpvdb+Y3GekWf8xI4Ad/7rfzG4z0iz/mJHADe/oz2PX/JV5aWtNMOv08MeMgDYjqoAAAAAAAAAAAAzzQN55Mn/AArR7WBs80DeeTJ/wrR7XH87dQt+Cryy+rkPWrPijxh9JwHlRusABJxvlOG9Kl7YKyTjfKcN6VL2wVl1asJjOQBCgAAAAAAAAAAAAAAAAAAAAAAAAAAAAAAAAAAAAAAAAAEnM3kqb15VZJzN5Km9eVWXOrH1+yYzkAQoAAAAAAAAAAAAAAAAAAAAAAfjd1ZqFpWryQhGanTmnhr/AFa4Q1v2ebEvJ11/An+rFVEX1RDFWTir2b2lf+7+U/8AKXP457N7Sv8A3fyn/lLn8dz0PS36R5j/AMtS1B/13nH40uhfZvaV/wC7+U/8pc/jns3tK/8Ad/Kf+Uufx3PQfpHmP/LUn/XecfjS6F9m9pX/ALv5T/ylz+Oeze0r/wB38p/5S5/Hc9B+keY/8tSf9d5x+NLoX2b2lf8Au/lP/KXP457N7Sv/AHfyn/lLn8dz0H6R5j/y1J/13nH40uhfZvaV/wC7+U/8pc/jns3tK/8Ad/Kf+Uufx3PQfpHmP/LUn/XecfjS6F9m9pX/ALv5T/ylz+Oeze0r/wB38p/5S5/Hc9B+keY/8tSf9d5x+NLoX2b2lf8Au/lP/KXP457N7Sv/AHfyn/lLn8dz0H6R5j/y1J/13nH40uhfZvaV/wC7+U/8pc/jns3tK/8Ad/Kf+Uufx3PQfpHmP/LUn/XecfjS6F9m9pX/ALv5T/ylz+O7KyvidxjeWcIxm6kpyV7+xt7qpLThGEsJ56cs0YQhGMY6tcfFrjF8sH1E0f8A7h5b+CLP7GRrn0h8zcg5rsbCrkdlFE1TVfd7/VDtmivOHKeW2lpHKK5quiLr18Bq13QABJy5ya56VP2QVknLnJrnpU/ZBWXaa0ppyAEKAAAAAAAAAAAAAAAAAAAAAAHzY08+eTOHwrW7X0nfNjTz55M4fCtbtbN9F+0Lbg/1Q6dpn1Wz4vtLAwG7muwAAAAAAAAAAAAAHf8AuSPMbg3SLz7eduRpvckeY3BukXn287cjy9pJtjlX8lfmluXmnqFjw0+EADhXICTgnKcS6VN2xVknBOU4l0qbtiunVlM5wrAIUAAAAAAAAAAAAAAAAAAAAAAAA4d3bXnaw/4Bt/t67n50Du2vO1h/wDb/AG9dz89M6JbE5Nww0/z5tG24gB2JxQAAAAAAAAAAAA673CXk3OP8ey+rWciOu9wl5Nzj/Hsvq1nTtPtgW/8A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zq8lTg9JNl2v080ORAHo9qYAAAAAAAAAAAAAB0DuJfO1iHwDcfb0HcTh3cS+drEPgG4+3oO4nn/0jbbnhp+7aGiezo4pAHRHZRJxbyrhfrz/AHVZJxbyrhfrz/dXZ63f4JqyVgEKAAAAAAAAAAAAAAAAAAAAAAAAab3W/mNxnpFn/MSOAHf+638xuM9Is/5iRwA3v6M9j1/yVeWlrTTDr9PDHjIA2I6qAAAAAAAAAAAAM80DeeTJ/wAK0e1gbPNA3nkyf8K0e1x/O3ULfgq8svq5D1qz4o8YfScB5UbrAAScb5ThvSpe2Csk43ynDelS9sFZdWrCYzkAQoAAAAAAAAAAAAAAAAAAAAAAAAAAAAAAAAAAAAAAAAABJzN5Km9eVWSczeSpvXlVlzqx9fsmM5AEKAAAAAAAAAAAAAAAAAAAAAAHmxLyddfwJ/qxel5sS8nXX8Cf6sVUa0MVZS+UoD1y0WAAAAAAAAAAAAAAPqJo/wD3Dy38EWf2Mj5dvqJo/wD3Dy38EWf2MjVPpS6vybiq8Id10L/7tr8o8ZXwGmmwAAEnLnJrnpU/ZBWScucmuelT9kFZdprSmnIAQoAAAAAAAAAAAAAAAAAAAAAAfNjTz55M4fCtbtfSd82NPPnkzh8K1u1s30X7QtuD/VDp2mfVbPi+0sDAbua7AAAAAAAAAAAAAAd/7kjzG4N0i8+3nbkab3JHmNwbpF59vO3I8vaSbY5V/JX5pbl5p6hY8NPhAA4VyAk4JynEulTdsVZJwTlOJdKm7Yrp1ZTOcKwCFAAAAAAAAAAAAAAAAAAAAAAAAOHd2152sP8AgG3+3rufnQO7a87WH/ANv9vXc/PTOiWxOTcMNP8APm0bbiAHYnFAAAAAAAAAAAADrvcJeTc4/wAey+rWciOu9wl5Nzj/AB7L6tZ07T7YFv8A0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9I2254afu2hons6OKQB0R2UScW8q4X68/3VZJxbyrhfrz/dXZ63f4JqyVgEKAAAAAAAAAAAAAAAAAAAAAAAAab3W/mNxnpFn/ADEjgB3/ALrfzG4z0iz/AJiRwA3v6M9j1/yVeWlrTTDr9PDHjIA2I6qAAAAAAAAAAAAM80DeeTJ/wrR7WBs80DeeTJ/wrR7XH87dQt+Cryy+rkPWrPijxh9JwHlRusABJxvlOG9Kl7YKyTjfKcN6VL2wVl1asJjOQBCgAAAAAAAAAAAAAAAAAAAAAAAAAAAAAAAAAAAAAAAAAEnM3kqb15VZJzN5Km9eVWXOrH1+yYzkAQoAAAAAAAAAAAAAAAAAAAAAAebEvJ11/An+rF6XmxLyddfwJ/qxVRrQxVlL5SgPXLRYAAAAAAAAAAAAAA+omj/9w8t/BFn9jI+Xb6iaP/3Dy38EWf2MjVPpS6vybiq8Id10L/7tr8o8ZXwGmmwAAEnLnJrnpU/ZBWScucmuelT9kFZdprSmnIAQoAAAAAAAAAAAAAAAAAAAAAAfNjTz55M4fCtbtfSd82NPPnkzh8K1u1s30X7QtuD/AFQ6dpn1Wz4vtLAwG7muwAAAAAAAAAAAAAHf+5I8xuDdIvPt525Gm9yR5jcG6RefbztyPL2km2OVfyV+aW5eaeoWPDT4QAOFcgJOCcpxLpU3bFWScE5TiXSpu2K6dWUznCsAhQAAAAAAAAAAAAAAAAAAAAAAADh3dtedrD/gG3+3rufnQO7a87WH/ANv9vXc/PTOiWxOTcMNP8+bRtuIAdicUAAAAAAAAAAAAOu9wl5Nzj/Hsvq1nIjrvcJeTc4/x7L6tZ07T7YFv/Tz0uf0Y2pZ/wB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AAAAAAAAAAAAAAAAAAAAAEm8/eGw9Sp9WKsk3n7w2HqVPqxVl15R8kx7wBCgAAAAAAAAAAAAAAAAAAAAAByvu7fJuTv4979Wi6ocr7u3ybk7+Pe/Vou2aDbf5P86vJU4PSTZdr9PNDkQB6PamAAAAAAAAAAAAAAdA7iXztYh8A3H29B3E4d3EvnaxD4BuPt6DuJ5/8ASNtueGn7toaJ7OjikAdEdlEnFvKuF+vP91WScW8q4X68/wB1dnrd/gmrJWAQoAAAAAAAAAAAAAAAAAAAAAAABpvdb+Y3GekWf8xI4Ad/7rfzG4z0iz/mJHADe/oz2PX/ACVeWlrTTDr9PDHjIA2I6qAAAAAAAAAAAAM80DeeTJ/wrR7WBs80DeeTJ/wrR7XH87dQt+Cryy+rkPWrPijxh9JwHlRusABJxvlOG9Kl7YKyTjfKcN6VL2wVl1asJjOQBCgAAAAAAAAAAAAAAAAAAAAAAAAAAAAAAAAAAAAAAAAAEnM3kqb15VZJzN5Km9eVWXOrH1+yYzkAQoAAAAAAAAAAAAAAAAAAAAAAebEvJ11/An+rF6XmxLyddfwJ/qxVRrQxVlL5SgPXLRYAAAAAAAAAAAAAA+omj/8AcPLfwRZ/YyPl2+omj/8AcPLfwRZ/YyNU+lLq/JuKrwh3XQv/ALtr8o8ZXwGmmwAAEnLnJrnpU/ZBWScucmuelT9kFZdprSmnIAQoAAAAAAAAAAAAAAAAAAAAAAfNjTz55M4fCtbtfSd82NPPnkzh8K1u1s30X7QtuD/VDp2mfVbPi+0sDAbua7AAAAAAAAAAAAAAd/7kjzG4N0i8+3nbkab3JHmNwbpF59vO3I8vaSbY5V/JX5pbl5p6hY8NPhAA4VyAk4JynEulTdsVZJwTlOJdKm7Yrp1ZTOcKwCFAAAAAAAAAAAAAAAAAAAAAAAAOHd2152sP+Abf7eu5+dA7trztYf8AANv9vXc/PTOiWxOTcMNP8+bRtuIAdicUAAAAAAAAAAAAOu9wl5Nzj/Hsvq1nIjrvcJeTc4/x7L6tZ07T7YFv/Tz0uf0Y2pZ/28suqAHnVtYABJwnyrinryfeVknCfKuKevJ95WXXn3eCacgBCgAAAAAAAAAAAAAAAAAAAAAAAAAAAAAAAAAAAAAAAAAAABJxvlOG9Kl7YKyTjfKcN6VL2wXZ6yaslYBCgAAAAAAAAAAAAAAAAAAAAAAAAAAAAAAAAAAAAAAAAAAAAAEnMfJrbpUnZFWScx8mtulSdkVZc6sJjOQBCgAAAAAAAAAAAAAAAAAAAAAAAAAAAAAAAAAAAAAAAAAAAAAEnLPkqX15lZJyz5Kl9eZWXaa8ppygAQoAAAAAAAAAAAAAAAAAAAAAAAAAAAAAAAAAAAAAAAAAAAAScucmuelT9kFZJy5ya56VP2QXTqymc4VgEKAAAAAAAAAAAAAAAAAAAAAAAAAAAAAAAAAAAAAAAAAAAAAASbz94bD1Kn1YqyTefvDYepU+rFWXXlHyTHvAEKAAAAAAAAAAAAAAAAAAAAAAHK+7t8m5O/j3v1aLqhyvu7fJuTv4979Wi7ZoNt/k/wA6vJU4PSTZdr9PNDkQB6PamAAAAAAAAAAAAAAdA7iXztYh8A3H29B3E4d3EvnaxD4BuPt6DuJ5/wDSNtueGn7toaJ7OjikAdEdlEnFvKuF+vP91WScW8q4X68/3V2et3+CaslYBCgAAAAAAAAAAAAAAAAAAAAAAAGm91v5jcZ6RZ/zEjgB3/ut/MbjPSLP+YkcAN7+jPY9f8lXlpa00w6/Twx4yANiOqgAAAAAAAAAAADPNA3nkyf8K0e1gbPNA3nkyf8ACtHtcfzt1C34KvLL6uQ9as+KPGH0nAeVG6wAEnG+U4b0qXtgrJON8pw3pUvbBWXVqwmM5AEKAAAAAAAAAAAAAAAAAAAAAAAAAAAAAAAAAAAAAAAAAASczeSpvXlVknM3kqb15VZc6sfX7JjOQBCgAAAAAAAAAAAAAAAAAAAAAB5sS8nXX8Cf6sXpebEvJ11/An+rFVGtDFWUvlKA9ctFgAAAAAAAAAAAAAD6iaP/ANw8t/BFn9jI+Xb6iaP/ANw8t/BFn9jI1T6Uur8m4qvCHddC/wDu2vyjxlfAaabAAAScucmuelT9kFZJy5ya56VP2QVl2mtKacgBCgAAAAAAAAAAAAAAAAAAAAAB82NPPnkzh8K1u19J3zY08+eTOHwrW7WzfRftC24P9UOnaZ9Vs+L7SwMBu5rsAAAAAAAAAAAAAB3/ALkjzG4N0i8+3nbkab3JHmNwbpF59vO3I8vaSbY5V/JX5pbl5p6hY8NPhAA4VyAk4JynEulTdsVZJwTlOJdKm7Yrp1ZTOcKwCFAAAAAAAAAAAAAAAAAAAAAAAAOHd2152sP+Abf7eu5+dA7trztYf8A2/wBvXc/PTOiWxOTcMNP8+bRtuIAdicUAAAAAAAAAAAAOu9wl5Nzj/Hsvq1nIjrvcJeTc4/x7L6tZ07T7YFv/AE89Ln9GNqWf9vLLqgB51bWAAScJ8q4p68n3lZJwnyrinryfeVl1593gmnIAQoAAAAAAAAAAAAAAAAAAAAAAAAAAAAAAAAAAAAAAAAAAAAScb5ThvSpe2Csk43ynDelS9sF2esmrJWAQoAAAAAAAAAAAAAAAAAAAAAAAAAAAAAAAAAAAAAAAAAAAAABJzHya26VJ2RVknMfJrbpUnZFWXOrCYzkAQoAAAAAAAAAAAAAAAAAAAAAAAAAAAAAAAAAAAAAAAAAAAAABJyz5Kl9eZWScs+SpfXmVl2mvKacoAEKAAAAAAAAAAAAAAAAAAAAAAAAAAAAAAAAAAAAAAAAAAAAEnLnJrnpU/ZBWScucmuelT9kF06spnOFYBCgAAAAAAAAAAAAAAAAAAAAAAAAcQ7r3MGPYTpdjb4Xjd/Z0psMtp407e5npyxm1zw1xhLGENeqEPH/4QaT455w/vZjP+fq/9TZPNno6tecuR2fLKeUREVxE3YZ9V/1dR5ZpXRyPlFdhNlM4Zuvv/wDx9Sh8teOecP72Yz/n6v8A1HHPOH97MZ/z9X/qfd+1lt/mY/8AGf8Ad8360s/gz3//AI+pQ+WvHPOH97MZ/wA/V/6jjnnD+9mM/wCfq/8AUftZbf5mP/Gf9z9aWfwZ7/8A8fUofLXjnnD+9mM/5+r/ANRxzzh/ezGf8/V/6j9rLb/Mx/4z/ufrSz+DPf8A/j6lD5a8c84f3sxn/P1f+o455w/vZjP+fq/9R+1lt/mY/wDGf9z9aWfwZ7//AMfUofLXjnnD+9mM/wCfq/8AUcc84f3sxn/P1f8AqP2stv8AMx/4z/ufrSz+DPf/APj6lD5a8c84f3sxn/P1f+o455w/vZjP+fq/9R+1lt/mY/8AGf8Ac/Wln8Ge/wD/AB9Sh8teOecP72Yz/n6v/Ucc84f3sxn/AD9X/qP2stv8zH/jP+5+tLP4M9//AOPqUPlrxzzh/ezGf8/V/wCp1tuJsUxPFsuZnr4riN1eVJL2hJLPcVpqk0Jd7mjqhGaMfF44uH5+0DtOY+Q1ctqt4qim71Ybs5iM73382aTUc5cpp5PFnMX3+u/dF+50oA6A7Q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AAAAk5m8lTevKrJOZvJU3ryqy51Y+v2TGcgCFAAAAAAAAAAAAAAAAAAAAAADzYl5Ouv4E/1YvS82JeTrr+BP8AViqjWhirKXylAeuWiwAAAAAAAAAAAAAB9RNH/wC4eW/giz+xkfLt9RNH/wC4eW/giz+xkap9KXV+TcVXhDuuhf8A3bX5R4yvgNNNgAAJOXOTXPSp+yCsk5c5Nc9Kn7IKy7TWlNOQAhQAAAAAAAAAAAAAAAAAAAAAA+bGnnzyZw+Fa3a+k75saefPJnD4VrdrZvov2hbcH+qHTtM+q2fF9pYGA3c12AAAAAAAAAAAAAA7/wByR5jcG6RefbztyNN7kjzG4N0i8+3nbkeXtJNscq/kr80ty809QseGnwgAcK5AScE5TiXSpu2Ksk4JynEulTdsV06spnOFYBCgAAAAAAAAAAAAAAAAAAAAAAAHDu7a87WH/ANv9vXc/Ogd2152sP8A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OEt2b54/8A4m27Z2iW9t2b54//AI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pG23PDT920NE9nRxSAOiOyiTi3lXC/Xn+6rJOLeVcL9ef7q7PW7/BNWSsAhQAAAAAAAAAAAAAAAAAAAAAAADTe638xuM9Is/5iRwA7/wB1v5jcZ6RZ/wAxI4Ab39Gex6/5KvLS1pph1+nhjxkAbEdVAAAAAAAAAAAAGeaBvPJk/wCFaPawNnmgbzyZP+FaPa4/nbqFvwVeWX1ch61Z8UeMPpOA8qN1gAJON8pw3pUvbBWScb5ThvSpe2CsurVhMZyAIUAAAAAAAAAAAAAAAAAAAAAAAAAAAAAAAAAAAAAAAAAAk5m8lTevKrJOZvJU3ryqy51Y+v2TGcgCFAAAAAAAAAAAAAAAAAAAAAADzYl5Ouv4E/1YvS82JeTrr+BP9WKqNaGKspfKUB65aLAAAAAAAAAAAAAAH1E0f/uHlv4Is/sZHy7fUTR/+4eW/giz+xkap9KXV+TcVXhDuuhf/dtflHjK+A002AAAk5c5Nc9Kn7IKyTlzk1z0qfsgrLtNaU05ACFAAAAAAAAAAAAAAAAAAAAAAD5saefPJnD4Vrdr6Tvmxp588mcPhWt2tm+i/aFtwf6odO0z6rZ8X2lgYDdzXYAAAAAAAAAAAAADv/ckeY3BukXn287cjTe5I8xuDdIvPt525Hl7STbHKv5K/NLcvNPULHhp8IAHCuQEnBOU4l0qbtirJOCcpxLpU3bFdOrKZzhWAQoAAAAAAAAAAAAAAAAAAAAAAABw7u2vO1h/wDb/AG9dz86B3bXnaw/4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DhLdm+eP/4m27Z2iW9t2b54/wD4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AAAAk5m8lTevKrJOZvJU3ryqy51Y+v2TGcgCFAAAAAAAAAAAAAAAAAAAAAADzYl5Ouv4E/1YvS82JeTrr+BP8AViqjWhirKXylAeuWiwAAAAAAAAAAAAAB9RNH/wC4eW/giz+xkfLt9RNH/wC4eW/giz+xkap9KXV+TcVXhDuuhf8A3bX5R4yvgNNNgAAJOXOTXPSp+yCsk5c5Nc9Kn7IKy7TWlNOQAhQAAAAAAAAAAAAAAAAAAAAAA+bGnnzyZw+Fa3a+k75saefPJnD4VrdrZvov2hbcH+qHTtM+q2fF9pYGA3c12AAAAAAAAAAAAAA7/wByR5jcG6RefbztyNN7kjzG4N0i8+3nbkeXtJNscq/kr80ty809QseGnwgAcK5AScE5TiXSpu2Ksk4JynEulTdsV06spnOFYBCgAAAAAAAAAAAAAAAAAAAAAAAHDu7a87WH/ANv9vXc/Ogd2152sP8A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OEt2b54/8A4m27Z2iW9t2b54//AI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pG23PDT920NE9nRxSAOiOyiTi3lXC/Xn+6rJOLeVcL9ef7q7PW7/BNWSsAhQAAAAAAAAAAAAAAAAAAAAAAADTe638xuM9Is/5iRwA7/wB1v5jcZ6RZ/wAxI4Ab39Gex6/5KvLS1pph1+nhjxkAbEdVAAAAAAAAAAAAGeaBvPJk/wCFaPawNnmgbzyZP+FaPa4/nbqFvwVeWX1ch61Z8UeMPpOA8qN1gAJON8pw3pUvbBWScb5ThvSpe2CsurVhMZyAIUAAAAAAAAAAAAAAAAAAAAAAAAAAAAAAAAAAAAAAAAAAk5m8lTevKrJOZvJU3ryqy51Y+v2TGcgCFAAAAAAAAAAAAAAAAAAAAAADzYl5Ouv4E/1YvS82JeTrr+BP9WKqNaGKspfKUB65aLAAAAAAAAAAAAAAH1E0f/uHlv4Is/sZHy7fUTR/+4eW/giz+xkap9KXV+TcVXhDuuhf/dtflHjK+A002AAAk5c5Nc9Kn7IKyTlzk1z0qfsgrLtNaU05ACFAAAAAAAAAAAAAAAAAAAAAAD5saefPJnD4Vrdr6Tvmxp588mcPhWt2tm+i/aFtwf6odO0z6rZ8X2lgYDdzXYAAAAAAAAAAAAADv/ckeY3BukXn287cjTe5I8xuDdIvPt525Hl7STbHKv5K/NLcvNPULHhp8IAHCuQEnBOU4l0qbtirJOCcpxLpU3bFdOrKZzhWAQoAAAAAAAAAAAAAAAAAAAAAAABw7u2vO1h/wDb/AG9dz86B3bXnaw/4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DhLdm+eP/4m27Z2iW9t2b54/wD4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AAAAk5m8lTevKrJOZvJU3ryqy51Y+v2TGcgCFAAAAAAAAAAAAAAAAAAAAAADzYl5Ouv4E/1YvS82JeTrr+BP8AViqjWhirKXylAeuWiwAAAAAAAAAAAAAB9RNH/wC4eW/giz+xkfLt9RNH/wC4eW/giz+xkap9KXV+TcVXhDuuhf8A3bX5R4yvgNNNgAAJOXOTXPSp+yCsk5c5Nc9Kn7IKy7TWlNOQAhQAAAAAAAAAAAAAAAAAAAAAA+bGnnzyZw+Fa3a+k75saefPJnD4VrdrZvov2hbcH+qHTtM+q2fF9pYGA3c12AAAAAAAAAAAAAA7/wByR5jcG6RefbztyNN7kjzG4N0i8+3nbkeXtJNscq/kr80ty809QseGnwgAcK5AScE5TiXSpu2Ksk4JynEulTdsV06spnOFYBCgAAAAAAAAAAAAAAAAAAAAAAAHDu7a87WH/ANv9vXc/Ogd2152sP8A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OEt2b54/8A4m27Z2iW9t2b54//AI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pG23PDT920NE9nRxSAOiOyiTi3lXC/Xn+6rJOLeVcL9ef7q7PW7/BNWSsAhQAAAAAAAAAAAAAAAAAAAAAAADTe638xuM9Is/5iRwA7/wB1v5jcZ6RZ/wAxI4Ab39Gex6/5KvLS1pph1+nhjxkAbEdVAAAAAAAAAAAAGeaBvPJk/wCFaPawNnmgbzyZP+FaPa4/nbqFvwVeWX1ch61Z8UeMPpOA8qN1gAJON8pw3pUvbBWScb5ThvSpe2CsurVhMZyAIUAAAAAAAAAAAAAAAAAAAAAAAAAAAAAAAAAAAAAAAAAAk5m8lTevKrJOZvJU3ryqy51Y+v2TGcgCFAAAAAAAAAAAAAAAAAAAAAADzYl5Ouv4E/1YvS82JeTrr+BP9WKqNaGKspfKUB65aLAAAAAAAAAAAAAAH1E0f/uHlv4Is/sZHy7fUTR/+4eW/giz+xkap9KXV+TcVXhDuuhf/dtflHjK+A002AAAk5c5Nc9Kn7IKyTlzk1z0qfsgrLtNaU05ACFAAAAAAAAAAAAAAAAAAAAAAD5saefPJnD4Vrdr6Tvmxp588mcPhWt2tm+i/aFtwf6odO0z6rZ8X2lgYDdzXYAAAAAAAAAAAAADv/ckeY3BukXn287cjTe5I8xuDdIvPt525Hl7STbHKv5K/NLcvNPULHhp8IAHCuQEnBOU4l0qbtirJOCcpxLpU3bFdOrKZzhWAQoAAAAAAAAAAAAAAAAAAAAAAABw7u2vO1h/wDb/AG9dz86B3bXnaw/4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DhLdm+eP/4m27Z2iW9t2b54/wD4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AAAAk5m8lTevKrJOZvJU3ryqy51Y+v2TGcgCFAAAAAAAAAAAAAAAAAAAAAADzYl5Ouv4E/1YvS82JeTrr+BP8AViqjWhirKXylAeuWiwAAAAAAAAAAAAAB9RNH/wC4eW/giz+xkfLt9RNH/wC4eW/giz+xkap9KXV+TcVXhDuuhf8A3bX5R4yvgNNNgAAJOXOTXPSp+yCsk5c5Nc9Kn7IKy7TWlNOQAhQAAAAAAAAAAAAAAAAAAAAAA+bGnnzyZw+Fa3a+k75saefPJnD4VrdrZvov2hbcH+qHTtM+q2fF9pYGA3c12AAAAAAAAAAAAAA7/wByR5jcG6RefbztyNN7kjzG4N0i8+3nbkeXtJNscq/kr80ty809QseGnwgAcK5AScE5TiXSpu2Ksk4JynEulTdsV06spnOFYBCgAAAAAAAAAAAAAAAAAAAAAAAHDu7a87WH/ANv9vXc/Ogd2152sP8AgG3+3rufnpnRLYnJuGGn+fNo23EAOxOKAAAAAAAAAAAAHXe4S8m5x/j2X1azkR13uEvJucf49l9Ws6dp9sC3/p56XP6MbUs/7eWXVADzq2sAAk4T5VxT15PvKyThPlXFPXk+8rLrz7vBNOQAhQAAAAAAAAAAAAAAAAAAAAAAAAAAAAAAAAAAAAAAAAAAAAk43ynDelS9sFZJxvlOG9Kl7YLs9ZNWSsAhQAAAAAAAAAAAAAAAAAAAAAAAAAAAAAAAAAAAAAAAAAAAAACTmPk1t0qTsirJOY+TW3SpOyKsudWExnIAhQAAAAAAAAAAAAAAAAAAAAAAAAAAAAAAAAAAAAAAAAAAAAACTlnyVL68ysk5Z8lS+vMrLtNeU05QAIUAAAAAAAAAAAAAAAAAAAAAAAAAAAAAAAAAAAAAAAAAAAAJOXOTXPSp+yCsk5c5Nc9Kn7ILp1ZTOcKwCFAAAAAAAAAAAAAAAAAAAAAAAAOEt2b54/8A4m27Z2iW9t2b54//AI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pG23PDT920NE9nRxSAOiOyiTi3lXC/Xn+6rJOLeVcL9ef7q7PW7/BNWSsAhQAAAAAAAAAAAAAAAAAAAAAAADTe638xuM9Is/5iRwA7/wB1v5jcZ6RZ/wAxI4Ab39Gex6/5KvLS1pph1+nhjxkAbEdVAAAAAAAAAAAAGeaBvPJk/wCFaPawNnmgbzyZP+FaPa4/nbqFvwVeWX1ch61Z8UeMPpOA8qN1gAJON8pw3pUvbBWScb5ThvSpe2CsurVhMZyAIUAAAAAAAAAAAAAAAAAAAAAAAAAAAAAAAAAAAAAAAAAAk5m8lTevKrJOZvJU3ryqy51Y+v2TGcgCFAAAAAAAAAAAAAAAAAAAAAADzYl5Ouv4E/1YvS82JeTrr+BP9WKqNaGKspfKUB65aLAAAAAAAAAAAAAAH1E0f/uHlv4Is/sZHy7fUTR/+4eW/giz+xkap9KXV+TcVXhDuuhf/dtflHjK+A002AAAk5c5Nc9Kn7IKyTlzk1z0qfsgrLtNaU05ACFAAAAAAAAAAAAAAAAAAAAAAD5saefPJnD4Vrdr6Tvmxp588mcPhWt2tm+i/aFtwf6odO0z6rZ8X2lgYDdzXYAAAAAAAAAAAAADv/ckeY3BukXn287cjTe5I8xuDdIvPt525Hl7STbHKv5K/NLcvNPULHhp8IAHCuQEnBOU4l0qbtirJOCcpxLpU3bFdOrKZzhWAQoAAAAAAAAAAAAAAAAAAAAAAABw7u2vO1h/wDb/AG9dz86B3bXnaw/4Bt/t67n56Z0S2Jybhhp/nzaNtxADsTigAAAAAAAAAAAB13uEvJucf49l9Ws5Edd7hLybnH+PZfVrOnafbAt/6eelz+jG1LP+3ll1QA86trAAJOE+VcU9eT7ysk4T5VxT15PvKy68+7wTTkAIUAAAAAAAAAAAAAAAAAAAAAAAAAAAAAAAAAAAAAAAAAAAAJON8pw3pUvbBWScb5ThvSpe2C7PWTVkrAIUAAAAAAAAAAAAAAAAAAAAAAAAAAAAAAAAAAAAAAAAAAAAAAk5j5NbdKk7IqyTmPk1t0qTsirLnVhMZyAIUAAAAAAAAAAAAAAAAAAAAAAAAAAAAAAAAAAAAAAAAAAAAAAk5Z8lS+vMrJOWfJUvrzKy7TXlNOUACFAAAAAAAAAAAAAAAAAAAAAAAAAAAAAAAAAAAAAAAAAAAACTlzk1z0qfsgrJOXOTXPSp+yC6dWUznCsAhQAAAAAAAAAAAAAAAAAAAAAAADhLdm+eP/4m27Z2iW9t2b54/wD4m27Z2iXpzRbYvJeCGneetoW3FIA59xgAAAAAAAAAAAA7G3C37r5o6fQ+zi45djbhb9180dPofZxdL9IGwbX50+aHYNF9p0fKfCXToDzw2qAAk3n7w2HqVPqxVkm8/eGw9Sp9WKsuvKPkmPeAIUAAAAAAAAAAAAAAAAAAAAAAOV93b5Nyd/Hvfq0XVDlfd2+Tcnfx736tF2zQbb/J/nV5KnB6SbLtfp5ociAPR7UwAAAAAAAAAAAAADoHcS+drEPgG4+3oO4nDu4l87WIfANx9vQdxPP/AKRttzw0/dtDRPZ0cUgDojsok4t5Vwv15/uqyTi3lXC/Xn+6uz1u/wAE1ZKwCFAAAAAAAAAAAAAAAAAAAAAAAANN7rfzG4z0iz/mJHADv/db+Y3GekWf8xI4Ab39Gex6/wCSry0taaYdfp4Y8ZAGxHVQAAAAAAAAAAABnmgbzyZP+FaPawNnmgbzyZP+FaPa4/nbqFvwVeWX1ch61Z8UeMPpOA8qN1gAJON8pw3pUvbBWScb5ThvSpe2CsurVhMZyAIUAAAAAAAAAAAAAAAAAAAAAAAAAAAAAAAAAAAAAADUumPSrjmC45hOiPRrb0a+e80U4z2lW61S22HW2qfbup4zQjCeaEKVWMskITfsRjGE3tadTENIWMbobQThVPSBiGfsN0g4BbVJKOLWV1g9DDalvTnq05ZalKajHXNNGMY09cdqEsakI73PDXGSopmWL3RI8eDYvh2YMIscewi43+xxK2pXdrV2Jpd8o1JYTSTbM0IRhrljCOqMIR/4wexLKTmbyVN68qsk5m8lTevKrLnVj6/ZMZyAIUAAAAAAAAAAAAAAAAAAAAAAPNiXk66/gT/Vi9LzYl5Ouv4E/wBWKqNaGKspfKUB65aLAAAAAAAAAAAAAAH1E0f/ALh5b+CLP7GR8u31E0f/ALh5b+CLP7GRqn0pdX5NxVeEO66F/wDdtflHjK+A002AAAk5c5Nc9Kn7IKyTlzk1z0qfsgrLtNaU05ACFAAAAAAAAAAAAAAAAAAAAAAD5saefPJnD4Vrdr6Tvmxp588mcPhWt2tm+i/aFtwf6odO0z6rZ8X2lgYDdzXYAAAAAAAAAAAAADv/AHJHmNwbpF59vO3I03uSPMbg3SLz7eduR5e0k2xyr+SvzS3LzT1Cx4afCABwrkBJwTlOJdKm7YqyTgnKcS6VN2xXTqymc4VgEKAAAAAAAAAAAAAAAAAAAAAAAAcO7trztYf8A2/29dz86B3bXnaw/wCAbf7eu5+emdEticm4Yaf582jbcQA7E4oAAAAAAAAAAAAdd7hLybnH+PZfVrORHXe4S8m5x/j2X1azp2n2wLf+nnpc/oxtSz/t5ZdUAPOrawACThPlXFPXk+8rJOE+VcU9eT7ysuvPu8E05ACFAAAAAAAAAAAAAAAAAAAAAAAAAAAAAAAAAAAAAAAAAAAACTjfKcN6VL2wVknG+U4b0qXtguz1k1ZKwCFAAAAAAAAAAAAAAAAAAAAAAAAMS0r58m0ZZBxTO8uFwxGOG7x/Vo1t63zfK0lL9vZm1atvX+qP6tTnf2eFf/C6T55j+A25uqvMJmj/ANl/O0Hz1bY0E0a5r555urt+W2WKqK5i/FVHqw0zd6piM5l0jSXnflvN/K6bLk9eGJpicon13zvidzq72eFf/C6T55j+Aezwr/4XSfPMfwHKI7r+hNH/APL/APtX/wAnXf1Lzp8X/wBaf9nV3s8K/wDhdJ88x/APZ4V/8LpPnmP4DlEP0Jo//l//AGr/AOR+pedPi/8ArT/s6u9nhX/wuk+eY/gHs8K/+F0nzzH8ByiH6E0f/wAv/wC1f/I/UvOnxf8A1p/2dXezwr/4XSfPMfwD2eFf/C6T55j+A5RD9CaP/wCX/wDav/kfqXnT4v8A60/7OrvZ4V/8LpPnmP4B7PCv/hdJ88x/Acoh+hNH/wDL/wDtX/yP1Lzp8X/1p/2dXezwr/4XSfPMfwD2eFf/AAuk+eY/gOUQ/Qmj/wDl/wD2r/5H6l50+L/60/7OrvZ4V/8AC6T55j+Aezwr/wCF0nzzH8ByiH6E0f8A8v8A+1f/ACP1Lzp8X/1p/wBnV3s8K/8AhdJ88x/AWcmbs+tm3N2C5Wjo5ktYYvf0LLf+Foz71vk8JdrZ3mGvVr16tcP/ADccMx0NedvJnw9Y/byPl5doRzDY8ltLSiwumKZmParziOJ+/JtIuc7S2ooqtfVMxGVO/wCT6ZAPPjaQACTmPk1t0qTsirJOY+TW3SpOyKsudWExnIAhQAAAAAAAAAAAAAAAAAAAAAAAAAAAAAAAAAAAAAAAAAAAAACTlnyVL68ysk5Z8lS+vMrLtNeU05QAIUAAAAAAAAAAAAAAAAAAAAAAAAAAAAAAAAAAAAAAAAAAAAJOXOTXPSp+yCsk5c5Nc9Kn7ILp1ZTOcKwCFAAAAAAAAAAAAAAAAAAAAAAAAOEt2b54/wD4m27Z2iW9t2b54/8A4m27Z2iXpzRbYvJeCGneetoW3FIA59xgAAAAAAAAAAAA7G3C37r5o6fQ+zi45djbhb9180dPofZxdL9IGwbX50+aHYNF9p0fKfCXToDzw2qAAk3n7w2HqVPqxVkm8/eGw9Sp9WKsuvKPkmPeAIUAAAAAAAAAAAAAAAAAAAAAAOV93b5Nyd/Hvfq0XVDlfd2+Tcnfx736tF2zQbb/ACf51eSpwekmy7X6eaHIgD0e1MAAAAAAAAAAAAAA6B3EvnaxD4BuPt6DuJw7uJfO1iHwDcfb0HcTz/6Rttzw0/dtDRPZ0cUgDojsok4t5Vwv15/uqyTi3lXC/Xn+6uz1u/wTVkrAIUAAAAAAAAAAAAAAAAAAAAAAAA03ut/MbjPSLP8AmJHADv8A3W/mNxnpFn/MSOAG9/Rnsev+Sry0taaYdfp4Y8ZAGxHVQAAAAAAAAAAABnmgbzyZP+FaPawNnmgbzyZP+FaPa4/nbqFvwVeWX1ch61Z8UeMPpOA8qN1gAJON8pw3pUvbBWScb5ThvSpe2CsurVhMZyAIUAAAAAAAAAAAAAAAAAAAAAAAAAAAAAAAAAAAAAA5wyr/AKT3cWcuEv63wRlulwfv/wCk8D2qdlr3na173r36tr2dX+tqe6jr2/pj80WeP+W8T/lajTWku7paCN0bh2mXEpa0+WM6WUcGxi4hRnrTWNaSSnCWaWEsIQlljCjQm1RjPPNCS52ZYxhLBkem7TDlzGsl3OjzRhi+G5tzTnKnUwexssLuKd3LJTqS7NerVmpzwlpSy0pp4wmmjqhHVNGEZJakZf0uvmJSpbkj/Z7yp/77+ertwMV0WZKpaO9HeX8lyU6MtTDLKSncxo1J56c9zN7evPLGf22zNVmqTQ1whqhNqhCENUIZUiqb5mWYSczeSpvXlVmkN2HimM4LodnxPAsbv8LuqOJ236WyuJqM80sdqWMsZpYwjs+OEdWv9cIPJ7GjOfvltIvzjV/EX6ppi+WPe30NC+xozn75bSL841fxD2NGc/fLaRfnGr+Im6N7N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ebEvJ11/An+rFo72NGc/fLaRfnGr+I/wAm3M2cZ5YyT7pTSJNLNDVGEcQqxhGHyiqcMTE3sTfMXOFx177AzLf+I+M/5an3nsDMt/4j4z/lqfe3P+6HIvgVd8NffozlHxI7pchDr32BmW/8R8Z/y1PvPYGZb/xHxn/LU+8/dDkXwKu+D9Gco+JHdLkIde+wMy3/AIj4z/lqfeewMy3/AIj4z/lqfefuhyL4FXfB+jOUfEjulyEOvfYGZb/xHxn/AC1PvPYGZb/xHxn/AC1PvP3Q5F8Crvg/RnKPiR3S5CHXvsDMt/4j4z/lqfeewMy3/iPjP+Wp95+6HIvgVd8H6M5R8SO6XIQ699gZlv8AxHxn/LU+89gZlv8AxHxn/LU+8/dDkXwKu+D9Gco+JHdLkIde+wMy3/iPjP8AlqfeewMy3/iPjP8AlqfefuhyL4FXfB+jOUfEjulyEOvfYGZb/wAR8Z/y1PvPYGZb/wAR8Z/y1PvP3Q5F8Crvg/RnKPiR3S5CfUTR/wDuHlv4Is/sZHPHsDMt/wCI+M/5an3spt9zBmu0t6Vra7o/SFRoUZJadOnTv6sskkkIaoSywhU1QhCHihCDp+l2lfJ9JLOyosqJpwTM+v153bnPcxcyWvNFddVdUVYojLsb9GhfY0Zz98tpF+cav4h7GjOfvltIvzjV/EdGuje7JfLfQ0L7GjOfvltIvzjV/EPY0Zz98tpF+cav4hdG8vluTLnJrnpU/ZBWcgaEdGOe9JuCY9idxp8z5hscKx+6wmWS3xOtGFSWlJTmhUjrqftR2/8A7UGxfY0Zz98tpF+cav4i64ias2Kb4hvoaF9jRnP3y2kX5xq/iHsaM5++W0i/ONX8RF0b2b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+bGnnzyZw+Fa3a6t9jRnP3y2kX5xq/iMbv9w3hWK3tbEcU0q5hvLu4njUrV7ilLUqVJo/rmmmmmjGMf8Axi7ZolpBY6OcptLe1pmqKqbvV84n3uD585qtOdrKmzoqim6b/X8nHQ699gZlv/EfGf8ALU+89gZlv/EfGf8ALU+93390ORfAq74dZ/RnKPiR3S5CHXvsDMt/4j4z/lqfeewMy3/iPjP+Wp95+6HIvgVd8H6M5R8SO6XIQ699gZlv/EfGf8tT7z2BmW/8R8Z/y1PvP3Q5F8Crvg/RnKPiR3S5CHXvsDMt/wCI+M/5an3nsDMt/wCI+M/5an3n7oci+BV3wfozlHxI7pchDr32BmW/8R8Z/wAtT7z2BmW/8R8Z/wAtT7z90ORfAq74P0Zyj4kd0uQh177AzLf+I+M/5an3nsDMt/4j4z/lqfefuhyL4FXfB+jOUfEjulyEOvfYGZb/AMR8Z/y1PvPYGZb/AMR8Z/y1PvP3Q5F8Crvg/RnKPiR3S5CHXvsDMt/4j4z/AJan3nsDMt/4j4z/AJan3n7oci+BV3wfozlHxI7pbC3JHmNwbpF59vO3I55wjcnY3l+xkwvAd0BnnDbOnGMZLe0uZ6NKWMY64xhLLUhCGuMYxj4ns9jRnP3y2kX5xq/iNS86cqo5w5dbcrp9UV1TVduvm93nkVhVyXk9nYT65piI7ob6GhfY0Zz98tpF+cav4h7GjOfvltIvzjV/EfBdG99N8t9JOCcpxLpU3bFpv2NGc/fLaRfnGr+I11oo0Y57z7jeecMr6fM+WMMr4/XwmSejidaMbiWSeeXfJ9dTxTR2f/tqiIun1sTfe6/GhfY0Zz98tpF+cav4h7GjOfvltIvzjV/ETdG9m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l92152sP+Abf7eu5+dm43uLaeZruXEMyaZM04rdSU4Upa99+nqQkhGMYSwmnmjHVrjGOr9Xjin+wMy3/iPjP+Wp97a3M3pB5JzZyCy5HXZVTNEXXxMOk84aLW3LOVV29NpERVN7kIde+wMy3/iPjP8AlqfeewMy3/iPjP8Alqfe5P8AdDkXwKu+Hx/ozlHxI7pchDr32BmW/wDEfGf8tT7z2BmW/wDEfGf8tT7z90ORfAq74P0Zyj4kd0uQh177AzLf+I+M/wCWp957AzLf+I+M/wCWp95+6HIvgVd8H6M5R8SO6XIQ699gZlv/ABHxn/LU+89gZlv/ABHxn/LU+8/dDkXwKu+D9Gco+JHdLkIde+wMy3/iPjP+Wp957AzLf+I+M/5an3n7oci+BV3wfozlHxI7pchDr32BmW/8R8Z/y1PvPYGZb/xHxn/LU+8/dDkXwKu+D9Gco+JHdLkIde+wMy3/AIj4z/lqfeewMy3/AIj4z/lqfefuhyL4FXfB+jOUfEjulyE673CXk3OP8ey+rWf17AzLf+I+M/5an3q+A7jy6ytLWkyxpxzhhEtzGWNaFhUjbwqRl16ozbE8NerXHVr/AOMXCaR6d8l575ttOQ2dlNM1XeuZj3VRP2cjzTo1bc3crp5TVXExF/q+cTDo8aF9jRnP3y2kX5xq/iHsaM5++W0i/ONX8RrG6N7uN8t9DQvsaM5++W0i/ONX8Q9jRnP3y2kX5xq/iF0by+W5MJ8q4p68n3lZyBo60Y57zhpB0gZRq6fM+WkmUrq1oU7ilidaM9zCrCrGMZ4b54ow3vxf+cWxfY0Zz98tpF+cav4iqoiZzYi+5voaF9jRnP3y2kX5xq/iHsaM5++W0i/ONX8RN0b2b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pJxvlOG9Kl7YNN+xozn75bSL841fxGutK+jHPeQsbyNhlDT5ny+hmjH6GEzz1sTrQjbyzzyS75JqqeOaG1/8AaXRERObFV8w6/GhfY0Zz98tpF+cav4h7GjOfvltIvzjV/ERdG9m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Q7qrzCZo/9l/O0Hz1dvYruUcdx2wq4Vjm6Cz1iNlX2d9tru6nrUqmzNCaG1JNUjCOqMIRhrh+uEIse9gZlv8AxHxn/LU+9sLRPTHk2jvIquS2tnNUzVNV8dsUx9nVufOYLXnXlFNtRXERFMR6/nM/dyEOvfYGZb/xHxn/AC1PvPYGZb/xHxn/AC1Pvdn/AHQ5F8Crvhw36M5R8SO6XIQ699gZlv8AxHxn/LU+89gZlv8AxHxn/LU+8/dDkXwKu+D9Gco+JHdLkIde+wMy3/iPjP8AlqfeewMy3/iPjP8AlqfefuhyL4FXfB+jOUfEjulyEOvfYGZb/wAR8Z/y1PvPYGZb/wAR8Z/y1PvP3Q5F8Crvg/RnKPiR3S5CHXvsDMt/4j4z/lqfeewMy3/iPjP+Wp95+6HIvgVd8H6M5R8SO6XIQ699gZlv/EfGf8tT7z2BmW/8R8Z/y1PvP3Q5F8Crvg/RnKPiR3S5CHXvsDMt/wCI+M/5an3nsDMt/wCI+M/5an3n7oci+BV3wfozlHxI7pchMx0NedvJnw9Y/byOjPYGZb/xHxn/AC1PvftZbhjB8Ou6OIYfpSx+1urapLVo16NGWSpTnljrlmlmhNrljCMNcIw8b8OVekrkfKLCuxixqjFExnHvi5+thohb2VrTaTaR6picp9zqAaF9jRnP3y2kX5xq/iHsaM5++W0i/ONX8Rp26N7vt8t9DQvsaM5++W0i/ONX8Q9jRnP3y2kX5xq/iF0by+W5Mx8mtulSdkVZyBpu0Y570ZYJgOJ2+nzPmJRxXH7XCZpLjE60IU5aslSaNSGqp+1DY/8AtxbF9jRnP3y2kX5xq/iKmIwx62Ivvb6GhfY0Zz98tpF+cav4h7GjOfvltIvzjV/ETdG9m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yZZ8lS+vMrOQNAmjHPelbR9Rzdc6fM+YXPUuq1Dwe3xOtNJCEkYQ1641IeOOtsX2NGc/fLaRfnGr+IuuImqZvYi+Ib6GhfY0Zz98tpF+cav4h7GjOfvltIvzjV/ERdG9m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ScucmuelT9kGm/Y0Zz98tpF+cav4jXWhHRjnvSbgmPYncafM+YbHCsfusJlkt8TrRhUlpSU5oVI66n7Udv/7UFxEYZ9bE33uvxoX2NGc/fLaRfnGr+Iexozn75bSL841fxEXRvZ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ozdm+eP/4m27Z2iXZmNbiqhmS84RzDphzRil3sQp7/AHsIV6mzD9Uu1PNGOqGuPi/8Xg9gZlv/ABHxn/LU+9tjmj0hck5t5BZckrsqpmimIvvj13Okcv0Vt+V8prt6bSIiqb3IQ699gZlv/EfGf8tT7z2BmW/8R8Z/y1Pvcj+6HIvgVd8Pk/RnKPiR3S5CHXvsDMt/4j4z/lqfeewMy3/iPjP+Wp95+6HIvgVd8H6M5R8SO6XIQ699gZlv/EfGf8tT7z2BmW/8R8Z/y1PvP3Q5F8Crvg/RnKPiR3S5CHXvsDMt/wCI+M/5an3nsDMt/wCI+M/5an3n7oci+BV3wfozlHxI7pchDr32BmW/8R8Z/wAtT7z2BmW/8R8Z/wAtT7z90ORfAq74P0Zyj4kd0uQh177AzLf+I+M/5an3nsDMt/4j4z/lqfefuhyL4FXfB+jOUfEjulyEOvfYGZb/AMR8Z/y1PvPYGZb/AMR8Z/y1PvP3Q5F8Crvg/RnKPiR3S5Cdjbhb9180dPofZxeb2BmW/wDEfGf8tT71nAtx/e5XpVaGWdOecsIp15oT1ZLCrG3lqTQhqhGaEk8Ncf8AzcFpJpzyXnzm6vkVnZTTNUx65mPdMS5LmjRu25t5XTyiquJiL/V84udGjQvsaM5++W0i/ONX8Q9jRnP3y2kX5xq/iNZ3RvdwvlvoaF9jRnP3y2kX5xq/iHsaM5++W0i/ONX8QujeXy3JefvDYepU+rFWcgZm0Y57wTTRk7RtJp8z5WpZitbyvPez4nW32hGjSqTwhLDfNUYR2NUf/NsX2NGc/fLaRfnGr+IuqImI9bEXt9DQvsaM5++W0i/ONX8Q9jRnP3y2kX5xq/iIujez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nK+7t8m5O/j3v1aLLvY0Zz98tpF+cav4iVj248us0y0ZMz6cc4YvLbRmjRhf1I3EKcZtWuMu3PHVr1Q16v+EHM6P85WfM3OVly60jFFF/qjtpmPu4/nTkdXOHJK+TUzdNV3r+UxP2cVjr32BmW/8R8Z/wAtT7z2BmW/8R8Z/wAtT720P3Q5F8Crvh039Gco+JHdLkIde+wMy3/iPjP+Wp957AzLf+I+M/5an3n7oci+BV3wfozlHxI7pchDr32BmW/8R8Z/y1PvPYGZb/xHxn/LU+8/dDkXwKu+D9Gco+JHdLkIde+wMy3/AIj4z/lqfeewMy3/AIj4z/lqfefuhyL4FXfB+jOUfEjulyEOvfYGZb/xHxn/AC1PvPYGZb/xHxn/AC1PvP3Q5F8Crvg/RnKPiR3S5CHXvsDMt/4j4z/lqfeewMy3/iPjP+Wp95+6HIvgVd8H6M5R8SO6XIQ699gZlv8AxHxn/LU+89gZlv8AxHxn/LU+8/dDkXwKu+D9Gco+JHdLkIde+wMy3/iPjP8AlqfeewMy3/iPjP8AlqfefuhyL4FXfB+jOUfEjulge4l87WIfANx9vQdxOacE3FtPLN3NiGW9MmacKup6caU1ex/QVIyRjCMZYzSTQjq1whHV+rxQXPY0Zz98tpF+cav4jXGk/PFlz9y+eWWcTTF0RdPY7bzNzfXzZyXoK5vm+Z9Xa30NC+xozn75bSL841fxD2NGc/fLaRfnGr+I67dG9yt8t9JOLeVcL9ef7rTfsaM5++W0i/ONX8RrrSLoxz3k/SDo/wAo0tPmfLuTNt1dUKlxVxOtCe2hShSjCMkN88cY754//KC6IiJzYm+YdfjQvsaM5++W0i/ONX8Q9jRnP3y2kX5xq/iIujezfLfQ0L7GjOfvltIvzjV/EPY0Zz98tpF+cav4hdG8vlvoaF9jRnP3y2kX5xq/iHsaM5++W0i/ONX8QujeXy30NC+xozn75bSL841fxD2NGc/fLaRfnGr+IXRvL5b6GhfY0Zz98tpF+cav4h7GjOfvltIvzjV/ELo3l8t9DQvsaM5++W0i/ONX8Q9jRnP3y2kX5xq/iF0by+W+hoX2NGc/fLaRfnGr+Iexozn75bSL841fxC6N5fLfQ0L7GjOfvltIvzjV/EPY0Zz98tpF+cav4hdG8vlvoaF9jRnP3y2kX5xq/iHsaM5++W0i/ONX8QujeXy30NC+xozn75bSL841fxD2NGc/fLaRfnGr+IXRvL5b6GhfY0Zz98tpF+cav4h7GjOfvltIvzjV/ELo3l8t9DQvsaM5++W0i/ONX8Q9jRnP3y2kX5xq/iF0by+W+hoX2NGc/fLaRfnGr+Iexozn75bSL841fxC6N5fKtut/MbjPSLP+YkcAO3cX3J2N5gsZ8Lx7dAZ5xKzqRhGe3u7metSmjCOuEYyTVIwjqjCEYeJj/sDMt/4j4z/lqfe2JoppnybR7kVXJbWzmqZqmq+O2Ij7Oq896P2vOvKIt6K4iIiI9fzn/dyEOvfYGZb/AMR8Z/y1PvPYGZb/AMR8Z/y1Pvdl/dDkXwKu+HD/AKM5R8SO6XIQ699gZlv/ABHxn/LU+89gZlv/ABHxn/LU+8/dDkXwKu+D9Gco+JHdLkIde+wMy3/iPjP+Wp957AzLf+I+M/5an3n7oci+BV3wfozlHxI7pchDr32BmW/8R8Z/y1PvPYGZb/xHxn/LU+8/dDkXwKu+D9Gco+JHdLkIde+wMy3/AIj4z/lqfeewMy3/AIj4z/lqfefuhyL4FXfB+jOUfEjulyEOvfYGZb/xHxn/AC1PvPYGZb/xHxn/AC1PvP3Q5F8Crvg/RnKPiR3S5CHXvsDMt/4j4z/lqfeewMy3/iPjP+Wp95+6HIvgVd8H6M5R8SO6XITPNA3nkyf8K0e10D7AzLf+I+M/5an3vRYbhvCsKvaOI4XpVzDZ3dvPCpRr29KWnUpzQ/VNLNLNCMI/+MHz8s9JPI+VcmtLCLGqJqpmM498XP25Pojb2NtTaTaR6picp90unhoX2NGc/fLaRfnGr+Iexozn75bSL841fxGnro3u+Xy30NC+xozn75bSL841fxD2NGc/fLaRfnGr+IXRvL5bkxvlOG9Kl7YKzk7PeQc66K866Npo6bc647RxvNNnZV6F7iNWMkKe/U9fijPGE2uEYwjCMNWp1izVlFzEZyAIUAAAAAAAAAAAAAAAAAAAAAAAAAAAAAAAAAAAAAA/G8s7PEbOvh+IWlG6tbqnNRr0K1OE9OrTmhGE0k0sfFNLGEYwjCPijCKPgOQci5VvJ8QyxkrAcIuqlONGevYYbRt6k1OMYRjJGaSWEYy65ZY6v1a4Q/4LwAADVe6T0f5l0m6M6uVMqW9GrfVb2hWhCtWhTklkkjGMYxjH/wBIeL/i2oDN/quABgAAAAAAAAAAAAAax0h6fcuaO86WOQbnKmascxnEbKF/b0MFsadzNPTjNUhGEJY1JZ4zQ3meaOqWMIQ8ev8AXqzETOQ2cNV4Np74Yxexwj+hfSnY+HXNK28KvMub1b0NuaEu+VZ98jsyS69c02qOqEIxbUJi4AGAAABrfRfph/pJzfnrKvF3g7iViUMP3/wvfvC/0tent7OxLvf+o16tc37X6/F483XjZADADCdLWlrLmhvLltmfM9liV1a3V7JYSSWFOnPUhUmp1J4RjCeeSGzqpzf269cYeJivsksOofp8X0P6U8Ksaft7q/vMtTS29pRh4561WMs8Ywkkl1zTRhCMdUI6oR/UzFMyxe3AIOSs9ZS0iYHLmTJeN0cTw+apPRjVpyzSTSVJY+OSeSeEJ5JvHCOqaEIxhNLGHijCMbzDIAAAAAAAAAAAAAAAAADVe550f5l0d5czDYZnt6NGvimZLvFaElOtCpqoVadKEu1GHihNrkm1wbUBmZvm8yAGAAAAAAAAAAABjekXPmEaMsm4hnfHra8r2OG71vtO0klmrTb5VkpS7MJppYR9tPCMdcYeLX/5GYyQTctY9Z5qy5hWZ8Pp1qdri9lQv6ElaEIVJadWnCeWE0IRjCE2qaGvVGMNf9sVIAAAAAAAGE5Q0tZczjnTMuQbayxLDsZyvUhJcUMRp06M1zTjNGEK1CWE8Z56Xikm24ywhqq0o/70C4ZsI+cM1YRkfK+J5ux6tvdjhVtPc1dU0sJp9UPa05NqMIRnnm1SyyxjDXNNLD+1N0Z6SMuaVspW+ccsTVpbWvUq0Z6FxGnCvQqSTRhGSrLJNNCWaMNmeENevZnkj/azd6rxlQwnShpay5ops8Lr41ZYliV1jV7LYWOHYXTp1ryvUjCMdclKaeWM0sI7EsdnXHaqSQ1e2gzYu94AMAAAAAAAAAAAAAAAAA1XoX0f5lyRmPSLf49b0ZKGY8yXGK2E9OtCfboVKlSMNqEPHLNqjDXCP/H/AM21Bm+71AAwAAAAAAAAAAAAAJuZces8q5cxXM+IU61S1wiyr39eSjCEak1OlTjPNCWEYwhGbVLHVrjCGv8AtgCkMb0dZ8wjSbk3D874DbXlCxxLfd6p3ckstaXe6s9KbahLNNCHtpIxhqjHxav/ACZIZAAANb6ZNMn9EXFz/uXjGP8AD+JS2H9Ql171+r2svijt15tr9HS9rt7M/tpdnx7IZu94AMADCdEulrLmmTLlzmfLFliVra2t7PYTyX9OnJUjUlp054xhCSeeGzqqS/269cI+IuGbDW/9PGULvSh/RLl/DsYx7GKPLq+G0aU9pYao6qm/1Z6kuzvfi2tmE2qaaEkNdT2jZDMxcADAAAAAAAAAAAAAAAAAAA1Xor0f5lyrpM0mZrxm3o07HNF7aVsPjLWhPPNJShWhNGaEP2f25Yw/8/7G1AZmbzIAYAAAAAAAAAAAAAY3pFz5hGjLJuIZ3x62vK9jhu9b7TtJJZq02+VZKUuzCaaWEfbTwjHXGHi1/wDk8eizSnlfS/lfjXlSF5JbyXNS0rUbujCnWo1pIQjGWaEIzSx1yzyTQjLNGGqaEIxhGEYQzdN14zAGq9GW6PyBpazfiGT8o22MTVrC2q3fhdzbSU7evRkqyU9qT28anto1JYwhNJLHVr1whHxF0yNqAMAAAAAMP0uaQf6LNHuK584I4T4M3j+qeEbxvm+V6dL9vZm1at81/sx16tX9utYybmDjblDA81eCeCcM4bbYhvG+b5vW/UpamxtaobWra1a9UNer9UGbvVeLA8eM4lwPhF9i/gF5feA21W58Fs6W+3FfYljNvdKTXDanm1apZdcNcYwgw/QrpS/phyPSzlxZvME27mtbbzXn3ySpsRh+ko1NmXfJPHsxm2Yap5akvj2dcV3qvGeAMAAAAAAAAAAAAAAAAA1Xpo0f5lzvmPR1f4Db0Z6GXMyW+K389StCTZoU6lOMdmEfHNNqhHVCH/D/AMm1BmJu9ZmAMAAAAAAAAAAAAADG9IufMI0ZZNxDO+PW15XscN3rfadpJLNWm3yrJSl2YTTSwj7aeEY64w8Wv/yMxkg0zZ7pmzxGzoYhh+hPSzdWt1TlrUK9HLcJ6dWnNDXLPLNCrqmljCMIwjDxRhFs7KOY+NuXrTMHAOMYN4Xvn9Rxe18Hu6WzPNJ+kp647OvZ2oePxyzSx/tZmJjMvWAGAAAAAAAAABrfA9MPDOnHMOhni7vPAOGyYhwl4Xtb9tS28djetiGzyj9e3H9j9Xj8WYi8bIAYAAAAAAAAAAAAAAAAGq90No/zLpEy5l6wyxb0a1fC8yWmK15KlaFPXQpU6sJtmMfFGbXPLqg2oDN/quABgAAAAAAAAAAAABHzdmPill67zBwDjGM+Cb3/AFHCLXwi7q7U8sn6Onrhtatraj4/FLLNH+xqXHt1jlzKtnJiGZ9FGk3CLWpUhRkr3+BU7enNUjCMYSQmnrQhGbVLNHV+vVCP/BmKZnJi+5vIarwbT3wxi9jhH9C+lOx8OuaVt4VeZc3q3obc0Jd8qz75HZkl165ptUdUIRi9mOaYeBtOOXtDPF3fuHsNnxDhLwvZ3nZluI7G9bEdrk/69uH7f6vF42GS9sgBhkAAAAAAAAAAAAAAAAAAAAAAAAAAABqvc2aP8y6MtGdLKma7ejSvqV9XrRhRrQqSTSTxhGEYRh/6w8f/AAbUBmZvm8AGAAAAAAAAAAAAAGpbzdL5Cq3lexyVg2as9VLKpNSvZssYPUu6dpNCMYSxnqTbEk0s+zPsTSRmhNCSaOvVq15Jo30sYHpLq4vY2OC49guJ4FUo07/DcasY2tzSlqybdKeMuuaGzNCE2rx6/a64whCMsY5wzDF7NgGGQGt9PGmH+hPKFnmri7wz4XiVPD948L8H2dqlVqbe1sT69W9atWr/AHv1+Lx5iL/VA2QI+cswcUsoY5mrwTwvgbDbnEN43ze993mlNU2NrVHZ17OrXqjq1/qij6I9IP8ASno9wrPnBHBnCe//ANU8I3/e97r1KX7ezLr173r/AGYater+zWXeq8ZgAwAAAwnPmlrLmjzMeU8sY1ZYlXus43sbCxntadOanTqb5Sk11YzTyxhLrryfswmjqhHxfq10tIOkHK+jHK91m3Nt94PZ2/tKdOSEJq1zWjCMZaNKXXDanm1R1Q1whCEIzTRhLLNNDN0jJBjej7O9DSJle2zbZ5fxjCbO+9va08UpU6VatR1QjLWllknn1STa47MZowjGENqENmMs0ckYyAAAAAAAAAAAAAAAABqvc86P8y6O8uZhsMz29GjXxTMl3itCSnWhU1UKtOlCXajDxQm1yTa4NqDN/quABgAAAAAAAAAAAAAalzPujsuZcz7ieje2yLnbH8ZwmnTrXEmC4ZTupd7np054TwhCrCfZhvskIxjLCGuOr/hrzETOQ20NV5Z3RuR8czRb5LxzCcyZPxq+3vwC0zJhsbOa824zwhvcYTTQh7aSMsNqMu1NGEsu1HXCG1CYmMwAYAa3wPTDwzpxzDoZ4u7zwDhsmIcJeF7W/bUtvHY3rYhs8o/Xtx/Y/V4/FshmYuABgAABBzNnrKWT7zBsPzJjdGzuswXsmHYbQjLNPUua80YQhCWWWEYwl1zSwjPHVLLGaXXGG1DXeAAAAAAAAAAAAAAAAAAAABqvNuj/ADLjOn7I2kCyt6McGy/ZXtG8qTVoQn261GrJLCWX9cfHNLr/APP/AM21AZmbwAYAAAAAAAAAAAAAR81ZwyvkfCKmPZux2zwqxp64b7c1IS7c0JZptiSX9dSeMss0YSSwjNHVHVCLWNpunsDxalNfZa0U6TcdwyapUp2+JYbl2NW2upZJ4yRnpzRqQjGXXLH9cIRh+qMIRhGEMxTM5F7cwg5Kz1lLSJgcuZMl43RxPD5qk9GNWnLNJNJUlj45J5J4Qnkm8cI6poQjGE0sYeKMIxvMAAAAAAAAAAAAAAAAAAAAAAAAAAAAA1XpU0f5lzVpM0Z5rwa3o1bHK99d1sQjNWhJPLJVhRhLGWEf2v2Jox/8v7W1BmJuABgAAAAAAAAAAAAAYTpa0tZc0N5ctsz5nssSurW6vZLCSSwp056kKk1OpPCMYTzyQ2dVOb+3XrjDxERf6hmw0zd7p7A8JpS32ZdFOk3AsMlqU6dxiWJZdjStrWWeeEkJ6k0KkYwl1zQ/VCMY/qhCMYwhHamXMx4Hm7A7PMuWsTo4hhmIU4Vbe4pRjszy69UYRhHxyzQjCMIyxhCMsYRhGEIwjBmYmC9SAYAAAAAAAAAQc9Z1wPR3lLEs6ZkqVpcPwynCpVhRpxnqTzTTQkkklh7qaeaWWGuMIQjNrjGENcYTdFmlPK+l/K/GvKkLyS3kualpWo3dGFOtRrSQhGMs0IRmljrlnkmhGWaMNU0IRjCMIwhm6brxmADAAAAAAAAAAAAAAAAA1Xpo0f5lzvmPR1f4Db0Z6GXMyW+K389StCTZoU6lOMdmEfHNNqhHVCH/AA/8m1AZv9wAMAAAAAAAAAAAAAAAAAAAAAAAAAAAAAAAAAAAAAAAAAAAAAAAAAAAAAAAAAAA5k0n4zhGX92jkLF8exWzw2xoZbq77dXdeWjRp7UuISy7U80YQhrmjCENcfHGMIOm3Mmk/BsIzBu0chYRj2FWeJWNfLdXfbW7oS1qNTZlxCaXakmhGEdU0IRhrh4owhFdGcsS3vhGkrRzmDEaWEYDn/LeJX1fa3q1tMVoVq1TZljNNsySzRjHVLCMY6oeKEIxagzBugc/2mnrG9CuXctYPf1pralSwOerGels3U9vRrzVbqpvmqNCnTmuJ4y05NubYkll8cdbb+EaNdHOX8RpYvgOQMt4bfUNrerq0wqhRrU9qWMs2zPLLCMNcsYwjqj44RjBpTI/+3FpC/5bofZ4cU3esltm0zFpEwXRxNjWa8oUcUzbRqVLfgvA59VG5qTXUaVCaSepNHe6U0kaVSeeeOuSSM800sNmMsNfZuz3uncl5eu9IGL5RyHUwWw3u8usHtKt7WxOlaxnl26cassN5jPTkmjt1YQjJCEk08IRhDVGvuitLmYdHWHYJlfI+F+FZrzncz4fhNWpGSFG3nhNTkjPHbjqjPtVqcJITe01xjNNHVLsz6+z9ov3RuIaLcx4hpI08UYU8Lsry+nw7B8Oklp3lGnbzRjTqV5JaE+zPrnlmkjLNJq2Yx2o+KGaY98kug8i51wPSJlLDc6ZbqVpsPxOnGpShWpxkqSTSzRknkmh7qWeWaWOqMYRjLrhGMNUY6C0R7oHTdpqwi9s8oZayfQxrC7mFW+vcQjcUsPp2s8sIUKUlOSpPWnrzzy15ozeKSWWlCHjjPDVne5I/wBnvKn/AL7+ersQ3CHmixf/AJkuP5W1Loi9hlOg/ThmPPWY8c0caR8q0cvZvy9ThWr0KMam93FPfIwmnlljCaEkssJ6GqO+TwqQqbcvtf1a+0H5qwjI+dt0Rm7Hq292OFY3G5q6ppYTT6rm+2acm1GEIzzzapZZYxhrmmlh/asZH/24tIX/AC3Q+zw5ojHMIzReZl0w4xhtveYrlzB87UrvMuBW08aXh9lLd3s+1PVljvkskkZIwjCWE2rfIVIwhvMIwqIib4+Re6s0A6Q9JelbCrrPWZ8KwHCct3lSrTwW1tZalS8qSyVYyxnq1Y1NjZl2ZpP9XLGeaEZtUksJYT7aY3o4zRlfOeR8GzHkuhvGC3VtCS0t/B4UPB5acY040d7h4pdiaSMmqXXL7X2sYw1Rjkj8pzZhzhu7/NFhH/Mlv/K3To9zhu7/ADRYR/zJb/yt06PZnVg97nDO3/0Pbp/KOYMF/qOBaSNrDcXsbLx+GYhCeMktepTm1SS+3uLabbkjteKtHVGM82+dHucNKH/0p7p/IuQ8F9p/R9rzBi93+ve9c9CrLR2JtnXr3u2htSTTavCder9HNB0ezVlBAAhkAAAAAAAAAAAAAAAAAAAAAAAAAAAAAAaf3W/+z3mv/wBj/PUG4Gn91v8A7Pea/wD2P89QVTrQxOTMNDnmiyP/AMt4Z/K03sz5mXMOWcIo3GVck3macUu7mW2oWNC4kt5Ie1mnmqVq9T2tKSEtOaEJowjrnmpyfrm1w8ehzzRZH/5bwz+Vpte6ddKufbHOmX9CmiW3o2+asxU5b2OKXe9xo2ttCapr2ZZ4TQjNqoVYzRjLHVJLqklnnmhsIi+T3PJm/ShugNEVnZZv0mYBknFcsQvadriMuW5L2N5Qp1ITQhV11o73LLCaEsPbeKaaaWTXLGbahtPMudaVrotxXSLlipRu6dHAK+NYdNWpzwp1pYW8a1KM0sdmeEsfa64e1jqjq8UXNWnzRtpxoaHL7NWk3TXwnwZvW/4Jh+Hy0LSvvl1Skl26tPet92faTw26UdmaEYS/r2o7f/8AvRP/AMW//wCbFTEephiGQNNWn7S7keGZNHuUsny3GF7/AEMTmxKetJJe3cIxnkoWdOWpGMuzRjR2p608ss09XVDZhJGLO9AWmmvpewjFaGOYDwJmPLtzJZ4pYfpPazRl1b5qnlhGnrqSV5d6jGaaTe/bRjrhGPj3JH+z3lT/AN9/PV2ptGGfrPRfmDdGZ7vsPrX1PC8fpRltqU0JZqtSpfXlOnLGaP7Mu3PLrm1RjCGuMITRhqimIm+IgbZ4y7pbNf8ApfKOScn5YwufxW9rmq4uamIVpI+2lrTyW3taGuWaWEaM0YzyTSzwjGMNSloJ0z0tLmB3tHE8IrYRmfL9SW0xzDqlKeSWjWjGaEJpNrxwlmjTnhsTR25IyzSza4Qlnm1xkrAd1dpSwOXMeO6XsNypgmY7Ke7tbfD8No17mjSrR105ZYwllmpyxpzbUs8K81SX2mv22uMvj3HWF3mB560wYLiGLVsUusPxa2ta99W175dVKda9lmqza4zR2powjNHXNGOuP64/rJiLpL3ULnzOXgujLdYZVzhHwOhY6RcNq4Dezzb9VrTXdONOFOaEsPFJtTQsacIw1y6oVIzQl/bdBtJ7rPLuI3mjahnnL0uxjuRsSt8csq1OxluK0ssk8IVIQjGEdmSXXJWn1wjLGFvDahqhrhNGdzMv23UMt5mHKWBaLsLr0ZbrPOP2eGVYQpRrV6NnJNv1a5p0pZpYzS0o06UZ4x9rCWaOuMuuE0MQ3IUt5kjHNImhfFK9HfMv4tC7tI1aUaFzd054RpT14U5po/ooyUraeEYQjCG/Q9tNCaVkdlmHCtKu6Ny/d4JWrXeDZKyvPjFG8o21WnL4ZiUlOElKtNUl1bM1pNLUklhCWbXta4x2ZpYSM80KWjjda5NzpJeUbHD8/WVbBcQhCE9WpcXNOWWSnCaEZY73LNPGwlhGSMPHTmjNqhGaM1RlhY9972Z5tKWkTdV5NyrUmw25w/ImE1sx3MkK08K8lzPUllkkm2I/tSzy2VWEk2zrljNGMZoTSyxzXN2ZdM99mG7y7oxyTg9vb4fvca2O5luKklpcTxklnmo0KNH9LPqhVk/TR1SbVOrJq1ywjHFdzzTpZ0zbpC03z0aM9PMWLcF4PWhYT0Yz4daSwpyVqc9T28ZauqnCeWEIQ3yhHX44bMmIZYz9uht0JjmIZl0V5lw3JeSrG9kw6Tw22oXNzVhCEJqlXYjTqbVWEk8k0ZNqSn7aSWE00YTzl3/+DO8g6Z81U9J13oY0vYRhtlmSpTlu8JvMHpXHgF/R3nfJpZd+9vtS7NT2/wCxGMlST2s0kNvczkDCsm5oyXuysm2ebs/3mb76/wANvL/w25oRo71LPRvobzJT254SSQmlmmhLLsyw24whLDV4+v2K4iMmYAEMgAAAAAAAAAAAAAAAAAAAAAAAAAAAAADD9Mfmizx/y3if8rUZgw/TH5os8f8ALeJ/ytRmMyWH7kj/AGe8qf8Avv56uxDL26B0r5z0jZ10WZTy1luri+D4lcUsNu7yNalaW9lb16lOrVutVSapVnjHweSSWlLL7apNNHVLLqjl+5I/2e8qf++/nq7ENy/53dOv/Mkv81fL9V9Up3MvzLpSz/kjMOi60zRgVnLY5x3rDMcktrOeefD8VnkkhLJJX36NPYmq1P2Ywmm2KNWMs0/9mws+Zts8h5LxrON9CjNTwiyq3UtKrXhRlr1JZY73ShPGEdU08+zJDxRjrmhCEIx8TA91NkqlnXQnj9OFOjG6wSnw1az1ak8ktOa3hGarGGz+1NGhGtLCE0Iw1zw16tUJoay0n6QcR065H0ZaNcsX1nLfaSNi6xuehCWHgdG1jCNxqoVYwn2Ja1OtNLGE8IzeCTSyxn2osRGK6Wb7lK03Q+lKhYaIrvG8GwGjU0j4tVt7qjwfcUZrazhc29KlNT2q8dc08lWapCeMNmMJ6eqXVCMZsp3ROnjF9CeL5L8Fw6zu8Lxm5uOFd8ozVLiW3ozUNreNVSSWE8Zas+rb1w1wl/VDXrxbdKWdnh2lLQHh+H2lG1tbXH4UaFCjThJTpU5biwhLJLLDxSywhCEIQh4oQg/bdQed3QV/zJN/NWKoiJmPqx637Z+0x7orRTZ2uds46Osq3mWLipNC4tMMuq815h0J4foadxXjrpwm2ppZY1JKc1OaaWMIRljPJr37g2L4dmDCLHHsIuN/scStqV3a1diaXfKNSWE0k2zNCEYa5YwjqjCEf+MGq91v/s95r/8AY/z1BmGhzzRZH/5bwz+Vpom6YvZ97MHC254z9mOXRbiOhzRnh9a6znmXFrup4VGapRoYPYTW9vTnvalaXxyzQjCaEmzHXCaEI+OOxTqd0uCtBWSs6W2i2vpl0SU61TOGXcfr21zaQqTTU8TwvwehPPbzUf8A6rNCeO1CWWMs0YRm2YxqS0tVUXXTexLrnQ7odyvoZyvLgOAyeEXlxs1MSxKpJCWte1oQj44/r2ZJdcYSU4RjCWEY+OM00000HTHpwvMhY5hOjzJOVa2Zc65gpxqWVlrjTo0KcYTyyVqk2r20u3JNGMsIywhJTqTTT04QhGa9od0xZX0zZXlx7AZ/B7y32aeJYbUnhNWsq0YR8Uf1bUk2qMZKkIQhNCEfFCaWaWXRGJYHnK83ZWbLPLWeuJN9imCUKtne18MpXfh9GWjawnpUadaMIT+2pVJozS64w8HqQ/sm1YiL5nEz7vUzbNelnT1oepW2ZdKmTcq43lirUlt7u4ytUuZa1hNNPJCWpUhceKaWMIzwlhqlhGfZhGpJGMsJt72d5Z4jZ0MQw+7o3VrdU5a1CvRqQnp1ac0Ncs8s0PFNLGEYRhGHijCLR2btAumPPeXrvKuat0X4dhd9ve/0OKFrS29ieWpL7anUlmhqmklj4ow/V/wbfybl/illDA8q+F+F8DYbbYfv+973vu80pae3s647OvZ16tcdWv8AXFiq64hYASyAAAAAAAAAAAAAAAAAAAAAAAAAAAAAAAA0/ut/9nvNf/sf56g1xoSq0NEWe8qW93Ss7bAtLWUsIq2taWnTowpYra2lOE1KMd8hr3zfJpozbG1PVuKcsNcYTxjsfdb/AOz3mv8A9j/PUGIZ+yrdYtuWclZywGjqzHkfBMHzBhdzLLR2qO80KM1bXGrCMIyQpwjUjJD9qajT8U2qEsf0p1bkzm2Pugs718j6L8Tq4ZJeVcaxvVgeDUrONSW4nvbmE0skaU1OWMYTyS7dSX9WuNOEsIwjNBpTQBkjDtG+6pzTkjDJ98o4VlK3pTVdU0N+rRkw+arV2Zppoy7dSaefZ1xhLtaoeKEF6xz5hW6K0t6NKGEz0Y4Tl7Camb8VtIYhV1U7+E8KNOhNJLLLrq29eEk0JptUJ6dSaMIbM0IT/tkf/bi0hf8ALdD7PDmYi6Jgzbf0g5lzxhHgGEaPsk8OYpim+w8KuriFvh+GyS7Eu/XE/wC1PqmqyRhRkhtzyyVYyxhGTx6yx7TPpZ0PY5gdbTnhGVauWMbqVbSbEcs0r2eawrQhLGWatv3imljCM0diWG3GEk80uuMmxN+Ok7SdpZzVpZn0IaEKtng2I4NbQxDF8XxCWnNJsTU5JpZJJZpKntP01KEYwkjPGeaHilkkmmm1Lup9HulXA8i4PmvSRpfrZlqVb23sZ8Ko2EtrZ0K0aNepGpLsTQkqTS6p5ITxpSzxlm8eqENkppj1RJMup9L+lXA9DuS6+bsbt611NGpC1srSlrhNc3M0s00lOM+qMJJdUk00Zo/qhLHVCabVLHG8tYjuooXmFX2b8v6PamGV6lCGIWWHXF1Tv7enUjCWeaE08ZqMZqW1GeaWE0YTQpzSyRjGMsWSaX9FWB6Ysl18o43cVrWaFSF1ZXdLXGa2uZZZpZKkZNcITy6p5pYyx/XCaOqMs2qaGmsS0l6cdzZ4LS0sUrPO+TqtzJZWuOW1aWjiEmvXsSzyzao1J4UaNSpGE0I7U08IRuIppi+PVmzLe+fMy5hyzhFG4yrkm8zTil3cy21CxoXElvJD2s081StXqe1pSQlpzQhNGEdc81OT9c2uGps36UN0Bois7LN+kzAMk4rliF7TtcRly3JexvKFOpCaEKuutHe5ZYTQlh7bxTTTSya5YzbUPXp10q59sc6Zf0KaJbejb5qzFTlvY4pd73Gja20JqmvZlnhNCM2qhVjNGMsdUkuqSWeeaGxrLT5o2040NDl9mrSbpr4T4M3rf8Ew/D5aFpX3y6pSS7dWnvW+7PtJ4bdKOzNCMJf17Uc0xlexMtp7p/F8OzBuZMdx7CLjf7HErbDLu1q7E0u+Ual3bzSTbM0IRhrljCOqMIR/4wY5jGnDEdGmijRTlDJWE2eMZxzPgmE0LC1ua0sKNGWNGjJCarLCeWb2802xJrjLLrhPGM3tIyzNKn+w7Zf8t5e+0tGB6EsS/o90p5Ur6V7C8xSbNeW8Is8mY9Vpa6NjJPbU4eCU6csYwk9tVhRmnhqnhH280IS3E8zNMRcTm6bxvG835T0UYvmbHp8Husx4Rgl3iFWFpQqyWUbinRnqSySyzTxqRkhGEJYxjNCM2qMdUmvZh49BmfMX0m6LMEzvj1tZ0L7EvCd9p2kk0tGXe7mrSl2YTTTRh7WSEY64x8ev/wAns0x+aLPH/LeJ/wArUYfuSP8AZ7yp/wC+/nq6LvZvZ97cACWQAAAAAAAAAAAAAAAAAAAAAAAAAAAAAAABp/db/wCz3mv/ANj/AD1BuBp/db/7Pea//Y/z1BVOtDE5P20UaV9FuHaLcnYfiGkrKtrdWuAYfRr0K2M28lSlUlt5ITSTSxn1yzQjCMIwj44Rg9ml3TtgejHA8EvsMwytmjE80VJaeB2GHzxjLfSxjJrnlqyyzw2dVSTZ2YTRnjPJCWGqM00vj0UaKNFuI6LcnYhiGjXKt1dXWAYfWr162DW89SrUmt5IzTzTRk1zTRjGMYxj44xi1ZpnwDFbTdSaOrTKuOUclU6uAcGYVivB1KpbUKknhcvg9OnU2aU00ZalOnCSEdcN+p6oa4ywjURTMseu5mGPaQt1Fo/y5JnvOORck4vhNrThWxLDcGr3Ul/a0404xjPNPNGens05tnbjJCpDVCMYe1hGeXY99pIs7/Q7iGlXKM1G4py4Bc4xZyV4wnlhUp0Jp96qwpzftSzyxknlhNrhGWaGvXBhOM6HNOmYMIvsBxfdJ7/Y4lbVbS6pcTrOXfKNSWMs8u1LPCMNcsYw1wjCP/CL2XGj7+izcwZjyHwvwnwZlvGv634PvG+b5JcVf2NqbVq3zV+1HXq1/wBuo9Us+tjmiXTVpn0v4Lg+P5eyllunY2WJU7HMlevPUkmrbVxLtwsae+R2d5tp5Kk81Wb2008YSSx2dU3s0t7oHNGjfTPl/R7huWrPGLHGsNp1ZKEsY07ute1qlelQpS1ZqkKdOSNWSjCaaaWbZljPHx+KCvuSP9nvKn/vv56uxDPH+3Fo9/5br/Z4iXRin1Me5+2ZtOGmnQ7mPBpdM2Vcq3GWMXqSW02L4BG7hTs6kakNqNSNSE8000tOE88KcJIRnh+zNGMs8Iblz5mXMOWcIo3GVck3macUu7mW2oWNC4kt5Ie1mnmqVq9T2tKSEtOaEJowjrnmpyfrm1w0pu7/ADRYR/zJb/yt0u6ddKufbHOmX9CmiW3o2+asxU5b2OKXe9xo2ttCapr2ZZ4TQjNqoVYzRjLHVJLqklnnmhsLr7pgeTN+lDdAaIrOyzfpMwDJOK5Yhe07XEZctyXsbyhTqQmhCrrrR3uWWE0JYe28U000smuWM21DNdLWlOvlLQre6VclQs7/APq1jd2EbujU3mrRuK1GWE00kIyTw1yVdcIRjCMI6tcP1waI0+aNtONDQ5fZq0m6a+E+DN63/BMPw+WhaV98uqUku3Vp71vuz7SeG3SjszQjCX9e1HMNKn+w7Zf8t5e+0tGbo9Re/az0vborOmjuhpN0d5IyrWwySyljPZ3e/wBW/v7in7W6qW1KlU2ZaUKkKkslOeeNWaFKMdUYzyytg6LtN+XtIui+50m3VDgi3wvwrhWhtT3Hge8Q3yb20Kcsan6GMlT2ksf29nxxhFY0OeaLI/8Ay3hn8rTcjaPLO8v9xFpEoWNpWuKkuPy1ppKVOM80KdONhPUnjCH+7LJLNNGP6oQljGPigxERUZN2ZU0s6etMNK5zLoryblXBMsUqk1vaXGaalzNWv5pZ54TVKcLfxSywhCSE0NU0IT7UIVJ4wmhLiuhnG8RzFuwc74ti+XbzAb6pluSndYddzSzT29anCwpzwhPL4qkkZpYxkqQ8U8kZZoQhtam8dCN5Z3+h3JNexu6NxTlwCwozT0qkJ5YVKdCSSpJGMP8AelnlmljD9cIyxhHxwag0eXlnf7t3SJXsbujcU5cAlozT0qkJ5YVKcLCSpJGMP96WeWaWMP1wjLGEfHAic4uNzpUB+agAAAAAAAAAAAAAAAAAAAAAAAAAAAAAAABzhu7/ADRYR/zJb/yt06Pc4bu/zRYR/wAyW/8AK3SqNaGJydHuUtOOZ6uT915kbHbbB62K3UuAQtbSxpVZKU1zc3E19Qo04zzxhLJLGpVkhGaP7MNcdUdWqPVrnDPH+3Fo9/5br/Z4izRnJL9szacNNOh3MeDS6Zsq5VuMsYvUktpsXwCN3CnZ1I1IbUakakJ5pppacJ54U4SQjPD9maMZZ4Qy/THpwvMhY5hOjzJOVa2Zc65gpxqWVlrjTo0KcYTyyVqk2r20u3JNGMsIywhJTqTTT04QhGbCt3f5osI/5kt/5W6Mq/6M3cWcuEv6pwvlulwfv/6PwzZp2WvedrVvmrea2vZ1/wCqqe5jqzERMXsLGZNJ+n7RNawzVpQyfk/GcrUtmW/r5auq1K4sdqtSpy1Iy3Uf0uvfIwhJJDxx/ankhDx7rwbF8OzBhFjj2EXG/wBjiVtSu7WrsTS75RqSwmkm2ZoQjDXLGEdUYQj/AMYMV03XlnYaHc7V767o29ObAL+jLPVqQkljUqUJ5KckIx/3pp5pZYQ/XGM0IQ8cWN7lKzvLDQBlKhfWla3qTU7qtLJVpxkmjTqXdaenPCEf92aSaWaEf1RhNCMPFFM+um9n3sE0S6ddPWmbLlzUynlDKttiFjezwucUxGS5pYZCjvdPYoU5ZJ56tS4jNNPNNHXCSSSWTXrjUlftlLdMZ/xjEb7Rbjuj2zsNJ0lzLY2VpPWnp2VSaMtWpUuauvXGShRoySTx2KlSattQ3vVCbXK3CHmixf8A5kuP5W1Mj/7cWkL/AJbofZ4cuYi+YuYWLTTTpNyNpQwDRzpowHLcKOatiTDsWwHwuW3p1oxnkhRmhVlmjVnjU3iWMIRlhThVlmmjGEfFsfSDmXPGEeAYRo+yTw5imKb7Dwq6uIW+H4bJLsS79cT/ALU+qarJGFGSG3PLJVjLGEZPHqDdQed3QV/zJN/NWL2aTtJ2lnNWlmfQhoQq2eDYjg1tDEMXxfEJac0mxNTkmlkklmkqe0/TUoRjCSM8Z5oeKWSSaabF190l79se0z6WdD2OYHW054RlWrljG6lW0mxHLNK9nmsK0ISxlmrb94ppYwjNHYlhtxhJPNLrjJsTZrpp0uf0Y4dheGYNhfCua80XPB+AWE8dijVuIzSS7dWpGMISySzVKeuG1CM0ZoQhGWG1PJzVup9HulXA8i4PmvSRpfrZlqVb23sZ8Ko2EtrZ0K0aNepGpLsTQkqTS6p5ITxpSzxlm8eqENl0rpp0LYdpgw7C5pcevMBx3AbnwrCsVtdqaa2mjNJGf2kJpdeve5IwjCaWaWaSWMI6tqWZMU+qZPWZRut0LQzDaUtIOGZDusFud8pVquA17qS4tJoSTTSVZpbjxVJIzSwpxll9trqyzfqlmbIc7YHpf0y6L86Zd0c6dMEw3GKeZr2SwwvMGFVpJJqtSaaWE0Z6OqXallnr0JI+0oxhCWaMIVY/r6JTVFzMACWQAAAAAAAAAAAAAAAAAAAAAAAAAAAAABHzlhuL4xlDHMIy/f8AgOKX2G3NtY3W+zUt4uJ6U0tOptyQjNLszRhHalhGMNWuHjWAHLG5e0wZH0f5Xk0R6QbXiTmPD7mrVqxxWhG1lvd9hNWlqVZ5pZYUp4U9iTVVjDalhS2ZptezL1OwnSRoa0d6VrONDOOXqNe6lp73QxGj+ivKENU8JdmrDxxlljUmmhJNtU9rxxli1Bub7jHNHOlvO255u8QrYjg2D044rhE9S4hPG1ozT05oSfsS65p5LqlNPCGqSWpJPGWEduMy5uq9cMZepnehvS1mPSHnrSTljGrLDaFrk7FoWFjPa06ktSpT365k11YzTzQjNqoSfswlhrjHxfq1NMmlrMejzPWjbLGC2WG17XOOLRsL6e6p1JqlOnv1tJrpRlnlhCbVXn/ahNDXCHi/Xrwrcv8And06/wDMkv8ANXz8d09eWc+mnQfh8l3RmuqGPy1qtCFSEaklOe7s4STzS/rhLNGnUhCMfFGMk2r9UWboxXfmTF/qZfpC04ZjoaRKehrRJlWjjeat7krX13fxqU7DC6c29z7dXZhCaeXe59cYyzSwhGenCXfJ4xptNbrTG9K8ujnDsuaU8u4PCtUxujfWeLZfmrTYfGWWhXkntqsK36SnXhGaWeX9cs8sZtWqNObXnm5s/wBG6btN2EYj/Vb65xuW8o2tf2lapbxuLqaFWWSPjjJs1qMdqENWqrJHX7aGv8d3leWcmi3A8Pnu6Mt1Xx+nWpUI1IQqT05LevCeeWX9cZZY1KcIxh4oRnl1/rgzTdFUQT64bl0x+aLPH/LeJ/ytRz5ue83aZ8Q0K4dhmh/LeW61HLPhlC+rY9WqQmvruetUuJaFrJSmhCXZp1KWuerNLLGarCENUJJpo9B6Y/NFnj/lvE/5Wow/ckf7PeVP/ffz1dMTdSz73s0Baaa+l7CMVoY5gPAmY8u3Mlnilh+k9rNGXVvmqeWEaeupJXl3qMZppN79tGOuEYsZzLp+x/F7630eZJy3g2F4dc1baS+zXcVoz4nszRkjUo0Lf21KSE1OeMJqkf0kk9OeXVCMYNZaBMes8q563RWZ8Qp1qlrhGLVb+vJRhCNSanSrYhPNCWEYwhGbVLHVrjCGv+2D9sgYtuotN2rP+DZ8wfJOUMTua8tnay2NC+uKVGnrkhGWWelrqa6ksZZoz1JI64TzQkhLsSxzNN03sXtg6HtM+J5wzHj2jLPuEUcLzrlqpVjcyWlKrLZ3ltLUhLLXo757eWX29PxT/tSzyTy64TRlk205M0BZXxfJm6wzllrHs2XmZb6zy3DfcUu4TQrXG3Gxnl2tqeePtZZoSQ1zR8UsP1fqh1mmuIifUzDmTdc4vh2X9I2hjHsXuN4scNxutd3VXYmm3ujTr2U082zLCMY6pYRjqhCMY/2QUsuZFvN0dnSz0x6R8ErWWT8Opwkytl67mjNNe09ra8MupIxjJCWf2sdiWGqpCWnCaM1OSEa03dc4Rh2YNI2hjAcXt9/scSxutaXVLbml3yjUr2Us8u1LGEYa5YxhrhGEYf2RftkrSJjm55zpLoa0sV60co3VSeGUcxXNWE8tK2hNqkoV6mqWGzLCMssYxhDeoxhr/QzSTSXGrF2bHvdKgPyUAAAAAAAAAAAAAAAAAAAAAAAAAAAAAAAAOcMj/wC3FpC/5bofZ4c6PcmVNHWTdJu7Kz5gOd8H4SsaGCW13TpeEVaOzWlo2MsJtqlNLGPtZ5oaterx/q/Uuj3sSvbtGzs834ZlLR5l+0o4lnW/xaFawsqVOE1zCzjSqy1Z4zf/AFKlGeFOMYzRlljvUZvHClNGXb+l/Srgeh3JdfN2N29a6mjUha2VpS1wmubmaWaaSnGfVGEkuqSaaM0f1QljqhNNqljojGcr2e5C0l4bnnLllRq5BzRUlwnFpryeFa5wypPUnqfoZoSb9vUtOWE0JYRqRn3qaE/tt6nhe3VX9R0jaFswXv8AV8Lw/Mn9bvqvtLe3117SeG+VI+1k1y0qk3jjDxU5o/qljqq6+6Pcwu2ebN1lf4VQzdQ0e5JlsripLcSZdrXNxRxeFtNV8VOarPNChJV3uO1GM2rV/bThN+jZ5og0q4HpiyXQzdglvWtZoVI2t7aVdcZra5lllmnpwn1QhPLqnlmhND9cJoa4Sza5YZs5w3Kv9e0jaacwWX9YwvEMyf1S+pe3t7jVXu5473Uh7WfVLVpzeKMfFUlj+qaGufVMTLOTFbvOOK5P3Z+dI5eypWzHjOLYTb2GH4dTvKVrLVqQtrOtPGetU9rJLLSoVY/qjGMYSy6vHrhm2ctM2m7Qpwbj2l3K+T8Vy5iFzCxnq5ar3FO4tq0dU0Joy3EdVTXTlrRhLCEIRjL7aeTxbU3J15Z2u7mz1QubujRqXeAUaNvJUqQlmrVIULCeMkkI/tTbEk82qHj1SzR/VCLL919eWdroAzHQubujRqXdSxo28lSpCWatUhd0p4ySQj+1NsSTzaoePVLNH9UIq9V8RcwyrSnpiyvouyBx+u5+E7e73unhdO0nhNLfVqkkZ6UJasNcsskZZZpo1PHDZhGMITRjLLNgnHbdW8XuPn9HWT+DuW8XNu74b8E29e9a9e97/vXj1bO1r8W97f6JrHTZhOOYblzc51K1zWy5UwynaWlzil3aw3vCbmNOx2Zq0tTVJCaTeqk+xPGGuFKfX4oR1bl/oz3Qnvm//wCi7H/rYuiIM1LBdNNnnDQZimlvLFrRp3VhhN9dT2NxUhWhbXlvSnmjSq7EYRjLrllmh+zNNTnkm1S7WqGFaJdNWmfS/guD4/l7KWW6djZYlTscyV689SSattXEu3Cxp75HZ3m2nkqTzVZvbTTxhJLHZ1TezCtD39Ce5z0iZV4xcM+F4bi+Ib/4J4Ps7VhCnsbO3Pr1b1r16/8Ae/V4vHX3JH+z3lT/AN9/PVyboiZhn1tQbpH+l3+l3RtwpxP/AHkrcVfB/CudWu9+HbX/API2t6//AFmr/dblzHpVzVod0aXmbtNNvgN1i0b2NrhlplzwiFG5mmp7VOnNPXhGMk2uStNNN+qEksNUJptUscK3UHnd0Ff8yTfzVibqr+o6RtC2YL3+r4Xh+ZP63fVfaW9vrr2k8N8qR9rJrlpVJvHGHipzR/VLHVnWiIYyXbPNm6yv8KoZuoaPcky2VxUluJMu1rm4o4vC2mq+KnNVnmhQkq73HajGbVq/tpwm/Rs80QaVcD0xZLoZuwS3rWs0KkbW9tKuuM1tcyyyzT04T6oQnl1TyzQmh+uE0NcJZtcsM2c4blX+vaRtNOYLL+sYXiGZP6pfUvb29xqr3c8d7qQ9rPqlq05vFGPiqSx/VNDXPqmJlnJ0eAhkAAAAAAAAAAAAAAAAAAAAAAAAAAAAAAABzJh2EYduit0fmO7zRb+E5W0Y7OG2uF155oS172NWeE1SpS1zSTyRno1teqMm1LTt4TSzQhPK6bc1aFprzR/um9JuRMwUKNGpm2pNj+G3M1WMktxThWqVJadKWeWG+zbFzU2oyx1SxtqsPbQhGMNy6QdEej3Sn4Bx8y/wnwZvvgn9br0N73zY2/8AVTy69e9yfr16tXi/XFdWd3uYhlVCzs7WrcV7a0o0al3UhWuJ6dOEs1apCSWSE88YftTbEkkuuPj1Syw/VCDSeLacM9Zw0iYnoz0G5Vw28r5fqRp4xjmOxrSWFtUl25Z6OxThCeM23LCWWbXGM0ZamqSMku+QxbcjYRh2X9I2mfAcIt94scNxujaWtLbmm3ujTr3ssku1NGMY6pYQhrjGMY/2xYfuVcoaU8SyhjuF5V0w8TK2GY3VpX+C1cv215cU629U5d9qb9NCpT1xkmk2Yw1a6M39u1qzFMRexfe2/l7TNn/LeknDtFumzK+D2Nxj23NhGO4RXnlw65mhJLGFDVXjtbe1tSftbW3PSlhT1Tyzx/bSFpwzHQ0iU9DWiTKtHG81b3JWvru/jUp2GF05t7n26uzCE08u9z64xlmlhCM9OEu+TxjTTr/c8aQszZvypmrPmnDh7iliVPELShxaoWuvVVpVJ5NqlUh+1vMkNcYTatXih+vXH3Nn+jdN2m7CMR/qt9c43LeUbWv7StUt43F1NCrLJHxxk2a1GO1CGrVVkjr9tDWupzPWsYtpm0r6IsRsq+nbK+W58tYnc0bSXHMt160ZbKtPLVjGWpQrRjVq+KnCaMZIQhLLr1RqTRhI2zn7HrzKuRcx5nw+nRqXWEYTeX9CStCMac1SlRmnlhNCEYRjLrlhr1RhHV/bBrfdfXlna6AMx0Lm7o0al3UsaNvJUqQlmrVIXdKeMkkI/tTbEk82qHj1SzR/VCL2XlneYduUK+H4haVrW6tdHk1GvQrU4yVKVSXDYwmkmlj45ZoRhGEYR8cIwYuibpZYtol01aZ9L+C4Pj+XspZbp2NliVOxzJXrz1JJq21cS7cLGnvkdnebaeSpPNVm9tNPGEksdnVNlOmPTheZCxzCdHmScq1sy51zBTjUsrLXGnRoU4wnlkrVJtXtpduSaMZYRlhCSnUmmnpwhCM347kj/Z7yp/77+ersQyr/AKM3cWcuEv6pwvlulwfv/wCj8M2adlr3na1b5q3mtr2df+qqe5jqzdF8+rJj3P20maY9PWhjKVxjee8vZJval/UpWuE3WDzXM1Chc7UJpqd1SrTyTzSz0Za0ZJqcfazUtU0IwnhGG38tZ1pXWi3CtIuZ6lG0p1sAoY1iM1GnPGnRljbwrVYyyw2p4yw9tqh7aOqGrxxYHuvryztdAGY6Fzd0aNS7qWNG3kqVISzVqkLulPGSSEf2ptiSebVDx6pZo/qhFjmkqzvL/cRWdCxtK1xUlyvgVaaSlTjPNCnTjaz1J4wh/uyySzTRj+qEJYxj4oF0TEGT2ZU0s6etMNK5zLoryblXBMsUqk1vaXGaalzNWv5pZ54TVKcLfxSywhCSE0NU0IT7UIVJ4wmhLlOhnTNiOkDEcayVnXK/FrOOWt6lv7CavLNLcSzSwhGvRhGO1sbXj8W3LCWpRjCpPtwiwrRVknTRjmjTK+J5a3SVG1wyrhNrC3taWVbK5ltZZacssaEasZ9c81OMsacYx8euSOvVHXBlOjXQXmHJulDFtKuatJPGfFMYw3g+v/oeSy16o0Nmf9HUjL4paEsuqEsNevXr1/rTh9ZF7cAD81AAAAAAAAAAAAAAAAAAAAAAAAAAAAAAAADnDd3+aLCP+ZLf+VunR7nDd3+aLCP+ZLf+VulUa0MTk3vnDF8r4FlfE8UzrcWdHAqNtPC/jdyQnozUZobMZJpIwjt7W1swkhCMZozQlhCMYwg01uKMuY5l7Q7VrY3hlazlxfFquJWUKsIQmrW01ChJJVhD9cJZo05ow1whrhqmhrlmhGM3SduPcjxy9Pi+iTAeD8y4XqubK1r3kbi0vZ5Z5Jo060l1vks3tZZ4SyxjLJGafVU1y/qyPANJNfTnuacy45ZYbrxqtgmKYZd2FnTqT/12FtNCElKEYa5tuWenPLLDa1b5CXamjCMVf/X1HvTsG04aUtMGOYlQ0EZVwGnl7B6k1Gpj2Zo3EtG+qapNmSjTpQhPJN455tUdqOxGSM29RmhLNdyJpmzRLn+nog0v5Xs8GzTdW1S7w26wyvGvZYnRlnre2kl1xnoe0ozTQhUjrm2JtcKcYyyTfjuQbyzutAGXKFtd0a1S0qX1G4kp1ITTUakburPCSeEP2ZtieSbVHx6ppY/qjBi26T/0lpu0I4Rh39avrbG5ryta0Pb1qdvC4tZo1ZpIeOEmzRrR2ow1aqU8dftY6l0TOFj3Xtj6adNOHaH8OwuWXAbzHsdx658FwrCrXalmuZoTSQn9vCWbVq3ySEIQlmmmmnlhCGramlwrMekzdFaNcl3me9I2Vsk1sPp2UYbxhFWv4TYXlWXVQmry1J9irShWjJTqS0p4ze32pYzQljrm6Rf9G7tHRvi+I/1WxucErWdG6r+0o1LiMt7LClLPHxRn2q1GGzCOvXVkhq9tDXtnTdeWdhodztXvrujb05sAv6Ms9WpCSWNSpQnkpyQjH/emnmllhD9cYzQhDxxPVF0Mvx0GZ8xfSboswTO+PW1nQvsS8J32naSTS0Zd7uatKXZhNNNGHtZIRjrjHx6//Jr7BtOGlLTBjmJUNBGVcBp5ewepNRqY9maNxLRvqmqTZko06UITyTeOebVHajsRkjNvUZoSzePQ9Z3mI7imth+H2la6urrAMfo0KFGnGepVqTVbuEskssPHNNGMYQhCHjjGLG9zflLSvmLRDg93kvT/AEcDw+jUuqMcKp5ctL2ayqQrzzRknqTzbe1NtQqapoQjCFSXV4tUS6Ivlhs3RtpmzRf5/vNEGlfK9ngeabW2nu7S6s68fAsWownm9tby1I7f7GqaEIRnjHe621CnGSMkMczBugc/2mnrG9CuXctYPf1pralSwOerGels3U9vRrzVbqpvmqNCnTmuJ4y05NubYkll8cdavl/QDnKjpZwTS1nfS5xlvsEtqtpTpcAUrLboz060sJdqlU1Q1TV5ptezGMf1a/1ascyP/txaQv8Aluh9nhx7Pru3HrbxyPXzpcZZtqmkKzw21x+FS4p3UmGxmjbRllrTy0p6e1NNNszU4STe2jr9t44Sx1ywvA/NTnbdO3l5nnOmQtAGF3daFPMV7LiOOUrepGjWhYU5vFGE836KaXZkuamxGE0duhTjq17MJmj68vNGe6kzfo3vLutLg2eac2ZMKkuKkas1S8m1z1t7hJ7SlLHVdwjtywmjC2pQ2o+128J0eYZpN0m6Wc3boPRjNkO6oxxK4wSxjjlK7l2aNOnRlp3FOSSXaknmoQkhGaM0I/pKsNmEI6jT9lXTrZSYRpvzrR0bwrZDube5p8ES3m/XOu6o73Tq75DXPJLUjrhLCeXVCepq8cX7Xf8A1T2uvx48GxfDswYRY49hFxv9jiVtSu7WrsTS75RqSwmkm2ZoQjDXLGEdUYQj/wAYPY/FQAAAAAAAAAAAAAAAAAAAAAAAAAAAAAAAAAAAAAAAAAAAAAAAAAAAAAAAAAAAAAAAAAAAAAAAAAAAAAA1vjmh7hnTjl7TNxi3ngHDZ8P4N8E2t+2pbiG3vu3DZ5R+rYj+x+vx+LZAzE3A1vgeh7gbTjmHTNxi37h7DZMP4N8E2d52ZbeG3vu3Ha5P+rYh+3+vxePZARNwwPS5ojwjS1hFla3WKXmD4pg9zG+wrFbGEsLi0uISxhLGE0YbWxtbE80sk0kYxpye2hGEIsVxbQTnbOuXMTy3pO02YlmG1uacY2lC3wi3w6hTr73PCSpXlox27iWSeanVlp75JLtUobUJvFq3MEVTDFzD9Eej7+izR7hWQ+F+E+DN/wD634PvG+b5XqVf2NqbVq3zV+1HXq1/26kfQPoe/oTyheZV4xcM+F4lUxDf/BPB9napUqexs7c+vVvWvXr/AN79Xi8eyAvlm5rfA9D3A2nHMOmbjFv3D2GyYfwb4Js7zsy28NvfduO1yf8AVsQ/b/X4vH+OjvQjZ5IzHpBxrEMYo43a5/vZrqvY1rCEtOjTmqXE01KbXPNCrLGFxGWOuWWEYS/q8eqGzgxSxc1Lov0FXmiLNuKXeUM8VoZQxWpNWmy3dWca0KFSMsIQnpXEauuWaEYQhrjJGM1OEJZ9qaWWpDbQEzM5s5Nb6eND39NmULPKvGLgbwTEqeIb/wCCeEbWzSq09jZ25NWvfdevX/u/q8fig3eiHTfjFKXD8d3TOJTYfUqU43MuG5dtrC5mpyzwmjLTuKU+3Smjq1bUNcPH44TQ1yx3MMxVMepi5h+jTRPkfRLhE+EZLwnwfwje5ru6qzxqXF3PJLswmqTx/wDWOzLCWSEZ5oyyy7UUf+hv/wCnH+mjjpjHk3wDgja/Q/s7Ozta/wDUf/VN62f9d+k2v91sgYvlm5rf+hv/AOnH+mjjpjHk3wDgja/Q/s7Ozta/9R/9U3rZ/wBd+k2v90yTob4m6UM3aSeOmMYjxp2f9H3E36Kh44Te2jr/AEmxq2KXil3unGaT22vW2QGKWLgBhkAAAAAAAAAAAAAAAAAAAAAAAAAAAAYfpc0ff0p6PcVyHwvwZwnvH9b8H3/e97r06v7G1Lr173q/ahq16/7NTMAibvWNJ4Noc06ZfwixwHCN0nvFjhttStLWlxOs5t7o05YSyS7U08Yx1SwhDXGMY/8AGL2Zl0DY1mm1y3j9/pOvKGkDLG+wtsz2mF29Df5Z621CStby+KeSWnGanCSE8JY7dSM0JoTzSx3AKxSxc0bnDc5Zm0kZSrYHpG0yYljmIU6m+YdcQwqjaWdnNGanGNSa1ozS79V2JatOE09SMJZa02qWEfHHYX9H3/0Rf0VcL/8A3N8X/D/B/wD+F3jft72v/wB7Z2v/AA1/2swGMUlzD9Eej7+izR7hWQ+F+E+DN/8A634PvG+b5XqVf2NqbVq3zV+1HXq1/wBuph+X9znhGH19J1PHsc4VsdJVzNXq0IWUtOax11K9SWMk0008J55Zq8JpZ4yw1TU5ZtX/AA3AGKWbmmcvaD9I+X7OnlW33QePS5SoU61rb2NHCrWS/o200JoU6ct9PCeeWaTalhCaEkNUJdUkKftdmloW0D4doXxfNl5hGNeFWOY7mlVtbLwaaTwCjTmrRkpb5NUnjV1S1oS7UdUfaa469fi2oMzVMsXDx4zhGHZgwi+wHF7ff7HEraraXVLbml3yjUljLPLtSxhGGuWMYa4RhH/hF7BLLWOg3QnS0N4ZidG5zLWzBieKVKEKuIVaU9KaFtQpQp29CEk1SeEJacNvVGEYeKaEv6pZVLTJot/pZyva4JQzNeYBfYbiVDFbDELWTbmoXFKE0sJtUJpYx9rPNqjLNLGE2zHX4owjngzim+9i5jejjJGHaN8j4NkjDJ98o4VbQpTVdU0N+rRjGarV2Zppoy7dSaefZ1xhLtaoeKEGt7fc+5ryhi+LXWh/TFeZQwvGrma+ucKqYJbX1vSuJppoxjQlm2JaMkJYySQlhLr1U5dc00ISwl3YGKYLmmcM3N1nhGmXC9MFHOuJXt1aU7iN9TxGlCtXv69WSvT3yNWWaSSlLLJVpyS05KUJYS0ZYQh44xXv6G//AKcf6aOOmMeTfAOCNr9D+zs7O1r/ANR/9U3rZ/136Ta/3WyBnFJc1v8A0N//AE4/00cdMY8m+AcEbX6H9nZ2drX/AKj/AOqb1s/679Jtf7pknQ3xN0oZu0k8dMYxHjTs/wCj7ib9FQ8cJvbR1/pNjVsUvFLvdOM0nttetsgYxSXADDIAAAAAAAAAAAAAAAAAAAAAAAAAAAAj5yy/xtyhjmVfC/BOGcNucP3/AHvfN636lNT29nXDa1bWvVrhr1frgsAMP0R6Pv6LNHuFZD4X4T4M3/8Arfg+8b5vlepV/Y2ptWrfNX7UderX/bqR9F+h7+jbN+es1cYuEeOuJQxDePBN58E/S16mxtbc2+f6/Vr1S/s/q8fi2QM3yXDTOhjc3Weh/NV/mSnnXEsapzWVTC8LtbilCSWxs57jf5pIx2o7c23CEdcsKcuuapHZ1z+13METMeoa30oaHv6Sc35FzVxi4O4lYlHEN48E37wv9LQqbG1ty73/AKjVr1Tftfq8XjaUND39JOb8i5q4xcHcSsSjiG8eCb94X+loVNja25d7/wBRq16pv2v1eLx7IDFMMXMP0uaPv6U9HuK5D4X4M4T3j+t+D7/ve916dX9jal16971ftQ1a9f8AZqWMm5f4pZQwPKvhfhfA2G22H7/ve977vNKWnt7OuOzr2derXHVr/XFYC/1XMjW+gfQ9/QnlC8yrxi4Z8LxKpiG/+CeD7O1SpU9jZ259eretevX/AL36vF49kBf6rhp/MG592dKFvpa0aZu4oYxU2+FaELDwq0xPajCM2+UoVKerb1e31R9tNCWeGzUhGeaxpc0GZX0s+BYpcXl5guY8I1zYbjWHzQkuKE0Nc1OE/wDbPJLUjCeEIRlmhGEdmeTam17IDFLFzT/9C2kLMX+jdJ2nfGMfwKbx1sNw3C6GEeFf2TUq9WjGM89CaSaeWanDZ17UI64RlgsaZNDf9LvFz/vpjGAcAYlLf/1CbVvv6vbS+OGxXl2f0dX22xtT+1m2vFsgZxTmXNb6ZNDf9LvFz/vpjGAcAYlLf/1CbVvv6vbS+OGxXl2f0dX22xtT+1m2vEztob45aUMo6SeOmMYdxW2v9H2836Kv44ze1jr/AEe3r2Kvim3ynCWT2urW2QMYpZuAGAAAAAAAAAAAAAAAAAAAAAAAAAAAAAABh+lzR9/Sno9xXIfC/BnCe8f1vwff973uvTq/sbUuvXver9qGrXr/ALNSxk3L/FLKGB5V8L8L4Gw22w/f973vfd5pS09vZ1x2dezr1a46tf64rAzf6rhqvQZoCwjQdxh4Mx+8xThy5pzS7/Slk3i3pbe9U47P7c8N9n2p/awm9rqkl1R1+zA9D3A2nHMOmbjFv3D2GyYfwb4Js7zsy28NvfduO1yf9WxD9v8AX4vHsgMUz62Lmq8+aELrHs8UdJ2Qs93mTc0wtpbG5uaFjRube7t4QmhGFajNs75P46cITTzTQhCjT1S65ZZpcW0h7lvFdKGB2Mmc9LmJYnmGyqQhLiVbDaUltSoa6m1To2dGanJJNPtUYz1Jpp5o7xLCEYQ9rDfozFUwXMbz5k3jphFG1tcavMGxTDrmW/wrE7SOuezu5ZZpZZ4yR9rVkjLUnknpz+1nknmh4oxhGGvZNAmZsz45hd9pl0q1s84Tg1Sa6tsGjgtGwtp7nVCEtSvLSmjCtLLDa1SzQ/3ow17M08s+5hiKpjJm5rfSloZoaQcXwbOGCZovMr5ry9tQw/FbShTq+1mmljGStJNCEaskJd8hCTbhL+lqa4TQmjLHFc4bnLM2kjKVbA9I2mTEscxCnU3zDriGFUbSzs5ozU4xqTWtGaXfquxLVpwmnqRhLLWm1Swj447yGYqmGLmt81aHuM2g6hoZ4xeDbzhuHYfwl4Jt6/BZqMdvetuH7W8/q2/Ftfrjq8fjzhufcr550UYLo3x6527zL2G0LPDcZp0IS1qFalRlp75CTajrkn2IbdKM2qMNXjhNLLPLtQYxTBcwPD9H+aKmijE9G+bc+cO3l9ht1hdPGZ8PjSrQo1aMacs1WTfZt9nl2o65tqWM0IQ2vbbU83s0R6Pv6LNHuFZD4X4T4M3/APrfg+8b5vlepV/Y2ptWrfNX7UderX/bqZgF85MjW+hvQ3/RFxj/AO+mMY/w/iU1/wD1+bXvX6/bTeOO3Xm2v0lX2u3sye1l2fHsgL/cNV6NNBX9HeEZxwj+kPMmJcbbmtW8Kmr73cWe3LNLvsk/ttd1Hb1zV9UNqMlOOxDZ8djQrot/oeyPSybxmvMb2Lmtc79Xk3uSntxh+jo09qbe5PFtRl2o655qk3i2tUM8CapkuAGAAAAAAAAAAAAAAAAAAAAAAAAAAAAAYfpc0ff0p6PcVyHwvwZwnvH9b8H3/e97r06v7G1Lr173q/ahq16/7NTMAibvWI+Tcv8AFLKGB5V8L8L4Gw22w/f973vfd5pS09vZ1x2dezr1a46tf64oOlXRBkvTFgdLBM3WtaE1rU320vbWaWS5tpoxhtwknmlmhszQhCE0sYRhHVCOralljDNhm+Ym8aZs9DGl6tZ0MCzJulceusGkpy0qsmHYRQsb+eWSHtIwvdqerCballjNNHajPDahGPtoxbCxnJGHXujm+0b4RPwbY18Eq4Hazapq3g1GahGjJHVNNrn2ZYw/XNrjq8cf7WSBimWLmH6I9H39Fmj3Csh8L8J8Gb//AFvwfeN83yvUq/sbU2rVvmr9qOvVr/t1I+OaHuGdOOXtM3GLeeAcNnw/g3wTa37aluIbe+7cNnlH6tiP7H6/H4tkBfObNzW+njQ9/TZlCzyrxi4G8ExKniG/+CeEbWzSq09jZ25NWvfdevX/ALv6vH4mlLQzQ0g4vg2cMEzReZXzXl7ahh+K2lCnV9rNNLGMlaSaEI1ZIS75CEm3CX9LU1wmhNGWOyAxTBc0bnDc5Zm0kZSrYHpG0yYljmIU6m+YdcQwqjaWdnNGanGNSa1ozS79V2JatOE09SMJZa02qWEfHHKs1aHuM2g6hoZ4xeDbzhuHYfwl4Jt6/BZqMdvetuH7W8/q2/Ftfrjq8eyBnFLFyPk3L/FLKGB5V8L8L4Gw22w/f973vfd5pS09vZ1x2dezr1a46tf64sJ0KaEbPRJkXE8iYhjFHMdril7Wuq8a1hClTnp1aNOlNSmpxnnhNLGFOOvXHVGE2rV/x2cMXyy0bgO54ztk2znypkrT3j2F5QqVIx4Nnw23rXlKnPCG/S0byOqNGaaO3NLNJJCEk021qjNrmmpaNdzrh2jLShi2kPDM03l7RxTDfAZrW8pzVbiatNGhPVuatzNPGNSepUozzze0lhrqx1aoQhBuAZxSxc1vnbQ3xy0oZR0k8dMYw7ittf6Pt5v0Vfxxm9rHX+j29exV8U2+U4Sye11az+hv/wCnH+mjjpjHk3wDgja/Q/s7Ozta/wDUf/VN62f9d+k2v91sgYxSzc1v/Q3/APTj/TRx0xjyb4BwRtfof2dnZ2tf+o/+qb1s/wCu/SbX+62QBM3gAwAAAAAAAAAAAAAAAAAAAAAAAAAAAADW+njQ9/TZlCzyrxi4G8ExKniG/wDgnhG1s0qtPY2duTVr33Xr1/7v6vH4tkDMTd64BrfHND3DOnHL2mbjFvPAOGz4fwb4Jtb9tS3ENvfduGzyj9WxH9j9fj8WyAibhrfTxoe/psyhZ5V4xcDeCYlTxDf/AATwja2aVWnsbO3Jq177r16/939Xj8TS5oMyvpZ8CxS4vLzBcx4Rrmw3GsPmhJcUJoa5qcJ/7Z5JakYTwhCMs0IwjszybU2vZARVMFzSd7uf85Z0r0bTS7pvxjM+BUdU02E2OHUsJo3U0KlOeELiNGaO+yfo/wBWqE0sY65Z5Y69e5rOzs8Os6GH4faUbW1tactGhQo04SU6VOWGqWSWWHillhCEIQhDxQhB+wTMyXNb6B9D39CeULzKvGLhnwvEqmIb/wCCeD7O1SpU9jZ259eretevX/vfq8XjYHoe4G045h0zcYt+4ew2TD+DfBNnedmW3ht77tx2uT/q2Ift/r8Xj2QGKc2Lmt9KGh7+knN+Rc1cYuDuJWJRxDePBN+8L/S0Kmxtbcu9/wCo1a9U37X6vF4/HnzQhdY9nijpOyFnu8ybmmFtLY3NzQsaNzb3dvCE0IwrUZtnfJ/HThCaeaaEIUaeqXXLLNLtQMUwXNBaQ9y3iulDA7GTOelzEsTzDZVIQlxKthtKS2pUNdTap0bOjNTkkmn2qMZ6k0080d4lhCMIe1hs3SDkTEc2eAYtlnN15ljMeEb7JY4nQpS3EkKNbYhXo1reeO91pJoU5IwhN45Z6dOaEfFGEcwGcUlzUuXNBuK1M6Wee9LGkKtnvEMFpwkwWlVwylZW1hUjNtTVoUac0ZJ6vil1TxhCMNmEY7UZacZKWdtDfHLShlHSTx0xjDuK21/o+3m/RV/HGb2sdf6Pb17FXxTb5ThLJ7XVrbIGMUs3Nb520N8ctKGUdJPHTGMO4rbX+j7eb9FX8cZvax1/o9vXsVfFNvlOEsntdWs/ob/+nH+mjjpjHk3wDgja/Q/s7Ozta/8AUf8A1Tetn/XfpNr/AHWyAxSXADAAAAAAAAAAAAAAAAAAAAAAAAAAAAAPHjOEYdmDCL7AcXt9/scStqtpdUtuaXfKNSWMs8u1LGEYa5YxhrhGEf8AhF7AGn/6I9MeFf1DKu6Sxi3wul/qKeL4Fa4pdy6/HNvlzUjLNU9tGaMNcIbMuzL+qXWvaINDGB6IrPEqlpi+JYxjOPVKdxi+KX9WM1S6rSwjrjCX/dl256s/jjNPrqR2p5tUNWwhnFOTFzT+d9AeI4vpJl0r6O9Il5k3MFe2ja4jUlspb6jeSwklkk10qk8ssNUsksIwjCaWMZKc0ISzSxmmkX+5ixHHM35U0gZm0oXmL5jwHEqd9fXlfDpZZLyjSq0p6FtRoyVIU7WSSFOfXswmjNPWqTx/shDe4zimC5qvPmhC6x7PFHSdkLPd5k3NMLaWxubmhY0bm3u7eEJoRhWozbO+T+OnCE0800IQo09UuuWWaXEM+blHEdJGEUZ836X8YxTMclzLVjiN1Zy+CUaMJZpZqVtZU55KdDbhvEZ5tqaM01GEfFtTOgwiqYLoR85Zf425QxzKvhfgnDOG3OH7/ve+b1v1Kant7OuG1q2terXDXq/XBH0R6Pv6LNHuFZD4X4T4M3/+t+D7xvm+V6lX9jam1at81ftR16tf9upmAxf6rmWsdHehGzyRmPSDjWIYxRxu1z/ezXVexrWEJadGnNUuJpqU2ueaFWWMLiMsdcssIwl/V49UIOVdAWe9H+94FkPTzjGG5UpXMK8uGXODWl5cU5ZtmNaWS4qQ1SbU0J5oaqWzLGeMYyzR2ozbsGcUsXNP6Ndzrh2jLShi2kPDM03l7RxTDfAZrW8pzVbiatNGhPVuatzNPGNSepUozzze0lhrqx1aoQhBuAGJmZzZuua30oaHv6Sc35FzVxi4O4lYlHEN48E37wv9LQqbG1ty73/qNWvVN+1+rxePJNIOj7K+k7K91lLNtj4RZ3Ht6dSSMJa1tWhCMJa1KbVHZnl1x1R1RhGEYyzQjLNNLHJAvkua30baLc0ZLyBeaO8e0l3mM2c1tPaYbe29pGyvcOozSTS7NOrvlTXsa4RpxjDXJq1a4ywlllaLtDf9G2i+50bcdMYvfC/Cv9IUpvB6tpv0Nn+qw1zbzs/tw8c36Saef/e1Q2QGKZGn8ubnvgDQdimhn+kDGKvCe/x4Spw3vwffJoR3qnS2o7NCOz+kp7ft98reOXb8WeaOMm/0e5HwbJfDV5i3BNtCh4Xdx9vU8cY6oQ8ezJLr2ZJNcdmSWWXXHVrjkgTVMlwAwAAAAAAAAAAAAAAAAAAAAAAAAAAAADW+B6HuBtOOYdM3GLfuHsNkw/g3wTZ3nZlt4be+7cdrk/6tiH7f6/F49kDMTcIOeslYHpEyliWS8yU602H4nThTqxo1IyVJJpZoTyTyx91LPLLNDXCMIxl1RhGGuEcJwjQPh1xofpaHtImNcZ7Oz2pbK/hbTW9zayw1xpRkjNUq6p6e1NLLGGqXe9mnGSMu1CbagXzBc0bZ6AtJ2HYVQydh+6Nx61yra1JadC0o4XRkv6VnLV2paMt9CffJZoSwhJCaENmEIatjY9o2do+0fZX0Y5XtspZSsfB7O39vUqTxhNWua0YQhNWqzaobU82qGuOqEIQhCWWEJZZZYZIE1TLFzSeYNzZw1pZxvS7a58vMMxS9tqUMKjaWuqfDbunTo05a0Zo1NmvJNLSnknozyQlmkrTS64RhCYpbm+6zPmiwzRpr0jXmfJsH2eDrCfDaNjZSeOaM++0acZoVdc29xj+zr3uEs+3LqlhuwZxSXMb0g6Psr6Tsr3WUs22PhFnce3p1JIwlrW1aEIwlrUptUdmeXXHVHVGEYRjLNCMs00sdb4RoM0p4Dh1LKmE7orGLfK1vtW1GzhgttNe0rKM0dVGS9jGM8s8skdmWpCWGxqljLLCEsJYbsGIqmPUXMPqaNsOo6L8R0Y4ZiV5JRxDDb2xmv7ypNdXE9a6hUjVuasZowjUnmqVZ6k3jlhGMYwhsw1Qg0R6Pv6LNHuFZD4X4T4M3/wDrfg+8b5vlepV/Y2ptWrfNX7UderX/AG6mYBfOTNzW+mnQth2mDDsLmlx68wHHcBufCsKxW12ppraaM0kZ/aQml1697kjCMJpZpZpJYwjq2pZlXQzQzRkC/wAlaV80XmcbjErma7qYjUoU7Wa1rQklp0prSnJCMtDYllhHVDXCaaarGaEYVJpWyAxTkXNG2egLSdh2FUMnYfujcetcq2tSWnQtKOF0ZL+lZy1dqWjLfQn3yWaEsISQmhDZhCGrY2PaNnaPtH2V9GOV7bKWUrHwezt/b1Kk8YTVrmtGEITVqs2qG1PNqhrjqhCEIQllhCWWWWGSBNUyxc1vknQ3xN0oZu0k8dMYxHjTs/6PuJv0VDxwm9tHX+k2NWxS8Uu904zSe216zQ3ob/oi4x/99MYx/h/Epr/+vza96/X7abxx26821+kq+129mT2suz49kBikua30N6G/6IuMf/fTGMf4fxKa/wD6/Nr3r9ftpvHHbrzbX6Sr7Xb2ZPay7Pj2QBM3+uWQBgAAAAAAAAAAAAAAAAAAAAAAAAAAAAYfpJ0WZX0o4dZ2mPRvLS8wy5ku8NxTD60KN7Y1pZpY7VGrqjs69mGuEYRh4pY6tqWWaXCbPRTp/sLOhY0N09Wmp29OWlJNWyjaVqkZZYaoRmqT1IzzzeLxzTRjGMfHGMYtzDMVTHqYuYHot0N5X0TcM18ExDGMSvsfuZbrEL/FbuFe4rzS7UYa4yyywj7aepNr1bUYzx1xj4oQxvNW55oV88VNJujHOd5kbM13rlvq1taU7q0u5ZoTb5Ge3n1QjPPNsTRjGMZdqSE2xtx224AxTfeXNb5R0U5hscw2mbtImlDGM4Yphu+QsKW8SYfh9vtSTSb74LRjsz14S1a8u+TRj7Wpq1a5ZYw8eknQFhGdM0WekXLOP3mUs6Yfsbzi9jSlqS1dmMsIeEUY6oVdVOE9P9qXXLNsz7cksJIbUDFN95c0zb7nzFcx45aYxpn0o4lnq3w2pSrWeExsaVhh2+SQqe3r29OM0lab9J4o+1jqhGWbbkjsw2dnLL/G3KGOZV8L8E4Zw25w/f8Ae983rfqU1Pb2dcNrVta9WuGvV+uCwEzMs3MP0R6Pv6LNHuFZD4X4T4M3/wDrfg+8b5vlepV/Y2ptWrfNX7UderX/AG6kfSloZoaQcXwbOGCZovMr5ry9tQw/FbShTq+1mmljGStJNCEaskJd8hCTbhL+lqa4TQmjLHZDA8+aHcvZ7xejmXh3MmXsdo20tjwpgOKT2lxPaQmmn8Hm/akjJGefbj7Xa1yy+PVDUzE+u9hojdMaP8Ry/omxDMOlHSxjGa8anubaywSh4LLY4fTrRqQnjP4LQ1yRrwowu4b7PNqjLPs6tcJIuicg5cq2Gi3LmUcz4ZRmqW+AWeG4jZ1oSVqcZpbeWnVpTatck8vimlj+uEYf8YMVyzucsj4Hmi3zpjmLZkzhjVjvfgF3mTEo3k1nsRnjDe4QllhH208ZobUJtmaEJpdmOuMdqM1VXxcRDRuF7nLM2Qby/p6GdMmJZSwbEqnhFbC7rCqOKU6dbXN46U1WaGxLsRkk8cIzxhJDanm1Q2dhaPtHnEnw/EsSzTjGZMdxjeo4hiWJVte1sbcYUqFKX2lChLPVrTS05dezvkYa4whDVmAmapnMuGt/6G//AKcf6aOOmMeTfAOCNr9D+zs7O1r/ANR/9U3rZ/136Ta/3WyAibmWt/6G/wD6cf6aOOmMeTfAOCNr9D+zs7O1r/1H/wBU3rZ/136Ta/3TJOhvibpQzdpJ46YxiPGnZ/0fcTfoqHjhN7aOv9Jsatil4pd7pxmk9tr1tkBili4AYZAAAAAAAAAAAAAAAAAAAAAAAAAAAAGt9PGh7+mzKFnlXjFwN4JiVPEN/wDBPCNrZpVaexs7cmrXvuvXr/3f1ePxbIGYm71wDWOWdCdLJelvGdJWVsy1rXD8yU544vglalPVp1rmaeM8a9OpvkNibbjrhCaSfVCpWhLswnhCTZwRNw0nV3N91ljNF/mjQppGvMhzYxtcI2EmG0b6yn8csZN6o1Iywpapt8jD9rVvkZZNiXXLG9o90H2eVMx1M/ZvzViWc831ac9GXFMRhCWnaU5qlSaMlrQhGMKEsYVIyxhCaMIQ2oSbEs80sdnDOKWLoYHpc0R4RpawiytbrFLzB8Uwe5jfYVitjCWFxaXEJYwljCaMNrY2tieaWSaSMY05PbQjCEWrNL+jbMOH6L8z5g0x6a8YzJZ4dhtbwCxtsPkwy0nu6kNih4TTt9cbjVcRt5pNqMJZJpYxjrlmmbf0g6LsvaRfALrEr7GMLxTCN94NxXCL+e1u7PfdiFXe5oa5Y7cskJI7Us3tYzatUY62H2u5hyPXxezxfOmZc4Z34O1zWlrmXF43dvQnjNJNGaEkJZdeve4QjLNGMk0PFNLHxas0zd7yYezcu4RiOCaBco2eJ2+81qltWu5ZduWbXRr3FStSm1yxjD21OpJNq/XDXqjCEYRgj1dzfdZYzRf5o0KaRrzIc2MbXCNhJhtG+sp/HLGTeqNSMsKWqbfIw/a1b5GWTYl1yx3YMYpvvLmB5D0ZYjlrF62bc359xjNuY7i2mtI3N1s29pb0ZppYzS21pT/R0duFKhtx1zRmmpQm1w2poR8eB6HuBtOOYdM3GLfuHsNkw/g3wTZ3nZlt4be+7cdrk/6tiH7f6/F49kDF8s3CDnzLl5nDJeNZTscSo4fUxmyq2E1zVto3EtKnVljJUjCSE8mubYmm1e2hCEdUYwmhDZjeGMhiui7INnovyFhGRLHEK19TwunPCa5qywlmq1KlSapUmhLD9mXbnm1S64xhDVCMZow1xsZlwGzzVlzFcsYhUrU7XF7KvYV56MYQqS06tOMk0ZYxhGEJtU0dWuEYa/7IqQzf67xoKO5YvLjIWT8iXOlLErenk7FquIW9zhtpG1mq06lTfI65Y1Z9m4knmn3uvCOqSE80N7mjGMY5rnbQ3xy0oZR0k8dMYw7ittf6Pt5v0Vfxxm9rHX+j29exV8U2+U4Sye11a2yBnFLFzW+dtDfHLShlHSTx0xjDuK21/o+3m/RV/HGb2sdf6Pb17FXxTb5ThLJ7XVrbIBi+9k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2Q=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 rating vs votes per actor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IMDB Ratings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Range from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7.60 to 9.30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 mean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7.93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Votes and Ratings Relationship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No strong linear correlation; most movies have votes below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1,000,000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with ratings between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8.1 and 8.6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Outliers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High vote counts (above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1.5 million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 often correlate with high ratings (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8.9 to 9.3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).</a:t>
            </a:r>
            <a:endParaRPr lang="en-US" sz="5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YEBQYFBAYGBQYHBwYIChAKCgkJChQODwwQFxQYGBcUFhYaHSUfGhsjHBYWICwgIyYnKSopGR8tMC0oMCUoKSj/2wBDAQcHBwoIChMKChMoGhYaKCgoKCgoKCgoKCgoKCgoKCgoKCgoKCgoKCgoKCgoKCgoKCgoKCgoKCgoKCgoKCgoKCj/wAARCAwAFAADASIAAhEBAxEB/8QAHQABAQACAwEBAQAAAAAAAAAAAAgGBwQFCQMCAf/EAGgQAQABAgQBBA0IBAoGBgcBEQABAgMEBQYRBwgSITETFhg3QVFVVmGTldLTFCJxgYSRobMVMlKxI0JicnWClLLB0Rc1Q3N0kiQzNqK04SVTVGalwvA0doOk4/E4RqPDxCYnRGNIZYb/xAAbAQEAAgMBAQAAAAAAAAAAAAAAAgMBBQYEB//EADcRAQACAQIEAgcIAgMAAwEAAAABAgMEEQUSITFBUQZhcZGhsdETFCIjMoHB4RVCUvDxFjNDU//aAAwDAQACEQMRAD8Aq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Jaq4j6P0pfmxn+ocBhMTT+tY5/ZLtP00UxNUfXAMtGAad4x6B1FmljLso1FZvY2/XFu1arsXbU11T1RHPoiJln4AAAAAAAAAAAAAAAAAAAAAAAAAAAAAAAAAOLmeY4LKsFcxmZ4vD4PCWo3rvYi5FuimPTVPRAOUNaYvjtw1wt+bN3VOHqridt7WHvXKf+amiY/Fmul9SZRqrKqcy0/j7WOwM1TR2W3vtzo23iYmImJ6YB2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k1vqCxpXSObZ5itpt4HD13opmdufVEfNp+uraPrBMXH7jlqnJeJGNyfRub04LAZfRTYu7Yazd7Je6653roqmNt4p28dMtk8l3iZmWvcizbC6lxlOKzrAXqa+ydjot8+zXHzfm0REdFVNUTO3hhIGmMizfiHrG5g8HM381x038VXXV/Gqimq5VM/TMbfTMMq5OOq50jxYyq5frm3g8fV+j8Tv0REXJiKZnxbVxRM+iJB6CAAAAAAAAAAAAAAAAAAAAAAAAAAAAAAAAAAAAMT4r5vjsh4b6izXKb/wAnx+Ewdd2zd5lNfMqjqnaqJifrhljBeOvef1d/R9z9wJm4UcbOIOfcSNO5Vm2oOz4DF4yi1etfIsPRz6Znpjem3Ex9UrTec3AvvwaR/pC3+96Mg1Ryl9W53ovh1azTTWN+RY6cdaszd7FRc+ZNNczG1dMx4I8CWKeUJxOiqJnUsVRE9U4DDdP/AOrUTyye9HZ/pOz/AHLiJrWHvXrN+7at1VW7FMVXKo/iRMxTEz9cxH1wD0z0TqDD6r0llOe4TaLWOw9N7mxO/MqmPnU/TTVEx9Tu0zcizV3yrJc20nirm93B1/LcLEz/ALKudq4j0RVtP/3yVMgAAwHjlrSvQnDfM82wtym3mNcRhsFMxE/w1fRE7T0TzYiqraej5qPu6D4n+c3/AOAYX4bNuWbq79Javy/TOGub4fKrXZsRET137kRMRP0Uc3/nlPWLw17CXabeJt1W66rdF2Iq8NNdMV0z9dNUT9YPRrgzneYaj4YafzbOcR8pzDFWJrvXeZTRzp59Ub7UxER0RHVDLcfdqsYHEXaNufbt1VRv44jdgPJ47y2lP+Fn8ypnebf6qxv+5r/uyCKO6f19+xkv9lq987p/X37GS/2Wr32lsspprzLCU10xVTVeoiYmN4mN4ekH+jjQ/mbpv2XY90Ep4HlT61s3KfleX5FibfhjsNyiqfomK9vwbU0FyntN51ft4TU+CvZFiK9qYv8AP7Nh5n01REVU/XExHhlsvMuE2gcxs1WsRpHJqKZjbfD4amxV/wA1vmz+KeeNnJyjI8txOe6Frv4jCWKZuYjLrs8+5RRHXVbq66oiP4s9PpnqBXOGxFnFYe3iMLdt3rF2mK6LluqKqa6Z6piY6Jh9EN8m/i9idF55h8izvE1V6ZxlyKP4Srowdyqei5T4qd/1o+vr33uSOmN4B8MfdqsYHEXaNufbt1VRv44jdEvdP6+/YyX+y1e+tfNv9VY3/c1/3ZeX+WU015lhKa6YqpqvURMTG8TG8A3T3T+vv2Ml/stXvv1b5UOvaaomqzklceKrC17fhWrX/RxofzN037Lse6+d7hnoa9RNFejtPRE/sZdZpn74piQT3pjlYYum/RRqnTuHuWZn517Lrk0VUx44ormd/wDmhSeidX5JrbJKM007jaMVhpnm1xtza7VXhprpnppn/wDLG8NAcfuAWRYPSuP1HozD1YDE4C3OIxGDprmq1dtR01zTEzM01RG89E7bRMbNPcmrWGJ0rxSyuzTdqjL82u04DE2t/m1c+drdX001zHT4pqjwgv8AAAABHnHTjJrzTHFXPsnyPPfkuXYWq1Fmz8jsV83nWaKp+dVRMz01TPTLA+6D4n+c3/4Bhfhvlymu/jqj+fY/8PbVXyasvwV7glpm5ewmHuXKqL+9VdqmZn+HueHYEtRyg+J2/wD2m3+wYX4buMm5TPEDA3aZx13Lczt/xqcRhYomY9E2+bstmcpy6YmJy/CTE+CbNP8Akw/WvCTRer8Dds5hkmEw+JqiebjMHbps3qJ8E86mPnfRVvHoBjHCPj5kGvMVayvHWZyfPLnRbsXa4qtX58Vuvo6f5MxE+LduR5qcQtKZhw/1tjclxV2Zv4O5FdjEW96eyUT86i5T4p22+iYmPAuvgRrG7rjhnleaYyqKswtxVhcXV+1do6Od9NUc2r+sDYAAAAAAOPmOOwmWYK7jMyxVjCYSzHOuX8Rci3bojq3mqdoh0+V620rm2OtYLK9TZHjcZd37HYw2PtXLle0TM7U01TM7REz9EMa5Q/eW1X/wsfmUpB5Mffz0x/OxH/h7oPQNx8xv14XL8TiLVqbty1aquU24665iJmI+tyAHnfVxn1/Oopzjtlx8Xey9k+TRdn5Ntv8Aq9i/V5vg6t/S9BcoxNzG5VgsVetTZu37FF2u3PXRNVMTNP1b7MNq4P6Bq1D+m50zgpzDsnZudvX2Pn7779i53M6+n9VnoAAAAAAAAAAAAAAAAAAAAAAAAAAAAAAAACVuUhxq1JprX0ZFo3NKcFawWHp+VzGHtXefer+dt8+mrbamaerwzO/UprP81w2RZHmGa4+rm4XBWK8Rdn+TTTMzt6eh5zZdg814m8SIs25pnNM7xtdyqqreaaOdM1VT/Npp3n6IBVPJZ4qZvrmM6yvVeOpxma4bm4mxc7FbtTVZn5tUbUUxHzaub07b/Pb/AHnVwb1Ld0FxVyrG4znWLVrETg8dRV0c23VPMr3/AJs/O+ml6KgAAAAAAAAAAAAAAAAAAAAAAAAAAAAAAAAAAAAw/i/nOP0/w01Dm2UX/k+YYTCzcs3eZTXzat46dqomJ+uEdZZyieI+GzHDX8ZnlGNw1u5TVdw1eDw9EXaYnppmqm3ExvHRvE7q24/d5rVn/BT++HnUD090jqHAar03gM7yi72TB4y1FyjfrpnqmmfFMTExPph26K+SdxL7W9RTpbN7/NyjNbkfJ6q56LGJnoj6Ir6Kfpin0rUAak5Tmr880Vw9wuZ6Zx3yLG15jbsVXOw27m9E27kzG1dMx10x07b9DbbQvLP70+B/paz+VeBi3Jk4qay1rxCxWWamzn5bgaMuuX6bfyWzb2ri5biJ3ooieqqejfbpVGiXkYd9jG/0Te/NsraAAAAAAAAAAAAAAAAAABpDlS8S8XojTOFyvIr02M5zXnRF+mfnWLNO3Oqp8VUzMRE+D50x0xCUeGnDnUPEzOcRYyamjmWtq8VjcTXMW7fOmdudO0zNU9PRG8z0/S2Jyz8RXd4q4K1VM8yzlVqKY8HTcuzM/wD14m6OR3g7OH4RTft0RF3E4+9Xcq26ZmIppj8KQYnoTk05ppfWWR55c1DgsTTgMVbxFyzTYqpmqKZ3mIneVOgAwTjdjNQ5Zw2zbM9IY6rB5pgKYxXOizbu8+1TP8JTtXTVH6u9XVv81nb54izbxOHu2L9FNyzdpmiuiqN4qpmNpifqBFfDLlAa0u69yOxqnPKcVk1/E02MTbqwli3EU1/NirnUURMc2Zirr8C2HmfxF03d0frnOciu87/oWJqot1T11W5+dbq+umaZ+tfvBzVHbhw1yHOK6+fibmHi1iZ36ezUfMrmfpmmZ+iYBmYAOp1dnljTWl81zrF7dhwGGrvzEztzppiZin6ZnaPrRBl/HbirmmZ4bBYLUPPxOKvU2bNunAYbprqqiKYj+D8cw3lyzNUfozQmB0/Yr2v5viOddiJ/2Nraqfvrm390tOckjSn6f4n05nft87B5LanEzMx0Tdq+bbj6f1qo/mAt3LbWIsZdhbONxE4rFW7VFF2/NMU9lriIiqraIiI3nedoiI6XJAAAAAB0+eaoyDILtq1nueZVll27TNVujGYu3ZmuI6N4iqY3h3CQOW9/2q01/wAFc/vgq7JM8ynPsPcxGR5pgMysW6uZXcweIovU01bb7TNMzETtMdHpdinfkTd77PP6Un8q2ogAAAAAAAAAAAAAAH4v3reHsXL1+uKLVuma66p6qYiN5mXnfxj4j5nxH1XexFy7dpym1cmjAYOJnm26OqKpjw11dcz6duqIXJxgxFeF4Vauu2pmmuMqxMRMdcb26o3/ABQnwPwdnH8XdJ2MTRFdr5fbrmmY3iZpnnRv9cQDZGk+S9qjN8qs4zOMywWT13aYrpw1dFV27TE/txG0Uz6N59PiUnwQ0HieHWjK8jxmNs425OLuX4u2qZpjaqKYiNp8PzWwAAAAAAAAAAABwc9xVzA5HmOLsc3stjD3LtHOjeN6aZmN/uc5+b1ui9artXqKblqumaaqKo3iqJ6JiY8MAiDun9ffsZL/AGWr3zun9ffsZL/ZavfVv/o40P5m6b9l2PdP9HGh/M3Tfsux7oJI7p/X37GS/wBlq987p/X37GS/2Wr3345XeSZVkPEnLcLkeWYHLcNXlNq5VaweHos0VVzevRNUxTERvtERv6IbK5Imk9OZ9w2zLFZ5kGUZliaM2u26buMwVu9XTRFmzMUxNVMztvMzt6ZBrjun9ffsZL/ZavfZVws5QOs9T8Q8iyXMqMqjB43ERau9iw9VNW209U86dupRv+jjQ/mbpv2XY91yMv0LpLLsbZxmX6WyHCYuzVzrd+xl9m3XRPjpqineJ+gGRAAAAAAAAAAAAAAP5VVFNM1VTEUxG8zPgf1P3LB1vicg0jgdP5bdqtYjOaq+z10TtMYejbnU+jnTVEfRFUeEHD4pcprLskxd7LdFYS1m+KtzNNeNvVTGGpqj9mI6bn07xHimWkMz5QfEjHXaqqM+pwlE9VvDYS1TEfXNM1fi+3Jx4XWOI+pcVczeq5TkeW00V4im3PNqvV1TPNtxPgiebVMzHTtG3RvvFvZBpfItPYajD5HlGBwFqmNoixYppmfpnbeZ9M9IIcyvlC8SMBepqrzyjGW4nptYnCWppn66aYq/FvHhdymsrzzFWcu1nhLeT4u5MU04y1VM4aqr+VE9Nv6ZmqPHMN5Z/pjI9Q4avD53lGBx1qqNpi/YpqmPonbeJ9MIr5SHCWzw7zbC5hkk3KtP5hVVTbornnVYa7HTNuZ8MTHTTM9PRMT1byF101RVTFVMxNMxvEx4X9TpyPdf4jPMixmlc0vVXcTlVFN3CV1TvVOHmdpp/qVTER6KojwKLBjuYa60ll2NvYPMNU5DhMXZq5tyxfzCzbronxVUzVvE/S7zBYvD4/CWcXgcRZxOFvUxXavWa4rorpnqmmqOiYnxw88eP3fl1Z/xtX7oXDwW70mkP6Lw/wDcgGZ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r5aerPkencp0thrm13H3PleJiJ/2VE7URPomvp/+9qUedXHPVc604o5zmFiubmEou/JMJt0xNq382Jj+dO9X9YG7eRPpXanPNVYi317Zfhqpj6K7k/lxv9LTvKG0tOkeLOcYexRNvCYuuMfhtujai5MzMR6Ir59MfzVt8I9Lxo3hzkeS1URTiLOHivEf76v51f3VVTH0RDT3LS0r8t0tlWpsPb3u5de+TYiYj/ZXP1Zn0RXER/XBt3g5quNacN8kzmuuKsVcsxaxXji9R82v6N5jnfRMMzSXyKdWdhzDOdKYm5tRfpjH4WJn+PTtTciPTNPMn+pKtAam5Smd6q0xoO3nujsyqwVeDxFMYuIw9q7FVqv5sT8+mrbarm9W360tc8mXjFqPVmtcXkesM0pxvZ8LN3BzOHtWppuUTvVTHMpp33pmZ6d/1FFaryTD6k01mmTYyP4DHYevD1TtvzedExFUemJ2mPoedmlMyxnD7iXgcZiaKreKyfMOZibcde1NU0Xafrp50fWD0oH4sXbd+zbvWa6a7VymK6KqZ3iqJjeJh0uus/t6W0dnOeXttsDha71NM/xq4j5tP11bR9YJT4zceNY5dxKzvLtJ51GDynA3fktFEYWxc3roiIuTzq6Jn9fneHqiFN8Jr2e4rh5kmL1ZjKsXnOLsRib1c2qLfNiv51NPNoiIjamaYno690GcLdO3td8TcoyzEzVepxmK7Ni6565t0713JmfHMRP1zD0gppimmKaYiKYjaIjqgHWan1Blml8jxWb55iqMLgMNTzq7lXh8URHXMzPRER1o94jcpfU2dYu7Y0jEZJlkTMUXObTXibkeOqqd4p+imN48cvzyudd3s+1vOmsJen9F5NMRXTTPRcxMx86qf5sTzY8U87xtkclrhHl+D09hNYahwdvE5njY7Lgbd6mKqcPa/i1xE9HPq64nwRtttvIJ/q1jxTos/pGrO9Xxh9ud2ab1/sW3j/Z2Z1w45S2pslxtmxq6YzvK5mIrucymjEW48dNUbRV9FXTPjhayVOVxwvy7A5ZRrPIcLbwlcXqbWY2bNMU0V8/opu7R0RPO2iduvnRPXvuFN5BnGA1Bk2EzXJ8TRicBircXLV2jqmP8Jid4mJ6YmJhx9ZYy/l2kM8xuDudjxWGwN+9ar2iebXTbqmmdp6J6YjrTNyK9X3oxub6RxVyarFVv5fhIqn9SqJim5TH0xNM7fyZ8akeIf/YDU39GYn8qoEc6N5QeuO2vKZ1JqTnZLGJonG0xgcPG9nf58fNtxV1b9XS+fEflD6u1JmN6jIcZdyLKIqmLVrDTEXqo8FVdzr39FMxEenrajyPLMRnWdZfleCimcVjsRbw1qKp2jn11RTTvPi3mHoRw04Vaa0HlNizgcBh8TmUUx2fML9uKrtyvwzEz+rT4qY/GekGheSPrPUue8RcwwGeZ9meZYOMsuXotYzE13oiuLtqIqjnTO3RVPV41XZrmGEynLcTmGZYi3hsFhrc3b165O1NFMdcy5EW6IriuKKefEbc7bp28TRPKxy/VmfadyjI9KZVjsdhcRervY6cNRNX6nN7HTV6JmqqdvHTANa8S+U9m+Nxd7B6Ds0ZfgaZmmMdiLcXL9z000zvTRHomJn6OprONZ8Vc3p+W4fOdXXrU9PZMLcvxb/7m1LbvJq4KXqM4x2c6/wAivWpwc0U4LCY218yuud5quTTPRVzdoiIno3mZ8EKwppiimKaYimmI2iIjaIgEB6Y488QtN4ymL+b3Mys0Ttcw2ZUdk39E1dFcT/WWBwf4m5VxLyGvGYCicLj8NMU4vBV1c6q1M9UxP8amdp2no6p6GF8qfh/lmfaBzDUVnDW7Wd5VRF+MRRTEVXbUTEV0Vz4YiJmY36pjo65T1yVs6v5TxlymxbrmLGY0XcJep36Ko5k1U/8Aeop/EF7Ok1lqfK9H6dxedZ5f7DgsPT07dNVdU9VFMeGqZ6o/w6Xdot5Ymsruba5s6ZsXZ+QZRbpquURPRXiK6YqmZ8e1E0xHi3q8YOo1/wAovWWosbdoyPE/oHLN5i3aw203ZjwTVcmN9/5u0fT1sbwGseK1FuMwwucavu2P1ou1XL921t9e9Ozc3JP4T5fisop1pqPCW8Vcu3KqcusXqedRRTTO03Zpnrq50TEb9W2/hjapwSNwz5TOY26buXa7povc63VFjMrNuKK6Lm082LlERtMTO3TERt4YnrjF+GPGXX+b8RdNZdmOo71/BYvMbFm9amxaiK6Kq4iY3ijfpifA3hykuFGU6l0pmeosBh7ODz/LrFeKqvUUxTGJt0RNVVNzbrnaJ2q694iOpJvBvvs6P/pbDfmUg9I3BzzNsBkWU4rM83xVvC4DDUTcu3rk7RTH+M+CIjpmZ2hzkecsbXd7H6jsaOwN6acDl9NN/GRTP/WX6o3ppnxxTTMT9NU+KAcfiXyms9zTF3sLoiiMpy6mZppxVyimvEXY8e0700R6IiZ9LXUay4p37X6RozvV1WH/AFuzUXr/AGLbx9Hzdm6+Snwky/E5Rb1nqXCW8VcvVzGXYe9TzqKKaZ2m7NM9dUzE83fq238MbVKCHuH3KS1bkOMtWtSXIz7LN4iuLtNNF+iPHTXERvPoq338cdaytJ6jyzVmn8JnOR4iMRgcTTzqKuqaZ6ppqjwVRPRMNAcrPhfl13Tl7WeS4S3hswwldPy6m1TFMYi3VVFPPmI/jxVMdPhiZ36oYfyMdX3sDqzHaVxF2ZweY2qsRYomf1b9EdO386jff+ZALGAAYLx17z+rv6PufuZ0wXjr3n9Xf0fc/cCIOBffg0j/AEhb/e9GXnNwL78Gkf6Qt/vejINFcsnvR2f6Ts/3LjQnJp01Z1hmmschxHNiMbkN2iiqrqouReszRV9VUUz9TffLJ70dn+k7P9y41LyJ++TnP9E1/nWga14T6kv8PeKWWY/GRXYow2JnC463V1xbmeZciY8dPX9NMPRimqKqYqpmJpmN4mOqUL8rPSPa7xOuZlh7fNwWd0fK6ZiOiL0dF2Pp32qn+epXk1au7beFWWzfuc/H5Z/0DEbz0zzIjmVfXRNPT49wbUcDP81w2RZHj81x9fMwmCsV4i7P8mmmZnb09Dnp75ZGrv0VojB6cw1zbE5xd516InpixbmJn6N6+Z9MRUCYMpw2YcT+KVm1dqn5bnmYTXdqp6ex01VTVXMeimnefopd7ylMJYy/jPnuDwduLWGw9vB2bVunqpopwlmIiPoiIbP5FekflGaZvqzE297eFp+Q4WZj/aVRFVyY9MU82P68tb8qPv7am+y/+FtArrk8d5bSn/Cz+ZUzvNv9VY3/AHNf92WCcnjvLaU/4WfzKmd5t/qrG/7mv+7IPMDKf9a4P/fUf3oepLy2yn/WuD/31H96HqSAADz35RWkbWjeKmZ4TBW4tYDGRTjsNREbRTRc33pj0RXFcR6IhXfJx1Rc1VwkyfEYm52TGYOKsBfqnrmq30UzPpmiaJn0zLSHLfw1FGpdMYqI+fcwl21M+imuJj+/LK+RFiaq9H6jwsz8y1j6LsR4pqtxE/3IBQ+bf6qxv+5r/uy8wMp/1rg/99R/eh6f5t/qrG/7mv8Auy8u8Je+T4qze5vO7HXTXtvtvtO+wPU4Sr3XP/uT/wDFv/xL53+VxdqtzGH0ZRRc8FVeZzVEfVFqP3goHi1mmFybhnqfGY6ummzGX3rcRVP61ddE0U0/TNVUR9aAOF2Av5nxI0xhMJTNV25mViejwRFyJqq+iIiZ+p33Ebijqnilj8Ng8yvYexg+yx2DA2KotWYrnoiqqqqemenrqnaOnbbeVK8nPgpToiKdRZ/csYnPr9raxRZqiu3haKo6dqo6Kq5jomY6IjeImd9wb5AAAB598prv46o/n2P/AA9tWvJl7xul/wCZf/8AEXElcprv46o/n2P/AA9tVfJqzDBWeCWmbd7F4e3cpov7013aYmP4e54NwbZHCnNsuiJmcwwkRHhm9T/mwvXXF/RmjsDdu4zOcLjMXTE8zBYK5TevV1eKYidqfpqmIBNvLU7D/pOyvse3Zv0Tb7Jt/vbu2/p/8mz+RR2T/RrnHO37F+lq+b9PYbW/+CWda6jzbiPrvE5pesVXMfmF6m1h8LZiaubHRTRbpjw9G0emd58K8uC2jJ0Hw6yvJr/NnGxE38XVTO8TerneqN/Dt0U7+Hmgza7cotW67l2umi3RE1VVVTtFMR1zMpY4scpy7Zxt/LOHtmzVbtzNFWaYijnxVPjtUT0bfyqt9/F4W1OUpb1JjOGl7LNI4DF43F5hfow+Ipw1MzVTY2qqr+qZpppn0VS0JwE4H5lj9a9n19kOMwuU4O12amzibc00Yi7vEU0T46Y6ZmPDtEdUyDA517xU1FVXicLneqMRTv8AOqwFV2iiPqtREQ+2TcaOJGmcfzbufY6/Vbq/hMNmdPZon0Tz/nR9UxL0Cw2Hs4XD27GFtW7Ni3TzaLdumKaaY8URHRENe8c+H+Wa50RmMX8Nb/S+Ew9d7BYqKYi5RXTE1RRzv2attpjq6d+uIB13A3jHl/EvCXcLfs04DUGGoiu9hYq3ouU9U3Lcz07bzG8T0xvHX1u54853mOneE2f5rkuKrwmYYem1Nq9RETNO96imeuJjqmY+tDnBrOr+QcUtM47D1zT/ANOtWbm09du5VFFcf8tUvSEHnLnvFrXOfZTicszfUOJxWAxNPMu2arduIrjffbopieuIYvp7O8x05nGHzXJcVXhMww81TavUREzTvTNM9cTHVMx9a/eUP3ltV/8ACx+ZSkHkx9/PTH87Ef8Ah7oMq4OcXNdZ5xP05lma6ixOJwOJxUW71qq3biK6dp6OindbIAgmnj9xMnMYtTqX+D7LzdvkGG6t9v8A1a9nlvR/ren/AH//AMz1IBojlVa91LoXAaduaVzL5BXi7t+m9PYLV3nxTFG369NW3XPUwDhxyjcfluj89x2tsdOc5tF63by7B0WrVmat6apqmqaKY2piebvMxM+CHb8uP/VWkf8AfYn+7bam5OPDGzxG1ViK81mf0JldNFzFUUVbVXqqpnmW9+uInm1TMx4I26JmJgP3nPGDijrXFXq8rxmY2LET0YfJrFVEW4/nUxNc/XU6HD8UeJGn8fEXNTZ7axNHTNrHXarv30Xd4/B6EZVluCyjAWcDleEsYPB2Y5tuzYoiiimPREMR4x6Hy7XOiMywWMw1uvHWrFd3BYjmxz7N2Imadp69pmNpjwxIMH5PfG3/AEg13Mlz+1Zw2obNublFVr5tvFUR1zET1VR1zHhjpjqmI3i81uFOb3ch4k6azGxVNM2sfaivadt6Kqoprj66aqo+t6Ug4GfZxgMgybF5rm+Jow2Awtubl27X1Ux/jMztERHTMzEI04lcpPU+eY69Y0nXOR5TEzTRVTTTViLseOqqd4p+inq8cso5aWsrtWPyvSGEuzTh7duMdjIpn9eqZmLdM/REVVbfyo8TrOShwqwOpa8RqvUmFoxWAwt3sODw12nei7diImquqJ64p3iIjqmZnxA1pl+seKmKp+XYHOtX4mz19kt3r9y3/jS2bwt5SudZbmdrLuIMRjsBVV2OrG02oov4fwb1U0xEVxHhjaKuud56lhUUU26KaKKYpopjaKYjaIjxNX8b+FGU8QNP4q9bw9nDaisW5rwuNppimqqYjot3Jj9amerp6uuPDEhMFjjlr/Fatt2rOpb3yG7jopotxYs7djm5tEb8zfqXg8vNN/8AaLK/+Ktf34eoYAANPcprP9W6T0Zg890dmdWCpw+Ji1jaYw9q7FVFcbU1Tz6attqoiOjb9dhPJf4vah1hqnM8k1fmVONu14aMRg6psWrXNmidq6fmU077xVE9P7Et+a40/Z1VpDN8jxO0UY7DV2Yqn+JVMfNq+qrafqee3DvOsRoLidlWYYqmqzXl2N7Fi6J66aN5ou0/TzZqgHpIP5TVFdMVUzFVMxvExO8TDG+JWo6dJaCzzPKpiK8Hha6rW/VN2fm24+uuaY+sEp8WePms8JxFz3B6WzuMJk+ExE4azbjCWLm80fNqq51dEzO9UVT19UwqvhpOd16DyS9qnFVYrOr+Gpv4m5VbotzFVfzop5tEREc2Jinq8CDOC+mKta8Ucly2/TN3D1X/AJTi5q6d7VHz69/523N+mp6Mg1/xg4o5Rwzya3iMdTOLzLE7xhMDbq2qubddVU/xaY6N56fREpE1Hx24i6px80YPNL2X27k7W8JldvmTH0VRvXM/W43KWzjE5vxlz/5TXVNvB104SzRPVRRRTHRH01TVV/WlVnJt0dlGneGeTZjgsPaqzLNMNTisTi5piblXP6Yo38FNMbRt1bxM9cgki7rjinkU04rGZ5qvDUb7xVjLl6aJn6LnRLanCzlOZlh8bZwHEC3bxeCrmKf0jYtxRdtfyq6Kfm1U/wA2In6epW+Jw9nFYe5YxVq3esXKZprt3KYqpqieuJieiYRLyheD+MyHXEXNFZFmOKyjHWez9iweFuXqcNc3mKqImmJ2joiYj07dUAtnCYmzjMLZxOFu0XsPeoi5buW6udTXTMbxMT4YmH1ad5K1WeWeGEZbqTAY/BX8vxdyzh6MZYrtVTZmKa42iqImYiqqqPq2biAAAAAABoDljas/RGgcLkGHubYnOb38JET0xYtzFVX31cyPTG7AORXpX5VqDONT4i3vawNqMJh5mP8AaV9Ncx6YpiI/rte8pbVnbXxXzObNzn4LLf8A0fh9p6PmTPPn665r6fFsrzgBpXtR4VZJgrtvmYzEW/luJiY2nslz520+mKebT/VBJ3Km0r2t8WMdiLNvm4PN6Yx9vaOjn1TMXI+nnxVP9aFW8nrVnbfwqyfF3bnPxuEp+Q4qZneeyW4iImfTNPMq/rMM5Ymlf0xw7w+d2LfOxOS34rqmI6ew3Nqa/wDvdjn6IlrHkY6s/R2sMx01ibm1jNbPZrETP+2txMzEfTRNX/JALJa25QWZ6lyLhvi850dmFWCxuAuUXr21i3d7JZ35tUbV01RG3OirePBTLZLi5tgMPmuV4zL8bR2TC4uzXYu0ftUVUzTMfdIJa5OnGrVGo+I1rJNYZtTjcLjrFynDxOGs2uZepjnx00U077001xtPhmFXvNO7Rj+HfEeaZ3+X5FmO8T1RXNuveJ+iqI+6XpFlWPsZpleDzDB18/C4uzRftVftUVUxVE/dMA5SRuP3G/VmR8S8fk+kM4jBZfgKKLFymMNZu8+9tzq53roqno50U7dXzVVagzXD5HkWY5rjJ2w2Cw9zEXP5tFM1T+55yacy/G8Q+JOEwl2qqrGZ1mE137kfxYrqmq5X9Uc6fqBdvAzHaizXhrlWa6vx1WMzPMIqxMVTZt2uZaqn+DjaimmOmmIq323+cy/PM2wGRZTiszzfFW8LgMNRNy7euTtFMf4z4IiOmZnaHJwmGs4PCWcNhrdNuxZopt26KeqmmI2iI+qEg8sbXd7H6jsaOwN6acDl9NN/GRTP/WX6o3ppnxxTTMT9NU+KAcfiXyms9zTF3sLoiiMpy6mZppxVyimvEXY8e0700R6IiZ9LXUay4p37X6RozvV1WH/W7NRev9i28fR83Zuvkp8JMvxOUW9Z6lwlvFXL1cxl2HvU86iimmdpuzTPXVMxPN36tt/DG1Sgh7h9yktW5DjLVrUlyM+yzeIri7TTRfojx01xEbz6Kt9/HHWsrSeo8s1Zp/CZzkeIjEYHE086irqmmeqaao8FUT0TDQHKz4X5dd05e1nkuEt4bMMJXT8uptUxTGIt1VRTz5iP48VTHT4Ymd+qGH8jHV97A6sx2lcRdmcHmNqrEWKJn9W/RHTt/Oo33/mQCvsxuVWcvxNy3O1dFqqqmfFMROyGNPcoHiDVn+WRm2po/R04q1GJ3wOHj+C58c/pi3v+rv1dK5c2/wBVY3/c1/3ZeXeDw93GYuxhsPTz716um3RTvtvVM7RH3yDd/FDlF6n1Bmd+xpTE3Mkyamqabc2oiMRdj9qqvrp38VO23jnrdryXNcapznitYwGcaizbMMFdw16qqzi8VXep3ineJiKpnb6m/wDhPwg07oPJsNTOBw2OzuaInEY+9biuqa/DFvf9SmOqIjbfw7y2T2OjnU1cynnU9ETt0wD8YvE2MHhb2Jxd23Zw9mibly7cqimmimI3mZmeqIhJ3FHlPY67jL+A4fWbdjC0TNP6SxNvn3Lnpoonopj+dEzPihtDlS4XVGbaFwuS6Sy3GY2cdif+mfJqZqmLVEbxTPomrm/8rUnJ14I4vEaoxWYcQchxFjB4GiirD4XGW9qMRdqmemY/jU0xT0x1bzG/R0A1nGt+Kme74zDZ1qvEW995rwVd6m391valy9P8ceIumsbEXc7xGMpt1fwmGzOjs0T6Jmfnx9VUPQC1bos2qLdqimi3REU000xtERHgiGpeUhw/yzVnD/NcynDW6M6yvDV4uxiqaYiuaaImqq3VPhpmmJ2ieqdp+kOy4K8WMs4m5Vdm1a+RZzhYj5Vg6qudtE/x6J8NMz9cT0T4JnZTzz5O2dX8k4xabuWK5ijF4iMFdpieiui783afoqmmfpiHoYDrNS57l2msjxmb5ziacNgMLRz7lyr8IiPDMztER4ZmEZ8RuUhqrP8AG3bOmLs5FlUTMUdjppqxFyPHVXO/Nn0U7beOetkXLQ1ldxOfZdpHC3ZjC4S3GLxVMT+vdr35kT/Np6f6/ofrkncKcBnli7q/UmFoxWGtXZs4DDXaedRXXT+tdqieiqInoiJ6N4q8UA1Xl+sOKt6iMfgs51fiLP63ZKbt+7a/xpbS4UcpbNcHmVnLOIfNxeCrqi3OYUWoovWJ6t66aY2qpjw7RFUdM9PUrymmKaYppiIpiNoiPA1Lx84UZTrfTWOzDD4ezhdRYS1Ves4ummKZu82N+x3Nv1omI2iZ6Yn0bxITZprjfxBzDWOVYa7qO/ODxGPtW6rXYLO00VXIiad+Zv1Tsu55j6F/7b6e/pHD/m0vTgHHzHHYXLMBiMbmGIt4bCYeibl29cq5tNFMRvMzKR+KPKczTG4u9gdA26cBgaZmmMfftxXeu+mmmrooj6Ymerq6nZcszXd75TgtF5femmzFFOLx/Nn9eZn+Dtz6I250x6afE4fJS4S4DPMNXrDU2FoxWFouzawGFvU863XVT+tdqieiqIn5sRPRvEz4IBqmnWfFPMbc5hZzvV12xPzuy2Lt+LX/AHfmsm0LyjNa6exlujOsRGe5dE7XLOKiKbsR4ebciN9/53OhdNNMU0xTTERTEbREdUJ/5VHC/Ls40ljdV5XhLeHzvLqezYiq1TFPymzH63P266qY+dzuvaJjxbBuLQurcp1vpvDZ1kV+bmFvfNqpqjau1XHXRXHgqj/KY3iYl36JOSBq+9k3ESrIL1yfkGc26qYomeim/RTNVNX1xFVPp3jxLbAABgHH7vNas/4Kf3wiHgpgMLmnFTTmAzCzRfweJxHYb1quN4roqpqiYn6pW9x+7zWrP+Cn98Iq4A9+XSf/ABtP7pB8OMOg8Xw61visquTXVg6p7PgcRP8AtLMz0dP7UdU+mPFMK+5N3EqNe6Npw2Y3oqz/ACuKbOK50/OvUfxLv17bT/KifHDsuPvDm3xE0TdsYeimM7wPOv4C5PRvVt863M+KuI2+mKZ8CJOG+r8x4da5wub4ei5TXh65s4vDVfNm5b32rt1RPVPR0b9UxE+AHpM0Lyz+9Pgf6Ws/lXm68gzjBZ/kuCzbKr0X8DjLVN61cjw0z4/FMdUx4JiYaU5Z/enwP9LWfyrwNP8AIw77GN/om9+bZW0iXkYd9jG/0Te/NsraB1WqdQ5ZpbIsVm+eYqjC4DDU86uurrmfBTTHhqmeiIjrR/xD5TOps5xV2xpKmjJMtiZii5NFNzEXI8dUzvTT9FMbx45fLlb67vZ/rmdN4S9P6LyaebXTTPRcxEx86qf5sTzY8UxV42weSzwhy6jIcNrHUuDt4rG4v5+AsXqYqos24nouc2eiaqp6Y36o2mOmegNE06u4q4q18vt5zrCuxPzuy27uI7Ft9XzdmS6I5RmttP4q3TnGIoz3ARO1dnF0xTdiPDzbkRvv/O50ehdTSPKJ4P5fq/T2NzrJcHbsamwlE3oqs0xT8spjpqoriOurbqnr32jq6g2Nw61zk2v9PW82yG9NVG/MvWLm0XLFf7Ncf49U+BlDz04A67vaE4h4G/XemnKsdXThcdRM/Nm3VO0Vz6aJnnb+LePC9CwAAAAAYjxY1dRobQGbZ7MU1X7FvmYeirqrvVTzaI+jed59ESDCON3HPLeHtyrKsss28z1FNMTNmatrWGieqbkx07z1xTHTt0zMdG8v5pxh4marx80YfO8yorq6acNlVE2ubHiiLcc6frmWPaH09mnEriFhctnEV3MZmN+q7isVc+dNNPTVcuT4523+mdo8L0G0To7I9FZLayzT2Bt4azTEc+5tE3L1X7VdXXVP/wBRtHQCEqOI/FDTGJt14rPtRYe5PTTTmNVdyKv6t2JiW+ODXKSt51jsPk2u7eHweKuzFFnMbXzbVdU9UXKZ/Umf2o6PRCic4yrAZ1l17AZvg7GNwd6Nq7N+iK6avqn96C+ULw0jhzq+ijL+fVkeYU1XsFNc7zRtMc+1M+Hm7xtPiqjw7g9AE28rHX2p9G5zp6zpnN72X28Th7td2m3RRVz5iqmIn50T42T8lPXd7V2ga8uzK9N3M8lqpw9VdU71XLNUT2OqZ8fzaqf6sT4W6weYmq9T5zqzNIzHUWOuY7Gxbi1F2ummJ5kTMxHRER4ZdzpfidrLS2U05Zp/PcRgsDTXVXFmiiiYiqeuemmZbD5ZPfcs/wBGWf79xvbkid5nCf8AGYj+8DHuSXrrUus8RqenU+bXswjC0YabMXKaaeZzpu87bmxHXzY+5RQAAAkflraU+T5tk2qsPb2t4qicDiZiOjslO9VuZ9M086P6kOx5E2qN7efaWv3OmmYzDDUzPg6KLn/7Ofrlu3jfpTty4Y53ldu3z8XFn5RhYiOns1v51MR9O00/1pQ7wV1R2n8TshzW5XzMLF+LGJmZ6OxXPmVTP0RPO+mmAejgOg1/qG1pPRec57e5u2Bw1d2imrqqr22op+uqaY+sES8qHVHbLxbzK3auc7CZVEZfa2no3o3m5P8AzzVH0RCkeSbpTte4W2cwv2+bjM6uTjKpmOmLX6tuPo2iao/noz0hk2L1prfLcqprrrxWZ4uKbl2emYiqreuufojnVT9D0twGEsYDA4fB4S3FvDYe3TatUR1U00xtEfVEA+7BeLPE3JeG2S04rNJnEY6/vGFwNqqIuXpjw/yaY8NX756GaY3E2cFg7+KxVyLeHsW6rtyueqmmmN5mfqh5w8RNU5lxH1/iszrpuXLuMvRYwWG337Hb32t24jx9PT45mZ8IMv1Zx/4gamxtVGAzCcpw9dW1vDZdRzavR8/prmfomPoh0t3WfFTJ4jG4vOtW4e1vvFeKu3+x/dX81YvBfhTlHDvIcP8A9Hs39QXbcTi8dVTFVXOmOmiif4tEdXR17by2Rcoou26rdymmuiqNqqao3iY8UwCPuGXKdzjA4yzg9eW6MxwFUxTONsW4ov2vTNNO1NceiIifp6lc5VmOEzbLsNj8txFvE4LE0RctXrc7010z1TCSOVTwiwOnbVGrdL4WnDZfduRax2FtRtRZrq/VuUR4KZnomI6ImY263L5Gmu71rNMXovH3pqw1+irFYCKp/UuU9NyiPRMfO28E01eMHb8qviHqvR+scowems5vYDDXsB2W5RboomKq+yVxv86J8EQmrV+sc/1jicPiNS5ldzC9h6Jt2qrlNMc2mZ3mPmxHhemiQOW9/wBqtNf8Fc/vg0tpHiHqvR+BvYPTWc3sBhr1zs1y3boomKq9ojf50T4IhV/JO1nqHWWT6hvamzO7mFzDX7VFqq5TTTzImmqZj5sR4ocDkTd77PP6Un8q2ogBNfGblI2skx2IyXQluxjMZamaL2Y3fnWbdUdcW6Y/XmP2p6PRLK+VTru9pDQFOAy29NrNM6qqw9FdM7VW7MRHZao9O000/wBffwJx5N/DK1xD1ZeuZtTXORZZTTcxNNMzHZq6pnmWt/BE7TMzHgjbo3iQdTVxC4palvXMRhc91LiJifnfo+q5bop8P6tqIiPuc/TvHHiLpbHxRic3xGOpt1bXMJmtHZd/RMztXH1TC9cuwGEyzBWcHl2Gs4XCWaebbs2aIooojxREdEMJ4w8NMq4iaaxGHxGHtUZxbtzOCxsUxFduuOmKZnrmiZ6Jjq6d+uIkH44OcUsp4mZLXfwlE4TNMNtGLwNdXOm3v1VUz/Gonx/VPp2E84+EuqcToHiVlmY11VWbdq/8mx1uejezVPNuRMejrj00w9HAYFxe4nZRw0ySjFZjTVisfiN6cJgrdURVdmOuZn+LTG8bz6eiJSHqXjxxE1RjpoweZ3cutXJ2t4TK7fMmP63TXM/X9UPlyns4xObcZs8oxFdU2sDNvCWKJ6qKKaImdvpqqqn61Q8mbR2UZBwzyjNMJh7VeaZpYjEYnFzTE1zzp3iiJ8FNMbRtHhiZBJt3W/FPJObisZnerMNRvvFWMuXpomfor6G0eF3KczTCY2zgdf26Mdga5imcwsWoovWv5VVNPza6foiJ+nqV1iLFrE2LlnEWqLtm5TNNdu5TFVNUT1xMT1winlE8HsVketaL+icizDE5Vj7XZps4LC13aMNciZiqmObE7Uz0TEemYjoiAWpgsVYx2DsYvB3rd/DX6Kblq7bq3prpmN4mJ8MTD7NMclKc9w/DW5leo8vx+Cu4DGV28NTjLFdqqbNUU1RtFURMxFU1/ubnAcPOrtdjJsfes1TTct4e5XTVHgmKZmJcwB50Zvxf15nGV4rLsy1HicRgsVbm1etVW7cRXRMbTHRTuxDJM2x2R5thszynEVYbHYavn2b1MRM0VePp6Hojxr70er/6Mv8A9yUQ8n/vzaT/AOMj+7IOR/px4kedWL9Va916D4aqasPaqqneZoiZn6n0fyuqmimaq5immI3mZnaIgGI8TuIOS8O8gnMs7uVVXLkzRhsLa27LiK48FMeCI6N6p6I+mYiY/wBZcofXeo8XXRleLpyTB1Ttbw+Bpia/RvcmOdM/RtHoYtxn1vieIPEDHZlFddeBornD4C107U2aZ2p2jx1frT6Z9EK94D8Ist0Fp/C4zMMJav6nxFuK8RiLlMVTYmY/6q3+zEdUzHXO/g2iAku7rDipl1v5dic51fZsx09kv3b/AGP/AL3zWweG/Kb1DlWLtYbWlFOcZdMxFWIt0U28RbjxxttTX9ExEz41nVRFVM01RExMbTE+FKXKp4QYDL8rr1lpfCW8LTbriMxwtmnm0TFU7RdppjqneYiqI6J338EzIU7p/Ocv1Dk2FzXJsVbxeAxVHPtXaJ6Jj/CYnomJ6YmJiXYI05Huu72V6suaSxl6Zy7NIquYamqei3iKad528UVUxMT6aaVlgijihxu4hZJxF1HleV6g7BgcJjrtmxa+RYermUU1TERvVbmZ+uXO4hcpLPMRleXZZpPEU2L1GEs/LszqtUzcu35ojskW6Zjm00xVvG+3TPVtHXqnjX33NX/0nf8A78qc5N/BvJMu0nl2pdQ4HD5jm+Y2qcVZpv0xct4a1VG9HNpno50xMTMz0xvtG207hoPhtxI1ri+JOmbWL1VnV+xic0w1m9Zu4yuq3XRVdpiqmaJnm7TEzHUv984w9mKKaItW4oo2mmmKY2jbq2fQAAAAEV8tbvp5V/Qtr8++2ryKe9Zmv9NXfyLDVXLW76eVf0La/Pvtq8invWZr/TV38iwDf4ADTXG7jnlvD25VlWWWbeZ6immJmzNW1rDRPVNyY6d564pjp26ZmOjfN+LGrqNDaAzbPZimq/Yt8zD0VdVd6qebRH0bzvPoiUD6H09mnEriFhctnEV3MZmN+q7isVc+dNNPTVcuT4523+mdo8IMhzTjDxM1Xj5ow+d5lRXV004bKqJtc2PFEW450/XMuPRxH4oaYxNuvFZ9qLD3J6aacxqruRV/VuxMSu3ROjsj0VktrLNPYG3hrNMRz7m0TcvVftV1ddU//UbR0O0zjKsBnWXXsBm+DsY3B3o2rs36Irpq+qf3gnbg1ykredY7D5Nru3h8HirsxRZzG1821XVPVFymf1Jn9qOj0QpV5/8AKF4aRw51fRRl/PqyPMKar2Cmud5o2mOfamfDzd42nxVR4d1K8lPXd7V2ga8uzK9N3M8lqpw9VdU71XLNUT2OqZ8fzaqf6sT4QbG4m4m/g+G2rMVg712xibGU4u5au2q5prt102a5iqmY6YmJiJiYRLwt4t59kuvMrzDVGp8/xuTWJuVYjD3cbdvU3I7HXERzKqtpnnTG2/h2no61q8WO9ZrL+hcb+RW879F5HVqbVuT5JReixOPxVvD9lmN+ZFVURM7eHaAbW1bxy4ha8zW7hNKRjcuwczPY8JlVuqu/NPgmq5THO3/m7R6GF5rm3E7T9VOKzbHayy2ap6LuKu4mzvP01TG6+tFaRybReR2cq0/g7eGw9ERz64iOfeq8NddXXVVP/lG0dDuMZhcPjcLdw2MsWsRhrtM0XLV2iKqa6Z64mJ6JgEdcJOUlnWVZhYwGurs5nlNyqKJxnMiL+H/lTt+vT49/neKZ6psbCYmzjMLZxOFu0XsPeoi5buUTvTXTMbxMT4YmEH8pXhtY4f6xtXcotzRkeaU1XcNRvM9hrpmOfb38Ub0zHoq28DefI31bdznQ+OyDGXJrvZNdp7DNU9PYLm800/VVTX9ETEAoIABI/LgwV6nPdL46aZnD3MNesRPgiqmqJn8Ko+5XDC+LmgcHxF0diMmxdcWMRTVF7CYnbfsN2InafTExMxMeKfHsCf8AkUalwGFxmfaexV2i1jcZNvE4aKp27LzYqiumPTETE7eLneJWjzR1bpbUXD7UUYTOMPiMvx1mvn2MRbqmKa9p6K7VcdcdXTHTHh2ltrQfKd1Nktq1hdTYSznuGo2js01dhxER6aoiaavrp3nwyC1GD8YeH9riTpGnJLuP+QTTiaMTTfiz2XmzTFUbc3nR1xVPhYvpDlEaC1DVbtYnHXsmxNXRzMxt8yjf/eUzNMR6ZmG28LibGLw9vEYS9bv2Lkc6i5aqiqmqPHEx0TANLcH+A0cN9XTnlrUleP52Hrw9VicF2LnRVNM787sk9U0x4Gi+KnF/XuT8SNS5dluo8Th8FhcfetWbVNu3MUURVMRHTTuuIB5c53muNzzNcTmea4irE47E19kvXaoiJrq8fR0MwynjBr3KMswuXZbqPE2MFhbdNmzapt25iiiI2iOmnd+uP3fl1Z/xtX7oXDwW70mkP6Lw/wDcgH44KZvj8+4WadzPN8RVisfibE13b1URE1zz6o36No6oh2uvNYZPobTt/Oc/xE2sNb+bRRTG9y9XPVRRHhqnb6I6ZnaI3ZCk7lTac1zrDXdjD5RkOZYzJMvw9NNiqzbmq3Vcr+dXV9P6tP8AVBh2uuUnrHPsVct6frt5Fl8ztRRYpi5eqj+Vcqjon+bEfWxK7q3itbtTjrucaxosbc7stV7ERb28f7Oyl+TNwlw2mNO2s91HlXN1NiLlc004q38/CUU1TTTFMT1VTtzud17TEeNvgEM6D5SGssgxlqjPb9GfZbvEV28RTFN6mnx03KYjp/nc76llaK1TlestN4TO8jvTdweIp6qo2rt1R+tRVHgqif8Ay3iYlMvLF4f5ZlNvLtWZPhreErxWI+SY23apimm5XNM1UXNo6p2priZ8PR4d9/ryIc6vxj9S5FXXM4aq1bxtumZ6KaonmVTH0xNH/LAKxRBxC45cRco1/qXLcv1D2HBYPM8Th7Fv5FhquZbou1U0xvNuZnaIjpmd1vvNbix309Zf01jfz6wbf4mcpHPMZZw+WaOxEYS3bsUU4rMpt0zdv3ebHP5kTG1FO+/TEbz1xsxLhLxF1njeKWmcPjdU51icNisxs2r1m9jK67ddFVcRMTTM7dU+Jv7k8cGskyTSmXZ9n2Bw+YZ5j7VOJpm/RFyjDUVRvTTRTPRztpiZq6952jo696xYtRTRTFqiKaJiaY5sbU7eIH7qqimmaqpiKYjeZnqhK3F7lMX7GPxGVcPaLM0WqporzW9RFfPmP/VUT0bfyqt9/BHhnbfKWzjE5LwZ1BewVdVF6/TbwvPp/i03K6aa/vpmqPrSNyddK5dq/ipluX51RTdwNui5ia7FXVe5kbxRPo32mY8MRMA+VOu+KeoKq8ThM71Tiad95qwNd2miPqt7RDmZFxu4j6Yx3Nv51isX2Or+EwuaUdl39EzV8+PqmF+4bD2cLh7djC2rdmxbpimi3bpimmmI6oiI6IhgPGnhxlev9J423fwlv9MWLNVeBxdNH8JRciN4p365pmeiY9O/XEA4HBPjBlfEvB3LHYvkGe4aiK7+DmreKqerslufDTv1x1xvG/gmdovPzhTkGttL8RdP5ta0xqCzRZxlum9VOX3qYm1VPNuRM83q5s1P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vOPurO07hbnOPtXOZjcRR8jwsxO09lubxvHppp51X9VHPJ10r22cWMmw923z8Hgqvl+I6N45luYmIn0TXNEfW2Ly0dWfLtU5ZpjDXN7OW2vlOIiJ/21yPmxP0UbT/AF5ac0xp7XU4anMtLZRqacPiKZpjFZdhr/MuRE7TEV0RtMRMT4euAek7o9cafs6q0hm+R4naKMdhq7MVT/EqmPm1fVVtP1IQ/RXF/wD9g196nGf5H6K4v/8AsGvvU4z/ACB0Gh87xeguImW5ncort4jK8ZzcRa/jc2Jmi7R9M0zVD0mw1+1isNaxGHuU3LN2iLlFdM7xVTMbxMfU8x9SZJn+U4qLmpsszTA4nFTVcivMMPctV3p3+dVvXETV0z0z6Vs8lXVnbLwrwuEv3Odjcmr+Q3ImembcRvan6ObPN/qSDcaHOV3pX9BcTf0rYt83CZ1ZjEbxHR2anam5H9yqfTWuNpjlYaV7YeFeIx1i3zsZk1yMZTMR0zb/AFbkfRzZ50/zAdpyaNTds3CLKKrtfPxWXROX3unp3t7cz/uTR+LDOWfqX9HaFy7ILNe17NcT2S7ET12bW0zE/wBebf8AyywLkV6m+R6qzfTl+va1mFiMTYiZ/wBrb64j0zTVM/1GH8qnUs6i4u47DWa+fhsqopwFuI/aj51zo8fPqqp/qwDY/In0rvXnmqsRb6I2y/DVTHh6K7k/lxv6ZVYw3g9paNG8N8jyaqjmYm3Yi5ifH2av59f3TMx9EQzIHl7qTMK831FmmY3qpquYzFXcRVM+Ga65qn96rcr5UWk8tyzCYHDafzmmxhbNFm3EdijammmIj+N4oSVisN8jzK9hcTFUdhvTbuRHXG1W0/uWTb5LGhbtum5bzfUdVFcRVTVGJsbTE9U/9SDid1fpjyBnX32veYnxW5Q+ntacP840/hsmzSzfxtuimi5e7HzKaqa6a4mdqt/4rOe5U0P5V1J/aLHwTuVND+VdSf2ix8EE/wDJexVWF436d5s7U3uz2q48cTYubfjET9S3+If/AGA1N/RmJ/Kqa80TyetKaP1TgM+yzMM8u4zBVVV26MRetVW5maZp6YptRPVVPhhsPiH/ANgNTf0Zifyqgee/CTvqaN/pnB/nUPSh5r8JO+po3+mcH+dQ9KAAT1yueIuN01kuC03kt+vD43NKKrmJvW52rosRO3NifBzp3jfxUzHhBmOvOPGiNH4m7g72Ou5nmFuZprw+XURc5k+KquZiiJ8cb7x4mssZytsJRcmMHpC/do8E3cwi3P3Rbq/e1zyduDNriNVis2zy/esZDhLvYeZZnavEXdomaYqn9WmImneevp2jbriqsp4PcPsrs028PpPKrkRG2+KtfKKp+u5zpBPGtuU52z6RzjI+1H5L+kMLXhuzfpLn9j50bc7m9ijfbxbw1pyeO/TpT/ip/uVK24vaD0hgOF2qcXgdK5BhsVZy69XavWcus0V0VRTO001RTvE+mEk8njv06U/4qf7lQPQ95r8WsZXj+KGrMRXMzNWaYmmN/wBmm5VTTH3RD0oeavFbC1YLidqzD1xtNGa4nb0xN2qYn7pgHoLwzy+jKuHemcDapiIs5dh6Z28NXY4mqfrnefrZK6HQGLox+hNO4u1O9F/LsPcifpt0y74GNcTu9tqz+icX+TWgHg332dH/ANLYb8ylf3E7vbas/onF/k1oB4N99nR/9LYb8ykHpG80uJ+YV5rxG1PjbtUzN7MsRMb+CmLkxTH1RER9T0teZGu8NXg9b6hw12JiuzmOIt1RPji5VAKV0lyl9K6e0tlGT2shzeacBhLWG3p7FEVTRTETP63hmN/rdt3V+mPIGdffa94yTkxaGzPJcBj6M11FNOKw9u/E04ixttVTFXR/A9XS5vcqaH8q6k/tFj4IMT4gcpLTep9E55klnJM1t3cfhLli3Xc7Hzaapj5sztV1RO0tLcAsXVg+Mmk7tE7TVjabX1VxNE/hVKle5U0P5V1J/aLHwXaaX5N+kNN6iy3OsDmOf3MVgL9GItU3r9maJqpneIqiLUTt9EwDdYADBeOvef1d/R9z9zOmC8de8/q7+j7n7gRBwL78Gkf6Qt/vejLzm4F9+DSP9IW/3vRkGiuWT3o7P9J2f7lxqXkT98nOf6Jr/OtNtcsnvR2f6Ts/3LjUvIn75Oc/0TX+daBu3lU6R7ZuFmKxmHt87HZNV8utzEdM24ja7H0c3539SGhuR/q79B8Q7uR4m5zcHndrsdMTPRF+jeqifrjn0+mZhbGIs28RYuWb9FNy1cpmiuiqN4qpmNpiXnBrjJsbw34oY7BYWuu3fyrGxewd2euaImK7VX/Lzfr3B6RPPXlBasq1pxVzXEYaubuDwtcYDBxT070W5mJmPHzq5qqj+dCs+IfE3DYTgPXq7LbkW7+Z4Si3g4iemi/djaY+mj58/wBSUscmfSPbZxVy6b9vn4HLP/SGI3jonmTHMp+uuaejxRILM4P6Tp0Vw6yXJaqIpxNuzFzFTHhvV/Or+naZ2j0RCMuVH39tTfZf/C2l/oA5Uff21N9l/wDC2gV1yeO8tpT/AIWfzKmd5t/qrG/7mv8AuywTk8d5bSn/AAs/mVM7zb/VWN/3Nf8AdkHmBlP+tcH/AL6j+9D1JeW2U/61wf8AvqP70PUkAAEjcuG7TOe6VsxPzqMNfrmPRNVER/dlkfIgtTGmNTXenm1Yy1RH0xRM/wDzQ1Fyq9TWtRcW8ZZwtyK8NlVmnAU1RPRNdMzVX91VVVP9VR/JOyC5knCDB379E0Xc0xFzHTEx0xTO1FH1TTRFUfzgbazb/VWN/wBzX/dl5e5fbpvY/DWrkb0V3Kaao9EzD1Czb/VWN/3Nf92XmBlP+tcH/vqP70AujucOG/krF/227/m/NfJv4cVUzEZZjKZ8cY25v+MtxgJN4scmWzlmS4rNtDYzFX6sNRN25l+KmK6q6Y6Z7HXER0xH8WYnfx77ROBcnri7j9EagwmVZriq72mMXci3dtXKt4ws1TtF2jxRE/rRHRMbz17LveZfEHCWcBr3UuDwsRGHw+Z4m1biOqKabtUR+EA9NBj3DrFXcbw+0xisRMzfv5XhbtyZ65qqtUzP4yyEAAHn3ymu/jqj+fY/8PbcDTHBvXmqMjwucZFkXyrLcVFU2b3yyxRzubVNM/NqriY6aZjphz+U138dUfz7H/h7ateTL3jdL/zL/wD4i4CT+584n+bP/wCH4X4jWWPwd/L8wxGCx9quxicPcqs3rdUfOoqpnaqJ9MTEvUxHvLE0B+jc8w+scus7YTMJixjYpjoovxHza/61MffT6Qbh4EcJ9I6XynAaiym9VnOPxlim7azG/TEcymqOq3R0xR4p6Zq6438DcKWuRtxA59rFaIzK986jnYrLpqnrjruW4+j9eI9NfiVKA15xB4xaN0LerwubZjN/MaevBYOnst2n+d0xTTPoqmJdLymeIOK0JoOmnKLvYs4zS5OGw92Ou1TEb13I9MRtEeKaonwJa4FcML/FPU2L+XYu9YyvBxF3G4in51yuquZ2opmd/nVbVTvO+209YNy5hytcuouTGX6Txd+34Jv42m1M/VFFX73W4vlZ/KMLes9pfN7JRVRv+ld9t423/wCpbryLgrw9yaxRbsaYwOJqiOm5jaZxFVU+OefvH3REOwzPh1om3lmLqo0fpymqmzXMTGWWN4nmz4eaDz60R/20yD+kMP8AmUvTl5jaI/7aZB/SGH/MpenINdcofvLar/4WPzKUg8mPv56Y/nYj/wAPdV9yh+8tqv8A4WPzKUg8mPv56Y/nYj/w90HoGADy3o/1vT/v/wD5nqQ8t6P9b0/7/wD+Z6kAmDlx/wCqtI/77E/3bbjchj9XWv04L/8AbuTy4/8AVWkf99if7ttxuQx+rrX6cF/+3BVD54n/AOz3f5s/ufR88R/9nu/zZ/cDy/090agyzb/2q1/fh6iPLvT3+v8ALP8AirX9+HqIDz35SeMrxvGzU9dczMW7tuzTHiii1RT/AILD5POX0ZbwY0tat0xHZML8oq9M3Kqq/wD5kdcpDC1YPjZqi3XG3Pv0XY9MV2qKv8VmcBMXRjeDmkrtud6acDTZmfTRM0T+NMgz58sX/wDZb38yr9z6vli//st7+ZV+4HmDpv8A7RZX/wAVa/vw9Q3l5pv/ALRZX/xVr+/D1DAAAQlyr9K9r3FXE46xb5uDzm3GNomI6Iufq3I+nnRzv667WjeV5pX9O8M4zaxb52LyW9F/eI6ew17U3I/uVfRQDKuTxqbtp4S5HiblfPxWEt/IcR07zz7XzYmfTNPMq/rNbctTUvyPSuT6cs17Xcwvzib0RP8As7cdET6Jqqif6jGORPqbsGc55pm/XtRirVONw8TPRz6Pm1xHpmmaZ/qNd8pfUVWqeMWaW8PM3bGXzTltimnp3miZ58R/98qr/AG2+RPpXsWBzzVWIt/OvVRgMNVMfxadq7k/RM8yP6sqhYtwu0xTo7QGR5HFMRdwuHp7PMeG7V865P8AzTUykEhcq/hXmVvUWJ1pkmGuYrL8VTTOOotU86rD3KaYp58xH8SYiN58E779cMG4UceNR8P8vt5VNixmuS25maMNfqmiu1vO8xRcjfaN5mdpiY8Wy9mtdY8EdB6ru3L+MyWjB4yvpnEYCrsFUz45iPmzPpmmZBh+muVDozMZot5zhsyye7P61VduL1qP61Hzv+63HprU2SanwXyvT+aYTMbEfrVYe7FU0T4qo66Z9ExEpt1VyT4i3cuaU1HM1x+rh8xtdf03KPcaCx+E1Zwq1l2K5VisnzrDbV012q+iuieqYmOiuidurpidpiY6JgHpMNecC+IMcRtC2czv26LWZYe5OGxtuj9XskRE86mPFVExPoneOnZsMAAAABiHFvVVOjOHed53FUU4izYmjDRPhvV/No6PD86YmfREsvSjy19Wc/EZLpPDXOi3E5hioifDO9NuJ+rnzt6YBpHg1pirWvE7JMrvUzdw9zEdnxc1dO9qj59e8+mI5v01Q9HHmnpbINaXrX6T0plOorlure18ry3DXpienpp59EeOI3jdkP6K4v8A/sGvvU4z/IF+agyrDZ7kWYZVjqedhcbh68Pcj+TVTMTt6el5vYO9mPD/AIg0XJjm5lkmYbVU9UVVW69pj6J2mPolkv6K4v8A/sGvvU4z/JieqMj1Lll+nF6qyvOMJexVU829mWHu26r0xtvtVXEc6Y3j8AeleTZjhs4yjBZlga+yYTGWaMRaq8dFVMVR+EuY0PyPtWfpvh1dyTEXOdi8lvdjpiZ6ZsXN6qJ+qefT9EQ3wCMuWZpX9Ga3wGosPb2sZtY7HemI/wBta2jefpomj/lluXkmam/T3CjD4G9XzsVk96rB1bz0zb/Wtz9G1XNj+Y7blK6V7auE2a02bfPxmXRGYWNo6d7cTz4+uia+jx7J55HOpv0TxGxOS3q+bh85w000xM9HZre9dP8A3eyR9cA3PyvdS/oXhd+jLNfNxOc4inD7RPT2Kj59c/hRTP8AOav5Fmlflmpc21NiLe9rL7UYXDzMf7W5+tMemKI2/rui5YOpf0xxNt5TZr52HybDU2piJ3jstzauufumiP6ql+T3pXtS4UZLhLtvmYzFUfLsTExtPPubTET6Yp5lP9UGx3mlxPzCvNeI2p8bdqmZvZliJjfwUxcmKY+qIiPqelrzI13hq8HrfUOGuxMV2cxxFuqJ8cXKoBSukuUvpXT2lsoye1kObzTgMJaw29PYoiqaKYiZ/W8Mxv8AW7bur9MeQM6++17xknJi0NmeS4DH0ZrqKacVh7d+JpxFjbaqmKuj+B6ulze5U0P5V1J/aLHwQYnxA5SWm9T6JzzJLOSZrbu4/CXLFuu52Pm01THzZnarqidpaW4BYurB8ZNJ3aJ2mrG02vqriaJ/CqVK9ypofyrqT+0WPgu00vyb9Iab1FludYHMc/uYrAX6MRapvX7M0TVTO8RVEWonb6JgG4c2/wBVY3/c1/3ZeZmkP+1mS/8AHWPzKXpnm3+qsb/ua/7svMzSH/azJf8AjrH5lIPT0ABrPX/G3RWicTcwePzCvG5lbnavCYCiLtdE+Kqd4ppn0TO/oY1yq+ImM0bpHCZZkt+qxmmcVV0dnonaqzZpiOfNM+CqZqpiJ/nbdMJ75PvCSeJua4zFZpib2GyPAzTF6u1t2S9cq6Yopmd4jo6Znp646OneA2tjuVrgaLkxgdI4m9R4JvY6m1P3RRV+90moeVP+mMgzPLO07sPy3C3cN2T9Kc7mc+iaedt2GN9t99t4b6ybg1w9ymzTbw+lctvbR+ti6PlFU+mZubvjrrh/o3C6I1Dfw2ktPWb9rLsRXbuW8ts01UVRaqmJiYp3iYnwgiHg732NHf0thfzaXpI82+DvfY0d/S2F/NpekgPO3lA4yvHcZtWXbkzM04ybMfRbpiiPwpWxwLy+jLOD+krFqmKaa8vt4idvHdjsk/jXKJePuEqwfGTVlquNpqxtV36q4iuPwqhcPBbF0Y3hJpC7bnemnK8PamfTRRFE/jTIMzdfqH/UGZ/8Ld/uS7B1+of9QZn/AMLd/uSDzX0L/wBt9Pf0jh/zaXpw8x9C/wDbfT39I4f82l6cA85+O+YV5nxh1bfu1TM0Y+5h438Vr+Dj8KIbq4dcozS+kdD5JkP6DzauvA4am3crt9jimu5111R87qmqap+tovjLhq8LxZ1hbuRMVTmuJufVXcqqj8KoURonk26J1Do7I85uZpqCLmPwVnE1xaxFnm0110RNURvamdomZjr8AOd3V+mPIGdffa951mqOU7pnOtNZtlcZFm9M47CXsNE19i5sc+iaen53V0sg7lTQ/lXUn9osfBO5U0P5V1J/aLHwQSpwoxVWC4naTxFE7TRmuG39NM3aYmPumXpU0Zk3Jk0blOb4HMcNmeoar+Dv28RbpuYizNM1UVRVETtaidt48beYAAMA4/d5rVn/AAU/vhFXAHvy6T/42n90rV4/d5rVn/BT++EVcAe/LpP/AI2n90g9FEgcrvhp+jMzjWuT2NsFja4ozCiiOi3enqufRX1T/K9NSv3Bz7KcFn2TY3Ks0s038Di7VVm7bnw0zH4T4YnwT0gkzki8S/0Vms6Lzi/tgcdXNeX11z0Wr89dv6K/B/K/nNj8s/vT4H+lrP5V5KvEvR+Y8Otc4rKL9dyKrFcXsHiqfmzdtTO9FyJjqno2nbqmJjwNu8UeI1viJycstvYmun9N4HNrFjH246N6uw3ubciPFVEb/TFUeAHWcjDvsY3+ib35tlbSJeRh32Mb/RN782ytoHl9nuNu53qTMMdXM1Xsdi7l6ZmeuquuZ/xem2T4C1lWUYLL8NEU2MJYosW4iNtqaKYpj8IeY2Ms3Moz6/YuUzF3B4mqiqJ8dFW3+D0/wmIt4vC2cRYq51m9RTcoq8dMxvE/cD6gA80uKGWW8n4j6ny/D0xTYw+Y36LdMRttR2SebH3bPQ/QGPrzXQmnMwuzNV3F5bhr9cz4aqrVMz+MvPXixjqMy4naqxdmedauZniOZPjpi5MRP3RD0E4a4SvAcOtLYS7G1yxleFt1x/Ki1TE/iDJAAAAE4ctvMK7OjNP5fTMxRicdVeq2nr7HbmI/MUemvlvYSuvSumsZEfwdnG3LMz6a6N4/LkGLciHLbd7U2pszqpibmFwlrD0zMdUXK5mfyoV6krkO423bzbVuBmr+FvWMNfpjxxRVcifzIVqA0Pyysst4vhXh8bNMdmwWYW6qatunm1U1UzH0TM0z9UN8NF8sfHUYXhJbw9U/PxeY2bdMfRFdcz/3fxgGoORbj67HEvM8FvPYsVlldUx/KouUTE/dNX3rTRPyMMJXf4p43ERH8Hh8ruzM+mq5biI/f9y2ARByye+5Z/oyz/fuN7ckTvM4T/jMR/eaJ5ZPfcs/0ZZ/v3G9uSJ3mcJ/xmI/vA3SAAAA87uPulO0/innWBtW+Zg79z5ZhYiNo7Hc+dtHopq51P8AVeiKa+WnpT5ZpzKdUYe3vdwF35JiJiP9lc6aZn0RXG3/AN8BtbgVqjtu4WZFmNyvn4u3Z+S4mZnp7Lb+bMz6ZiIq/rNW8tPVHyLS2U6asXNruY3pxN+In/ZW/wBWJ9E1zE/1GOcibVHYsfnulr9z5t6mMfhqZn+NTtRcj6ZiaJ/qy1Zyj9UdtPFvOb1q5z8JgKoy/D9O8c23vFUx6JrmufrBsXkW6U+W6mzXU+It72svtfJcPMx/tbn60x6Yojb/AO+LBa74AaU7UOFeS4K7b5mMxFv5biomNp7Jc2nafTTTzaf6rYgNd8ofMLmWcF9VX7UzTVVhYw+8T4LtdNufwrlHfJty23mnGrTNq9TFVu1drxPTG/Tbt1V0/wDeppV9ykcHXjuCWqbVuJmqmzbvfVReorn8KZSVyX8bbwXG7T03aubRe7NZ39NVmuKfx2j6wX+ADEeLuWW834X6qwd6mKory6/XTvG+1dFE10z9VVMShDgjj68t4u6Rv25mJqzKzYmY/ZuVdjn8K5XpxVx1GW8M9VYu5O0W8sxG3pqm3VFMfXMxCBeDeErx3FjSFm3G8xmmHuTH8mi5Fc/hTIPSNIHLe/7Vaa/4K5/fV+kDlvf9qtNf8Fc/vgzfkTd77PP6Un8q2ohO/Im732ef0pP5VtRAIs5aWYV4jiVlmB509hwuW0VRT/KruVzM/dFP3PnwE406f4a6SxWW4/KcxxWNxOLqxFd6xzObzebTTTT01RPRzZn65fHllYauzxZw92qJ5t/LLNdM/RXcp/wdxwF4H6V4iaDjOc1zDObWNpxVzD3KMJetU0Rzdpjoqt1TvtVHhBnPdX6Y8gZ199r3jur9MeQM6++17zm9ypofyrqT+0WPgncqaH8q6k/tFj4IJA1bmNjONVZzmeDtV2cNjcbexNq3XtzqKK7k1RE7dG8RMPSPQ+Lqx+itP4u5O9eIy/D3apnwzVbpmf3tN9ypofyrqT+0WPgt45FllnJcky/K8LVcrw+Bw9vDW6rkxNU00UxTE1TERG+0dO0QCVeVjwrzKc/v61yPDXMVgsRbp+X27VPOqsV00xT2TaP4k0xG8+CYmZ62vuE/HXUfD7AUZXTZsZpktFU1UYW/M01Wt53mLdcdUTPTtMTHiiF8tb6y4J6E1ZduX8bktvCYyvpnE4CrsFcz45iPmzPpmmQYZprlRaNzGaKM5wuZZPdn9auq3F+1H9aj53/dbj0zqfI9UYP5Vp7NcHmNiNudNi5FU0eiqnrpn0TEJv1TyTqOx3LmldR1c+P1LGY2omJ+m5R1f8jQOaZfqzhVrGLV6rE5PnWG2rt3bNfRcomeiqmY6K6J26umOiYmOuAekw1zwH4hzxG0PRmGKootZphbk4bGUUdFM1xETFdMeCKomJ9E7x4GxgAAYVxr70er/wCjL/8AclEPJ/782k/+Mj+7K3uNfej1f/Rl/wDuSiHk/wDfm0n/AMZH92QeibEOMGYV5Xws1Xi7MzTdoy2/TRVE9NNVVE0xP1TO7L2Fca8JXjuEmrbNuJmv9G3rkRHh5lM1f/KCF+CWW2834taUwl6mKrU4+3dqpmN4qiieftPonmvR1518AsbbwHGTSd67PNpqxtNnf03ImiPxqh6KAOn1nllvOdI51lt+mKreLwV6zMTG/wCtRMb/AEu4dXqrHUZXpfOMfdnm28Lg71+qfFFNEzP7gecPDrH15Xr/AE3jrUzFVjMcPX0eGIuU7x9cbw9MnmPoXCV5hrbT+DtRvXiMww9qI9NVymHpwDzg4199zV/9J3/78r24U967R39DYP8AIoQTxr77mr/6Tv8A9+V7cKe9do7+hsH+RQDKQAAAAARXy1u+nlX9C2vz77avIp71ma/01d/IsNVctbvp5V/Qtr8++2ryKe9Zmv8ATV38iwDf4AJw5beYV2dGafy+mZijE46q9VtPX2O3MR+YxHkQ5bbvam1NmdVMTcwuEtYemZjqi5XMz+VDKeW9hK69K6axkR/B2cbcszPpro3j8uWPch3G27ebatwM1fwt6xhr9MeOKKrkT+ZAK1ABofllZZbxfCvD42aY7Ngswt1U1bdPNqpqpmPomZpn6oak5FuPrscS8zwW89ixWWV1TH8qi5RMT901fe2/yx8dRheElvD1T8/F5jZt0x9EV1zP/d/GGm+RhhK7/FPG4iI/g8Pld2Zn01XLcRH7/uBV3FjvWay/oXG/kVoM4Jd93SH9JWf70Lz4sd6zWX9C438itBnBLvu6Q/pKz/egHo6ADQXLQwNu/wAMMBi5p/hcLmdvar+TVbuRMffzfuau5FGKqt8Rs5wu/wDB3sqquTHppu24j8K5bP5aOPow/DHLsHzo7LiszomKf5NNu5Mz980/e1hyKMJXc4jZzi9v4OzlVVuZ8VVV23MfhTILOAABrHU3HLQums9xmT5vmOJtY/CV9ju0U4S5VETtE9cRtPXAM81BkWVaiy6vAZ7l+Gx+Dr67WItxXET4436p9MdLQ+suSxp7MK7l7S+aYrKLk9MWL0fKLMeiN5iuPpmam99NZ5gNS5Fg84yi7VdwGLo7JarqpmmZjeY6p6Y6pdmCA9bcAtdaVouX4y6jNsFR0zfy2qbsxHpomIr+6JiPGxvh3xH1Nw+zGLuR465Th+fvewN6ZqsXfHzqPBPpjafS9IEwcsTQGW28ksayy3D28PmFOIpsY3sdPNi/TXE82ur+VExEb9cxV09UA3dwq1/lnEXS1rN8sibN6mexYrC1Vb1WLm3TTM+GJ64nwx4p3iMxRTyM86v4LiXjMriufkuY4KuaqN+jn25iqmr6omuP6y1gedfH7vy6s/42r90Lh4Ld6TSH9F4f+5CHuP3fl1Z/xtX7oXDwW70mkP6Lw/8AcgGZvnib9nC4e5fxN23ZsW6ZrruXKoppopjrmZnoiH0RryueIuNzLVVzR2X367WVZfFE4qmidvlF6Yirarx00xMRt+1vPgjYNuau5Suh8jv3MPl04zO79E7TVg6Ii1v/AD6pjf6aYmGD3uVxaiuYsaMrrp8E15nFM/dFqXC4A8n/ACvPtOYTUutezX7OMjsmFy+3XNumbfgruVR86d+uIiY6Nt5nfaN/4LhXoLB24os6QyOqmPDewdF2fvriZBJnGjjt/pL0nYyXtc/RnYsXRiuzfLuzb82munm83sdP7fXv4He8iX/t/nv9GT+bQzXla6S03kXDLB4rJNP5Rl2KqzS1bm9g8Fbs1zTNu7M086mmJ23iOj0QwrkS/wDb/Pf6Mn82gFlPNbix309Zf01jfz63pS81uLHfT1l/TWN/PrB6F8P/APsHpv8Ao3DflUu+dDw//wCwem/6Nw35VLvgY3xI0rZ1rojNtP4i52KMZa5tFzbfsdymYqoq+iKqYmfRu8/cdgdVcK9bWqr1F/Ks6wNya7N2I3prjpjnUzPRXRMbx4piZifDD0mdXqLT2T6kwE4LP8twmYYWemKMRbivmz44memJ9MdIJm0lyr66LVu1q3T/AGSqOirE5dc23/8Avdfh/rNw6R45aB1Pcos4fO6MDiq+iLGYU9gnfxc6fmTPoiqWJal5L+i8yqruZPiMyye5P6tFu7F61H9Wver/ALzR3E3k8an0Zl+IzTA37Od5VYpmu7csUTRetUR11VW536I8M0zO3TM7RG4LqpmKqYmmYmJ6YmPCIb5OvF/NNKajy/Ic2xdzE6bxl2nD8y7VzvklVU7U10TPVTvMb09W289a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GzTHYfK8sxePxtyLeFwtmu/drn+LRTEzM/dEuS1FynsTnlXDS7lOmcqzLMcZml2mxdjA4au9NuzHzq5nmxO2+1NPT1xVPiBFOf5jj9da7xeN5lVzMM4xv8AB2t99qq6tqKI+jemmPoejmj8isaZ0tlWSYTbsOBw1FiKojbnTEdNX0zO8/WkPkz8MM9/0oYTM9SZDmeXYHLLdWKoqx2EuWabl39WimOdEbzE1c7o/ZWmAADSHK50r+nuGM5pYt87F5LejERMR0zaq2puR/dqn+Y0VyR9WfoDibGVYi5zcHndr5PMTPRF6neq3P8Aepj+etrNcBh81yvGZfjaOyYXF2a7F2j9qiqmaZj7pl57YrhxrzTeqrv6O01n969luMmcPi8Pl16uiubdfzblNUUzExO0TEwD0TfDH4Sxj8DiMHi7cXMNiLdVq7RPVVTVG0x9cS4unMwu5rkGXY/EYS/gr+Jw9F25hr9uqi5ZqmmJqoqpq6YmJ3j6nYg85bV3HcJuL0100zcxGR5hVTzZnm9mtbzHX4Irtz/3nbcCchv694z5fXmETfooxFeaY6qY350U1c/p9FVc0x/WbS5W3DfN8x1jl+oNNZNj8y+W4fsOLpwWGrvTRct7RTVVFMTtvTMRH8xlnJC0Fj9NZNnOc59l2KwGY427ThrVnF2arVymzRG8zzaoiYiqqr/uQChgAQHymNG3tJ8UcxvU2pjLs3rqx2GriOiZqne5T9MVzPR4pp8ajeTNxTwOq9K4LT+ZYmi3qHLbUWex3KtpxNqmNqa6fHMRtFUdfRv4Ww+Jmg8o4haauZTnNE0zE8/D4miI7Jh7m3RVT/jHVMfVMRVrngrrjQ+YVXrOAxOYYO1Vz7OYZbTVXtt1VTTT86iY6OuNt+qZB6Auh1rq3JtF5FezbUGMow2GtxPNp33ru1eCiin+NVPi+udo6UGYfizxJy+3GCp1Nm9M0xzebenn1x9dUTV+L7ZZoriTxPzW3fvYTN8fVV0fLsyqrptW6fRXX0bR4qd58UArvg9xmyLiT2XCWbdeXZzaiqurBXqudz6In9eiraIq8G8dEx9HSzDiH/2A1N/RmJ/KqYlwR4S5dwzym5V2SnG55iqYjFYzm7REdfY7ceCiJ+uZ6Z8ERmOurF3E6I1DYw1qu9fu5diKLdu3TNVVdU2qoiIiOmZmfADzz4Sd9TRv9M4P86h6UPPzhhoHWGC4laUxWM0nqDD4azm2FuXb13Lr1FFuiL1MzVVVNO0RERvMy9AwEYctfCX7fEfJ8XXE/J72V027dXg51F25NUf9+mfrWewHjNw2wXEvS36Pv3Iw2YYeqbuCxXN37HXttMTHhpq6ImPRE+AGsuRfqPAYjRWY6em7RRmeFxdeJ7FM7TctV00xzo8e1UTE+L5vjUW859R6B11w6ziL+Iy/McHdw9UzazHA86bf86m7R1b+Kdp8cOZa4n8T84t/o7C6gz3E1VfN5mGieyz9dEc7f6wU7yn+JGU6d0TmWnLd61ic8zSzOH+TU1bzYt1frXK9uro6o65mfFEpe5PUxTxo0pM/+1TH/cqZlo7k8arz/K8zznU8X8urjDXb2Gw92edicTf5kzRzon9WJq2353zp6to33YRw/wAm1PpzXGQ5xc03nnYsFjbV+5tgLu80RXHOj9X9ncHoqiHlfaTu5LxJ/Tdu3MYHOrVNyK4joi9REUV0/dFFX9aVvMW4k6JyzX+lcRkmb0zTTXPZLF+mN67F2P1a6fvmJjwxMwDUfJH4iYTNtJ29I5hiKLebZbzvk1NdW037EzNXzfHNO8xt+ztPj2oV54654Ua04f5pNy7gMVew1mvnWMywFNVdvonoq51PTRPonafFv1v7gOK3E29bjAYLUedX6v1Yppjsl3/m2mrf6wVvyi9e5XpDh9mmBxF2i5mubYW5hMNhYq+dMV0zTVcmPBTTEzO/hnaEZcG++zo/+lsN+ZSzbKeDWstQ5RnmrNbV43A4fCYG/jJrx9U1YrE10W6qqY5tXzqY3iN5q26OqJ8GFcGo34s6P28q4b8ykHpEhjlY6Nvad4lXs3tWpjLc7j5RRXEdFN6IiLlP077Vf1/QudjuvtHZTrnTWIyXPbM14e586i5T0V2bkdVdE+CY3+uJmJ6JBp3krcU8DnGmcJpHN8TRZznL6OxYTslW3ymzH6sU/wAqmPm83xRExv07UIgbiFwJ1no3G3LuCwV7OMtoq51rGYCiaqoiOqarcb1UzH1x6XTYXirxIye3GCp1JnNvmxzYoxE8+uPRvXEyC/NU6jynSuS381z7G2sHgrMdNdc9NU+CmmOuqqfBEdLXvCXjhp/iJmV/K7dq7luaxXXNjDX6on5RajeYqpqjo53NjeafB07TMRMpJwmmeJXFHMrVy7hc7zWrqpxONqrizbievauvammPDtH3Kz4E8G8Fw2wdeNxt23jtRYmjmXcRTHzLNPXNu3v07b7b1T0ztHRHUDbYADBeOvef1d/R9z9zOmGcZsHisw4V6owmAw17FYq9gblFuzZomuuuqY6qaY6Zn6AQzwL78Gkf6Qt/vejKCeDOhNXZfxU0vi8fpbPsLhbOOt13L17Lr1FFFMT11VTTtEfSvYGiuWT3o7P9J2f7lxqXkT98nOf6Jr/OtN08rDJ8zzzhfawmS5djcxxUZjarmzhLFV6vmxTXvPNpiZ26Y6fS1hyQtKaiyHiBm2IzzIc2y3D15XXbpu4zB3LNNVXZbU82JqiImdomdvRIK1Sty1tI/wCptW4W3/8A6/FzEfTVbqn/AL8b/wA2FUsY4maXt6z0JnOQ3Ip5+LsTFmqrqpu0/Ot1fVVFP1bg88MbqrM8Zo3LNM37u+WZfib2Js0/yrkU9E+iJiqY/n1K+5H+kf0Hw7u53ibfNxmd3eyUzMdMWKN6aI+uefV6YmEvZDwo1rmefYDL7+mM9wdrEYiizcxN/L7tFuzTNURNdVU07RERvPX4HoflOX4fKsrweX4G3FvCYSzRYtUR/FopiIiPugHKQByo+/tqb7L/AOFtL/RByj9FaqzfjPqHHZVprO8dgrvyfseIw2Au3bde2GtRO1VNMxO0xMfTEgprk8d5bSn/AAs/mVM7zb/VWN/3Nf8AdlhvAjA4vLOEemsHmWFv4TF2cPNNyxiLc27lE8+qdppnaYZnmdNVeW4umimaqqrNcRERvMzzZB5f5T/rXB/76j+9D1Jea9PDrXNNUVU6O1LFUTvExld/o/7rvf0Vxf8A/YNfepxn+QPQm9dt2bVd29XTbt0RvVXXO0RHjmU/8b+UFlOQ5bico0VjLWY55dpm3OLszFdnC79E1RV1V1+KI3iJ6+raZzq0DxS1DXTaxeRanxO89Hy6i7TTH13NohsTQfJd1BmN+3f1jjLGUYPomqxYqi9iKvRvHzKfp3q+gGtODvD7MOJWs7WDp7LGAt1xezHFz/Et79PT+3V0xHp3nqiXofgcLYwOCw+Ewlqm1hsPbptWrdPVRRTG0RHoiIh1OjNKZNo3I7WU6ewVGFwlHzp26arlXhqrqnpqqnxz9HVGzvAcXNv9VY3/AHNf92XmBlP+tcH/AL6j+9D1AzOmqvLcXTRTNVVVmuIiI3mZ5svOCnh1rmmqKqdHaliqJ3iYyu/0f90HpQPPT9FcX/8A2DX3qcZ/k/lWTcXbscyvLteVUz4KrOL2/GAWZxc4oZJw7yLEXcVibN7OKrc/JMvpq3uXK5jomqI6aaPDMz9W87QgfIcrzLWer8Ll+Fiq/mWaYraapjf51U71Vz6I6ap9ESznT3AjiLqHFRN3JbmAt1zvXiMyuRaiPTNM71z9VMqq4K8Gcp4a2K8XVdjMc/vUcy7jKqObTbp8NFunwR45659HUDZmV4K1lmWYPAYaJixhbNFi3E/s00xTH4Q5IAAA8++U138dUfz7H/h7ateTL3jdL/zL/wD4i4nvj7wy1nn3FzUGZ5Pp3HYvAX67M2r9umJpr2s26Z26fHEx9SkuAWT5hkPCPT+WZxhbmEx9ii9F2xcjaqje9cqjf6pifrBsF0et9NYLV+lMyyLMo/6PjbU2+dtvNurrprj001REx9DvAHmhVGc8OtfTHThs5yXGdfgmqmfxpqj74n0vRHQup8FrHSWW59ls/wABjLUVzRvvNuvqqon001RMfU0bypOEOZ6rzHL9RaRwE4vMqo+TY2xRVTTNdMRvRc+dMRvHTTPh25vifXktZFrvReKzDJNT5FicNkmKj5RZvVXbdUWb0bRMbRVM7VU7fXTHjkHTcuTCX6sJpDGUxM4a3XirNU+CK6otTT98UVfc63kT6jwGEzDP8gxV2i1jcb2LEYaKp27LzIqiumPHMRMTt4ud4lIcR9G5dr3SeLyLNt6bd3au1epjeqzdj9Wun6PF4YmY8KGdc8I9a6CzOq5cy7FYjC2q+fZzLL6aq6Ojpirenpon+dt09W/WD0Ma7418SMp0BpTF1Yq9au5tibNVvB4KKvn3KpiYiqY64ojrmfRtHTKNcLxW4mXLUZdhtSZ1dq25sUU/Pu/823P3+tl3DvgTrHXucRmmsZx2W5dcqiu/icdMzir/AKKaavnbz+1V0eLfqBqXRUxTrLIap6ox+HmfWUvTp5r3tE6tynOK6KNPZxVewd+YiujBXaqZqoq64mI6Y3h6OZNjf0nk+Bx/Yrln5VYovdiu0zTXRzqYnm1RPTExvtMAwnlBWqrvBnVlNETMxhOd9UVUzP4Qjnk2Yi1huN2lrl+uKKJu3bcTP7VVm5TTH1zMR9a/M6y3D5zk+OyzHU8/CYyxXh7tPjorpmmfwl568ROGmqOHefXKMThMVVhbV3n4XM8PRV2OuInemqKo/Vq6uiemJ+qQeiwiLg9xE4iZ/wAQNNYDFZ1nGNyv5ZajEUxTzqZt79PPqiN5jx7yt0HlvR/ren/f/wDzPUh5wU8O9bfpSK+0/UfM7Nvzv0Zf2253X+q9HwTBy4/9VaR/32J/u23G5DH6utfpwX/7d3vLG09nWf5bpenIcozHM6rN7ETcjBYau9NETFvbnc2J232nr8Tj8jXTmeafp1f+nsmzLLOzzhOxfLcLXZ7Jzezb83nRG+28b7eOAUm+eI/+z3f5s/ufR+L8TNi5ERvM0z0fUDy+09/r/LP+Ktf34eojzkyLh5rW1neX3Lmj9R0UU4i3VVVVll+IiIqjeZnmvRsEg8tPSd3DaiyrVNi3M4XGWYweIqiOim7RvNMz/OpnaP5ku55HnETCW8Be0TmuIos34u1X8um5VtFyKumu1HpifnRHh51XiUXrLTWW6v03jckzqz2XBYqjmzt0VUVR0010z4KonaYQxxJ4Kau0NmN25ZwWIzPKqaudZx+CtzXtHgmumN5omPT0eKZB6AsJ4ua9yvh/pHF5hmF2irF3KKreDwnO+fiLm3RER182N4mZ8EenaJiTLOKvEnDWqcvwepM4r2+bFur+FuR6N6omr8WWaO4Pa74kZt+l9ZXMyweXxHOu43M6qpv3KY6ebbor6fomYimPT1A1Dpv/ALRZX/xVr+/D1DeXumo31FlUR1zi7X9+HqEAAA4mb5fh82yrGZdjaOyYXF2a7F2nx0VUzTMfdLlgPOLKMfmXCfirN6KOfjclxdyxXRPRF2n51E/VVTO8fTDIeTlpy7rPjFl97GxN6zgq6s0xVdXTzpomJp38e9yaPq3bA5V/DXOcZr3DZ7prJcwzK3mOHiMTGCwtd6aLtvanermRO29PM236+bLYHJG0JjdL6XzTNc8y/E4HM8xvxbps4q1VbuUWbcdG9NURMb1VVfTEUyDfhMbxMePxADz11Br/AIi6Z1Rjsrx2qs8nEZfiqrNdFeLr2q5tX09MTEb+mJXbonVOWay03g86ya/Rdw2IoiaqYneq1Xt86iqPBVE9E/5NW8fuB9niBX+mshu2cHqOiiKK4udFvF0xHRFUx1VRHRFXi2ifBMSzcybiNwyzG7Xbw2e5Jd6q72H58Wrm38uneiuPrkHoqjvlrZxleN1TkGXYK7bu5jgLF35XNExM0RXNE0UVT445tU7fyo8bWl7irxKzm3ODp1HnN3nfN5mG+ZXPo3oiJd1w84Daz1lj6L+aYS/k2W11c69i8fRNNyqJnp5tufnVTPjnaPSDcnIjwWItaR1FjbkVRh7+Not29+qZoo3qmP8Anp+5ReNxWHwOEvYrG3rdjDWaJuXbtyqKaaKYjeZmZ6oiHWaO03l2kdN4HJMltTawWEo5tO871VzPTVVVPhqmZmZ+lj/G/TuY6r4W59k2ST/6QxFuiq1Rzub2TmXKa5o38HOimY6ejp6egDTXFrQ2ps5pynJdQ4bEZhVMxRam3ct9kmPBTNdMRVP0TLOUCcMuEuusRr/J+yZBmeWWsJjLV+7i8VYqs0WqaK4qmaaqoiKp6OiI33lfYAAPxfu27Fm5evV00WrdM111VTtFMRG8zLzY4kajv634g5vnNMV1zjsTMYejbeqLcfNt07ePmxTH0rg5Q+NzjD8Lszwmm8tzDMMyzLbBRRgsPXeqot179kqmKYmYjmRVTv46oTJwB4WahxXFLJ7+otPZtl+WYCqcbcuY3BXLNFVVHTRTE1RETPP5s7eKJBX/AAz0zRo/QWSZFTFMV4TDUxemOqq7Pzrk/XXNTJgAal5UGle2bhNmNyzb52MyqYzC1tHTtRExcj/kmqfpiG2n4v2reIsXLN6imu1cpmiuiqN4qiY2mJBBPJg1Z2r8V8vtX7nMwWbR+j7289EVVzHY5/54pjfxVSvl55au4VawyHWGZ4PKdN59i8LhMVVGFxeGwN65TXRFW9FUV00zG+23VPRK8NCZpjc60dlGYZrgsTgcxvYemcTh8RZqtV27sdFcTTVETEc6JmOjqmJB3ldFNyiqi5TFVFUbTTMbxMeJ516rwOJ4WcZcRRhKaonKMxpxOG3n9e1zoroiZ9NExE/W9FUv8r7h5mmdZnkuoNOZVjcxxFVurB4u3g8PVeriKZ51uqaaYmdumuJn0UwDSOgctxHFHjVhYx1E105lmFeNxkdcRaiqbldPojaObH0w9DoiIjaOiEz8j/h9meRX88z/AFFleMy7F1RTgsNaxliqzXzOiu5VzaoidpnmRE+ipTACGOVjo29p3iVeze1amMtzuPlFFcR0U3oiIuU/TvtV/X9C52O6+0dlOudNYjJc9szXh7nzqLlPRXZuR1V0T4Jjf64mYnokGneStxTwOcaZwmkc3xNFnOcvo7FhOyVbfKbMfqxT/Kpj5vN8URMb9O1CIG4hcCdZ6Nxty7gsFezjLaKudaxmAomqqIjqmq3G9VMx9cel02F4q8SMntxgqdSZzb5sc2KMRPPrj0b1xMgvzVOo8p0rkt/Nc+xtrB4KzHTXXPTVPgppjrqqnwRHS17wl44af4iZlfyu3au5bmsV1zYw1+qJ+UWo3mKqao6OdzY3mnwdO0zETKScJpniVxRzK1cu4XO81q6qcTjaq4s24nr2rr2ppjw7R9ys+BPBvBcNsHXjcbdt47UWJo5l3EUx8yzT1zbt79O2+29U9M7R0R1A2jm3+qsb/ua/7svMzSH/AGsyX/jrH5lL00zOmqvLcXTRTNVVVmuIiI3mZ5svPPS3D3WljU+UXb2kNRW7VGMs1V115ZeiKYiuJmZnm9EA9FQASNy4MJfpz/S+MmJ+TV4a9ZpnwRXTXEz+FUfc7jkT6jwFOVZ5pu7dot5jOIjG2qKp2m7RNFNNXN8fN5kTP876W7+K+gcv4i6SvZNmFU2bsVdlwuJpp3qsXYiYirbwxtMxMeGJ8E7TEPau4Za44fZt2W/l2OppsV86zmWX86u30dVUV09NE+idpB6JtS8ojiRlOjtFZlltd63fzvMsNXhrGDpq3qpprpmmblceCmImdvHPRHhmJMw/FTidjrcZdhdRZ3ern5sUWd5uz/WiOfv9bMeH3J+1drHEXs01dOJyrDV01V87FzM4rEV7dHzaummN+uaunxRINbcH5inivo6Z8r4WP/1tL0lebmQ6b1ZkeosuzGnTOdzdwGKt4iIjA3euiuKv2fQ9H8NepxGHtXqIqii5TFcRVTNMxExv0xPVPoBHXLO0ndwGscBqazbn5JmdmLF6uI6r9uNo3+mjm7fzJZdyPuIuEu5LXorNMRRaxmHuVXcv59W3ZbdUzVVbj+VFW9W3hiqfFLfuutKZZrXTGMyPOrU14XEU9FdPRXarj9WumfBVE/5T0TKF+InBrWGg8yruRgcRmGXW6udZzHA0VVU7R0xNUR025+no36pkHoM1/wAbde5XoTROOvY67RXj8VZrsYPCc7596uqNt9v2Y33mfq65iEYZdxW4lW7VOX4PUmc3Zj5sUT/C3Po3mJq/FlGluDuuNd4jE59rS5mGCwNu1VeuYrMqqpxN6KaZmKaKa/nRHpnaIiejfqBq7Qv/AG309/SOH/NpenDzI0JG+t9PRHX+kcP+bS9NwRbyxNG3sq1zZ1NYtTOAze3TRcriOijEUU82Ynxb0RTMeParxM45JnFPA3cks6KzzE0WMdh6p/R1y7VtF+iqZnse/wC1EzO0eGJiI6lA6w0zler9PYvJc8w8X8FiKdpjqqoqjqqpnwVRPTEoo4lcn/V2ksZdvZPhbue5REzNu/g6OddojxV24+dv6ad4+jqBeDr8+znLtP5VfzLOsZZwWBsU865eu1bRHo9Mz4IjpnwPPvBcTuI+n7cYGjUOdYeKPmxaxMzXVT6I7JEzH0PpbyniXxRx1nstjPc6nf5lzEzVFi3v/Kq2oo/AFY8MuPWm9daixGS0272XYybtVOB+UTExi6I6piY/Vr2iZ5s/VMtvtLcBOCOG4ex+l85uWsbqS7RNMVUdNvC0z100b9M1T4aujo6I6N990gAAwDj93mtWf8FP74RVwB78uk/+Np/dK3ON2CxWY8J9T4PL8NfxeLvYSabdixbm5XXO8dFNMdMz9CRuCOhdW5dxY0xjMw0tn2EwlnFxVcv38vvW6KI2npqqmnaI+kF4gA1LyjuGsa/0ZVey+1FWf5ZFV7CTEdN2n+Pa+vbeP5UR45QTNd23TcszVXTTMxz6N5iJmOrePRvL1QR7ymuDmZWdWRqDR2UYzH4TNKpqxOGwOHqu1WL/AFzVzaYmYpr69/BVv44B0/Iw77GN/om9+bZW0kHklaS1JkXE3GYrO9P5vl2Fqyu7bi9jMFcs0TVNy1MU86qmI32iej0Sr4EG8qXRd7S/E3GY+3amMtzqqcZZriOjsk/9bT9POnnfRXDfnJa4mYTUmkcJprMcRRbz3K7cWbdFdW04ixTHzaqd+uaY+bMeiJ8PRs/iLonKdfaav5NnduZt1Tz7N6j/AKyxcjqrpnx9PV4YmYRTrrgprjQuZTiMJg8TmODtV8+zmGWU1VTTt1TVTT86iY+7xTIL9a047cSsFw90hiaqL9uc+xduq3gMPE71c6ejskx4KaevfwzER4Ud0cWuJWGtfIe2bOImI5vNufOuf80xzvxfXTfDLiDxGzf5VXgcwuTfq3u5lmk10UbeOa6+mr6Kd5B1XCDR1/XnELK8ppoqrw03Iv42v9ixTMTXMz6f1Y9NUPR+IimIiIiIjoiIa/4O8MMq4aZFVhsHV8qzPE7VYzG1U7VXZjqppj+LTG87R9ctgAxzWmt9N6Jwtm/qjNrGAovTMWqaoqrrr26+bRTE1TEbxvO3RvD76R1ZkWsMtnH6azKxmGFpq5lVVveJoq8VVMxFVM/TEJ15XXD7VGoNTZVnmRZdi80wNGDjC12cLRN2u1XFddW/MjpmKorjpiJ/V6fA7jkh6D1HpejPcz1DgsRltnG02rVnDYimaLlc0zVM11UT007b7Rv09Mgo4ABgHHXR1euOGea5VhaOfj6IjFYSPHdo6Ypj01Rzqf6zPwHnJwf1pe4d8QsFm9y3cnDUzVhsbZiNqqrVXRVG3jiYiqI8dMPQ7Jc2wGeZXhsyyjFWsXgcRRFdq9aq3pqj/CfHHXEtAce+T9Op8diNRaL7DZza7M14rA1zFFGJq8NdFXVTXPh36J694nfecsPe4icMsVdtWf09kMzVvXRza6bVyfHtPzKvp6QejFyum3RVXcqimimJmqqqdoiPHKGeVJxIw2t9WYfLslvU3smyiKqKL1E/Nv3qtufXHjpjaIifRMx0SxDMNX8Rte2/0dezHPc3tXOicLh6Kppr+mi3G0/XDa3Bzk3Zljsdh804gWvkWXW5iunLYq3vX/RXMfqU+ON+dPV0dYM/5HejLuR6Kxmocdam3ic6rp7DFUdMYejfm1ejnVTVPpiKZUC/Fm1bsWbdmxRTbtW6YoooojaKYjoiIjwQ/YIg5ZPfcs/0ZZ/v3G9uSJ3mcJ/xmI/vNS8rDSOpM84oWsXkuns4zHCxl1qib2EwV29Rzoqr3jnU0zG/THR6W5+S3lOY5Lwmw2DzjAYvL8XGLv1TYxVmq1XETV0TzaoidpBtwAAAB0WutPWdV6OzjIsTtFGOw1dqmqf4le29FX1VRTP1O9AeZ+lM+zXQGs7eZYSjsWZ5fXds1W6/BVNNVFVM/RvP1w7fgrperWvFDJctv0zdw03/AJTi5q6d7VHz6t/523N+mpsPlJ8Ls+o4o47MdN5BmmY4DM6KcXVVgsJcvU27s7xcpmaYnaZqjndP7TY3JA4f5jp6xnmfagyzF5fj7804PD2sXYqtXItxtVXVzaoidqpmiP6kgpAAHDzrLsPnGT47LMbTzsLjLFeHux46K6Zpn8Jebuc5fm3DrX1zDXd7Oa5NjKa7de20VTRVFVFcfyao2mPRL0uao458HcBxKwNGKw1y3gdQ4ajm2MVMfNuU9fY7m3Ttv1THTG89fUDKuGOu8r4gaXw2bZXdoi7zYpxWG529eHu7dNNUeLffafDHSy152ZlpDiJwyzerERgs4yu9RvTGNwM1Tbrp/wB5R0TE+Kfrh+8RxS4k53ZnAdsWc34r+ZNvDfNrq9G9ERVIN48rziXg4yntIyfEUXsVeuU15lVbq3i1TTMVU2pmP401REzHgimPGxPkb6Mu5lrHE6qxNqYwOVW6rNiuY6K8RXTtO382iat/51LHeGvJ+1bq7G2sRnmGvZHlM1c65fxdG165Hhii3PTvPjq2jw9PUtbSenMs0np/CZNkeHjD4HDU82inrmqeuaqp8NUz0zIO3SHy4LVUak0vdmJ5lWEvUxPpiuJn98K8ak5SPDbEcQ9HWZyimmrOssrqvYaiqYiLtNURFdveeiJnamY38NMR0b7wGGciTEWqtEagw1NcTet5jFyqnwxTVapiJ+uaavuUc81csx+sOHedXZwVea5FmMx2O5RNFVua436qqZjaqN/HEqv5KWotV6kwWo8Xq/F5hioivDxhq8VRNNO21znczoiP2d9vQDreWXo29mumcu1PgbU13MqqqtYqKY3nsNcxtV9FNUf9+Z8DV/JY4oYTReeYrJM/vxYybNKqaqb9c/Nw9+I2iavFTVG0TPg2p8G8rYxeHs4zC3sNirVF7D3qJt3LdymKqa6ZjaYmJ64mEe8X+Tdm2V42/mWgrU5jldczXOA538Ph/RTv/wBZT4v43g2nrBYtuui5bprt1U10VRFVNVM7xMT1TEv5eu27Fmu7erot2qKZqrrrnaKYjrmZnqh50ZdqziFoKj5Bh8xz3J7dE7Rhb8V00UT6KK42j6offFZzxL4jbYK5iNQ53arnpsWqK5tT6aqaYin656gVRRyjdHTr25kNVyuMsja3RnETvZm7v0xt1xR1Rz+rffo2+c3XExMRMTvEpi4Fcne9lOY4bUGvaLU4mxVFzDZZTVFcUVx1VXao6JmJ6YpjeOrefAp0HnvqvXfETTOq8zyjGarz2L2AxVdmaasXXtVFNXRPX0xMbT9Ero0JqzLdaaYwWdZPfouWb9ETXRFW9Vm5t863VHgmJ/z6phrTj7wRscQts4yS7aweo7VEUVTc6LeKpjqprmOqqOqKuno6J6NpiVb2RcRuGWZXblGFz3JbvVVfw3P7FciP5dG9FUejeQeiqQOWznGV4zUOnctwl23dzPA2r1WK5kxM26a5o5lNXp+bVO3giYnwtX3uK3EvN7c4OnUmc3ed83m4b5lc+jeiIqdxw+4E601pmFF/MsJfyfLrlXPvY3MKJprq3npmm3PzqpnxztHpBuHkQYLEW9NanxtcVRhr+LtWrcz1TVRRM1bf89KlnSaK0xlujtNYLI8ltTbweFp2iaumquqemquqfDVM7zP+TuwAAYVxr70er/6Mv/3JRDyf+/NpP/jI/uyuXi9hMTj+F+qcJgcPexOKvZdeotWbNE1111TTO0U0x0zPohHvA/Q2rct4s6ZxmY6Xz3CYSzi4quX7+X3rdFEc2emapp2iPpBeD54mxaxWGu4fEURXZu0TRXRPVVTMbTH3PoA819f6ax/D7X2Oyquq5bvYHERcwt/qmu3vzrdyJ+jb6JiY8C7eDvEXLuIulMPjsPdtUZnaopox2EifnWbnhnbr5s9cT9XXEuBxr4UZZxMyiiLlcYPOsLTPyTGxTvtHXzK48NEz9cT0x4YmOs80BxC4a5xOJjA5pg7lmZijMctqrqtzHouUdUT4qtp8cA9D068rTiXg8r0ze0dlWIou5tmG0YyLdW/yexvE7T4qqtojb9nfxxvPV3ivxKzK1OAjUmcXJq+bzLHzbk+jnUxFX4u54e8CdZ61x9GIzLCX8ny65Vz72NzCiablUT0zNNufnVTPjnaPSDtuSRoy7n/EWnPL9qf0dklM3ZqmOiq/VExRT9XTV6ObHjXAx/Quksq0RpvDZJkVmbeFs9NVdXTXdrn9auufDVP+URtERDIAecHGvvuav/pO/wD35Xtwp712jv6Gwf5FCLeL2g9X4/ihqnF4HSuf4nC3sxvV2r1nLr1dFdM1TtNNUU7THpha/DTDX8Hw40phsXZuWMTZynCW7tq7TNNduuLNMTTVE9MTExMTEgyQAAAAAEV8tbvp5V/Qtr8++2ryKe9Zmv8ATV38iwwTld6T1Hn3EnLcVkeQZvmWGoym1bqu4PBXL1FNcXr0zTM00zG+0xO3phsvkiZJmuQ8NsywueZZjstxNebXblNrGYeuzXVRNmzEVRFURO28TG/okG7wAYBx10dXrjhnmuVYWjn4+iIxWEjx3aOmKY9NUc6n+siPg/rS9w74hYLN7lu5OGpmrDY2zEbVVWquiqNvHExFUR46Yejac+PfJ+nU+OxGotF9hs5tdma8Vga5iijE1eGuirqprnw79E9e8TvuG/8AJc2wGeZXhsyyjFWsXgcRRFdq9aq3pqj/AAnxx1xLmXK6bdFVdyqKaKYmaqqp2iI8cvOfD3uInDLFXbVn9PZDM1b10c2um1cnx7T8yr6el+8w1fxG17b/AEdezHPc3tXOicLh6Kppr+mi3G0/XAMv5UnEjDa31Zh8uyW9TeybKIqoovUT82/eq259ceOmNoiJ9EzHRLc3I70ZdyPRWM1DjrU28TnVdPYYqjpjD0b82r0c6qap9MRTLAODnJuzLHY7D5pxAtfIsutzFdOWxVvev+iuY/Up8cb86ero61e2bVuxZt2bFFNu1bpiiiiiNopiOiIiPBAMY4sd6zWX9C438it536LzyrTOrsnzumzF+cBireI7FM7c+KaomY38G8PRDix3rNZf0LjfyK3nzw3ybC6i15kOT4/skYTHYu3h7s252qimqdpmJ8YPRLRWrcm1nkdnNdP4y3icPXEc6mJjn2qv2K6eumqPF928dLuMZisPgsLdxOMv2sPhrVM13Lt2uKaaKY65mZ6IhEWreBvELQea3cXpSrG5jg4mex4vKrlVF+KfBFVumedv/N3j0sKzXKuJ2oKqcJm+B1lmUxPRaxVrE3tp+iqJ2BkfKV4k2OIGsLNrKK5ryPK6arWGrmNuzV1THPubeKdqYj0U7+HZvbkdaQu5JoXGZ9jLc0X86u0zaiqOnsFveKZ+uqqufTHNlrThFybs5zTMbGYa7szluU26or+Rc+Jv4j+TO36lPj3+d4ojfeLGw1i1hcNaw+Gt0WrFqiLdu3RG1NFMRtERHgiIB9AAEU8sHRuIyjX1OpLNqZy7OKKYquRHRRfopimaZ8W9NNNUeP53iWs6nVencr1XkWKyfPcLRisDiKdqqKuiYnwVUz1xVHXEwCdeSfxWyyzkVrRef4q3hMTYuVTl929VzaLtNdU1Tb3nqqiqZ2364naOrpqBE/Efk06myLEXcTpOf05lm8zTbiYoxNuPFNM7RX9NPTP7MMFw+reJuiaIwU5jqPK7dv5tOHxUXIpo9EU3I2j6geiSYOWJr/La8kw+jsuxFvEY+rEU38b2OrnRYpoiebRV/KmZidvBFPT1w0ZiOI/ErU1E4SnPs9xdNfzZtYTnU87fwTFuI3+hkfD7k+az1Vi7d7N8LcyLLap3uX8dTtdmPDzbX60z/O5sekGRci/TuIxmu8xz6qiYweX4SqzFe3RN25MbRH9WK5n6vGs1j+hdI5TojTeGyXIrE28La+dVXVO9d2ueuuufDVP+URtERDIAed3KDtVWuM+q6a4mJnF876popmPwlbHA3EWsTwg0jXYriuiMutW5mP2qY5tUfVMTH1NJ8qzhJmubZ1GsNM4O5jpuWqbePw1mnnXYmiNqblNMdNUc2IiYjpjmxPhnbQel9b640laryvIM1zTA25qmZwlNO8RVPXMUVRO0/REA9IXnXx+wl/BcZNV28VExXXjar1O/horiKqfwqhbXA7F5tj+FeQ4rUVeKuZrdt3Kr9WKiYuTPZa9t4np/V229GzDOURwY/wBIVq1nGQ12rGosNb7Hzbk82jFW43mKZnwVRvO09XTtPRtMBk/J81HgNRcJtPfIbtFV3AYS3gcTaifnW7lumKOmPBvERVHolsZ5vfItd8Nc3ruU2M6yDGR82q5RFdFNyI8HOj5tdP3w7adY8Utd2/0bYzLUGaW7nzarOEpqimqPFV2OIiY+noBtflfcSMpzfC4TSGTXrWMu4bFRisZft1c6i3XTTVTFuJjomfnzM+LaI699uo5E0x/pBzynwzlcz/8ArbbpM15PWo8l4a43UGZUXLmc0V2uxZVhKezV026qopqmqad96umJ2p32iJmZ8XP5LOAz7TXFnDVZjkWbYbCY7C3cHcvXcHcpoo32rpmZmNo+dbiPrBa7zW4sd9PWX9NY38+t6UvPviboHWOM4k6sxWD0nqC/hr+bYu5au2stvVUXKKr1cxVTMU7TExMTEwC5uH//AGD03/RuG/Kpd86XQ9m7htFafsYi1Xav2svw9Fy3cpmmqiqLdMTExPTExPgd0DRfK0x2pcl0hlWc6YzTH5fbw2Km1i5wl2q3vTXEc2qrbwRVTt9NfpYByWeLONxOqcwyXWmfYrFV5hRb+Q3cdfmumm5TNW9uJqnomqKo+maYjrmFS57lOBz3J8Xlea4ejE4HF25tXrVXVVTP7p8MT1xPSivijydtT6Zxt7E6YsXc9yaZmqjsEb4m1H7NVuOmqfTTvv4o6gXE63UmbZdkWRY7Ms7v2rOXYe1VXequbbTTt1beGZ6ojwzOzz/wvEfiTpi1GB/TueYOm382LOKiapo9ERciZj6HxvzxG4l4q1bvU5/n0xV8ymaa6rVufH+xR9PQDFMowl3NNQYLB5fRVF/FYqi1YojpmKqq4imPxh6hp35P3AS5pHMLOpNX1WrmcW6d8Lg7cxXRhpmNpqqq6qq9uiNuiOveZ22o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ivEfXmS8PshjNM/u1xRXci1asWoiq7eqnrimJmOqOmZ/8mVNPcoXhFVxJy7C4zK8V2DPMBRVTZpu1T2G9RM7zRP7M79VUfRPRtMBtLIc4y/P8pw2Z5Ni7WLwOIp59u9bneJj/CY6piemJ6Jc953YPM+InB3NrliirMsjuV1fOs3aIrsXpjwxExNFf86N/pZPiOUvxDu4abVGJy2zXtt2WjBxNX0/OmY/AFI8pnWOE0vwuzTCV3qf0jnFqrA4azv86qmuNrlW3iiiZ6fHMR4UtcmLILue8YsmroomcPl01Y69Vt+rFEfN/wC/NEfWx7BZdrbixqWbtu3mGeZjcmKa8Rc/6u1T6av1bdMb9XRHihavA3hbhOGenK7NdyjFZ1jObXjcTTHzd46rdG/Tzad59MzMz0dEQGygAAAAAAAAAAAAAAAAAAAAAAAAAAAAAAAAAAAAAAAAAAAAAAAAAAAAAAAAAAAAAdBrrVuVaJ01is7zy92PC2I2pop6a7tc/q0UR4ap/wA5naImX10fqfKdYZBhs4yHFUYnB3o8H61urw0Vx/Fqjwx/gw7jrwwt8TdNWcNaxc4TNMFVVdwlyqZ7FMzERNNdMeCdo6YjePT0xMdXMNxE4NZ3XXTGY5Jdqnm9lojn4fEbdXT026/oneY9APRBg3GnWOE0Vw8zbMMTeppxV2zXh8HbmfnXL1VMxTER4dv1p9ESk+eUxxD+Tdi+UZZFe23Zfkcc76evb8GD4nE634sajo7LOY5/mU/Npppp+ZaiZ8ERtRbp+6AfvgrkF3UnFLTeAtUTVRGMov3ujoi1bnn17/VTMfTMPR5p/k+cILfDjLLuOzSu3iNR42iKb1dHTRh7fX2OmfD0xEzPhmI26t53AAAAAAAAAAAAAAAAAAAAAAAAAAAAAAAAAAAAAAAAAAAAAAADHOIGssp0JprEZ1nt2abFv5tu1RtNy9XPVRRE9cz+ERMz0Q5uldRZXqrI8Nm+RYu3isDfp3prpnppnw01R4Ko8MSwPj3wrp4m5Bh6cLi/kucYCaq8JVcqnsVfO251FcR1b7R86I3jbwpBpniJwazqvm/pLI71VW0zzYrw+I2+ne3X+O3oB6INd8etY4TR3DTN79+9TTjcbYrweDtb/Oru10zTvEeKmJ50/R6YS1Xyl+IdWG7FGIyymvbbssYOOd9PTO34MIq7d+LGpIqqjMc/zOr5sTt8yzTM+jai3T90A5vAPILuouLmm8Naomq3h8VTjb07dFNFqefO/omaYp+mqHom1NwB4SWeGuT3cRjq7eJ1DjaYjE3qOmm1RHTFqifFv0zPhnbxQ2yAAAAAAAAAAAAAAAAAAAAAAAAAAAAAAAAAAAAAAAAAAAAAAAAAAAAAAAAAAAAAAAAAAAAAAAAAAAAAAAAAAAAAAAAAAAAAAAAAADFeLHes1l/QuN/IrQZwS77ukP6Ss/3oXnxY71msv6Fxv5FaDOCXfd0h/SVn+9APR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yxeGsYyxVYxdi1fs1frW7tEVUz9MT0MfjQOjovdljSen+y778/9G2ed9/NZKA+WFw1jCWKbOFs27Fmjopt26Yppj6Ih9QAAAAAAAAAAAAAAAAAAAAAAAAAAAAAAAAAAAAAAAAAAAAAAAAAAAAAAAAAAAAAAAfi9at37VVq/bouWq42qorpiYmPFMS/YDGrmgdH3L3ZbmlNP13d9+fVl1mavv5rvcDgsLl+HixgMNYwtiOq3ZtxRTH1R0OQAAAAAAAAAAAAAAAAAAAAAAAAAAAAAAAAAAAAAAAAAAAAAAAAAPniLFrE2a7OItUXbVcbVUV0xVTVHpiX0AY1VoHR1d7stWk9P1Xd9+fOW2Zq+/mu+wWDw2Bw9NjBYezhrFPVbs0RRTH1R0P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6HNNZ6XynHXMFmupMlwWNt7c/D4nHWrVyneImN6aqomN4mJ+iXx7fNIedWQe0bPvIq5UVmqrjxn9MTG935Lt6P+j2o/wZX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VdvmkPOrIPaNn3jt80h51ZB7Rs+8lXuUtX+Wsg9Ze+Gdylq/y1kHrL3wwVV2+aQ86sg9o2feO3zSHnVkHtGz7yVe5S1f5ayD1l74Z3KWr/AC1kHrL3wwVV2+aQ86sg9o2feO3zSHnVkHtGz7yVe5S1f5ayD1l74Z3KWr/LWQesvfDBVXb5pDzqyD2jZ947fNIedWQe0bPvJV7lLV/lrIPWXvhncpav8tZB6y98MFYZXrPS+bY63gsq1JkuNxtzfmYfDY61duVbRMztTTVMztETP0Q75A3Jds1U8eMgpmY3tfKt/T/0e7H+K+Q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Qas1Rg9OYWKr+93E3I/g7FM7TV6Z8UelZixXy2ilI3mTs798rmJsW6ubcvW6KvFVVES0LnusM5ziuqL2Krs2Jnos2J5lMR6dumfrY/MzMzMzvMt/i9HrzG+S+0+qN/ohzqfiYmImJiYnwwJsy3NcfllyK8Bi71iqPBRVO0/THVP1tm6N4h04u7bwWeRRbvVTzaMTT0U1T4qo8E+nq+h5tXwTNgrz0nmj4+5mLRLYwDSpAAAAAAAAAAAAAAAAAAAAAAIN5MPf9yn7X+TcXkg3kw9/3Kftf5NxeQAAAAAAAAAAAAAAAAAAAAAAAAAAAAAAAAAAAAAAAAAAAAAAAAIN5T3f9zb7J+TbXkg3lPd/3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LmmNtZbl2JxmI/6qxRNc+nbwfTPUnfOsyxGb5nfxuLq3u3at9vBTHgiPRDbPF/FVWdMW7FMzHyi/TTV/NiJq/fENMOt4Bp61xTmnvPT9ld58AB0CAADdHCvUFeaZVXgcVVzsTg4iKapnprtz1fd1fczhorhhiqsNrHCUxM82/TXaq+iaZmPxiG9XD8Y08YNTPL2t1W1neABqkgAAAAAAAAAAAAAAAAAAAEG8mHv+5T9r/JuLyQbyYe/7lP2v8m4vIAAAAAAAAAAAAAAAAAAAAAAAAAAAAAAAAAAAAAAAAAAAAAAAAEG8p7v+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B8YsPVc05h71PVZxEc76JpmP37NNqRz7Lbeb5Pi8Dd2iL1E0xM/xauuJ+qdpTtj8JewGMvYXFUTRftVTRVTPjddwDPFsM4vGJ+Eq7x1ccBv0AAGUcNcPViNZYDbqt865VPiiKZ/x2b4a84RZFXhMFezXE0c2vExzLMT1xRv0z9c7fd6Ww3Ecazxm1MxXtWNltY2gAalIAAAAAAAAAAAAAAAAAAABBvJh7/uU/a/ybi8kG8mHv8AuU/a/wAm4vIAAAAAAAAAAAAAAAAAAAAAAAAAAAAAAAAAAAAAAAAAAAAAAAAEG8p7v+5t9k/JtryQbynu/wC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YnrfR1jUNEYjD1U2MxojaLkx825Hiq/zZYLcGe+C8ZMc7TBMbpvzfJswye/NrMcLcszvtFUx82r6KuqXXqeu2rd63NF2im5RPXTVG8T9Tqbul8ju1zXXlOD50+K1EfudHi9IY2/Np19SvkT1ZtXL1ym3ZoquXKp2ppojeZ+iGw9G8PL+Iu28Xn1E2cPE7xhp/Xr/neKPR1/Q2hgsuwWAjbBYTD4fwfwVuKd/ucp5tXx3JlryYY5fX4/0zFH8oopt0U0UUxTRTG0UxG0RHif0GgT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Go+KnHjTOgsZcy2mm7m+c2/wBfC4aqKabU+K5cneKZ9ERMx4Yh3fHjWdzQvDTMs0wlUU5hd2wmDmfBdr3+d/Vpiqr+qlDk68MaOJep8bjs/rvV5NgJi5ifnzFeJu1zMxRzuvp2mapjp6vHvAZxPK0zP5RvGlMHFjf9ScZVztv53N2/BtrhVx601r3G28su27uT5zc6LeGxFcVUXp8Vu5G28+iYiZ8G7MY4baJjLvkMaTyP5NzebzfkVvf6edtvv6d90f8AKM4W08NdR4PMdP1XqMkx1U1Yf58zVhbtO0zRzuvbqmmevr8W8hdo1xwA1xc15w3wWYYyuKszw1U4PGT+1coiNq/61M01fTMtjgA6LXeobWlNHZxnt6mK6cDhq71NEztz64j5tP11TEfWDHeJ/FjTPDq1TRnOIrv5jcp51rAYaIqu1R+1O8xFNPpmenp232aLzDlaY2q/P6O0ph6LMT0dnxlVVUx9VMRH4tVcNNM5lxl4pXKM3xt2qb81Y3McVH60W4mImKd+iJmZppiOqInq2jZauQ8LtEZHgqMLgdMZVNNMbTcxGGpvXKvprriap+8GmdLcq7LMTiqLOptP38BaqnacRhL3Z4p9M0TFM7fRMz6FF5Hm+X59lWHzLJsXZxmAxFPOt3rVW9NUf4THVMT0xPRLQfKI4JZBiNI5hqLS2XWMszPLrVWIu2cLRFFq/apjev5kdFNURvMTERvtMTvvExgfIx1ZisHq/HaXu3aqsvx9irE2rcz0UXqNt5jxb0b7/wA2kFjAAAAAAg3lPd/3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cp+1/k3F5AAAAAAAAAAAAAAAAAAAAAAAAAAAAAAAnHluV3I0Vp63G/Yqswqqq8XOi3Vt++pzeRVTajhjm1VG3Zpze5Ffj2izZ2+rpn8WV8pnSV/VvCrHW8Dbm7jsuuU4+zbpjea+ZExXEenmVVTEeGYhOnJa4nYLQ+fY3Kc/vRYybNObMYir9XD3qd4iavFTVE7TPg2p8G8guFpnlcYG3i+DGOv3KYmvB4rD36J8UzX2P91yW2YzbLpy/5fGYYScDzed8oi9T2Pbx87fbZKPKh4y5bqHLZ0jpW/RjMHNymvHY2jpt1zTO9Nu3PhjnREzVHR0Rtv0g7PkOY6uaNXYCqZm3E4a/RHimeyU1fup+5VCTOQ5bmcy1fc2+bTawtMz9M3f8lZgOi1xpjA6z0tjsgzW5iLeCxkURcqw9cU1xza6a42mYmOumPB1bu9Aa74YcIdO8OMwxuMyC9mN29i7UWa/ld2muIpid+jamPC2IPxfvW8PYuXr9yi1Zt0zXXXXVFNNNMRvMzM9URAMP4y51hsg4W6mxuMqpimcDdsW4n+PcuUzRRT9dVUfVuljkb5Hfx/E7EZrFM/Jsswdc1V+Dn3PmU0/XHPn+q4vH7iXi+KerMJp3S1F6/k9i/FvC2rcTzsbfn5vZNvF07UxPgmZnr2ipOCHD2zw60RYy2rmXMzxE/KMdep6qrsx+rE/s0x0R9c+EGwAAAaG5Unb3/wDwz/o//T//APVfK/0T2T/+1zOfzP6+2/pBvkQb/wDz2/8Af7/8JP8A+e3/AL/f/hIHKe7/ALm32T8m2vJ5mak7YO22e3D9I/prn2+zfpDndm22jm87ndP6u23o2em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8Acp+1/k3F5IN5MPf9yn7X+TcXkAAAAAAAAAAAAAAAAAAAAAAAAAAAAAAAnfiryacu1HmV/NdI421lGMv1TXdwl2iZw9dU9c0zHTR9ERMeKIUQAi3BclXWVzFRRjM0yKxh9/nXKLt25O3op7HG/wBcw7bjVw007wq4ORh8HVONzzM8bZs3cdepiK6qaYqrmKKf4lG9MdG8zO8bzPRtUup9TZLpbLqsdqDM8LgMNTEzFV6uImr0U09dU+iImUScYdc5hxp4gZdlunMHfqwVqqcNl2GmNq7lVUxzrlXgjfaPRFNPT4Qbk5E2UV4bRmfZtXTzYxuNps0zMfrU2qN9/o3uVR9UqOY3w40rY0VonKcgw1UV/I7O1y5EbdkuTPOrq+uqZn6Nnc5rmWCyjL7+PzTF2MHgrFPOuX79cUUUR1dMz6egHLHS6Y1VkWqsPdv6dzbB5jbtVRTcnD3IqmiZ6udHXG/T1u6AmYiJmZ2iEc8pHjJd1Tja9H6Nu13Mri5FrE37G8zjbm+0W6NuuiJ8X60+jbfu+U5xpm5VidF6QxEzvM2syxlmeueqbFEx91Ux/N8bIuTVwUjTdmxqnVmGic7uU87CYS5H/wBjpn+NVH/rJjwfxY9PUHa8nHgxb0RgqM/1Fapr1LiKPmW56YwVEx+rH8uY658HVHhmd6AAAAAAACDeU93/AH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wByn7X+TcXkg3kw9/3Kftf5NxeQAAAAAAAAAAAAAAAAAAAAAAAAAAAAAADQ/KU0nxA1LmORzoL5d8mtWbtOK+T5hThqedM083eJrp53RE+NvgBFeUcmjXud42L+o8fgsBFU/wAJdv4icTe+qKd4n66oUfwn4Rad4b2KrmXUV4zNrtPNu5hiIjnzHhpoiOiin0R0z4ZnaGxQBqvlJ6QznWvDWvL9O09lxtnFW8TOH58UzfopiqJoiZ2jf50VdP7LagCZ+Shw11VpLUGb5xqPBXMtwt7CfJbeHu1xzrtc101c/mxM7RTFMx0/tdDfuucNmGM0VqDC5Lz/ANKXsvxFvCdjuRbq7NNuqKNqpmIpnnTHTvGzuwECWOAfFTD4i3fw+nrlq/bqiui5RmOGpqpqid4mJi7vE7+F33+jXj3+1nvt+38ZboCIv9GvHv8Aaz32/b+Mf6NePf7We+37fxlugPxYiqmxbiv9eKYid58Oz9g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DBuInFXSegIi3n2YTOOqp51OCw1PZL1UePm9VMemqYiQZyJynlYaa+UbRp/OJsb/rzVa52383nbfi2lw54r6T4gb2six9VGPpp51WCxVPY70R44jeYqj+bM7eEGdgAAADpdXaqyTSGU1ZlqPMLOBwkTzYqrmZqrq/Zppjpqn0REtJZnyq9KWMRVRl+TZxi7cTt2SqLdqKvTEc6Z+/YFDjSGlOUtofO8Xbw2YfLsmu1ztFzGW6Zs7/z6Znb6ZiI9Ldlm7bv2bd6xcouWrlMVUV0TE01RPTExMdcA/YAAAAAIN5T3f8A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AAAAAAAAAAAAw3i9rKnQfD/ADTPIimvE26ItYW3V1V3q52p38cR+tPoplGXCDQOZ8Y9cY6/m+OxHyW3PynMsdM865VNUztRTv0c6radvBEUz4oid58tvEXKNDZBhqZnsVzMZrq9M026oj+9Lk8inDWqOGub4mmI7NdzWuiurw7U2bUxH/eq+8GWRyfOG0Zd8l/QFU1c3b5ROLvdl3/a3522/wBW3oSxxh4fZnwd1rgsTlGNxHyK5V8oy3HR825RVTMb0VTHRzqd49ExMemIv5pLlfZXax3CC9i66Ym7l+Ms3qKtumOdPY5j6Pn/AIQDN+DetqNf8P8ALs7mKaMZMTYxdunqovUdFW3iieiqI8VUM2S5yHcyrrwOrMsqqnsdq5h8TRHpqiumqf8AuUKjABjnEjH15Xw91Nj7VXNu4fLMTdomP2otVTH47AiLidqPNeMHFynB5bXN3D3MV8hyuzMzzKLfO258+Lnbc+qfF6IhTWk+TloPKMrtWs2wFzOcdzY7LicReuURNXh5tFFUREeLrn0p65IuAt4zjLhb1ymJnB4O/fp38E82KP8A55XWCUOUBwAynJNM4rUmibd7D0YKOyYrAVXKrlM2vDXRNW9UTT1zEzMbb7bbbTy+RprzE4qMdozMr1VyixanF4Ca53mineIuW49G9UVRH85TOcYG3meUY7AX4ibWKsV2K4nqmmqmaZ/egXk142vL+Num5iZiLl25h648cVWq6dvvmJ+oHoK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NNcrDTV7UHCbEYjCW5rxGU36cdzaY3mbcRVTX9UU1c6f5rTvI/4gYLIM2zDTGcYijD2MzrpvYS7cq5tEX4jmzRM+Cao5u3pp265hYtyii7bqt3aaa7dcTTVTVG8TE9cTCT+KvJjxs5lfzHh9dsV4W7VNc5biLnMqtTPgt1z0TT6KpiY8cgrJMfK24nZVXp+7orKL1rGY6/doqx1durnU4emiqKoo3j+PNUR0eCInfrhrzA8LOOGIs05VVXm+Gy/bmTRdzmmLFNP82m5O8fREuXxO4OZdwx4RV4/NcVRmGpcdi7OHpuURMWrEfOrqptxPTO8UdNU7eKIjp3DIOQ5RM5pq6vwRZw0T9dVz/JWiaeRDldVnTOps1qp2pxWLtYamfH2Kiap/NUsAwrjX3o9X/0Zf/uSzVhvGa3Vd4TawppjeYyrE1fVFuZn9wJV5GXfZxX9FXvzLS3EQcja5TRxcvU1T03MsvUx9PPtz/hK3wHndwP79umP6Rj/ABeiMzERMzO0Q88eAlE4njbpjscb742bn1RTVV+6AehwADQ3Kk1/qrQ3az2pYv5P8t+VfKP+jUXudzOxc39amdv16upvkBBv+n7ip5W/+HWfcP8AT9xU8rf/AA6z7i8gHmZqTUWbaq1bOb6ivdmzK/Xbi5X2Km3vFMRTT82mIiOiI8D0z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AGh+Upm/EbLsxyO1w7t5xXYu2bs4qcvwU34iqJp5vOnmVc3o38QN5YzFYfA4W7icbftYfDWqZruXbtcU0UUx1zMz0RCIuUfxHp4l6ty7JdLxdxWV4KubWHmimd8XfrmImqmnr26qafpmfC/FfDrjPxDv0UZ9bzarD87ffNsV2K1bnxxbmd4/q0t/8FeBGVcP71GbZneozXUMRtRe5m1rDb9fY4npmfBzp6duqI6dwzXhBpCNDcPMoyOvmzirVvsmKqp6YqvVzzq+nwxEzzYnxRDMa6qaKKq66opppjeZmdoiPG/rUXKlyvPc34T4jD6cs4jEXIxVq5irGHpmqu5YjnbxFMdM7VcyZjxRINr4TFYfGWey4S/av2t9ufariqnf6YfDO8vt5tkuPy2/O1rGYe5h65/k10zTP70wcjPIdS5bnue4vHYPG4PI7mFi3zcRbqt03b/PiaZpievannxMx1c6FWA88eEedVcOeMuXXs63w9GDxVzA46Kuq3FXOt1TPopmed/Vehluui7bpuW6qa6Koiqmqmd4mJ6piU6congRidVZld1No6m1Oa3KY+V4KqqKIxExG0V0TPRFe20TE7RO2++/XpzJNV8ZeH+FpyjD2M8w+FtfNt2MVl03qKI8VFVVE9HopnYFe8YdVYbR3DrOs0xF2m3e+T12cLTM9Nd+uJiiI8fT0z6ImfAlLke6fuZpxUnNJon5PlGFuXZr26IuXIm3TT9MxVXP9WXWX9NcW+L2bYerOMJml+imdqL2OtfJcNZieuYjaKfp5sTM+lXHB3h1geG2lKcswtyMRjb1XZcZiubtN25tttEeCmI6Ij6Z65kGdg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B9UcQ8DldyrD5dRGNxNPRVVFW1uifp8P1fewLG6/1DiapmnF04en9mzbpiPvnefxbXT8H1OeObblj1ozaIb1Gh8LrzUWHr3+X9lj9m7bpmJ/Ddmum+JWHxdyixnVmnC1z0RfomZtzPpjrp/FnPwXU4Y5oiLR6iLRLYY/lFdNyimuiqKqKo3iqJ3iY8b+tSkAAAAAAAAAAAAAAAAAAAAAAAAAAAAAAAAAAAAAAAAAAAAAAAAAAAAAAAAAAAAAAAAAAAAAAAAAAAAAAAAAAAAAAAAAAAAAAAAAAAAAAAAAAAAAAAAAAAAAAAAAAAAAAAAAAAAAAAAAAAAAAg3kw9/3Kftf5NxeSDeTD3/cp+1/k3F5AAAAAAAAAAAAAAAAAAAAAAAAAAAAAAAAAAAAAAAAAAAAAAAAAg3lPd/3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c8VNUV4Sj9D4C5NN65TviK6Z6aaZ6qY9M+H0fS2NMxETMztEdMymzOsdXmebYvGXJmar1yquPRG/RH1RtDdcE0lc+ab37V+fgjadocIB2aoABsbhZqivD4qjJsdcmcPdnbD1VT+pX+z9E/v8ApbaTFZu12b1F21VNNyiqKqao64mOmJUnlWLjH5XhMXG38PaoudHg3iJcjx3SVxZIzU/27+3+1lJ8HKAaBMAAAAAAAAAAAAAAAAAAAAAAAAAAAAAAAAAAAAAAAAAAAAAAAAAAAAAAAAAAAAAAAAAAAAAAAAAAAAAAAAAAAAAAAAAAAAAAAAAAAAAAAAAAAAAAAAAAAAAAAAAAAAAAAAAAAAAAAAAAABBvJh7/ALlP2v8AJuLyQbyYe/7lP2v8m4vIAAAAAAAAAAAAAAAAAAAAAAAAAAAAAAAAAAAAAAAAAAAAAAAAEG8p7v8A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8sXRNzC3qKf1qqKoj6ZhMsxMTMTG0wp9oDXmUVZPqXFWopmLF2qb1qfBNNXTt9U7x9To/R7LEXvjnvO0+7/1C7HgHVKwABRGjbdVrSuU01xtV8mon743aHyDLLucZvhcDZid7tcRVMfxafDP1Ruo6zbps2qLVuNqKKYppjxRHU5r0hyxtTF4906P0A5dYAAAAAAAAAAAAAAAAAAAAAAAAAAAAAAAAAAAAAAAAAAAAAAAAAAAAAAAAAAAAAAAAAAAAAAAAAAAAAAAAAAAAAAAAAAAAAAAAAAAAAAAAAAAAAAAAAAAAAAAAAAAAAAAAAAAAAAAAAAAAg3kw9/3Kftf5NxeSDeTD3/cp+1/k3F5AAAAAAAAAAAAAAAAAAAAADqu2PJPLOW/2qj/ADO2PJPLOW/2qj/MHajqu2PJPLOW/wBqo/zO2PJPLOW/2qj/ADB2o66xnuUX7kW7GaYC5XPRFNGIoqmfqiXYgAAAAAAAAAAAAAAAAAAAAAAg3lPd/wBzb7J+TbXkg3lPd/3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oNZacs6jyzsNUxbxNveqzd2/VnxT6Jd+LMWW2K8XpO0wJtzfKsZlGMqw2YWKrN2OrfqqjxxPhhwVLZjl+EzKx2HH4a1iLXiuU77emPFLEMbwzyW9VNWHuYvDfyaa4qp/GN/xdTp+P4rRtmjafV2VzTyaYcjA4PEY/FUYfB2a71+udqaKI3ltzC8MMot186/iMZej9nnU0x+Eb/iy3Kcny/KLXY8uwlqxExtM0x86r6Znpn62c/H8NY/KiZn3QRSXRaB0nTp7C1XsTNNeY3o2rmOmLdP7Mf4yywHLZ89895yZJ3mVkRsAKgAAAAAAAAAAAAAAAAAAAAAAAAAAAAAAAAAAAAAAAAAAAAAAAAAAAAAAAAAAAAAAAAAAAAAAAAAAAAAAAAAAAAAAAAAAAAAAAAAAAAAAAAAAAAAAAAAAAAAAAAAAAAAAAAAAAAAAAAAAABBvJh7/uU/a/ybi8kG8mHv8AuU/a/wAm4vIAAAAAAAAAAAAAAAAAAAHxxuIoweDv4m7v2OzbquVbeKI3n9wPN3X2hs10NnVrKc5rwdeYV0RX2LC3uyzTE9XO2jomfBHX+DJ8DwE4k43B2cTa03XRbu0xXTTexVm3XET46aq4mmfRMRLMOTTh+33jlmWotQbYjE2LV3Mqaa+mIvVV0009HipiqdvFzafEtEEC9z1xM83af7fh/iMY1vw11doexZxGpsmu4TDXp5tF6m5Rdt879maqJmIn0Ttu9IXV6oyPBal09mGTZpapuYPGWarVcTG+2/VVHpidpifBMQDz901wl1pqfIKM50/lFGPy+uaqefZxljnRMdcTRNcVRPomN+mPGyDh5xR1hwo1FTlucxj7mXWq4oxWU43nRVRT47fO6aJ26Y26J8O/WzPkbZ5icu15nWmrtyasLisPVeinfeIvWqojePppqq38e0eJsHlj6XweP0Fh9RU2qacxy3EUW5uxHTVZuTzZpnx7VTTMeLp8YN65LmmEzvKMHmeW3ovYLF2qb1m5H8amqN4+ifQ5rSXJAzO7mHCCmxdqmqMvx97C0b+CmYpubffclu0AAAAAAAAAAAAAAAAAAAAEG8p7v+5t9k/JtryQbynu/wC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8AuU/a/wAm4vIAAAAAAAAAAAAAAAAAAB8MwwtONwGJwtyZii/aqtVTHgiqJj/F9wHn7wm1Tf4Q8V7051YuRZtVXMuzG3RG9VNPOjeqmPDtVTTV6Y+ld+ns/wAp1Jl1vH5FmGGx+EriJi5Yrirb0THXE+idpap458DMFxBuzm+T37WXaipoimquuJ7FioiNoi5t0xMR0RVET0dExPRtL2acKeJOk8bVVbyHN4rp6sRlnOvRMePnWt5iPp2B6FNY8Z+LOTaAyHF27eMs4jUNy3NGFwVuqKq6a5joruR/Fpjr6evbaEfRgeK2Pp+TTh9b4imeibdVGKqj64noZXobk5a01Di7d3PbVORYCZ3ru4mqK71UeHm24nff+dNIO55GORYnG6/zPPKqavkmBwdVqbk+G7cqjaP+WmuZ+rxtkcsnU+GwGg8Jp6m5TOPzPEU3ZtxPTTZtzvNU+LermxHj6fE3FoTSGU6H05h8lyGxNvDWvnV11TvXernrrrnw1Tt+ERG0RENRcQuT/XrHipaz/F53dryXETFeMw92qZu0c3ba1anqiif+709e4O+5KWR3cl4PYC5iKZouZlfuY7mz1xTVtTTP100Uz9EtwPlhcPZwmFs4bDW6bVizRFu3bojamimI2iIjxREPqAAAAAAAAAAAAAAAAAAAACDeU93/AH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wByn7X+TcXkg3kw9/3Kftf5NxeQAAAAAAAAAAAAAAAAAAAADr8RneVYa5NvEZngbVcdE014iimY+qZRBxl4sag4haqxGVZFicXRkUXpw+EwWEmrnYrp2iquKemuauuKeqOjo33metwfAPiVi7FN6jTVdFFUbxF3F2LdX101VxMfXALs7Y8k8s5b/aqP8ztjyTyzlv8AaqP80Ndz1xM83af7fh/iHc9cTPN2n+34f4gLtwWbZdj7s2sDj8JibkU86aLN6muYjx7RPV0w5qY+TFws1hofXuPzLU2VU4PBXcsuYei5GJtXN7k3bVURtRVM9VNXT1dCn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HCzyi7cyXMKMNEzfqw9ym3EftTTO34uaAinkZ5dhcXxPx2JxNFNd/BZdXcsRVHTTVNdFE1R6ebVMf1lrIgz7OMu4U8aKNU6IzXLM5yPGV1114bCYqiuaaK53uWaoid42nppnq6KevaVMZTxt4e5ll1jFxqTCYXstO82cVM27lufDFUT4Y9G8eKZBscYJ/pf4feduVetP8AS/w+87cq9aDOxjWmdd6X1Rj7mC0/nmCzDF27c3qrVivnVRRExE1fRvVEfWyUAAAAAAAAAAAAAAAAAAAAAAEG8p7v+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dNqDVWQacrw9Gf5zl+XV4idrVOKv025r9Mbz1enqdxbrpuUU126oqoqiJpqpneJjxwCLe5V1v5U03/aL/wTuVdb+VNN/wBov/BVv236a84cn/ttr3jtv015w5P/AG217wJI7lXW/lTTf9ov/BO5V1v5U03/AGi/8FW/bfprzhyf+22veO2/TXnDk/8AbbXvA0vyeuCuouHGtMbm+eY3KL+GvZfXhKacHduVVxXNy3VEzFVumNtqJ8PiUI67Lc9yjNL9VnLM1wGMvU08+beHxFFyqKd4jfaJno3mOn0ux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BLvKZ4S6w1drzC5zpvBxmWEuYW3h5o7PRbqsVUzV1xXMfNnnb7x4d9/TQHDrJcVp3QmQ5PmF6L2LwWDt2LtdM7xzopiJiJ8MR1R6IZEAgzuc+JHkfDf26z7x3OfEjyPhv7dZ95W2huLekNcZzXlWnMfexGNps1X5orw1y3HMiYiZ3qiI66oZ6CDO5z4keR8N/brPvHc58SPI+G/t1n3l5gJn5M3CjVuhdeY/M9SYCzhsHdy25hqK6MTRcma5u2qojamZnqoq6VMNf6D4uaU1znl7KMhxGJqx1mzVfqovWKrfzaaqaZ6Z8O9UdDYA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6bWeocPpTS2ZZ5jLV29h8Dam7Xbtbc+qN4jaN5iPC0f3VulfIWd/da99vDWWn8NqvS+Y5Hjrt6zhsdam1crszEV0xvv0bxMeDxNJdynpHy1n3/PZ+GCeuA+vcBw61rdznNMLisVYrwdzDRRh+bzudVVRMT86Yjb5sqC7q3SvkLO/ute+n7gLoLL+IutruTZticXhsPRg7mJivDTTFXOpqoiI+dExt86fAoTuU9I+Ws+/57PwwfjurdK+Qs7+6177i5ryr8jpwF79FafzKvG82exRiaqKLfO8E1TTMzt6NnN7lPSPlrPv+ez8N9cPyVdG0Xaar2bZ/doj+J2W1Tv9fYwar5HmCxmP4rY3MopqmxhsDdqv3NujnXKqYpp+mfnT/VlarH9E6OyLROURlum8BRhMPM8+uYmaq7tX7VdU9Mz+7wbMg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BhGjOFejNF5tVmemsm+RY6q1Nibnyq9c3omYmY2rrmOumPAym9nGWWbk0XsxwduuOumu/TEx9W6M+P3FnO9Y6uxWmtM4jE28lsX5wlFnCTPPx1yJ5szPN6aomropp6p6J656MCz/hJrjT2m7+fZ1kNzB5XYiibl25ftc6jnVRTTvRFfP/AFqojq8IPQb9O5R5VwH9oo/zfmvUGTUUzVXm+XU0x1zOJoiP3vPXRXC7WOtsqu5lpjJ/l2CtXpw9dz5VZtbXIppqmNq64nqqp6dtulxtbcO9V6Iow9zVGTXsDavztbu9kou0TP7POoqqiJ9EzuD0HyjWWnM6zm7lOT51gcfj7Vmb9y1hbsXeZRFUUzM1U7xHTVHRvv0u/SvyONFZrgcwxWrb1eDnKcZga8La7Hfiu5z+y0TPOpj9XbmT0TMT0x0dKq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HCzy/XhclzDEWd+y2sPcuU7eOKZmHNfm5RTct1UXIiqiqJpqifDEgirkbZXhsw4oYzGYuim5dwOX13rPO6ZpuVV0Uc76ebVVH1qF5T9E18DNTRT1xGGn7sTalLulc2xPAvjfjLePsXbuDw9dzCYimmPnXcLXMVUV079c7RRXt4dtuhXGoK8u4qcIM07Xb/wApwma4O7RhblVFVG92mZiImKoiY2uUbfUDXPIpu0zwzze1E/Ppze5VMeibNmI/uy3LrjTWC1fpTMsjzGimqxi7M0RVMbzbr/i1x6aatp+pHvJl4l4Ph7qHM8p1PVcwuWY+aYqu1UTPya/RMx86mOmImJmJ6OiYjwbqH19x10bp7TmJxWVZzg81zOq3MYXC4SvsnOuTHRzpjoppiemd/B1byDTHIz1BisBrLOtL4iufk2JsVYimiZ3ii9bqimdvppmd/wCbCv0Y8jTKMTj+I+Z5zXTVOHwWCqpruTHXdu1RzY+uKa5+pZwAAAAAAAAAAAAAAAAAAAAAAIN5T3f9zb7J+TbXkg3lPd/3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3Kftf5NxeQAAAAAAAAAAAAAAAAAAANPa45Q2idLY67gbV7E5xjLUzTXTgKKardFXimuqYif6u4O44w8Isk4l4W1cxdyvAZvh6eZYx9qiKp5vXzK6ejnU77ztvEx4J6Z37rhLpG7oXQGWadxGLoxlzBzd3vUUTTFXPu11x0T1dFWzVeT8qjSWKxVNrMsrzbAW6p27NzaLtNPpqiJ32+iJbzyDOst1DlVjM8kxtnG4G/G9u9Zq3ifHHomPDE9MeEGkOMvJ3wusM3v55pjG2cszXETNeIsXqZmxernrr3p3miqfDtExPXtE7zOsco5K2rb2NppzXNsmwmE3+fcs13L1e38mmaaYn65hZrEtfcQ9M6DwfZtRZlbs3aqedbwtv59+7/Nojp29M7R6QfXhzojKNAaatZPkdurscT2S9eudNy/cmOmuqfqjo6oiGUNGcHeNeL4l8S8fleHy63gMkw+XXMTbprnn3rlcXbVMVVT1RG1c/NiPD1y3mAAAAA6bVGqMj0rgflmos0wuX4eeimb9cRNc+Kmnrqn0REv1q/PsPpjS+aZ3jImqxgMPXfqpidprmI6KY9MztH1oJyzDao45cTOxX8V2TG4nnXK7lcz2LB2Inp5tPgpjeIiI65mN+mZkFV3+Ufw4t35t05njLtO+3ZKMFc5v4xE/gzTRnEjSOs6ux6czzC4rEbbzh6t7d3bwzzK4iqYjxxGzVmB5K+jbeAi3jczzu/ipp+deou27cb+OmnmTtHomZaG4zcK814SZzgcfl+PvX8tvXN8Jjre9u7ZuU9PNq26qtumJjr2nq2mAX0NXcnXiBf4gaAoxGZ1RVm+AufJcXVEbdkmIiabm3g50T0+mJbRAABxszzDB5VgbuNzPF2MHhLUb3L1+5FFFEemqeiGrcz5Q/DjA36rVOc3sXVTO01YbCXKqfvmIifq3TDxq11nHFHiJVlWWV3buWW8X8jyzBW6vm3KudzIuTHVNVU+GeqJiPG3RpLkrZDZyy1VqrNcwxOY1UxNyjBV02rVE+KN6Zmrbx9G/iBs3SvGfQWp8VRhcu1BYt4uudqbOLoqsTVPgiJriImfREzLYiLeOPJ8nRWSXdQaXxuIx2VWJj5TYxMRN6zTM7c+KqYiKqd56eiJjr6Y32zzkh8SsfndvF6RzzE14m9g7PyjA3rtW9fYomKarczPXzZqpmPRMx1RAKW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fHY7C4CxN7G4i1YtR/GuVRTDGtd6vt6esxh8NFN3MblO9NM9VuP2qv8IaXzLMMXmeKqxOPv1371X8aqer0RHgj0Q3Gg4RfVR9peeWvxlGbbN1X+IGnbNfNjGVXNvDRaqmPv2cvL9ZZBjq6aLOY2qK56IpuxNv8aoiE/jbz6P6fbaLTv+30R55VBExMRMTExPVMDQmlNX5hp+7TRTXN/AzPz8PXPREeOmfBP4N4ZTmOGzXL7OMwVfPs3Y3jxxPhifTDQa7h2TRz+LrWfFOLbuWA17IAAAAAAAAAAAAAAAAAAAAAAAAAAAAAAAAAAAAAAAAAAAAAAAAAAAAAAAAAAAAAAAAAAAAAAAAAAAAAAAAAAAAAAAAAAAAAAAAAAAAAAAAAAAAAAAAAAAAAAAAAAAAAAAAAAAAAAAAAAAAAAAAAAAAAAAAAAAAAAAAAAAAAAAAAAAAAAAAAAAAAAAAAAAAAAAAACDeTD3/cp+1/k3F5IN5MPf8Acp+1/k3F5AAAAAAAAAAAAAAAAAAA0ZytNdYjS2iMPlGV3ps4/Oqq7VVymdqqLFMR2TafBM86mn6JqaP4M8Acx17lVGd5rjpyrJrkzFjm2+fdxERO0zETMRTTvvG8777dW3S7jlr4muviHkmFmZ5lvKqbkR4Imq9cif7kK30pgLWVaYyjL8NTFFnC4S1ZoiPFTREf4AnDU3JRw1OW3K9M6hxFWOop3ptY63TzLk+LnU7TT9O0tb8C9e4zhNr7GZRqeb+Fyi5XXYzDD1UzVNi7TE825FMb7zvG07dcTv07QutD/LEy6zgeLtN+zTFNeOy6zibu3hqiqu3v91ukHf8AE3lO5nmXZcDoXDTlmEnemcdiIirEVx/Jp6aaPxn6GB6E4R634m42czvU3rODxFXPuZrmVVX8L6ad/nXJ9MdHjmFJ8K+AGlNL2MLmGaW/05ms003IuYqiOw25mN/mWumPrq3nxbN1REREREbRANbcI+D+QcNYuYnL67+Mzi9a7Dext6dt6JmJmmmiOimnemJ8M9HW2SAAAAANdcofA4jMOC+qrGEpqquxhqb0xT1823cprq/7tMp15FmPwmG4h5rhMRVTRisXl8xYmrrqmmumqqmPTt0/RTKzblFF23VbuU010VRNNVNUbxMT1xMIU486Oyvhnrm1jNG6htWsTN3s9GAtV1fKMBV1x86Ojm+KKpiraY6JjpBdrQXLOx+EscMcFgr1VE4vE5jbqsUT+ttRRXzqo9ERVEf1oaawPKe19hsDTh7tOTYu7EbfKL2Fqi5Pp+ZXTTv/AFWJ4DHY7i9xCwsa51Xh8vi78yMRio5tuinf/q7VMRzaZnfwzTE+GZnrDe/IgwOItac1Pjq6aowt/FWbVuZ6pqopqmrb1lKl3TaP03luktOYLJcks9iwOFo5tO871VzPTNVU+GqZmZmfS7kB+btM12q6aaubMxMRPifoB528HLlvTnGzT9OeRFj5JmPye92Toi3c+dR0+LaqY6fBs9Eko8rXh5p3CXatV4bN8JlmbYr/AK3L7u8zjao6OfbimJmKureZjmz0TMxPXrvSXKJ15pzK7WA7Pgc0s2qYot1ZjZqrrppjqjnU1UzP9beQWBxmx+Ey7hTqy/mFVNNmrLb9mIq/jV10TRRT9M1VRCT+R3gcRieLc4mzTV2DC4G9Xeq8G1XNpiPvn8JYfrXiXqbibmGCweps3w2Dy7ssc23Tbqt4azM9HPqimKqqtonrnnTHTt1yszgZoLItD6Pt/oLGWs0uY+Kb1/MrcxNOInwc3aZ2ojedo3nrnwyDYwAANMcozitnHDHte/QuCwGK/SPyjsnyumueb2PsW3N5tUf+snffxQDc4jHurdX+Rcg9Xe+Id1bq/wAi5B6u98QGN8p7v+5t9k/Jtryea2ttX43XWubmoMzsYexisTVapqt4eKoojmU00RtzpmeqmPC9K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HzHF28BgMRi787WrFublX0RG7kMU4oXqrOjMZFHR2SqiiZ9HOj/Jdp8f2uWuOfGYhiWlc1x9/M8wv4zFVc69eqmqfR4oj0RHQ4gPotaxWIrHaFIAkDPuEmdVYTOKssu1/9HxUTNET1RciP8YiY+qGAuy05eqw+oMtu0frU4m3P/eh5dZhjPgtSfJmJ2lRwD54uAAAAAAAAAAAAAAAAAAAAAAAAAAAAAAAAAAAAAAAAAAAAAAAAAAAAAAAAAAAAAAAAAAAAAAAAAAAAAAAAAAAAAAAAAAAAAAAAAAAAAAAAAAAAAAAAAAAAAAAAAAAAAAAAAAAAAAAAAAAAAAAAAAAAAAAAAAAAAAAAAAAAAAAAAAAAAAAAAAAAAAAAAAAAAAAAAAQbyYe/wC5T9r/ACbi8kG8mHv+5T9r/JuLyAAAAAAAAAAAAAAAAAABFnLU76eV/wBDWvz76y8u/wBX4X/dU/uhJ3K60nqPPeJGW4rI8gzfMsNRlNq3VdweDuXqKa4vXpmmZppmN9pidvTDTcaK4ixG0aZ1b/YMT7oPR1FnLU76eV/0Na/Pvta9pXEXza1b/YMT7r4X+H+vL9cVX9JaouVRG29eW4iZ2+ukHo5l3+r8L/uqf3Q5DzijRXEWI2jTOrf7BifdO0riL5tat/sGJ90Ho6JN5JmntV5TxGzG/qPKM8wWEqyq5RRcx+Gu26Jr7NZmIia4iN9oq6OvaJVkAAAADX/HXWtzQfDfMc2wk0xmNyacLg+dG8Rdr32q/q0xVVt4eal3k28OLPErVOZZxqmu7i8twNVNy9TXXPOxd+uZmIqq65jomZ8M7x45bq5ZmCvYrhRhb9mJm3hM0tXbu3VFM0XKIn/mrpj62MciHNsLOValyea6acZTft4ummeuu3NPNmY+iYjf+dAKKwenMkwWCjB4TJ8usYSI5sWbeGopo2+iI2TjyouDuT4LTl/V+lsFawF3C1U/LsLYp5tq5RVVFPPppjopqiZjfbomJmfB01G1jylM3wuU8GtQ/Kq6YrxdunCWaJ66666o6I+iIqq+imQYHyP+IGLz/I8dpjN71V/E5VRTcwlyud6pw8ztzJn+RO23oqiPAopGvIlwV65r/PcdTE/J7GWTZrnwc6u7RNMfdbq+5ZQDg5/mljJMjzDNcZMxhsDh7mJu7dfNopmqdvqhzmI8XsFezHhbqvC4WJqv3Mtv8ymOuqYomdo+nbb6wRXpnCZrxz4x26c5xVymMXXVexFVM7xh8NR08yiJ6o22pj01bzv0rg0zojTWmcvt4LJMlwOGtUU82aosxVXX6aq5+dVPpmUcckTNsLlfF+1axddNE5hgruEtTV0R2SZpriPpnscxHpnZdINRcaOC+Q6z0/jMRlWXYbAais26rmHv4e3Fvs1URvzLkR0VRV1bz0x0eDeJ0TySdf4zJdaW9KY29XVlOaTVFq3XPRYxERMxMeLnbTTMePmz4Fk5tmGGynK8XmGPu02cJhbVV67cq6qaKY3mfuh598ELF7OeOGm6sNRMVVZj8qmmP4tFO9yr8IkHocAA63OMhyfO+w/prKsBmHYd+x/K8PRd5m+2/N50TtvtG+3ih2QDG+0PSHmrkHs6z7p2h6Q81cg9nWfdZIAgTlF5fgsr445nhMswmHweFo+SzTZw9qm3RTvatzO1NMREbzMyvtBvKe7/AL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j2v8FVjtI5jaopmqumiLtMR/JmKp/CJZCTETExMbxPRMSsxZJxZK5I8J3EvjJddacuafzeumimqcDema7FfgiPDTPpj92zGn0TDlrmpGSk9JUz0AFrA7zRWCqx+qsts00zMRepuVfzafnT+50bcHCrTdeX4SvNcZRNOIxFPNtUTHTTb69/pno+qPS8HEtTXTae1p7z0j2s1jeWwAHArgAAAAAAAAAAAAAAAAAAAAAAAAAAAAAAAAAAAAAAAAAAAAAAAAAAAAAAAAAAAAAAAAAAAAAAAAAAAAAAAAAAAAAAAAAAAAAAAAAAAAAAAAAAAAAAAAAAAAAAAAAAAAAAAAAAAAAAAAAAAAAAAAAAAAAAAAAAAAAAAAAAAAAAAAAAAAAAAAAAAAAAAAAAAAAAAAAEG8mHv+5T9r/JuLyQbyYe/7lP2v8m4vIAAAAAAAAAAAAAAAAAAAAAAAAAAAAAAHWanyPA6l0/j8mza12XA421Nq7THRO09UxPgmJ2mJ8ExCINW8NtecHdTxm+RTi7uFw9U1YfNcFbmqnmz4LtPTzejomKommfHK8gEW4TlU6zs4SLd/K8jv34jbstVq7Tv6ZiK9vu2Ypjb3EjjtnuHmrD4jG2rc8232O3NrB4WJ6536o+mZmqdtunaIXfeyfLb17s17LsHcu778+uxTNW/07ObRTTRTFNFMU0xG0REbREAwLgvw4wnDXSVOXWrlOJzDEVdmxuJiNouXNtoinw82mOiPrnwug5Uua57k/CfEYjTl3EYe5VirVvFX8PM012rE87eYqjpjermUzPiqlt1/K6KblFVFdMVUVRtNMxvEx4gSpyM8/wBS5lnue4PH4zG4zI7eFi5zsRcquU2r/PiKYpmerennzMR+zCrJiJjaemHxwmEw+Ds9iwdi1Ytb78y1RFNO/wBEPsCMeNnAbO9N57fz/QuGv4vKa7vZ6bGE3m/gqt99qaY6ZpieqaemPD1bzwci5TGu8kwsYHNMNl2Y3bMcybmMs10Xuj9rm1REz9MbrccTGZbgcbVFWMwWGxFUdU3bVNc/jAIU1XxL4icYJpyTDYWu5hK6omrL8qw9XNrmJ3ibk7zMxHX0zzejfboUHyceDNzQFq7neoZtV6hxVvsdNqiedThLc7TNO/VNc7RvMdEbbRM9Mzu/D4ezhrcW8Pat2rcfxbdMUx90Po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ma5bhM1wVeEx9mm7Zr8E9cT44nwS1RqDhtmGEuV3MoqjGYfriiqYpuRH7p/+uhuIe3ScQzaSfy56eU9mJiJTjfyPNcPXzL2W4yir02av8nKy/SmeY+umLGW4iIn+Ndp7HT99WyhBtJ9Icu3Skbo8jX+kuHdjL7lGKzmujFYimd6bVP/AFdM+Od/1p/D6WwAabUarLqbc+Wd0ojYAedkAAAAAAAAAAAAAAAAAAAAAAAAAAAAAAAAAAAAAAAAAAAAAAAAAAAAAAAAAAAAAAAAAAAAAAAAAAAAAAAAAAAAAAAAAAAAAAAAAAAAAAAAAAAAAAAAAAAAAAAAAAAAAAAAAAAAAAAAAAAAAAAAAAAAAAAAAAAAAAAAAAAAAAAAAAAAAAAAAAAAAAAAAAAAAAAAABBvJh7/ALlP2v8AJuLyQbyYe/7lP2v8m4vIAAAAAAAAAAAAAAAAAAAfDH4zDZdgr+Mx9+3h8LYom5du3aoppopiN5mZnqhPGquVVkWAxtyxp3I8Vm1qieb8ovXow1FXppjm1VTH0xE+gFHDQPD/AJTWntQ5nay/P8vu5DdvVRRbv1X4vWN56oqq5tM07+OY28cw2bxQ4h5Nw60/GZZzXVcuXZmjC4W1t2TEV7dUeKI8NU9EfTMRIZiIpzrlR60xeLqqyzB5Tl+G3+Zb7FVdr2/lVTO0z9EQyHQ/KozCjG2rGtMpw13B1TFNWKwEVUXLcftTRVMxV9U0/WCtRxMozLB5xleFzHK8RbxOCxNuLtm9bneK6Z6p/wDJyw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TRy09VX8Hk2TaZwl2aKMfVVisVETtzqKJiKKZ8cTVMz9NEOj4OcnDAZ9pbBZ7rHG423OOtxfw+DwtVNHNt1dNNVdUxO8zG07RttEx0+COh5atdU8TsptzPzacnt1RHpm/e/wAoWLktmjD5NgLNqIi3bw9uimI8ERTEQCU+M/Jxwmn9NYvPtG4vGXqMFRN7E4LFTFdXY46aqqKoiP1Y6Zid+jfp6Np1Tpu3n/F7VuldNY3G1VRhcPGDt3qt57Fh6OdXVXMeGqKejwb82mHoTirFvFYW9h71MVWrtE266Z8MTG0wifkb0U1cW701RvNGWXqo9E8+3H7pkFJ6f4HcPsmwFGHjT2GxtcU7V38bveuVz4536I+qIhrPj1wDyO3pfHag0XhP0fjcBbqxF7CW6pqtX7dPTVNMTM82qI3mNuidttt53Us4mb26buU423ciKqK7FdNUT4YmmQTdyKdUX8TlmeaYxNya7eEqpxmFiZ35tNczFymPFHOimfpqnxqcRdyKq5jifm1G/wA2cnuTP0xfs/5ytEAAAAAAAAAAAAAAAAAAAAAAEG8p7v8A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ALlP2v8AJuLyQbyYe/7lP2v8m4vIAAAAAAAAAAAAAAAAAAEWctTvp5X/AENa/PvqIwPGnh3bwWHor1Tgoqpt0xMc2vonb+awblC8FdRcR9aYLN8jxuUWMNZy+jCVU4y7cormum5cqmYim3VG21ceHxtYdyrrfyppv+0X/ggo/wD018OvOrA/8tfupQ5L2psn0pxHv5hqHH2sDg6svu2ou3ImYmua7cxHRE+CJ+5kHcq638qab/tF/wCCdyrrfyppv+0X/ggo/wD018OvOrA/8tfuvhjuNPDu5gsRRRqnBTVVbqiI5tfTO381O/cq638qab/tF/4J3Kut/Kmm/wC0X/ggcivvp5p/Q138+wtNPfJ64K6i4ca0xub55jcov4a9l9eEppwd25XXFc3LdUTMVW6Y22onw+JQg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D8X7tuxZuXr9yi3at0zXXXXO1NNMRvMzM9UQkHjJyjsyzDG4jKdAXpwOW0TNFWYxT/DX/TRv+pT4p/Wnr6OoFbZjmeAyy3FzMsbhcJbn+NiLtNuPvmYdP296R5/N7ash53i/SNnf+8hXK+F/EjWdf6QoyPNcXVe+d8qx9yLU3I8fOu1RNUemN3c9zpxJ5u/6Gw+/i+XWd/7wLpy7M8BmdubmW43C4u3H8axdpuR98TLlvO7N+GfEXRNX6Rv5JmuCmz875Xgq+ydjjxzXaqnmx6Z2bP4Nco7MsuxuHyrX16cdllyYopzGaf4axv4a9v16fHP63h6eoFhD8WL1vEWLd6xcou2blMV0V0TvTVTMbxMTHXEw/YAAAAAAAAAAAAAAAAAAAAAAIN5T3f8A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0BywtZXsj0Tg8gwN2beIzquqL1VM7TGHo251P8AWmqmPTEVQ6/kucI8vwWQYPWOoMLRic0xkdmwNu7TzqcNa/i1xE9HPq64nwRMbbTuwHlr4iuriPk2HmZ7Hbymi5Eemq9dif7sK+0/hreCyHLcLZiKbVjDWrVER4IppiI/cDngAJl5U3CHAV5LidZ6bwtGGxmGnn5hYs07UXrcztN2IjqqjfefHG8z0x00063U2Dt5jpzNcFfpiqzicJds1xPhiqiYn94NJ8j3WN7PNEYzIMddm5iMluUxZmqd5mxXvNMf1Zpqj0RNMN/Iz5FGIrp4jZ1homex3MpquTHppvWoj+9KzA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RZy1O+nlf9DWvz77auE5UOhrOFs26sFn/OooppnbDWuuI/3ju+MnA7D8TNT4XOb+e3svqsYOnCRaow0XImKa66+dvNUft7behgncl4LzuxP9hp98GS91LoX/2LUH9mtfFO6l0L/wCxag/s1r4rGu5LwXndif7DT753JeC87sT/AGGn3wZL3Uuhf/YtQf2a18V8cXyodDXsJetU4LP+dXRVTG+Gtdcx/vHQdyXgvO7E/wBhp987kvBed2J/sNPvgwrkV99PNP6Gu/n2FptOcG+B2H4Z6nxWc2M9vZhVfwdWE7FXhotxEVV0V87eKp/Y229LcYAAAAAAAAAAAAAAAAAAAAAAIN5T3f8A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4WNzbLsBdi1jsfhMNcmnnRRevU0TMePaZ6uiXH7Y8k8s5b/AGqj/NIPLU76eV/0Na/PvtG5Plt7NsdRhMNcwtu7X+rOJxNuxR/z1zFMfXIPTDtjyTyzlv8AaqP8ztjyTyzlv9qo/wA0L2eT/wASL9qi7ZyG1ctVxzqa6Mww0xVHjieydL99z1xM83af7fh/iAuXtjyTyzlv9qo/zO2PJPLOW/2qj/NDXc9cTPN2n+34f4h3PXEzzdp/t+H+IC7cFm2XY+7NrA4/CYm5FPOmizeprmI8e0T1dMOamPkxcLNYaH17j8y1NlVODwV3LLmHouRibVze5N21VEbUVTPVTV09XQpwAAAAAAAAAAAAAAAAAAAAAAEG8p7v+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GP6u0Zp3WGF7BqTKMJj6Yjm013KNrlEfya42qp+qYT5rrkrWbnZMRonOJtVdcYPMfnU/RTdpjePommfpVGAgHncUuC+L2/8ASeVYXn+Ha9g7s/jbmZ/5vobc0LyqbNzseH1tk82auqcZl3zqfpqt1TvH0xVP0Kfv2bd+zXav26LtquObVRXTFVNUeKYnrag11yedE6m7JfwGGryLH1dPZcBtFuZ9Nqfm7fzeb9INg6R1ppzV+G7PpvOMJj4iN6qLde1yiP5VE7VU/XDIUNau5P8Ar3RuK+X5BNWbWbM863iMsqqoxFHp7Hvzt/5s1Pro7lE640pfjA6hopzmxZnmV2sdTNvEUbeDskRvv/PiqQXANa8J+MWneJN67gssoxeEzWzZm/dwmIo6qIqppmqmuN6ZjeqmOnaenqbK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HzxF+1hrFd7E3bdmzbjnV3LlUU00x45mepp3XXKK0VprsljLb9zPsdT0RbwMx2KJ9N2fm7emnnA3MxfWfEDS+i7M16jznC4S5tvTh+dz71X0W6d6vr22SBqzj1xA1ti/wBH5Dz8stXp5tvC5VRVVfr9HZOmuZ/m836HK0Zycta6nvRjdR3aMlw92efXXi5m7ia9/D2OJ6/51VMgy/XXKpu19kw+iMni3T1RjMx6avpptUztH0zVP0NTYbT3EfjJnMZlXhsbmldXzPlt+mLOHop36qap2piI8VPT6FXaF4BaH0r2O9dwE5zj6ens+Y7XIif5NvbmR9cTMeNtiiim3RTRbpimimNoppjaIjxQDR/ADgjieG+bYjOs1zaziswxGEqwk4fD257FbpmuiuZ587TVO9EeCPD1t4gAAAAAAAAAAAAAAAAAAAAAACDeU93/AH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wByn7X+TcXkg3kw9/3Kftf5NxeQAAAAAAAAAAAAAAAAAAI25amYY2OIOVZfGLxHyD9FW73ybsk9j7JN69E183q521MRv19ENB5TfweGxtF3McFVjcPT0zYi9NqK/pqiJnb6Np9L0U1lwy0hrPNLWY6myajHYy1ZjD0XJv3aNrcVVVRG1NUR11VT9bof9AnDTzYt/wBrxHxATlpTlA2tJYT5PpzQeRZfRMbVVWrlfPr/AJ1c71VfXMu+7rHPPNrLfX1t3/6BOGnmxb/teI+If6BOGnmxb/teI+IDSHdY555tZb6+s7rHPPNrLfX1t3/6BOGnmxb/ALXiPiH+gThp5sW/7XiPiAxjgRxuzHiVq/GZPjsowmCt2MDXi4uWblVUzNNy3Tt0+D58/c3sw7RvDLSGjMzu5jpnJqMDjLtmcPXci/dr3tzVTVMbVVTHXTTP1MxAAAAAAAAAAAAAAAAAAAAAABBvKe7/AL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V5/n2X5Fhuy5hfimZ/Ut09Ndf0R/j1PlqzPbWn8nu4u5tVdn5lm3M/r1z1fV4ZaCzPH4nM8bcxeNu1Xb9yd5qnweiPFHobfhnC51f47ztWPija2zP8z4pYmquqMswFq3R4Kr8zVM/VG0R98uutcTM8oria6MHXT+zNuY/dLBx01eF6SsbRSEOaW3ci4m4PE102s2w1WEqmduy0Tz6Prjrj8WwLF63fs0XbFyi5arjemuid4mPHEpiZdoDVd3IsfRh8TcmrLb1W1dM/7OZ/jx/i1ev4JTlnJp+kx4fRmLebeQUzFVMTTMTE9MTHhHLLAAAAAAAAAAAAAAAAAAAAAAAAAAAAAAAAAAAAAAAAAAAAAAAAAAAAAAAAAAAAAAAAAAAAAAAAAAAAAAAAAAAAAAAAAAAAAAAAAAAAAAAAAAAAAAAAAAAAAAAAAAAAAAAAAAAAAAAAAAAAAAAAAAAAAAAAAAAAAAAAAAAAAAAAAAAAAAAAEG8mHv+5T9r/JuLyQbyYe/7lP2v8m4vIAAAAAAAAAAAAAAAAAAGHay4m6Q0ZmdrLtTZzRgcZdsxiKLc2Lte9uaqqYnemmY66ao+p0P+nvhp50Wv7JiPhsR4/cE864kaxwecZVmWXYWxYwFGEqoxM186aqblyreObTMbbVx90tadylqry7kn33fcBvn/T3w086LX9kxHwz/AE98NPOi1/ZMR8NobuUtVeXck++77h3KWqvLuSffd9wG+f8AT3w086LX9kxHwz/T3w086LX9kxHw2hu5S1V5dyT77vuHcpaq8u5J9933AUvo3ibpDWeZ3cu0znNGOxlqzOIrtxYu0bW4qppmd6qYjrqpj62YtBcAeCedcN9Y4zOM1zLLsVYv4CvCU0Yaa+dFVVy3VvPOpiNtqJ++G/QAAAAAAAAAAAAAAAAAAAAAAQbynu/7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vZjVidRUYKJ/gsJbjo/lVRvM/dzWCMj4hxVGs80ivffn0z9XNjb8GOPoOgpFNNjiPKPj1Uz3AHsYAAb34aZjVmOk8N2Sd7mHmcPM+inbb8JhlLX3BiKv0Hjpnfmzido+nmxv/g2C+f8AEaRj1V617bro7ADxMg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1BxhyuqxnGHzGiJ7FiaOZVPirp/wA42+6WvlIZ/lOHzvKr2BxUfMuR82qI6aKvBVDQeoMkxuRY6rDY63MfsXIj5tyPHEux4Lra5cUYbT+KvxhXaOu7qwG8QAZ/w60ddx+KtZnmdqaMFbmK7dFcdN6fBO37P73n1Opppsc5Mk/2zEbs/wCH+V1ZVpbCWrsTF67E3rkT4Jq6o+qNoZED59myzlvOS3eZ3XACsAAAAAAAAAAAAAAAAAAAAAAAAAAAAAAAAAAAAAAAAAAAAAAAAAAAAAAAAAAAAAAAAAAAAAAAAAAAAAAAAAAAAAAAAAAAAAAAAAAAAAAAAAAAAAAAAAAAAAAAAAAAAAAAAAAAAAAAAAAAAAAAAAAAAAAAAAAAAAAAAAAAAAAAAAAAAAAQbyYe/wC5T9r/ACbi8kG8mHv+5T9r/JuLyAAAAAAAAAAAAAAAAAAAAAcfG4/CYC3FeOxWHw1E9VV65FEffMpi5RXHfMMuznFaW0TiPk1zDTNrG5hR019k8Nu3+zt1TV179EbbbzpDG8OeIWZZPjNT5pk+Z3MHas1Ym/i8fdimuaIjeatrlUV1dHT0RO4PQfLc2y7M+yfo3H4TGdi25/ye9Tc5m++2+0ztvtP3OalbkM//AKbfYv8A94ZhyuMNqyvR2Dx2nsTXbyfA3ov4+jDzVTeiqJjsdzeOuimeno6p2np23gN8jTnJp4nX9f6Xv4PObkV57lfNovXOrs9urfm3NvH0TE7eGInw7Nxg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jZjl+EzLC1YfH2KL9mrrprj8Y8U+mHJGa2ms7x3GvMz4XYG9XVXl+NvYaJ6qK6eyUx9HTE/vdda4VXprjsua24o/k2Zmf3tqDY14vrKxtF/hCPLDEMj4f5NlldN29RXjb9M7xVf/AFYn0Ux0ffuy8HjzZ8me3NktvKURsAKQAAAAAAAAAAAAAAAAAAAAAAAAAAAAAAAAAAAAAAAAAAAAAAAAAAAAAAAAAAAAAAAAAAAAAAAAAAAAAAAAAAAAAAAAAAAAAAAAAAAAAAAAAAAAAAAAAAAAAAAAAAAAAAAAAAAAAAAAAAAAAAAAAAAAAAAAAAAAAAAAAAAAAAAAAAAAAAABBvJh7/uU/a/ybi8kG8mHv+5T9r/JuLyAAAAAAAAAAAAAAAAAAAcXNsVOByvGYuKedNizXdiPHzaZn/Byn4v2qL9i5Zu0863cpmiqnxxMbTAIh5KeQ4fVXFm/mGdUxiqsBh68wiLkc7n35rpiKpjw7TXNX0xCr+M/el1f/ReI/LlIGhM4xHA3jbi8PnNq7Vg7VVeBxXNj51eHqmKqLtMeHqor9Mbwq3iRnmWah4J6rzDJMfh8dg7mVYiabtiuKo/6ueifFPonpgGm+Q1/+m32L/8AeFQ47CWMfgcRg8Xbpu4bEW6rV2irqqpqjaYn6YlL3Ia//Tb7F/8AvDZvHni3lehtO4zA4HF2r+psTbqtWMPaq51ViZjbsle36u3XET0zO3g3mA0DyRL9eB4yYrB2a5qs3cDftVT4Koprpqif+7+K2Ui8irTN+9n+danu25jCYex8hs1THRXcrmmqrb+bTTG/8+FdAAAAAAAAAAAAAAAAAAAAAAAg3lPd/wBzb7J+TbXkg3lPd/3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8Acp+1/k3F5IN5MPf9yn7X+TcXkAAAAAAAAAAAAAAAAAAAADWHGrhBlXEvBW703IwGe4ejm2MbTTzoqp6+Zcjw0777eGJno8MTJuouDXEfSl7EWreT47FYe5TNFV7Kqqr9F2jw700fO29FVMLn7bNO+X8o/tlv3jts075fyj+2W/eB585VpriBgez4fKcm1VhvlG0XbeGwuIo7Jtvtzopjp23nr8cs+4fcnPV+o8bbvajtTkWWTVzrleImKr9ceGKbe+8T6atvH09SyO2zTvl/KP7Zb947bNO+X8o/tlv3gfvSencs0pkGEybJMPGHwOFp5tFPXNU9c1VT4apneZl27qbGpshv3It2M7yy5XPRFNGLt1TP1RLtgAAAAAAAAAAAAAAAAAAAAAAQbynu/wC5t9k/JtryQbynu/7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fHG4mjB4LEYm7v2OzbquVbeKI3n9wPN/iBoXNNDZ7aybNr+Bv5jXTFc2cHdm7NET+rFXRG0z4I69vpjfKsDyfuJGMwdnEUZDFum7TFcUXsVat1xE/tUzVvE+iellnJksRrnjhmeoc/5uIxVi1dzGmK+mIvVV000zEeKmKp28W1O3UtAEFdzrxK8i2P7dZ95i2uuGGrtDYazidR5RXh8Ldnm037dym7bir9maqJnmz4t9t/A9HnWamyTBajyDH5PmdqLuDxtmqzcpmN9t46Jj0xO0xPgmIB5/6X4Ray1Xp+jOdO5bZzDA1TVTvaxlmK6ao66ZpqqiYn0T09MeOHc6A4k6x4Rakpy3NaMd8gtVxTisoxu8bU+O3FX6k7dMTHRPRvvDNuRtneJy3X+c6cuXJqwuKw1V3mxO8RetVRG8fTTVV90eJsTlj6YwmP4f2NQRappzDLMRRb7LEdNVm5PNmifHHOmmY8XT4wbyyLNcHnmTYLNMsuxewWMtU3rNceGmqN438U+OPBLnNI8j/MruP4QRYu1TVTgMfew1vfwUzFFzb77kt3AAAAAAAAAAAAAAAAAAAAAg3lPd/3Nvsn5NteSDeU93/c2+yfk215AAAAAAAAAAAAAAAAAAAAAAAAAAAAAAAAAAAAAAAAAAAAAAAAAAAAAAAAAAAAAAAAAAAAAAAAAAAAAAAAAAAAAAAAAAAAAAAAAAAAAAAAAAAAAAAAAAAAAAAAAAAAAAAAAAAAAAAAAAAAAAAAAAAAAAAAAAAAAAAAAAAAAAAAAAAAAAAAAAAAAAAAAAAAAAAAAAAAAAAAAAAAAAAAAAAAAAAAAAAAAAwzWGu8JkldeFwdNOKx9PRVG/zLc/yp8M+iPwXYNPk1F+THG8sTOzMxoDM9Y57mFdU3Mwu2qJ/iWJ7HEejo6fvl11rOc0tVxXbzHGU1R4Yv1f5t3X0eyzG9rxEo86kBpTIuIub4CumnHTTjsPv0xXG1cR6Ko/x3bYyDPMDnuC+U5fd50R0V0VdFVE+KYa3WcNz6TreN4847JRaJdmA8D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Phj8NRjcDicLcmYov26rVUx4qomJ/e+4Dz94WaoxPB7ixenOcPc7FYquZdmNqiPncznRvVT49qqaao8cR6d12aa1Jk2p8uox2QZlhsfhaoiedZriZp9FUddM+iYiWsOOPA7AcQ65zXK79vLtRU0RTN2qne1iYiNoi5t0xMdUVRvO3RMT0bS7m/B7iRpfGzVbyDMrlVE/MxGWTN/ePHHY96o+uIkHoO1bxp4u5LoPIsZYw+NsYnUdy3VRhsHaqiqq3XMbRXc2/Vpjr2npnbaPDMSFGQcVMfT8mqyzWl2ieiaLlnE836942ZfoXk26xz3FW7moaLeRZfM711XqouXqo/k0UzO0/zpj6wdtyMchxON15mee1UVfI8DhKrPZJ/jXblUbR6fm01TP1eNsbllapw2A0NhNOUXKasfmWIpvVW4npps25350+LevmxHj2q8Tc2h9JZTorTuHyXIbHYcJa+dVVVO9d2ueuuufDVO37ojaIiGotf8n6jV/FO1qHF51erye/MV43C3apquxNO21u1V1RRP/d6dt9+gO85KmRXck4PZfcxFE0XcyvXMfzZ64pq2ppn66aKZ+tt988NYtYXD2sPh7dNqxaoii3bojammmI2iIjxRD6AAAAAAAAAAAAAAAAAAAAAg3lPd/wBzb7J+TbXkg3lPd/3Nvsn5NteQAAAAAAAAAAAAAAAAAAAAAAAAAAAAAAAAAAAAAAAAAAAAAAAAAAAAAAAAAAAAAAAAAAAAAAAAAAAAAAAAAAAAAAAAAAAAAAAAAAAAAAAAAAAAAAAAAAAAAAAAAAAAAAAAAAAAAAAAAAAAAAAAAAAAAAAAAAAAAAAAAAAAAAAAAAAAAAAAAAAAAAAAAAAAAAAAAAAAAAAAAAAAAAAAAAAAAAAAAAAAMS4j6iqyLJ4t4arbG4rei3MfxIj9ar8ej0z6GjapmqqaqpmZmd5mfCy7ipjasVq6/a50zRhqKLVMfVzp/Gr8GIO54Rpq4NPWfG3Wf4VWneQBtER22mM7xGQ5taxmHmZoidrtvfouUeGP8vS6kQyUrkrNLRvEimsHibWMwlnE4ernWb1EV0T44mN4fZhfCXG1YrSvYa6pmcNeqtxv+zO1Ufvlmj55qcP2Ga2PyldE7gCh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AfO5iLNurm3L1uirxVVREox5QPGPO9R6qxemtKYvEYbJ8NenCz8kqmLmNuxPNnpp6Zp528RTHX1zvvERrPPOGOtclyC/nuc5BjMJltrm1Xb1+aaZp51UUxvTM87pqqiOrwg9F/lmG/9os/88P5XjsJRTNVeKsU0x1zNyIh5yaQ4b6t1hlt3MNN5Lex+Dt3psV3KLlFMRXEU1TT86qJ6qqZ+txdYaF1Po3sE6lyfE4Ci/vFuuvaqiqY8HOpmY39G+4PRXLtUZFmeb3Mry3N8BjMwt2pvXLGHv03KqKImImaubM7dNUdfjdwlTkcaLznAZri9V4m1YjJ8bgK8NYuUYiiuqqvstEzvTTMzTtzJ3irafQqsAAAAAAAAAAAAAAAAAAAAAAEG8p7v+5t9k/JtryQbynu/wC5t9k/JtryAAAAAAAAAAAAAAAAAAAAAAAAAAAAAAAAAAAAAAAAAAAAAAAAAAAAAAAAAAAAAAAAAAAAAAAAAAAAAAAAAAAAAAAAAAAAAAAAAAAAAAAAAAAAAAAAAAAAAAAAAAAAAAAAAAAAAAAAAAAAAAAAAAAAAAAAAAAAAAAAAAAAAAAAAAAAAAAAAAAAAAAAAAAAAAAAAAAAAAAAAAAAAAAAAAAAAAAAAAAABoTiPZqs6zzGKv49VNcT44mmGNNpcYclqrjD5vYo3iiOw39vBG/zZ/GY+5q133Dc0ZtNSY8I29ym0bSAPewA+li1cv3rdmzRNd25VFNNNPXMz1QxM7dZG3uDVmqjT+Lu1dFNzEzFP1Ux/mz51WlsqjJchwmB6Ofbo3uTHhrnpq/GXavnutzRm1F8kdpldEbQAPK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Dh53iK8Jk2PxNr/AKyzh7lyn6YpmY/c5j83bdF21XbuUxVRXE01RPhiesEUcjrKcNmfFLF43G0U3bmAwNd+zz+na5VXRTzvpiKqvvUPyn6Zr4F6minr2w0/dibUpe0TnN/gdxuxtnNbN2vB2K7mBxUUx86vD1TFVFymPD1UV+mOjo3Vvqn9H8T+EGbxpzEU4zC5pg7sYS5zKqYquUTPNjaqImPn0bdMeAGuuRVcpnhlm9qJ+fTnFyqY9E2bO37pbh1/pbBaz0jmWR5jRTVbxVqYormN5tXP4lcemJ2n8PCkXkucSsBoTPczyfU12cJluYzTMXq6Z2w9+jePnR4ImJ2mfBNMeDeYozXvGrR2mtOYnG4LPctzXH9jn5LhcFiKb9Vy5t83ncyZ5tO/XM7dG+289ANI8jLUeKwWrM60ria6vk2IsTiqLcz0UXrdUU1bfTTPT/MhXiL+RtlWJzDiZmWcVRVNjB4KuLlzbo7JcqiKY+uIrn6loAAAAAAAAAAAAAAAAAAAAAAAg3lPd/3Nvsn5NteSDeU93/c2+yfk215AAAAAAAAAAAAAAAAAAAAAAAAAAAAAAAAAAAAAAAAAAAAAAAAAAAAAAAAAAAAAAAAAAAAAAAAAAAAAAAAAAAAAAAAAAAAAAAAAAAAAAAAAAAAAAAAAAAAAAAAAAAAAAAAAAAAAAAAAAAAAAAAAAAAAAAAAAAAAAAAAAAAAAAAAAAAAAAAAAAAAAAAAAAAAAAAAAAAAAAAAAAAAAAAAAAAAAAAAAAAA+WKw9rFYa7YxFFNyzcpmmuirqmJaW1lofGZNduYjBUV4nLt94qpjeq3Hiqjxen9zdw92i1+TR23p1ie8MTG6XxQuZ6UyTMq6q8Xl1mblXXXRvRVPpmadt3XWuHunaK4qnCXK9vBVeq2/CXQ19INPMfirMT+31Q5JaRwuGvYvEUWMLarvXq52poop3mW3tAaI/RFdOYZrFNWO2/g7cTvFrfw7+Gr9zMMtyvA5ZbmjL8JZw9M9fMp2mfpnrlzGr1/Gr6is48cctZ98pRXYAaR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BxM4v3cLlONxGHp5161YruURtvvVFMzH4g11xm4OZPxLs2sTXenLs7sUcy1jaKOdFVPXzLlO8c6OvbpiY3+p3/AAg0lidDcPMr09jcRZxOIwc3uddsxMU1c+7XXG2/T1VQ0TyfeMesdacScLk+oMww93A14e7cmijDUUTVVTTvHTEb+n6lTgnfjPydLeqs5xOe6RxmHwGYYmqbmJwuIiYs3a5666aqYmaZnwxtMTM79HS1flHJd1risbTbzHFZTgcLv8+92aq7Vt/Jpinpn0TMLYAYnwy0HlPD3TNvKMnpqrmZ7JiMTciOffubbTVPijwRHgj65nLA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J6Y6QB5+5tmuUcPOLWG1Hw9zbDZrllu/ViLNqmmu3NuireK7FfOpjo5tUxFUb9G09apco5RHDnG5dYxGKzm5l9+unevDX8Jeqrtz4pmimqmfpiWnu5Ozzzly31FZ3J2eecuW+orBu3/AE/cM/Oej+xYj4Z/p+4Z+c9H9ixHw2ku5Pzzzly31FZ3J+eecuW+orBRmjOJ2j9a5pdy7TOcU47GWrM4iu3GHu29rcVU0zO9dMR11U+npZk0TwI4I5jw11fjM4x2b4TG27+BrwkW7NuqmYmq5bq36fB8yfvb2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mYiJmZ2iAdNqzVGS6SymvMtRZhZwOEpnaKrk9Nc/s00x01T6IiZaJz3lW5Bhr1VGS5BmOPopnaLl+7Th4q9MbRXO30xDS+rcxz3jrxf8AkWV1zXh67tdnAUV1TFrDYenruVeLeI50z1zMxEeCG1NU8nHTWluG+e5riMxzLH5tgsBdxFNfOpt2efTRMxtRETO2/jqkGz+BvFz/AEp/pv8A9Cfor9G9g/8A6vs/ZOydk/kU7bdj9O+/oZFxN4jZFw6y3CYvPrl2ZxV6LVqxYiKrlUdHOr2mY+bTE7z9UdctEchn/wDTb7F/+8Nt8euGmD4haSvzbs0059gbdVzA34jpmY6ZtT46attvRO0+PcNg5LmuBzzKsLmeU4m3isDiaIuWr1ud4qj/AD8Ex1xMbS5qUORXqzEfL840niblVWGm18vw1NU/9XVFUU3Ij6edTO38mfHKrwAAAAAABwr2b5bYvdhvZhg7d7fbmV3qYq+6ZcymqKqYqpmJpmN4mOqQf0AAAAAAAAAAAAAEG8p7v+5t9k/JtryQbynu/wC5t9k/JtryAAAAAAAAAAAAAAAAAAAAAAAAAAAAAAAB+L163Yo5965Rbo/arqiIIjcfsfHD4vD4mZjD4izd26+ZXFW33PszMTHSQAYAAAAAAAAAAAAAAAAAAAAAAAAAAAAAAAAAAAAAAAAAAAAAAAAAAAAAAAAAAAAAAAAAAAAAAAAAAAAAAAAAAAAAAAAAAAAAAAAAAAAAAAAAAAAAAAAAAAAAAAAAAAAAAAHyuYmxbq5ty9boq8VVURLMRM9h9QiYmImJiYnwwMAAAD83LlFqnnXK6aKfHVOwP0PxavW7sTNq5RXEfs1RL9m2wAAAAAAAAD+V1U0UzVXVFNMdczO0Pxav2bszFq7brmP2aolnae4+gDAAAAAAAAAAAAAAAAAAAAAAAAAAAAAAAAAAAAAAAAAAAAAAAAAAAAAAAAAAAAAAAAAAAAAAAAAAAAAAAAAAAAAAAAAAAAAAAAAAAAAAAAAAAAAAAAAAAAAAAAAAAAAAAAABMxETMzERHhl8reJsXKubbvW66vFTVEyztMj6gM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4WeWrt/JcwtYbfs9eHuU29v2ppmI/FzQEWci+/hrPE7MrV+aacTdyy5TZ53XMxctzVEenaN/oiVQ8Z+9Lq/+i8R+XKVeOWic64VcR6dW6Zm7YyzEYmcVhcTajeMNdq3mqzV4Np3naJ6Jpnbp2lkua8pLA6m4b55kmfZPiMLnGMwF3DUXsJMV2K66qJiJmKpiqiN/B84HP5DX/6bfYv/AN4VBmONsZdl+Jx2MuRawuGtVXrtdXVTRTEzM/dCJeTTxQyDhtb1NVqCnG11Y75N2CjC2ormex9l52+9URH69PhfrjTx9zDXmAuZJkeEuZXklyY7Nz6+dfxMb9EVbdFNP8mN99uvboB9eSNRcxnGfEYm1RNNujA4i7XEdVNM1UxEffVC22iuSpw3xWj9NYnOs7sVWM2zaKebZrjaqxYjppiqPBVVM7zHgiKfDvDeoAAAAOPmONw+XZficdjbtNnC4a1Veu3KuqiimJmqZ+iIlDXEbi3q/inqaMm03ONw2WX7s2cJl2Dqmm5fjwTdmP1pmOmY35tP1TM1Lyjrt+1wT1VVhd+yTYopnb9ibtEVf92ZTzyKsJhL3ELOMReppqxWHy6Zsb9dMVXKYqqj07bRv/Knxg+GC5LOtcRgYvYjMMkwuIqjf5PcvXKpifFVVTRMb/RMsSpzDiHwM1RRhLl6/g5/6yMPXXN3CYqjfriN9pj0xtVHol6BNB8s7BYS9wvwWLv00xi8PmNumxXPX86ivnUx6JiIn+rANn8LNb4LiDo3B57gaOxVVzNrEWJnebN6nbnU7+GOmJifDEwy1MnIeu35yLVdqrf5NTibFVHi5801xV+EUKbAAB0GudW5TonTmJzrPr/YsJZ6Kaaemu7XPVRRHhqn/OZ2iJlHuqeNnELiNnc5ZpCjGZfh7szFnB5XEzfqp8ddyI530zHNiPxf3lRatxmsuKMaby2a7uEyu7GCsWaJ/wCtxNUxFc7ePnbUf1fTKo+DnDjLuHOlrOCw9u3czS9TTXjsXt867c26Yif2I6oj6+uZBLdnk98UM9p+UZrVh7V2vpmMfmHZK/r5vO/etzCW5tYWzbq251FFNM7eOIfUAAAAAABBvKe7/ubfZPyba8kG8p7v+5t9k/JtryAAAAAAAAAAAAAAAAAAAAAAAAAAAAAfHGYqzgsLcxGKuU2rFuOdXXVPREPs0/xY1BXjMz/ROHq2w2GmJubT+vc2/wAOr6d3s0Ojtq8sY47ePsYmdn81RxGxuMuV2MlmrCYaOjssxHZK/d+rp9LBcRfvYm7NzEXbl25PXXcqmqZ+uXyHcafS4tNXlxV2+aqZ3f2JmmYmmZiY8MMp09rjN8ouUU3L1WMwsddq9VvO3oq64/d6GKizNgx5q8uSu8G+yi9OZ7g8/wABGJwNc9HRct1frW58U/5u1TzpLPLuQZzaxdEzNmfmXrcfx6J6/rjrhQlq5Tdt0XLdUVUVxFVMx1TE+FxXE9B9zyfh/TPb6LKzu/QDWJAAAAAAAAAAAAAAAAAAAAAAAAAAAAAAAAAAAAAAAAAAAAAAAAAAAAAAAAAAAAAAAAAAAAAAAAAAAAAAAAAAAAAAAAAAAAAAAAAAAAAAAAAAAAAAAAAAAAAAAAAADoNWaowenMLFV/e7ibkfwdimdpq9M+KPS7XNMbay3LsTjMR/1Viia59O3g+mepO+dZliM3zO/jcXVvdu1b7eCmPBEeiG24Vw6NXebX/THx9SNp2dnnusM5ziuqL2Krs2Jnos2J5lMR6dumfrY/MzMzMzvMv4OzxYqYo5ccbQr3c3Lc1x+WXIrwGLvWKo8FFU7T9MdU/W2bo3iHTi7tvBZ5FFu9VPNoxNPRTVPiqjwT6er6GpR5tXoMOqrteOvn4kTMKgfHGYqzgsLcxGKuU2rFuOdXXVPREMN4V6grzTKq8DiqudicHERTVM9Nduer7ur7mL8WNQV4zM/wBE4erbDYaYm5tP69zb/Dq+ndyWHhmS+qnTW8O8+r+1k26bmqOI2Mxlyqzku+Ew0dHZZiOyV+7+/wBLBcTib+KuTcxN65euT11XKpqn75fEdjp9Ji01eXHXb5q5mZfu1duWa4rs112646qqZ2mGZab4g5nltyi3mFdWOwnVMVz/AAlPpirw/X+DChLPpsWory5K7kTspTKMzwub4C3i8Ddi5Zr++mfDEx4Jcxovh1qCvJc8t2rlX/QsVVFu7Ez0UzPVV9X7m9HEcR0U6PLy94nstrO4A8DIAD+XK6bdFVdyqKaKY3qqqnaIjxy1Zq3iPdquV4bT+1FFM7Tiqqd5q/mxPVHpn8HI4u6grtRbyXC1bc+mLmImJ8Hgp/xn6mq3T8I4VS1Iz5o337R/MoWt4Q5ONx2Lx12bmNxN6/XM773K5q/e+FFVVFUVUVTTVHVMTtMPyOkisRG0R0Vsq0/rnN8puUU3L1WMwsddq9O87eirrj93obi07nuDz/ARicDXPR0XLdX61ufFP+ac3daSzy7kGc2sXRMzZn5l63H8eiev6464ajiPCceek3xRtf5pVtsoYfm1cpu26LluqKqK4iqmY6pifC/Ti1oAAAAAAAAAAAAAAAAAAAAAAAAAAAAAAAAAAAAAAAAAAAAAAAAAAAAAAAAAAAAAAAAAAAAAAAAAAAAAAAAAAAAAAAAAAAAAAAAAAAAAAAAAAAAAAAAAAAAAAAAAAAA1zrLiHThLtzBZHzLl6mebXiaummmfFTHhn09X0udxU1BXleV0YHC1c3E4yJiqqJ6aLcdf39X3tLui4RwuuWv2+aN48I/lC1vCHNzLNcfmdya8fi71+qfBXVO0fRHVH1OHEzExMTtMP4OprWtY2rG0K2Q5FrDOcnrp7Diq71iJ6bN+efTMejfpj6m4NJ6oweo8NNVje1ibcfwliqd5p9MeOPSn5zslzLEZRmdjG4Sra7aq328FUeGmfRLV6/heLU1maRtfz+qUW2UkOLleNtZll2Gxlj/q79EVx6N/B9MdTlOJtWazMT3haAM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Dj5jgcLmWCvYPMMNZxWEvU8y5ZvURXRXHimJ6JaO1VyYdHZriK7+T4rH5NXVO/YrVUXrMfRTV86P+bZoDTHGziJofExgsbjL+Lt2Z5teCzi3VXVT6OdO1yPo329Demi+VFpnM+x2dUYHFZLiJ6JvUb4ix9O8Rzo+jmz9IOktckrBxdibursRVb/ZpwFNM/f2Sf3Nl8PeBOjNFYu1jrOGvZnmduedRicfVFfY58dFERFMT4p2mY8bYGn9Q5PqPBxi8hzPB5hh/DXhrsV830Tt1T6JdoAAAAAADhZ5leEzvJsdleY2+yYPGWa7F6jq3pqiYnbxT09aG8609q/k/cQLGcYSjs+Ai5Vbw+MmmZsYq1V127m36tUxHTT17xvG+26z+Ieq8JonR2ZZ/j6Zrt4S3vRaidpu3JnaiiPpqmI38Ebz4EX6VynVXKE4hXrmb5jXRhbEdlxF7aZtYS1M9Fu1RvtvO20R4dpmZnaQblwPKv0zXgaasfkGc2cZt027M2rlvf+fNVM7f1Wodf601Vx91RgsoyDKLlGCw8zXYwdurnc3fom9er6Ijxb9ERvtG8z00Dg+TTw8sYKLN7DZjibu204i5i6ormfHtTtT+DR/GjhDmPCTE4XVGj80xs5ZTdimL3P5t/CVz+rvVTtzqZ6t9o8U9cbhUPBrQFjhzonD5PRcpv4yuqcRjL9MdFy7VERO38mIiIj6N/DLOWp+TtxPq4jaVu05nzKc9y2abeL5kbRdpmJ5l2I8G+0xMR4YnqiYhtgB8sVfowuFvYi70W7VE11fREby+rptaVTRo7PaqeuMBfmPV1A88dG6qtZTxHwuqs4w1WNmzirmOqs0zETcvbVVUdM9UdkmmZnwR07T1NlTrbjTxQv3sTpyM0s4CKpimnK6fk1mj+T2WZiZn6aplgPBPSeF1rxMybJMxqqpwV2uu7fimdprooomuaYnwb83bfwbvRTL8FhsuwVjB4DD2sNhLFEW7Vm1TFNNFMdUREdUAhLG6x4xcN8wsV55mOfYfnz82nM6pxNm7t1xFVfOifqnePQqLgTxbwnEzKL1F+1bwefYOInE4amfm10z0Rct79PN36Jjrido6d4mc31rpnLtYaZx2SZvapuYbFW5piqY3m3X/ABa6fFVE9MIQ4NZli9E8bsns3KporpzD9GYqmOqaa6+xVRPoiZif6sA9CgAGB8UuKWQ8NP0Z2wWcfd/SHZew/JLVNe3Y+Zzudzqqdv1426/CzxgfFLhbkPEv9GdsF7H2v0f2XsPyS7TRv2Tmc7nc6mrf9SNurwgwLupdCf8Asef/ANmt/EO6l0J/7Hn/APZrfxDuWtCf+2Z//abfwzuWtCf+2Z//AGm38MEzcYdWZfrfiri8+yejEUYLEzh6aKcRRFNccy3RTO8RMx10z4Xok87eMOk8v0RxVxeQ5PXiK8Fhpw9VFWIriquefboqneYiI66p8D0SAAAAAAAAAAAAAAAAAAAAAAAAAAAAB+btcWrVdyr9WmJqn6kz4u/XisVexF2d7l2uquqfTM7ype/b7LYuW5naK6Zp3+mEy3rdVm9XauRtXRVNNUeKYdN6O7fmefT+ULvwA6dWAAN98OcVVi9HZfVXMzVbpqtTv4qapiPw2aEb44Z4erD6NwPP67nPubeiap2/DZovSDb7vXfvv/Ep07soAcesAAAAAAAAAAAAAAAAAAAAAAAAAAAAAAAAAAAAAAAAAAAAAAAAAAAAAAAAAAAAAAAAAAAAAAAAAAAAAAAAAAAAAAAAAAAAAAAAAAAAAAAAAAAAAAAAAAAAAAAAAAYNxfxVVnTFuxTMx8ov001fzYiav3xDTDcnGLD1XNOYe9T1WcRHO+iaZj9+zTbtOBbfdY285VX7gDcogAMp4a475DqzDVTM9juUV0V7eLmzP74hjmLv14rFXsRdne5drmuqfTM7y7/h5g5xurMJbjoppprqqnxRzJj98wx29bqs3q7VyNq6KppqjxTDyUin3m8x32r87M+D8APWwAAKP05ipxuQZdia5ma7tiiqqZ8e0b/inBRmlsPVhdN5ZZr/AF6cPRzo8U7RMud9Idvs6ee8p0doA5RYAAnbV2Kqxup8zv1TM7366Y3/AGaZ5sfhEOodpqjD1YXUeZ2auunEV7fRNUzH4TDq30fBtGKvL22hTIAuYAAb74c4qrF6Oy+quZmq3TVanfxU1TEfhsyVi/DPD1YfRuB5/Xc59zb0TVO34bMofO9btGoycvbefmujsAPMyAAAAAAAAAAAAAAAAAAAAAAAAAAAAAAAAAAAAAAAAAAAAAAAAAAAAAAAAAAAAAAAAAAAAAAAAAAAAAAAAAAAAAAAAAAAAAAAAAAAAAAAAAAAAAAAAAAAAAAAAAA0VxPxVWJ1ji6ZmebYpotU/RFMTP4zLFGUcSsPVh9ZY/fquc25TPjiaY/x3Yu+h6Hb7tj5fKPkpnuAPUwAA3PwgxVV7TFyxVMz8nv1U0/RMRV++ZZywPg7h6renMReq6r2Inm/RFMR+/dnjgOJ7Rqsm3mur2AHhZ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B1OodN5JqTDfJ8/yrBZja22iMTZprmn+bMxvE+mGmNX8mDSWac+7p/F43JL89VET8osx/Vqnnf8Aeb5xN+zhrFd7E3bdmzRG9dy5VFNNMeOZnqas1hx+0Fpvn26M0nNsVT/sctp7LG/+83ij7qp+gE753wD4kaLxn6Q01dnHTa6aMRlWJm1fpj+bPNq39FPOcrT3KE4gaOxcZfq7A/pGLfRXZzCzOGxNMfzoiPvqpmXO1dypNR5jVVY0rleEyq3VO1N29/0i96JiJiKY+iaamOYLh1xY4r4u1jc7jHfJ+ujE5xdmzboif2Le28RP8mnYFO8JeMun+JOKu4DLrGMwea2bE4i7hr9ETHMiqmmZprjomN66Y6dp6eps1pvgdwQscNMyv5vfze7mGaYjCzhaqaLUW7NFNVVFU7RO9UzvRHTvHh6G5AAAAAaC5aNV6OFeXxa37HVm1qLm3i7Fd239G+34Om5EE4ftY1PFHN+VfLLXZPHzOZPN/Hn/AIt1cVNHWdeaFzPIbtdNq7foiuxdqjot3aZ3oqn0bxtPomUS6K1Nqjgbr7E0Y3L66Lm3YsbgL8zTTft79FVNXT6ZprjeOmeuJmAegzXXKI+TxwW1X8r5vY/k0bc79vslPM/73NYNhOVPoq5hIuYnL89s39vnWqbFuvp9FXPjf69mlONvGvMOJ0YfI8ly+9g8m7LTVFjfn38Vc6qedFPVEb9FMb9PTvPRsHd8ieq9HEfOaad/k85TVNfi50XrXN/CalnNKcl/hnitC6YxWY55a7FnWa8yquzP62HtU782ifFVMzMzH0R1wyXj3r7FcOtA15vluHtX8dexNGEsdmiZooqqiqqaqoiY32iifD1zANjONmmEpx+W4vB3J2oxFmuzVPoqpmP8WiOTXxkzriDnOZ5LqOxhZxFjDfK7OIw9uaN6YrppqpqjeY33rpmJjbwqAB57cDcf2o8cci/SkdhmzjLmBvxV0RRVXTVZ6foqq/B6Eo+5VvCnF5fneI1pkOHru5bi55+PotU7zh7vhuTEfxauuZ8FW+/XDtOF/Kew+ByTD5drvBY3EYnD0xbpx+EimubsR1dkpqmPneOYmd/ECrZmIiZmdojrmXnZlVcaj494e9l/zreP1HF63NP7FWJ52/0RHS21xd5S1rPMgxWTaKwWMwsYuibV/HYrm0V00TG1UW6aZnaZjo50z0eCN+mPtySOF2M/SlGt88w9VjDWqKqctt3KdqrtVUbTd2n+LFMzEeOZ3jq6QrMAAAAAEG8p7v8AubfZPyba8kG8p7v+5t9k/JtryAAAAAAAAAAAAAAAAAAAAAAAAAAAAAaT4o5FXlue1421R/0TGzNcTHVTX/Gifp6/rnxN2OHm+W4XN8BdweOt8+zcj66Z8ExPgl7uH6ydHm5/CeksTG8JrGV6o0RmWSXKrlm3Vi8F1xdt07zTH8qPB9PUxR3OHPjz158c7wqmNgHb5Dp3Ms8vU0YDDVTb32qvVxtbp+mr/COlO+SuOvNedoYfHT+U387zaxgcNHzrk/Oq8FFPhqlRWFsW8LhrWHsU821aoiiiPFERtDpNIaXwum8HNNuey4u5H8LfmNpn0R4oZA4riuvjV5Iin6Y7ev1raxsANUkAAAAAAAAAAAAAAAAAAAAAAAAAAAAAAAAAAAAAAAAAAAAAAAAAAAAAAAAAAAAAAAAAAAAAAAAAAAAAAAAAAAAAAAAAAAAAAAAAAAAAAAAAAAAAAAAAAAAAAAAAA4GfZbbzfJ8Xgbu0ReommJn+LV1xP1TtKdsfhL2Axl7C4qiaL9qqaKqZ8amGJ630dY1DRGIw9VNjMaI2i5MfNuR4qv8ANueEcRjS2nHk/TPwlG0btFjsM3ybMMnvzazHC3LM77RVMfNq+irql17sq3reOas7wqB+7Nq5euU27NFVy5VO1NNEbzP0Q2Ho3h5fxF23i8+omzh4neMNP69f87xR6Ov6FGp1eLTV5sk/WWYjd2/CLIq8Jgr2a4mjm14mOZZieuKN+mfrnb7vSxfijkVeW57XjbVH/RMbM1xMdVNf8aJ+nr+v0N1UUU26KaKKYpopjaKYjaIjxOJm+W4XN8BdweOt8+zcj66Z8ExPglyWHit66udRbtPSY9X9LJr02TWMs1RojMsluVXLNuvGYLri7ap3mmP5UeD6epibsMOfHnrz453hXMbAMh03pLNM9u0zZs1WcLPTOIuxMU7ej9r6ksuWmKvPknaGDQ+RV57n1m1NO+FtTFy/VPVzYnq+vq//ACN/uq03kWEyDLqcLg6d5npuXKv1rlXjn/J2riOJ6775l3r+mO31W1jYAa1IABqji9kVdvGW85sUb2rsRbv7fxao6ImfpjaPq9LWym8ZhrOMwt3D4q3Tds3KebXRV1TDTmrdAY7LLld/K6K8ZgpneKaY3uW/RMeGPTDq+EcTpNIwZZ2mO3rhXaviwcf2qmaappqiYqidpifA/joUB2On8pv53m1jA4aPnXJ+dV4KKfDVL75Dp3M88vU04HDVTbmdpvVxtbp+mf8ACOlujSGl8LpvBzTbnsuLuR/C35jaZ9EeKGr4jxLHpaTWs738I8valWu7u8LYt4XDWsPYp5tq1RFFEeKIjaH1BxEzvO8rQBgAAAAAAAAAAAAAAAAAAAAAAAAAAAAAAAAAAAAAAAAAAAAAAAAAAAAAAAAAAAAAAAAAAAAAAAAAAAAAAAAAAAAAAAAAAAAAAAAAAAAAAAAAAAAAAAAAAAAAAAAAAa84u5FXi8FZzXDUc6vDRzL0R1zRv0T9U7/f6GolP10U3KKqK6YqoqjaaZjeJjxNTay4eX8PduYvIaJvYeZ3nDR+vR/N8cejr+l03B+J0rT7vmnbbtP8IWr4tcj93rVyzcqt3qKrdymdqqa42mPph+HTd1Y5GAwl7H42zhcLRNd+7VFFNMeNyMoybMM4vxay7C3L077TVEfNp+mrqhuTRGjrGnqJxGIqpv5jXG03Ij5tuPFT/m1+v4jj0lJ6728I+qUV3d7kOW28oyfCYG1tMWaIpmY/jVdcz9c7y54OFtab2m1u8rQBE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ee2FyviZxcxVN3m5znVqaui9frmjDW58O01bW6foj7m3tFclSursd/WedxRHXOEy2N5+ibtcfup+tVVFFNuimi3TFNFMbRTTG0RHih/QYfozhppHRtNE5BkeFs4imP/ALVcp7Len+vVvMfRG0ehmD+V1U0UzVXMU00xvMzO0RDVuuOO+htKdktTmf6Vx1PR8ny6Iu7T6a9+ZHp6d/QDaY0TwV425hxM4iY7K5yvDZdlNjLrmKt0xXNy9VXF21THOq6I22rnoin65b2AAAAAdHqrSWQaswkYbUeU4TMLVP6k3qPnUfzao+dT9Uw7wBpy9yb+HFy9z6csxlqnffsdGNuc38ZmfxZlo3hlo7Rt2L2n8iwuHxURt8pr3u3Y8e1dczMfVszEAdPq7TWU6uyK/k+f4SnFYC9tNVE1TTMTE7xVTMdMTHjh3ADDeHnDTTHD+nFTpvA1Wr2J2i7fu3KrlyqI6qd56o9EbelmQA/ldNNdM01xFVNUbTExvEw1hqLgNw8z3FV4m9kVOEv1zvVVgrtVmmf6kTzY+qG0AGstNcC+Hun8VRicPkNvFYiid6a8bcqvxE/zap5v4NmxERERERER0REAAAAAAACDeU93/c2+yfk215IN5T3f9zb7J+TbXkAAAAAAAAAAAAAAAAAAAAAAAAAAAAAAA6zHZBlOOqqqxeXYS5XV0zXNqIqn646XZiVL2pO9Z2HTYbS2RYarnWsqwm/jrtxX+/d3FFNNFMU0UxTTEbRERtEP6M3yXyfrmZ9oAIAAAAAAAAAAAAAAAAAAAAAAAAAAAAAAAAAAAAAAAAAAAAAAAAAAAAAAAAAAAAAAAAAAAAAAAAAAAAAAAAAAAAAAAAAAAAAAAAAAAAAAAAAAAAAAAAAAAAAAAAAAAAAAD83bVu9bmi7RTconrpqjeJ+p1N3S+R3a5rrynB86fFaiP3O4E6Zb0/RMwOLgsuwWAjbBYTD4fwfwVuKd/ucoEbWm07zIAMA67G5HlWNqmrF5dhLtc9M1VWo5339bsRKt7Unes7Dq8Lp7J8LXzsPlmDor/a7FEzH1y7QC97Xne07gAiAAAAAAOFjsoy7HzM43A4a/V+1ctRM/f1uNY01kmHr59rKsHFUdUzaidvvdsLIzZIjli07e02fymmmimKaIimmOiIiNoh/QVgAAAAAAAAAAAAAAAAAAAAAAAAAAAAAAAAAAAAAAAAAAAAAAAAAAAAAAAAAAAAAAAAAAAAAAAAAAAAAAAAAAAAAAAAAAAAAAAAAAAAAAAAAAAAAAAAAAAAAAAAAAAAAAADi43LsFj42xuEw+I8H8Lbirb73BtaXyO1XFdGU4PnR47UT+93AsrmyVjatpiPaPzatW7NuKLVFNuiOqmmNoj6n6BX3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wC5T9r/ACbi8gAAAAAAAAAAAAAAAAAABq7i/wAaMk4aYq1l+MweMx+bX7EYi1h7MRTRzJqqpiaq56umirqiZ6OpNWq+P+v9ZYr5BkMzlVq9PNow+V0VV36/R2Tpq3/m80Fiau1tpvSGH7LqTOcJgejem3XXvdrj+Tbjeqr6oaB1xyqsNa7Jh9FZNViK+qMXmE82j6Yt0zvMfTVH0NcaU5PmvtWYj5bndEZTavTz67+ZXJqv1+OeZG9W/wDO5re+iuTVozIux3s6nEZ9i6emflE9js7+i3TP4VVVQCTta8StXa0rqjP86xN7DzO/yW3PYrEeL5lO0T9M7z6W2tFclrP8w7Hf1ZmWHyixPTOHsbX730TMTzKfpiavodByt8uwWVcTcHhMrweHweFt5VZ5lnD26bdFP8Jc6qYiIXMDAuGvCjS3Dyuu/kGFvVZhdtdhu4zEXZruV0TMTNO3RTEb0xPREdTPQ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BoTlE8FM14iZ3hs9yLMcJRisPg6cJODxNM0xXFNddfOiuN+mefttMbdHWnTD08SeC2aXL1OHx2T9kmKa66rVN3D3tvBztpon6p3egz8YizaxFmuziLdF2zXHNrorpiqmqPFMT1glrRfKs/6uxrPI/ROLy2r99quf3VfU31o3iTpHWVNEZBnmEv4iqP/ALNXV2O9H/3uraqfpiJhhuuOT1ofUvZL2DwleR46rp7Ll+1NuZ9Nqfm7fzeb9Kfdbcm7Wmnqq8RknYc9wlE86KsLPY78RHhm3VPX6KZqkH35ZXfaw39F2fzLq23mFqTEZ1ezCLWpLmYV47DURY5uPmubtumJmYo+f0xEbz0elXOiuVFprM+x2dUYHE5LiJ6JvUb4ix9O8Rz4+jmz9IKEHV6f1Dk+o8HGLyHM8HmGH8NeGuxXzfRO3VPonpdoAAAAAAAAAAAAAAAAAAAAAACDeU93/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DpNU6TyDVeE+TaiynB5hbiNqZvW4mqj+bV+tT9Uw0Jrjkr5Zi+yX9G5tdwF2emMLjd7tr6Irj51MfTFSlgEv8mvhnqrQPFTMqtR5bVawlzKbtu3i7VcXLNyrs1mYiKo6p2iZ2mInonoVAAAAAAAAAAAAAAAAAAAAAAAAIN5T3f8Ac2+yfk215IN5T3f9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AAAAAAAAAAAAAAAAAAAAAAAAAAAAAAg3lPd/wBzb7J+TbXkg3lPd/3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8Acp+1/k3F5IN5MPf9yn7X+TcXkAAAAAAAAAAAAAAAAAAAAAAAAAAAAAAAAAAAAAAAAAAAAAAAACDeU93/AH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D44zFWcFhbmIxVym1Ytxzq66p6IhqXVHEbGYy5VZyXfCYaOjssxHZK/d/f6Xs0ehy6u22OOnn4MTOzb1y5Rap51yuminx1Ts/lq9buxM2rlFcR+zVEpoxOJv4q5NzE3rl65PXVcqmqfvl+LV25ZriuzXXbrjqqpnaYbr/470/8As6+z+0edTo0ppviDmeW3KLeYV1Y7CdUxXP8ACU+mKvD9f4Nv5RmeFzfAW8XgbsXLNf30z4YmPBLT6zh+bRz+PrHnCUWiXMAeF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AAAAAAAAAAAAAAAAAAAAAAAAAAAABBvKe7/ubfZPyba8kG8p7v+5t9k/JtryAAAAAAAAAAAAAAAAAAAAAAAAAAAAAAAAAAAAAAAAAAAAAAAAAAAAAAAAAAAAAAAAAAAAAAAAAAAAAAAAAAAAAAAAAAAAAAAAAAAAAAAAAAAAAAAAAAAAAAAAAAAAAAAAAAAAAAAAAAAAAAAAAAAAAAAAAAAAAAAAAAAAAAAAAAAAAAAAAAAAAAAAAAAAAAAAAAAAAAAAAAAAAAAAAAAAAAAAAAAAAAAAAAAAAAAAAAAAAAAAAAAAAAAAAAAAAAAAAAAAAAAAAAAAAAAAAB+btcWrVdyr9WmJqn6gah4sagrxmZ/onD1bYbDTE3Np/Xubf4dX07tfvti79eKxV7EXZ3uXa5rqn0zO8vi+iaTT102KuOvh81MzuAPSwMs4dagryXPLdq5V/0LFVRbuxM9FMz1VfV+5iYpz4a58c479pZidlQDrtOYqcbkGXYmuZmu7YoqqmfHtG/wCLsXzq9Zpaaz4LgB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wC5T9r/ACbi8kG8mHv+5T9r/JuLyAAAAAAAAAAAAAAAAAAAAAAAAAAAAAAAAAAAAAAAAAAAAAAAABBvKe7/ALm32T8m2vJBvKe7/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H4v2+y2LluZ2iumad/ph+widhMV63VZvV2rkbV0VTTVHimH4ZrxRyKvLc9rxtqj/omNma4mOqmv8AjRP09f1+hhT6Nps9dRirkr4qZjYAXsAMh0PkVee59ZtTTvhbUxcv1T1c2J6vr6v/AMivLlripOS/aBuvS2Hqwum8ss1/r04ejnR4p2iZdoD5xe83tNp8V4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8Acp+1/k3F5IN5MPf9yn7X+TcXkAAAAAAAAAAAAAAAAAAAAAAAAAAAAAAAAAAAAAAAAAAAAAAAACDeU93/AHNvsn5NteSDeU93/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4eb5bhc3wF3B463z7NyPrpnwTE+CWl9UaIzLJblVyzbrxmC64u2qd5pj+VHg+nqb0Hv0XEcujn8PWJ8GJrul8UfjcjyrG1TVi8uwl2uemaqrUc77+t+MLp7J8LXzsPlmDor/a7FEzH1y3n/AMhx7fonf2ocjSmm9JZpnt2mbNmqzhZ6ZxF2Jinb0ftfU3VpvIsJkGXU4XB07zPTcuVfrXKvHP8Ak7UabXcTy6z8M9K+X1SiuwA1q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AAAAAAAAHV1sQz3iBk2WV1WrNdeNv0ztNNj9WJ9NU9H3brsODJnty467yTOzLxqu7xVvTXPYsqtxR/KvTM/ufyvirenbseU26fHzr8z/8ALD3f4bWf8PjH1R5obVGt8v4p4auumnH5ddtR4a7VyK/wmIZzk+cYDOcP2bLsTReojoqiOiqn6Ynph5tRoc+n65a7R8GYmJc8B5GQAAAAAAAAAAAAAAAAAAAAAAfm5XRbt1V3KqaKKY3qqqnaIjxzLCs54kZRga5t4Om5jrkdc2/m0f8ANPX9USvwabLqJ2xV3YmdmbjVVXFW/wA/enKrUU+Kb0zP37O4yniblmJrijH4e9gpn+Pv2SiPpmI3/B678J1dI3mnu2ljmhno+WFxFnF4ei/hbtF2zXG9NdE7xL6tdMTE7SkAMAAAAAAAAAAAAAAAAAAAAAAAAAAAAAAAAAAAAAAAAAAAAAAAAADgZxnGAybD9mzHE0WaJ/Viemqr6IjplKtLXnlrG8jnjW2YcU8NRXVTgMuu3Y8Fd25FH4REuLh+Ktzn/wDSMqpmj+Re2mPvhsY4PrJjfk+MfVHmhtMYzp/WuT51XRZt3asPiquiLN+ObMz6J6p/eyZ4cuHJhty5I2lLfcAVAAAAAAAAAAAAAAAAAAAD5YrE2cJh67+Ku0WrNEb1V1ztEMxEzO0D6jAs24m5Zhq5owGHvY2Y/j79jon6JmN/wdPTxVv8/erKrU0+KL0xP37NjThOrvG8U9+0I80NqjCMm4kZRjq4t4ym5gbk9U3PnUf80dX1xDNbddNyimu3VTXRVG9NVM7xMeOHkz6bLp52y12Zid36AUMgAAONmOYYTLcLViMffosWaeuqufwjxz6IZrWbTtHccka8zPijgbNdVGX4K9iYjqrrq7HE/R0TP7nXWuKt6K47LlVuaP5N6Yn9zY14RrLRvFPjCPNDagxDIuIGTZnXTavV14K/VO0U3/1Zn0VR0ffsy9482DJgty5K7SzE7gClkAAAAAAAAAAAAAAAAAAAAAAAAAAAAAAAAAAB8sVibOEw9d/FXaLVmiN6q652iGYiZnaB9RgWbcTcsw1c0YDD3sbMfx9+x0T9EzG/4Onp4q3+fvVlVqafFF6Yn79mxpwnV3jeKe/aEeaG1RhGTcSMox1cW8ZTcwNyeqbnzqP+aOr64hmtuum5RTXbqproqjemqmd4mPHDyZ9Nl087Za7MxO79AKGQAAAAAAAAAAAAAAHRag1XlORTNGMv87Ebb9gtRzq/r8EfXMLMeK+W3LSN5HejV+K4qzz9sJlXzfHdvdM/VEf4v3guKluaojG5ZVTT4arN3nT90xH73v8A8PrNt+T4x9UeaGzR1ORahyzPLc1Zdiaa66Y3qtVRza6fpif3x0O2a++O2O3LeNpS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AAAAAAAAAAAAAAAAAAAAAAAAAAAABBvKe7/ubfZPyba8kG8p7v+5t9k/JtryAAAAAAAAAAAAAAAAAAAAAAAAAAAAAAAAAAAAAAAAAAAAAAAAAAAAAAAAAAAAAAAAAAAAABjnEDNKsq0ti7tqZi9diLNuY8E1dc/VG8rMOKcuSMde8zsSwHiLrG7j8VdyzLbs0YK3M0XK6J6b0+GN/2f3sAB9B02mppscY8cf2pmdwB6GBy8rzHFZVjaMVgb1Vq9R4Y6pjxTHhj0OII2rFo5bRvAoTR+oLWosppxNERRfonmXrcT+rV6PRPg/8AJ3jRvDDNKsv1TYtTM9hxcdhrj0z+rP39H1y3k4XimjjSZ5rX9M9YW1neABrkgAAAAAAAAAAAAAAAAAB+bldNu3VXcqimimJqqqmdoiI8L9MI4s5pVgdO04W1MxcxlfMmY/Yjpq/wj61+mwTqMtcUeLEzswPXWrr+fYuuxhq6reWW6tqKI6Oybfxqv8I8DEgfQMGCmCkY8cbRCqZ3AFzDv9JamxencbFdqqq5hKp/hbEz0VR448U+lvrAYuzj8FZxWFriuxepiumqPEmZtbg1mlVzD43LLkzMWpi9b9ET0VR9+0/XLnuOaKtsf3isdY7+uE6T4NlAOTWAAAAAAAAAAAAAAAAAAAAAAAAAAAAAAAAAAAAAAAAAAAAAAAAOj1hqC1p3KasTXEV3655lm3M/rVen0R4f/NobNMxxWa42vFY69VdvV+GeqI8UR4I9DIuJ2aVZhqm/aiZ7DhI7DRHpj9afv6PqhiTtuEaKunwxkmPxW6/0qtO8gDbov62lw01jdv3reUZrdmuqqNsPernpmf2Jnw+ifq8TVj9W66rVyi5bqmmuiYqpqjriY6peTWaSmrxzjv8AtPlLMTsp4ddp3MP0rkeCx20RVetxVVEeCrqn8Yl2L5/es0tNbd4XACIAAAAAAAAAAAAAAAA+GPxdnAYK9isVXFFizTNdVU+JoXVupsXqLGzXdqqt4Smf4KxE9FMeOfHPpZtxlzSq3h8FlluZiLkzeuemI6KY+/efqhqp1nA9FWuP7xaOs9vVCu8+AA6FAZboXV1/IcXRYxNdVzLLlW1dE9PY9/41P+MeFiQpz4KZ6TjyRvEsxOynrddNy3TXbqiqiqIqpqid4mJ8L9MJ4TZpVjtO1YW7MzcwdfMiZ/Ynpp/xj6mbPn+pwTp8tsU+C2J3AFDLr8/zbD5JlV7HYqfmW4+bTE9NdXgphoPUGd43PcdVicdcmf2LcT823HiiGW8Yc0qv5xh8uomexYajn1R466v8o2++WvnY8F0VcWKM1o/Fb4QrtPXYAbxAZ/w61jdwGKtZZmV2a8FcmKLddc9NmfBG/wCz+5gA8+p01NTjnHkj+mYnZUAx3h/mlWa6Wwl27MzetRNm5M+GaeqfrjaWRPn2bFOK847d4nZcAKwAAAAAAAAAAAAAAAAAAAAAAAAAAAAAAAB8Mfi7OAwV7FYquKLFmma6qp8TQurdTYvUWNmu7VVbwlM/wViJ6KY8c+OfSzbjLmlVvD4LLLczEXJm9c9MR0Ux9+8/VDVTrOB6Ktcf3i0dZ7eqFd58AB0KAy3Qurr+Q4uixia6rmWXKtq6J6ex7/xqf8Y8LEhTnwUz0nHkjeJZidlPW66blumu3VFVFURVTVE7xMT4X6YTwmzSrHadqwt2Zm5g6+ZEz+xPTT/jH1M2fP8AU4J0+W2KfBbE7gChkAAAAAAAAAAB88Vfow2GvX7vRbtUTXV9ERvLMRvO0DCOJGrq8ntxl2XVxGOu0713I/2VM+L+VP4fc05crquV1V3Kqq66p3mqqd5mfHLkZpjbuZZjicZfne5frmufRv4Pq6nFd9oNFXSYorHfxlTM7gD3MPthcTewmIov4W7XavUTvTXRO0xLeGgdUxqHAVUYjm05hYiIuRHRFceCqI/f/wCbRLutH5pVlGosFiomYt8+KLkeOiron/P6mt4noq6rFPT8UdvolWdpUMA4R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AAAAAAAAAAAAAAAAAAAAAAAAAAAAA19xnmr9B4GI35s4nefp5s7f4tgsW4l5dVmOk8T2ON7mHmMREeinff8A7sy9vDrxj1VLW7bsW7NEAPoCkAAABz8hmqnPMumjfnRibcxt4+dCkWhuHOXVZjqzB7Rvbw8/KK58UU9X47N8uS9IbxOWtY7xHzWU7ADn0wAAAAAAAAAAAAAAAAABqrjVNXyvKonfmxRcmPp3p3/wbVYFxgy6rE5Fh8bbjecJc+d6Kato3++KWy4TeKaukz7PfCNuzTgDu1QAAzfhDNUasqinfacNXFX0b0/+TCGz+DGXVdkx+ZVxtRtGHonxz0VVf/K1/FbxTSXmfGNvelXu2iA4JaAAAAAAAAAAAAAAAAAAAAAAAAAAAAAAAAAAAAAAAAAAAAAAAAm7PpqqzzMZr3504m5M7+PnS4DJ+I2XVZdqzGbxtbxE/KKJ8cVdf/e3Yw+jaa8ZMVbV7TEKZAF7AD+xEzMREbzIN5cLJqnRmFirfaK7kU/Rzp/82Wup0pl1WVacwGDrja5btxNceKqemfxmXbPnWrvGTPe9e0zPzXR2AHnZAAAAAAAAAAAAAAAAaW4vTVOrKYq32jDURT9G9X+O7CGz+M+XVdkwGZURvRtOHrnxT01U/wDzNYO94XeL6Skx4Rt7lVu4A2CIADZfBWavleaxG/Nmi3M/TvVt/i2qwLg/l1WGyLEY25G04u5830007xv981M9cJxa8X1d5j2e6FtewA1qTQXEOap1nmk1778+mPq5sbfgxxnfF7LqsNqKjGxH8Fi7cdP8qmNpj7uawR9B0F4vpscx5R8Oime4A9jAADb/AAYmr9B46J35sYnePp5sb/4NgsW4aZdVl2k8N2SNrmImcRMeirbb8IhlL5/xG8ZNVe1e266OwA8TIAAAAAAAAAAAAAAAAAAAAAAAAAAAAAAADS3F6ap1ZTFW+0YaiKfo3q/x3YQ2fxny6rsmAzKiN6Npw9c+Kemqn/5msHe8LvF9JSY8I29yq3cAbBEABsvgrNXyvNYjfmzRbmfp3q2/xbVYFwfy6rDZFiMbcjacXc+b6aad43++ameuE4teL6u8x7PdC2vYAa1IAAAAAAAAAAdNrSaqdJ5tNG+/yauPq26fwdy+GPw1OMwOJwtf6l63Vbn6Jjb/ABWYrRTJW0+EwJmH2xmHuYPF3sNfp5t2zXNFceKYnaXxfSImJjeFAAyAOz03l1WbZ7gsFRG8XLkc70Ux01T90She8UrNrdoFEYOaqsJYmvfnTRTM7+PZ9QfNpned14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3Kftf5NxeQAAAAAAAAAAAAAAAAAAAAAAAAAAAAAAAAAAAAAAAAAAAAAAAAIN5T3f9zb7J+TbXkg3lPd/3Nvsn5NteQAAAAAAAAAAAAAAAAAAAAAAAAAAAAAAAAAAAAAAAAAAAAAAAAAAAAAAAAAAAAAAAAAAAABVEVUzFURMT0TE+EAaN1/pS7kWPrxGGtzVlt6reiqP9nM/xJ/wYip2/Zt37Ndq/bouWq42qorjeJjxTDX+e8MsHia6ruU4mrCVTO/Yq459H1T1x+LqdBxunLGPUdJjx+qua+TUQzi7wzzyiuYorwddP7UXJj98P5Xwzz2nbavBV7+K7PR99Lbf5LS//wBIR5ZYQ+uGsXcTft2MPbquXrk82mimN5mWf5fwuzC5XTOPxuHs0eGLUTXV+O0Ngab0vlmn6JnB2prvzG1V+501z6N/BH0PJqeNafFX8ueafh72YrLiaC01Gnsqns0Uzjr+1V6qOnm+KmPo/eycHIZs1815yXnrK2I2AFQAAAAAAAAAAAAAAAAAAPli8PaxeGu4fEURcs3aZorpnwxL6jMTMTvAn7V+m8Tp3MardyKq8JXMzZvbdFUeKfTDoFM47B4fH4WvD4yzResV/rUVxvDXmc8LrVyua8oxs2on/ZX450R9FUdP4S6vRccx2rFdR0nz8JVzXyapGb1cNM9ivaKsHMftRdnb9zuMp4W1c+Ks2x9PMjrt4aOmf60x/g2N+K6SkbzeJ9nVjllgen8lxee5jRhMFRvM9Ndc/q26fHKgMly2xlGWWMDhKdrVqnbfw1T4Zn0zJlGVYLKMJThsvsUWbUde3XVPjmeuZc1y3EuJW1lorEbVj/u8p1rsANWkAAAAAAAAAAAAAAAAAAAAAAAAAAAAAAAAAAAAAAAAAAAAAAAAxjXumo1DlcdgimMdY3qs1T0c7x0z9P72i8TYu4a/csYi3VbvW55tVFUbTEqbdHqTS+WagoicZami/EbU37fRXHo38MfS3fDOLfdY+yy9a/JG1d09jYmYcLswt11TgMbh71Hgi7E0VfhvDi2OGWd3K9rt3B2qfDM3Jn8Ih0ccU0kxv9pCvllgrYXDLSdzGYu1m2YWubg7U86zTVH/AFtXgn6I/GWSaf4cZdl9yi9mNycdep6Yoqp5tuJ+jw/X0ehnVMRTTFNMRERG0RHgabiPGq3pOLT+PefonWvmAOaTAAAAAAAAAAAAAAAAAAcLOstsZvll/BYqN7V2nbfw0z4Jj0xKf9QZLi8izGvCY2jaY6aK4/VuU+OFGuFm+VYLN8JVhswsUXrU9W/XTPjieuJbThvEraO0xaN6z/3eEbV3TYNn5twtq581ZTj6eZPVbxMdMf1oj/B09PDTPZr2mrBxH7U3Z2/c6mnFdJeN4vEe3ohyywh3+kNN4nUWY027cVUYSiYm9e26KY8UemWb5NwutW64rzfGzdiP9lYjmxP01T0/hDYeBweHwGFow+Ds0WbFEbU0URtDXa3jmOtZrp+s+fhDMU836wmHtYTDWsPh6It2bVMUUUx4Ih9QcpMzM7ysAGB02rMitagye7hLm1N2Pn2bkx+pXHV9XgloLM8BicsxtzCY21Vav252mmfD6Y8celSzq8/yHL89w3YswsRVMfqXKeiuj6J/w6m34ZxSdJ+C8b1n4I2runMbJzPhbiaa6pyzH2rlHgpvxNMx9cbxP3Q661wzzyuuIrrwdFP7U3Jn90OmrxTSWjeLwhyywdl2gNKXc9x9GIxNuacss1b11T0dkmP4kf4svyPhlg8NXTdzbE1YuqJ37FRHMo+ueufwbAsWbdizRasW6LdqiNqaKI2iI8UQ1ev43TlnHp+sz4/RmK+b90xFNMRTEREdERHgAcssAAAAAAAAAAAAAAAAAAAAAAAAAAAAAAAAAAcLOstsZvll/BYqN7V2nbfw0z4Jj0xKf9QZLi8izGvCY2jaY6aK4/VuU+OFGuFm+VYLN8JVhswsUXrU9W/XTPjieuJbThvEraO0xaN6z/3eEbV3TYNn5twtq581ZTj6eZPVbxMdMf1oj/B09PDTPZr2mrBxH7U3Z2/c6mnFdJeN4vEe3ohyywh3+kNN4nUWY027cVUYSiYm9e26KY8UemWb5NwutW64rzfGzdiP9lYjmxP01T0/hDYeBweHwGFow+Ds0WbFEbU0URtDXa3jmOtZrp+s+fhDMU836wmHtYTDWsPh6It2bVMUUUx4Ih9QcpMzM7ysAGAAAAAAAAAAAABrTijpO5iKqs4y21zrkR/0m3THTMR/HiPo6/8A8rVSoGIak0DlecXK79jnYLFVdM1WoiaKp8c0/wCWzouG8ZjDWMWftHafqhau/Zo4Z5iuGOcW6/8Ao9/B3qPHzppn7pj/ABfvBcL81uVR8rxeEsUeHmzNdX3bRH4t5/k9Jtv9pCHLLAaaZqqimmJmqZ2iI65lujhrpWrJsLVjsfRtj79O0UT12qPF9M+H6vS7LTOjMryGqL1umrEYuP8AbXdpmn+bHVH7/SyVz/E+L/eK/ZYf0+M+ada7dZAGh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AAAAAAAAAAAAAAAAABBvKe7/ubfZPyba8kG8p7v8AubfZPyba8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ALlP2v8AJuLyAAAAAAAAAAAAAAAAAAAAAAAAAAAAAAAH4vXbdizXdvV027Vumaq66p2imI6ZmZ8SNuK/KI1Bn+cXcp0Bcu4DLeydht4izRvicXO+0TT0b0RM9UR87xz07QFmCHLHDHjdmeHjMK/012SqOfTGJzeKL0/VVc3ifRO0uPp/i9xI4Zah/R2pbmOxluzMdny/NpmquafHRcneqOjqmJmn0SC6x0OhtVZdrTS+Cz3Jq5qwuJp35tXRVbqjoqoqjwTE9H4x0S74AAAHxx2Lw+AwV/F429RYwti3Vdu3a52poopjeZmfFEQD7CAuKPGjU2ptZY3HZDnmb5TlFM9iwmHwmLuWI7HT1VVRTMb1VdMzv1b7eBV3JrzPH5xwcyTG5tjcVjsZcrxEV38Tdqu3Ktr9cRvVVMzO0REfUDZ4AAAAAIN5T3f9zb7J+TbXkg3lPd/3Nvsn5NteQAAAAAAAAAAAAAAAAAAAAAAAPli8TZweGuYjFXabVm3HOqrqnaIhmImZ2gfUan1JxLxFy5XZyG3Fq1HR2e7TvXPpiOqPr3+phWLz/N8XVM4jMsXXv4Oy1RH3R0N1g4FnyRzXmK/NGbwo0TbYzfMsPVFVjMMXbmP2b1Uf4snyLiLm+Arppx0047D79MVxtXEeiqP8d08vAM1Y3x2ifgxF4brHWZBnmBz3BfKcvu86I6K6KuiqifFMOzaO9LY7TW0bTCYDiZrmWEyrBV4vH3qbVmjwz1zPiiPDLFazaeWsbyOWNO6g4k5hi7ldvKKYweH6orqiKrk/4R/9dLEr+eZriK+fezLGV1em9V/m3mHgOe8b3mK/FCbwo8T3l+q88wFdM2MyxExH8W7V2Sn7qt2xNJcRLGYXKMLnNFGFxFU7U3af+rqn07/qz+H0KtTwXUYK81fxR6u/uZi0S2AA06QAAAAOj1RqbAadw8VYuqa79cb27FH61Xp9EelqjOdf53mFcxZvxgrPgosdE/XV1/ds2Oj4Xn1cc1Y2r5yjNohvMTdVnGZ1V8+rMcZNXXvN+rf97uMp1xnuXVxPyyrFW466MT8+J+vr/F77+j2WI3raJn3Mc8N8jGNI6xwOoaYtbfJ8dEb1WKp/W9NM+H97J2kzYb4bzTJG0pxO4AqAAAAAAAYxq7WOB09TNrb5RjpjemxTP6vpqnwfvatzbXGe5jXM/LKsLbnqow3zIj6+v8Wz0nCc+qjnjpXzlGbRDfIm6nOMzpr59OY4yKuveL9W/wC932Ta/wA7y+uIvX4xtnw0X+mfqq6/v3ezJ6P5qxvS0T8GOeG8x0el9TYDUWHmrCVTRfoje5Yr/Wp9Ppj0u8aPJjvitNLxtMJgxjV2scDp6mbW3yjHTG9Nimf1fTVPg/e1bm2uM9zGuZ+WVYW3PVRhvmRH19f4thpOE59VHPHSvnKM2iG+RN1OcZnTXz6cxxkVde8X6t/3u+ybX+d5fXEXr8Y2z4aL/TP1Vdf37vZk9H81Y3paJ+DHPDeY6PS+psBqLDzVhKpov0RvcsV/rU+n0x6XeNHkx3xWml42mEwBAAAAAAAAAAAAAAAAAAAAAAAAAAABxM1zLCZVgq8Xj71NqzR4Z65nxRHhlqjUHEnMMXcrt5RTGDw/VFdURVcn/CP/AK6Xt0nD82rn8uOnnPZiZiG4hOF/PM1xFfPvZljK6vTeq/zcvL9V55gK6ZsZliJiP4t2rslP3VbtpPo9l26XjdHnUINVWOKV6Mtqi9gKKsfHRTVTVtbn0zHX9X7mK5nrHPcwrqm5mF21RP8AEsT2OI9HR0/fLz4uBam8zFtqwzzw3+JvtZzmlquK7eY4ymqPDF+r/NkuRcRc3wFdNOOmnHYffpiuNq4j0VR/juty8AzVjelon4MReG6xrfPeJ2How1EZLYqu366d6qr9O1Nv0bR1z+H0sCzDVeeY+uqb+ZYiIn+Laq7HT91OynT8E1GWN7/hj19/czNoUKJww+eZrh6+fZzLGUVei9V/m5mL1bn2Koii7mmJimI2/g6uZv8ATzdt3pn0ey79Lxt+7HOoMTfaznNLVcV28xxlNUeGL9X+bJci4i5vgK6acdNOOw+/TFcbVxHoqj/HdDLwDNWN6WifgReG6x1mQZ5gc9wXynL7vOiOiuiroqonxTDs2jvS2O01tG0wmAIgAAAAAAAAAAAAAAAAAAAAAAOsz/PMDkWC+U5hd5sT0UUU9NVc+KIanz3iLm+PrqpwM04HD79EURvXMemqf8Nnv0fDc+r60jaPOWJtEN1ib7uc5pdrmu5mOMqqnwzfq/zdjlmsc9y+umbeYXbtEfxL89kifR09P3S2VvR7LEb1vEyjzt/jDNH67wmd10YXGU04XH1dFMb/ADLk/wAmfBPon8WZtJn0+TT35MkbSlE7gClkAAAAAAAAAAAAAAAAAAAAAAAAAAAAAAAAAAAAAAAAAAAAAAAAAAAAAAAAAAAAAAAAAAAAAAAAAAAAAAAAAAAAAAAAAAAAAAAAAAAAAAAAHWZ/nmByLBfKcwu82J6KKKemqufFENT57xFzfH11U4GacDh9+iKI3rmPTVP+Gz36PhufV9aRtHnLE2iG6xN93Oc0u1zXczHGVVT4Zv1f5uxyzWOe5fXTNvMLt2iP4l+eyRPo6en7pbK3o9liN63iZR52/wAYZo/XeEzuujC4ymnC4+ropjf5lyf5M+CfRP4szaTPp8mnvyZI2lKJ3AFLIAAAAAAAAAAAAAAAAAAAAD5YvE2cHhrmIxV2m1Ztxzqq6p2iIZiJmdoH1GqNScS8RcuV2cit02rUdHZ7tO9dXpiOqPr3+phWK1Bm+Kr51/M8ZVPi7LVEfdHQ3WDgWfJHNeYr80ZvCjBO2C1LnWCqirD5ni426ebVcmun7p3hnul+JUXblOHz+3Tb36IxNqOj+tT/AIx9zGo4HqMUc1PxR6u/uItEtmD+W66blFNduqKqKo3pqpneJjxw/rSp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8Acp+1/k3F5IN5MPf9yn7X+TcXkAAAAAAAAAAAAAAAAAAAAAAAAAAAAAADXXKIxt/L+C2qr2FmYuVYamzMx+zcuU0Vf92qU38jPJcHmPEbH4/GW6Ll3LsFNzD01Rvza6qop58emI50f1lf6syLC6n0zmeSY/eMNjsPXYqqjrp3joqj0xO0x9CG8jxGpeT9xSi7meAquURTVZuU9MW8bh5mPnW6vpimY8UxtMdcAvpPfLPyLBYnh/gM6qt0U5hg8bRZou7fOqt1xVzqPo3imfRtPjlkWB5R/DjE4Gm/fzTF4S9Mbzhr2CuzXE+LeiKqf+80Dxz4qYni7mmW6d0ll2Mqy21e59q1NG97F3tpiKubG+0RE1bR6ZmfFAbI5EGNv3NO6owNczOHsYqzetx4Iqroqir8LdKmGs+T9w8ucO9CUYPHzRVm+MufKsZNM7xRVMREW4nwxTEffM+BswAABLPK94mTTTGhclvfPq5tzM66J8HRNFn6+iqf6seOG6+M+v8ADcO9E4nNK+ZXmF3+AwNir/aXpjomY/Zp/Wn6NuuYTXyYtAYnXOs8TrTUvPxOBwWIm9Fd7p+VYuZ528+OKd+dPpmmPGDXnEzh9e0JpzSVeZRVRm+a2b2KxNqf9jG9HMt7eOImZn0zMeBXHJV7x2Qfz8T/AOIuNR8uL/XOk/8Ah8R/eobc5KveOyD+fif/ABFwG2gAAYxrXXumdEfI+2nNKMv+Wc/sHOtXK+fzObzv1KZ2251PX4wZONY/6euGnnRZ/st/3D/T1w086LP9lv8AuAlvlPd/3Nvsn5NteTz447ahyvVPGPH5tkOLpxmXX5w0W70UVUxVNNuimeiqInriY6noOAAAAAAAAAAAAAAAAAAAAAAA0vxP1JXmeaV5dhq5jBYWqaaoiei5cjrmfRHVH1tt55i5wGTY7FxO1VmxXXT9MRO34ptqqmqqaqpmapneZnwuh4Bpq3vbNb/Xt7ULz4P4A6xWAA7bTGd4jIc2tYzDzM0RO123v0XKPDH+XpUJg8TaxmEs4nD1c6zeoiuifHExvCZW7OEuNqxWlew11TM4a9Vbjf8AZnaqP3y53j+mrNIzx3jpPsTpPgzSZiImZnaI6ZmWhNdajuagzeuqiqqMDZmaLFHgmPDVPpn92zbWv8bVgdI5jdoqmmuqiLVMx/KmKZ/CZaAVej+mrPNnt3jpH8s3nwAHTqwAG4OFWpK8wwleVYyuasRh6edarmemq31bfTHR9U+hsBPeisbVgNVZbepqmIm9Tbq/m1fNn96hHFca01cGo5q9rdf38VtZ3gAadIcDPsztZNlOJx+I6aLNO8Ux11TPREfXOzntbcaMbVRgsuwVNU7Xa6rtcfzYiI/vT9z16HT/AHjPXFPafkxM7Q1nmuYYjNcwvYzGVzXeu1bz4ojwRHohxAfQK1isRWvaFIAkPrhr93DYi3fw9yq3et1RVTXTO0xMN/6Mz2nUGR2sVMRTfpnsd6mPBXHi9E9E/WntsTgzjareb43BzVPMvWeyRH8qmYj91U/c03GtNXLp5yeNfl4pVnq24A4taAAAAOj1nntOn8ju4qIiq/VPY7NM+GufH6I6Z+p3jUXGbG1XM4wWDiqeZZs9kmP5VUzH7qY+97uG6aNTqK0t27z+zFp2hgOJv3cTiLl/EXKrl65VNVVdU7zMy+QO+iNukKQBkcvKswxGVZhZxmDrmi9aq3jxTHhifRLdOa6ww9jRtvOcPEdlxEcy1bnp2udO8T9G0/d6Wi3Irxd6vA2sJVXM2LVyq5TTv0RNURE/3Wu1vD8ervS1vCevrjySidn4xN+7icRcv4i5VcvXKpqqrqneZmXyBsIjbpCIAyOXlWYYjKsws4zB1zRetVbx4pjwxPolQ2Q5nZznKcNj8P0UXqd5pnrpmOiY+qd03NscF8bVXgsxwVVUzFqum7RH86Jif7sfe0PHdNW+H7aO9flKdJ67NkAOQWAAAAAAAAAAAAAAAAAAAAAAAABMxETMztEdMzIx7X+NqwOkcxu0VTTXVRFqmY/lTFM/hMrMWOcuSuOPGdhqXXWo7moM3rqoqqjA2ZmixR4Jjw1T6Z/dsxoH0TDirhpGOkdIUz1AFrAAAAAAAAAADttMZ3iMhza1jMPMzRE7Xbe/Rco8Mf5elQmDxNrGYSzicPVzrN6iK6J8cTG8Jlbs4S42rFaV7DXVMzhr1VuN/wBmdqo/fLneP6as0jPHeOk+xOk+DNAHKLAAAAAAAAAAAAAAAAAAAAB8cZibWDwl7E4irm2bNE11z4oiN5fZhXFrG1YbSvYaKpicTeptzt+zG9U/uhfpsP2+auPzliZ2aq1PneIz7NruMxEzFEztat79FujwR/n6XUg+h46Vx1ilY2iFIAmP7TM01RVTMxMTvEx4G8uHGoqs9yebeJq3xuF2ouTP8eJ/Vq/Dp9MeloxmHCvG1YXV1i1zpijE0V2qo+rnR+Mfi1fF9NXPp7T416x/KVZ2lvABwy0AAAAAAAAAAAAAAAAAAAAAAAAAAAAAAAAAAAAAAAAAAAAAAAAAAAAAAAAAAAAAAAAAAAAAAAAAAAAAAAAAAAAAAAAAAAAAAAAAAAAAAfHGYm1g8JexOIq5tmzRNdc+KIjeX2YVxaxtWG0r2GiqYnE3qbc7fsxvVP7oX6bD9vmrj85YmdmqtT53iM+za7jMRMxRM7Wre/Rbo8Ef5+l1IPoeOlcdYpWNohSAJj+0zNNUVUzMTE7xMeBvLhxqKrPcnm3iat8bhdqLkz/Hif1avw6fTHpaMZhwrxtWF1dYtc6YoxNFdqqPq50fjH4tXxfTVz6e0+NesfylWdpbwAcMtAAAAAAAAAAAAAAAAAAAAGl+J+pK8zzSvLsNXMYLC1TTVET0XLkdcz6I6o+ttvPMXOAybHYuJ2qs2K66fpiJ2/FNtVU1VTVVMzVM7zM+F0PANNW97Zrf69vahefB/AHWKwAGzOE2pK6b/wChMXXNVFcTVhpmf1Zjpmn6PDH1+NtRNGW4uvA5hhsVamYrs3Kbkbeid1LUVRXRTVTO9NUbxPocdx3TVxZoyV/2+cLKT0f0Bo0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HU6s1BgdK6bzDO82uTRgsFam7XMddXgimPTMzER6ZhFGOzjW3KH1vRleHrixl9uqb1GG50xh8Hbjo59cxG9VXTtv1zM7RtHVvPln4q/Y4U4K1ZmYt4jNbVu7t4aYt3aoifrpifqdDyIMLh6dOamxVMU/K68XatVz4eZTRM0/jVUD6YPknZHTgopxmpMyuYvbpuWrNFFG/82d5/FqvW+htY8AtQYXPcizWq7gLtXYreOs0c2KvD2K9bneOnbfwxO28bTHRdDXHKKwuGxfBfVFOLimabeHi7RM+CumumadvriI+sH14JcScNxK0lGPi3Rh80wtUWcdhqZ3iivbeKqfDzao3mN/FMdO27YSNORNir9HELO8JTM/JruVzdrjwc6i7bimfurq+9ZYD5YrEWcJhb2JxV2i1h7NE3LlyudqaKYjeZmfBEQ+rSfKxvair4e4fLNM4TG4mMwxMWsZGEsV3a+xRTNW082J2iZiN/H1eGQT5rrO81488YMLl2S8+Mvi5OHwNNUTzbNiJ3rvVx4JmI50+Hopp6doWvo/TuA0nprAZJlFvseDwduLdO/XXPXVVV6ZmZmfTKCdERxM0PjMRi9L5LnWCxOIoi1cuzk3Zappid9omu3VtG+2+22+0b9UMx/0lce/2c99gW/ggyflxf650n/w+I/vUNuclXvHZB/PxP/iLiPOJ+otc6hxOAr4gxjYvWaK4wvyrA04WebMxztoiinndMR42Q6E1vxaybS+EwOjozX9CW5rmx8nyii/RvNczVtXNqqZ+dNXh6OoF+DoOH+KzHHaG0/i887J+lb+As3MX2S3Furss0RNW9MRHNnffo2jZ34DV3G/hJb4p/oXsucV5Z+jez7c3DRe7J2Tsf8qnbbsfp620QEudyRhvPG97Oj4h3JGG88b3s6PiKjAecPEvR1OguI+I07RjasdTharFXZ5tdjmrn0U1/q7zttztut6PIN5T3f8Ac2+yfk215AAAAAAAAAAAAAAAAAAAAAAA6jV1mrEaXzW3R01Thq5iPHtG/wDgnZT9dMV0zTVETTMbTE+GE8arye5keeYnB10zFuKudZqn+NRPVP8Ah9MS6b0ezR+PFPfuheHTgOnVgADcXBqzVRp/F3auim5iZin6qY/zahsWrl+9bs2aJru3Kopppp65meqFD6WyqMlyHCYHo59uje5MeGuemr8ZaLj2aK4Ix+Np+SdI6up4oWar2jMZNHT2OqiuY9HOj/NopTGY4S3j8BiMJfje1ftzbq+iY2TlmuAv5ZmF/B4qnm3rNU0z6fFMeiY6VXo/micdsXjE7l4cQB0SAADstOWasRqDLbVH61WJtx/3oUc07wkyWrF5xVmd2j/o+FiYomeqbkx/hEzP1w3E4/j2aL54pH+sfNZSOgA0SY1Zxqs1dmyq/wDxJpuUfRPzZ/8Ar6G02M8Q8lqzrTl2ixRzsVYns1qI65mOuPriZ+vZ7uGZow6ql7dvr0YtG8NCj+v479SAAM64P2armqLtyP1beGqmZ+maYYK3NwmyWrL8luY7EUc29jJiaYnri3HV9+8z9GzV8XzRi0tonvPSEqx1Z0A4ZaAAAANMcYLNVvVFq5P6tzDUzE/RNUNzsF4s5LVmGS28dh6OdewczNUR1zbnr+7aJ+jds+EZow6qs27T096No6NMgO6VAAD+7Ttv4BsDNtGXcLoHC4qLU/L7NVWIv0+GKKojePqiKZ/5nnz6mmCaxef1TszEbtfAPQwAANncFbNXZs1v/wASKbdH0z86Wsm+eHmS1ZLpy1Rfo5uKvz2a7E9cTPVH1Rt9e7T8bzRj0s08bf8AqVY6smAcUtAAAAAAAAAAAAAAAAAAAAAAAAGKcULNV7RmMmjp7HVRXMejnR/mytx8xwlvH4DEYS/G9q/bm3V9Exsu0+T7LLXJPhMSxKZxy81wF/LMwv4PFU829ZqmmfT4pj0THS4j6LW0WiLR2lSAJAAAAAAAAAAA3Fwas1Uafxd2ropuYmYp+qmP82obFq5fvW7Nmia7tyqKaaaeuZnqhQ+lsqjJchwmB6Ofbo3uTHhrnpq/GWi49miuCMfjafknSOrtQHHrAAAAAAAAAAAAAAAAAAAABgHGWzVXp/CXaemm3iYir66Z/wAmfuq1TlUZ1kOMwPRz7lG9uZ8FcdNP4w9WizRh1FMk9oliesJ0H0v2rli9cs3qJou26ppqpq64mOuHzfQonfrCkAZBk3DizVe1nl0U/wASqquZ8URTLGW0uD2S1URiM3v0bRXHYbG/hjf50/hEfe8HEs0YdNeZ8Y297NY3ls4BwK4AAAAAAAAAAAAAAAAAAAAAAAAAAAAAAAAAAAAAAAAAAAAAAAAAAAAAAAAAAAAAAAAAAAAAAAAAAAAAAAAAAAAAAAAAAAAAAAAAAAAAAYBxls1V6fwl2nppt4mIq+umf8mfuq1TlUZ1kOMwPRz7lG9uZ8FcdNP4w9WizRh1FMk9oliesJ0H0v2rli9cs3qJou26ppqpq64mOuHzfQonfrCkAZBk3DizVe1nl0U/xKqq5nxRFMsZbS4PZLVRGIze/RtFcdhsb+GN/nT+ER97wcSzRh015nxjb3s1jeWzgHArgAAAAAAAAAAAAAAAAAAAHUaus1YjS+a26OmqcNXMR49o3/wTsp+umK6ZpqiJpmNpifDCeNV5PcyPPMTg66Zi3FXOs1T/ABqJ6p/w+mJdN6PZo/Hinv3QvDpwHTqwAH6opmuummmN6qp2iPHKmsNbm1h7VuZ3miiKfuho3hxktWbajs3K6N8LhJi9dnwbx+rH1z+ES3s5T0gzRbJTFHh3/dZSABz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DBONui69e8OsyyfDc2MfHNxGEmqdo7LR0xEz4OdG9O/g526PeC3EbHcIdYY6xm2AxFWBvzFjMMHMc27bqomdqqYnb51O9UbTtvEz1dEr9YNxC4VaS17MXc/y2Pl0UxTTjcPV2K9EeCJqjoqj0VROwOlwnH/hriMJF+rUUWZ23m3dwt6K6fRtFE7/AFbtC8ojjrhNaZTOm9KUX4ymuumvFYu9TzJxHNnemimnrineInedpmYjojbp2Be5KGmpvb2dQZxRa3/VqptVVbfTzY/czXQ3ALQ+ksXaxtGDv5pjrUxVRezGuLkUVR4YoiIp38UzEzHjBifJD4fYzTmQY3UecWKrGMzamijDWq42qow8dPOmPBz5mJ28VMT4WzeMOv7HDfRlzO72FnGXqr1OGw9iK+ZFdyqJnpq2naIimqerwbM3YxxH0Tlev9L3sjzqb1Fiqum7bu2ZiK7VynfaqN4mOqZjpjqmQYBwG42U8TMwzDK8bldOX5lhbPymnsV2a6LlvnRTPXETExNVPj339DczWfCHg7kfDO/jcXl+JxWOzDFURaqv4jmxzLe+/NpiI6N5iJnffqjqbMAABJPLi/1zpP8A4fEf3qG3OSr3jsg/n4n/AMRcdtxV4R5DxMxOXX8+xeaYevA0V0W4wVy3RExVMTPO51FXijq2ZFw/0lgNDaUwen8pvYq9g8LNc0V4mqmq5PPrmud5pppjrqnwAyIAAAAAEG8p7v8AubfZPyba8kG8p7v+5t9k/JtryAAAAAAAAAAAAAAAAAAAAAAAY/rHTOH1JgIt1zFrF2t5s3tuqfFPolkAsxZb4bxek7TAnDO8lx+S4qbGYWKrdX8WrrprjxxPhdcpvE4ezirNVnE2rd61V10XKYqifqljeL0Fp7EVTV8hm1VP/qrlVMfdvs6bB6QUmNs1Z39SuaeTRD7YXDXsXiKLGFtV3r1c7U0UU7zLdljh5p61VE1Ya7d28Fd6r/DZkWW5XgcstzRl+Es4emevmU7TP0z1ynl9IMUR+XWZn19CKMP0Boj9EV05hmsU1Y7b+DtxO8Wt/Dv4av3M8BzOp1OTU3nJknqnEbDEtd6Qt6hsxiMNNNrMbdO1NU9VyP2av8JZaI4M98F4yY52mCY3TVmWX4vLMVVhsfYrsXqf4tUdfpifDHphxFMY7A4XH2Js43D2r9qf4tymKoY7f4f6dvV86MFVb38FF2qI+7d02H0gxzH5tZifUhNGiWS6U0hmGoLtNdNE2MDE/PxFcdEx4qY8M/g23l+jcgwNdNdnLrVdcdMVXZm5+FUzDIIiIiIiIiI6ohVqfSDevLgr185+jMU83EynLsNlWX2cHgqOZZtRtHjmfDM+mXLBzVrTaZtbvKYAwAANZa90Hcv37uZZHbiqquZqvYaOiZnw1U/5fd4mrrluu1cqouUVUV0ztNNUbTE+mFPOuzTJMtzWI/SGCs36o6Iqqp2qj+tHS32i45fDWMeaOaI8fH+0Jrv2Tg/sRMzERG8y3lVw807Ne8YW7Efsxeq2/e7fKtOZRlVcV4DAWbVyOquY51Uf1p3lsL+kGCI/BWZn9o+rHJLW+iNA38ZetY3OrU2cHHzqbFXRXd+mPBH4y29TEU0xTTERERtER4Ac5rNbk1l+bJ+0eScRsAPIyAAAAP5VEVUzTVETExtMT4X9Aah1voK/g713G5Lam9g5+dVYp6a7X0R4Y/GGvpiYmYmNphT7qc105lGa1zXj8BZu3J664jm1T/WjaXQ6PjtsdYpnjf1+KE08k6v1bt13blNFuiquuqdoppjeZn0Q3jTw807Fe84W7Mfszeq2/e7zK8ky3Kon9H4KzYqnomqmneqf609L2ZPSDDEfl1mZ9fT6scksD0FoO5Yv2syzy3FNVExVZw09MxPgqq/y+/xNmVRFVM01RExMbTE+F/Rzeq1eTVX+0yT/AEnEbNQ630Ffwd67jcltTewc/OqsU9Ndr6I8MfjDX0xMTMTG0wp91Oa6cyjNa5rx+As3bk9dcRzap/rRtLcaPjtsdYpnjf1+KM08k6v1bt13blNFuiquuqdoppjeZn0Q3jTw807Fe84W7Mfszeq2/e7zK8ky3Kon9H4KzYqnomqmneqf609L2ZPSDDEfl1mZ9fT6scksD0FoO5Yv2syzy3FNVExVZw09MxPgqq/y+/xNmg5vVavJqr8+Sf6TiNgB5mQAAAAAAAAAAAAAAAAAAAAAAAAAGJa70hb1DZjEYaabWY26dqap6rkfs1f4S0vmWX4vLMVVhsfYrsXqf4tUdfpifDHphSrj47A4XH2Js43D2r9qf4tymKobjQcXvpY+zvHNX4wjNd0zje1/h/p29XzowVVvfwUXaoj7t3Ky/RuQYGumuzl1quuOmKrszc/CqZht59INPtvFZ3/b6o8ktH2cmzG9l1ePtYK/Xg6J2m7FPR/5x6XXqgiIiIiIiIjqiHSZnpTJMyrqrxeXWZuVdddG9FU+mZp23UYvSGJmftadPUcien2wuGvYvEUWMLarvXq52poop3mW7rXD3TtFcVThLle3gqvVbfhLIMtyvA5ZbmjL8JZw9M9fMp2mfpnrlZl9IMUR+XWZn19PqcjRGeaUzfJcPbv43DfwNcRM12550UT4qtuqfwdEqCYiYmJiJieuJY/mGjcgx1dVd7LrVFc9M1Wpm3+FMxCrT+kEbbZ6/vH0n6szTyT+N7WOH+nbNfOnBVXNvBXdqmPu3cvF6O0/iqIpuZXYo2jaJtb25++nbf63on0g08T0rPw+rHJKfn2wuGvYvEUWMLarvXq52poop3mW7rXD3TtFcVThLle3gqvVbfhLIMtyvA5ZbmjL8JZw9M9fMp2mfpnrlDL6QYoj8uszPr6fU5GH6A0R+iK6cwzWKasdt/B24neLW/h38NX7meA5rU6nJqbzkyT1TiNgBQyAAAAAAAAAAAAAAAAAAAAAAwPX+iP0vXVmGVRTTjtv4S3M7Rd9O/gq/e1DisNewmIrsYq1XZvUTtVRXTtMKacPMsrwOZ24ozDCWcRTHVz6d5j6J64bvQcavp6xjyRzVj3wjNd01jel3h7p2uuaowlyjfwU3qtvxl2OWaUyTLa6a8Jl1mLlPVXXvXVHpiat9m0t6QYIjetZmf2+qPJLVmjdD4zObtvEY2ivDZdvvNVUbVXI8VMeL0/vbpwuHtYXDWrGHopt2bdMU0UU9URD6jntbr8mstvfpEdoTiNgB4WQAAAAAAAAAAAAAAAAAAAAAAAAAAAAAAAAAAAAAAAAAAAAAAAAAAAAAAAAAAAAAAAAAAAAAAAAAAAAAAAAAAAAAAAAAAAAAAAAAAAAAAAGB6/0R+l66swyqKacdt/CW5naLvp38FX72ocVhr2ExFdjFWq7N6idqqK6dphTTh5lleBzO3FGYYSziKY6ufTvMfRPXDd6DjV9PWMeSOase+EZrumsb0u8PdO11zVGEuUb+Cm9Vt+MuxyzSmSZbXTXhMusxcp6q6966o9MTVvs2lvSDBEb1rMz+31R5Jas0bofGZzdt4jG0V4bLt95qqjaq5Hipjxen97dOFw9rC4a1Yw9FNuzbpimiinqiIfUc9rdfk1lt79IjtCcRsAPCyAAAAAAAAAAAAAAAAAAAAMf1jpnD6kwEW65i1i7W82b23VPin0SyAWYst8N4vSdpgThneS4/JcVNjMLFVur+LV101x44nwuuU3icPZxVmq1ibVu9aq66LlMVRP1SxzFaC07iK+d8h7FP/8AauVUx92+zpsHpBSY2zVnf1K5p5NDu603pvMc/wARFGCtTFmJ+ffr6KKPr8M+iG4cFofT2EqiqnL6blUeG9XVXH3TO34Mjt26LVumi1RTRRTG0U0xtEfUjqPSCu22CvXzn6EU83W6byPC5BllGEwkb/xrlyeu5V45/wAnaA5m97ZLTe87zKwAR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wC5T9r/ACbi8gAAAAAAAAAAAAAAAAAAAAAAAAAAAAAAAAAAAAAAAAAAAAAAAAQbynu/7m32T8m2vJBvKe7/AL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wC5T9r/ACbi8gAAAAAAAAAAAAAAAAAAAAAAAAAAAAAAAAAAAAAAAAAAAAAAAAQbynu/7m32T8m2vJBvKe7/ALm32T8m2v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wC5T9r/ACbi8gAAAAAAAAAAAAAAAAAAAAAAAAAAAAAAAAAAAAAAAAAAAAAAAAQbynu/7m32T8m2vJBvKe7/ALm32T8m2vIAAAAAAAAAAAAAAAAAAAAAAAAAAAAAAAAAAAAAAAAAAAAAAAAAAAAAAAAAAAAAAAAAAAAAAAAAAAAAAAAAAAAAAAAAAAAAAAAAAAAAAAAAAAAAAAAAAAAAAAAAAAAAAAAAAAAAAAAAAAAAAAAAAAAAAAAAAAAAAAAAAAAAAAAAAAAAAAAAAAAAAAAAHXY3PMqwVU04vMcJarjommq7HO+7rSrS152rG47EdXhdQ5Piq+Zh8zwddf7PZYiZ+qXaF6WpO1o2ABEAAAAAAAAAAAAAAAAAAAAAAAAAAAAAAAAAABwsdm+XYCZjG47DWKv2bl2In7utxcPqXJMRXzLWa4Oap6om7Eb/AHrIw5Jjmis7ew3duP5TVTXTFVExVTPTExO8S/q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AAAAAAAAAAAAAAAAAAAAAAAAAAAAAAAAAAAAAAAAAAAAAAAAAAAAAAAAAAAAAAAAAAAAAAAAAAAAAAAAAAAAAAAAAAAAAAAAAAAAAAAAAAAAAAAAAAAAAAAAAAAAAAAAAAAAAAAAAAAAAAHDzfMsLlGAu4zHXOZZtx9dU+CIjwy5jSnFHPa8yz2vBWq/+iYKZoiI6qq/40z9HV9Xpe7h+jnWZuTwjrLEztDjao1vmWdXKrdm5Xg8F1Rat1bTVH8qfD9HUxMHc4cGPBXkxxtCqZ3GQ6b1bmmRXaYs3qr2FjonD3ZmadvR+z9THhLLiplryZI3hhRem89wmf5dTisHVtMdFy3V+tbq8U/5u1aA0PnteRZ9ZuzVthbsxbvxPVzZnr+rr/8Ayt/uI4nofueXav6Z7fRbWdwBrUgAAAAAAAAAAAAAAAAAAAAAAAAAAAAAHyxmJs4PC3cRirlNqzbp51ddXVENOat1/jszuV2MrrrweCidoqpna5c9Mz4I9EOx4vZ7XcxlvJrFe1q1EXL+38aqemIn6I2n6/Q1s6vhHDKRSM+WN5nt6oV2t4P7VVNVU1VTM1T0zM+F/AdCg7jIdRZnkd6mrA4mqLcTvNmud7dX0x/jHS3RpDVGF1Hg5qtx2LF24/hbEzvMemPHCf3Y6fza/kubWMdhp+dbn51Pgrp8NMtXxHhuPVUm1Y2v4T5+1KttlHj5YW/bxWGtYixVzrV2iK6J8cTG8Pq4iY2naVoA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3Kftf5NxeQAAAAAAAAAAAAAAAAAAAAAAAAAAAAAAAAAAAAAAAAAAAAAAAAIN5T3f9zb7J+TbXkg3lPd/3Nvsn5NteQAAAAAAAAAAAAAAAAAAAAAAAAAAAAAAAAAAAAAAAAAAAAAAAAAAAAAAAAAAAAAAAAAAAAAAAAAAAAAAAAAAAAAAAAAAAAAAAAAAAAAAAAAAAAAAAAAAAAAAAAAAAAAAAAAAAAAAAAAAAAAAAAAAAAAAAAAAAAAAAAAAAAAAAAAAAAAAAAAAAAAAPxfudisXLkxvFFM1bfRCZb1yq9eru3J3rrqmqqfHMqbu0RdtV26v1aommfrTPi7FeFxV7D3Y2uWq5oqj0xO0um9HdvzPPp/KF3xAdOrAAFGaWxFWK03ll6v8AXqw9HOnxztESnNR+nMLOCyDLsNXExXasUU1RPj2jf8XO+kO32dPPeU6OxAcosAAAAAAAAAAAAAAAAAAAAAAAAAAAAAATnqjEVYrUeZ3quurEV7fRFUxH4RDq3b6uwtWC1PmdiqJja/XVG/7NU86PwmHUPo+DacVeXttCmQBcwAA3xwzxFWI0bgef12+fb39EVTt+GzKGNcOcLVhNHZfTXExVcpquzv4qqpmPw2ZK+d63adRk5e28/NdHYAeZ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8AuU/a/wAm4vIAAAAAAAAAAAAAAAAAAAAAAAAAAAAAAAAAAAAAAAAAAAAAAAAEG8p7v+5t9k/JtryQbynu/wC5t9k/JtryAAAAAAAAAAAAAAAAAAAAAAAAAAAAAAAAAAAAAAAAAAAAAAAAAYxq7WOB09TNrb5RjpjemxTP6vpqnwfvcvWee06fyO7ioiKr9U9js0z4a58fojpn6mgMTfu4nEXL+IuVXL1yqaqq6p3mZlu+E8MjVfm5f0x8UbW2ZFm2uM9zGuZ+WVYW3PVRhvmRH19f4unpzjM6a+fTmOMirr3i/Vv+9wB1dNNixxy1rER7Fe7Lcm1/neX1xF6/GNs+Gi/0z9VXX9+7a+l9TYDUWHmrCVTRfoje5Yr/AFqfT6Y9Ke3LyrMMRlWYWcZg65ovWqt48Ux4Yn0S1+t4Rh1FZnHHLb1fyzFphSo4GQ5nZznKcNj8P0UXqd5pnrpmOiY+qd3PcXes0tNbd4WgCIAAAAAAAAAAAAAAAAAAAAAAAAAAAAAAAAAAAAAAAAAAAAAAAAAAAAAAAAAAAAAAAAAAAAAAAAAAAAAAAAAAAAAAAAAAAAAAAAAAAAAAAAAAAAAAAAAAAAAAAAAAAANP8WNP14PM/wBLYenfDYmYi5tH6lzb/Hr+nduB8cZhbONwtzD4q3TdsXI5tdFUdEw9mh1ltJljJHbx9jExumUbA1Rw5xmDuVXsl3xeGnp7FMxFyj3v3+hguJw1/C3Jt4mzcs3I66blM0z90u40+rxamvNjtv8ANVMTD4j92rVy9XFFmiu5XPVTTG8yzLTfD7M8yuUXMwoqwOE65muP4SqPFFPg+v8AFLPqcWnrzZLbERu43DrT9edZ5bu3Kf8AoWFqi5dmY6Kpjqp+v9zejh5RlmFyjAW8JgbUW7NH31T4ZmfDLmOI4jrZ1mXm7RHZbWNgB4GQAAAAAAAAAAAAAAAAAAAAAAABjGrtY4HT1M2tvlGOmN6bFM/q+mqfB+9y9Z57Tp/I7uKiIqv1T2OzTPhrnx+iOmfqaAxN+7icRcv4i5VcvXKpqqrqneZmW74TwyNV+bl/THxRtbZkWba4z3Ma5n5ZVhbc9VGG+ZEfX1/i6enOMzpr59OY4yKuveL9W/73AHV002LHHLWsRHsV7stybX+d5fXEXr8Y2z4aL/TP1Vdf37tr6X1NgNRYeasJVNF+iN7liv8AWp9Ppj0p7cvKswxGVZhZxmDrmi9aq3jxTHhifRLX63hGHUVmccctvV/LMWmGyeLun67sW86wtO/Mpi3iIiPB4Kv8J+pqtR+S5hh89yWxi7dMTZxFG1Vurp2nqqpn694a81bw4u03K8Tp/auiqd5wtVW00/zZnrj0T+Lw8L4lXFH3bUdJjpE/xLNq+MNZjk43A4vA3Zt43DXrFcTttcomn974UU1V1RTRTNVU9URG8y6OLRMbxPRB+XdaSyO7n+c2sLRExZj596uP4lEdf1z1Q7DT+hs3za5RVcs1YPCz13b0bTt6Keuf3eluLTuRYPIMBGGwNE9PTcuVfrXJ8c/5NRxHi2PBSaYp3v8AJKtd3ZWrdNq3Rbt0xTRREU0xHVER4H6Bxa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8AuU/a/wAm4vIAAAAAAAAAAAAAAAAAAAAAAAAAAAAAAAAAAAAAAAAAAAAAAAAEG8p7v+5t9k/JtryQbynu/wC5t9k/JtryAAAAAAAAAAAAAAAAAAAAAAAAAAAAAAAAAAAAAAAAAAAAAAAABqLjNjarmcYLBxVPMs2eyTH8qqZj91Mfe14znjBZqt6otXJ/VuYamYn6JqhgzvuFxEaTHt5KbdwB72AAG2OC+NqrwWY4KqqZi1XTdoj+dExP92PvbIat4K2auzZrf/iRTbo+mfnS2k4XjERGsvt6vlC2vYAaxIAAAAAAAAAAAAAAAAAAAAAAAAAAAAAAAAAAAAAAAAAAAAAAAAAAAAAAAAAAAAAAAAAAAAAAAAAAAAAAAAAAAAAAAAAAAAAAAAAAAAAAAAAAAAAAAAAAAAAAAAAAAAAAfm5bouU825RTXT4qo3foB+LVm3aiYtW6KIn9mmIfsDfcAAAAAAAAAAAAAAAAAAAAAAAAAAAAai4zY2q5nGCwcVTzLNnskx/KqmY/dTH3teM54wWareqLVyf1bmGpmJ+iaoYM77hcRGkx7eSm3cAe9gABtjgvjaq8FmOCqqmYtV03aI/nRMT/AHY+9shq3grZq7Nmt/8AiRTbo+mfnS2k4XjERGsvt6vlC2vZ/K6aa6ZprpiqmeuJjeH4tWLNqZm1at0TPhppiH0Gt3nsk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DBeLOS1ZhktvHYejnXsHMzVEdc256/u2ifo3aZU/VEVUzTVETExtMT4Wotb6Cv4O9dxuS2pvYOfnVWKemu19EeGPxh0vBeI0pX7vlnby+iFq+LXo/sxMTMTG0w/jqFY/r+27dd25TRboqrrqnaKaY3mZ9ENo6C0HcsX7WZZ5bimqiYqs4aemYnwVVf5ff4nk1esx6SnPkn2R4yzEbsn4eZLVkunLVF+jm4q/PZrsT1xM9UfVG317smBwWbLbNknJbvK6OgAqAAAAAAAAAAAAAAAAAAAAAAAAAAAAAAAAAAAAAAAAAAAAAAAAAAAAAAAAAAAAAAAAAAAAAAAAAAAAAAAAAAAAAAAAAAAAAAAAAAAAAAAAAAAAAAAAAAAAAAAAAAAAAAAAAAAAAAAAAAAAAAAAAAAAAAAAAAAAAAGC8WclqzDJbeOw9HOvYOZmqI65tz1/dtE/Ru0yp+qIqpmmqImJjaYnwtRa30Ffwd67jcltTewc/OqsU9Ndr6I8MfjDpeC8RpSv3fLO3l9ELV8WvR/ZiYmYmNph/HUKx/X9t267tymi3RVXXVO0U0xvMz6IbR0FoO5Yv2syzy3FNVExVZw09MxPgqq/y+/xPJq9Zj0lOfJPsjxlmI3ZPw8yWrJdOWqL9HNxV+ezXYnriZ6o+qNvr3ZMDgs2W2bJOS3eV0dAB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6nNdOZRmtc14/AWbtyeuuI5tU/1o2l1FPDzTsV7zhbsx+zN6rb97LR6KavPjjlpeYj2yxtDrsryTLcqif0fgrNiqeiaqad6p/rT0uxBTa9rzzWneWQBEAAAAAAAAAAAAAAAAAAAAAAAAAAAAAAAAAAAAAAAAAAAAAAAAAAAAAAAAAAAAAAAAAAAAAAAAAAAAAAAAAAAAAAAAAAAAAAAAAAAAAAAAAAAAAAAAAAAAAAAAAAAAAAAAAAAAAAAAAAAAAAAAAAAAAAAAAAAAAAAAAAdTmunMozWua8fgLN25PXXEc2qf60bS6inh5p2K95wt2Y/Zm9Vt+9lo9FNXnxxy0vMR7ZY2h12V5JluVRP6PwVmxVPRNVNO9U/1p6XYgpte155rTvLI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3Kftf5NxeQAAAAAAAAAAAAAAAAAAAAAAAAAAAAAAAAAAAAAAAAAAAAAAAAIN5T3f9zb7J+TbXkg3lPd/3Nvsn5NteQAAAAAAAAAAAAAAAAAAAAAAAMD4iazqyjfLssqj5dVTvcudfYonq2/lT+C/Taa+pyRjxx1YmdmT51qHK8lp/wDSGLt269t4tx86uf6sdLFcRxRyqivazhMZcp/amKaf8Wor925fu13b9yq5drnequud5mfHMvm6nDwHBWPzJm0+5Cby25HFPL9unL8VE+iql9cPxQyquva9hMZbp/aiKav8WnhdPBNJPhPvY5pUXkuocrzqn/0fi7dyvbebc/Nrj+rPS7VMdi7csXqLti5Xbu0TvTXRO0xPjiW4OHesqs32y7M6o+XU0727nV2WI69/5Ufi0vEODW09Zy4p3rHfzhKLbs8cXMcwweW2OzY/E2sPa8dyrbf0R45+h1WstR2dOZZ2aqIuYm5vTZtb/rT459ENGZvmuMzfGVYnML9V27PVv1Ux4ojwQp4dwq+rjntO1fn7GbW2bZxvEzJbNU04e3i8T/Kpoimn8Z3/AAfG1xRymYnsuDx1M+Dm00Vf/NDTw38cD0kRttPvQ55bdninl2/RgMXt9NP+b6YfihlVde17CYy3T+1EU1f4tPDM8E0nlPvOaW9L/EHT1rD03acVcu1Vf7Oi1Vzo+nfaPxdVVxSyzn7U4HGTT455sT927UAhTgWlr33n9/oc8t75TrzIsxri38pqwtyeqnE08yPv6Y/FlNMxVTE0zExPTEx4Uvsu0VrPFZFft4fFV138tmdqrc9M2/TT/k8Ws4DEVm+nn9p/hKL+beQ/Fi7bv2bd6zXFdq5TFVNVPVMT1S/bmZjbpKYAAAAAABMxETMztEAMZznXGR5XXNuvEzibsTtNGGjn7fXvt+LX+vdbX80v3cDld2q1l1MzTVXTO03/ABzv+z6PD4fFGCuk0XAuesX1E7b+EfyhN/Jtq5xUwUVzFvLcRVR4Jqrpifu6X0jinl23TgMXv9NP+bUI2f8AhNJ/x+Mo80tyYXiflFyvm38PjLMftc2mqPwnf8HKx3EfIcPH8DcxGKmY32tWpj+9s0iK54FpZnfr7znluC1xSyua4i5gsZTT445s/huyXJNVZPnNUUYPGUdmn/ZXPmVz9ET1/Vunp/aZmmqJpmYmOmJjwI5eA6e0fgmYn3sxeVPjWPDvW929iLWVZzdmuquebYxFU9Mz4Kap8Pols5y+r0mTSZPs8n/qcTuAPMyAAAAA6DWWo7OnMs7NVEXMTc3ps2t/1p8c+iFmLFbLeKUjeZHa5jmGDy2xN7H4m1h7XjuVbb+iPHP0MPx3E3JrFU04a1isTMdVVNEU0z987/g1Pm+a4zN8ZVicwv1Xbs9W/VTHiiPBDgup0/AMVY3zTvPq7K5v5Nu2OKeXVVbX8Bi7dPjommr/ABhkOB1rkGLw9V2Mwt2eZG9VF75lX1RPX9W7QItycB01v07x+/1Y55bnxvEzJbNU04e3i8T/ACqaIpp/Gd/wfjC8T8ouV82/h8ZZj9rm01R+E7/g02Jf4LS7bbT7znlSOU5xl+b2uyZdi7V+IjeYpn51P0xPTH1uemfA4zEYDE0YjB3q7N+id6a6J2luzQOrKdQ4WqziYpozGzTvXEdEXKf2o/xhpOI8ItpY+0xzvX4wnW27LAGmSAAAAAAAAAAAAAAAAAAAAAAAAHSZ3qrJ8mqmjGYyjs0f7K38+v64jq+vZhnETW92zfu5Vk12aKqPm38RTPTE+GmmfB6ZauqmaqpmqZmZ6ZmfC6DQcEnNWMmedonw8UJtt2bfu8UsriuYt4LGVU+OebH4buxyziHkWNrpouXbuErn/wBfRtH3xMxH1tHDaW4FpZjaN4/dHnlTtm7bvWqblmum5bqjemqid4mPRL9tAaT1TjtPYmnsVdV3B1T/AAmHqnon0x4p9LeuWY/D5ngLGMwlfPsXqedTP+E+mOpzmv4dk0VuvWs9pTi27lANckAAAAAxLX2rKdPYWmzhoprzG9G9ET0xbp/an/CFuDBfPeMeON5kmdnfZtnGX5Ra7JmOLtWImN4iqfnVfREdM/UxLFcT8ot182xh8Zej9rm00x+M7/g1HjsZiMfia8RjL1d6/XO9Vdc7y47qcHAMNY/NmZn3Qrm8+Dc+C4mZLfqinEW8Xhv5VVEVU/hO/wCDL8uzDB5lY7NgMTaxFrx26t9vRPin6U0udlGa4zKMZTicvv1Wbsde3VVHimPDDGo4BitG+Gdp9fYi/mpIdBo3UdnUeWdmpiLeJt7U3rW/6s+OPRLv3LZcVsV5peNphZ3AFYAAAAAAAAAAAAAAAAAAAAAAAAAAAAAAAAOLmOYYPLbHZsfibWHteO5Vtv6I8c/Q6rWWo7OnMs7NVEXMTc3ps2t/1p8c+iGjM3zXGZvjKsTmF+q7dnq36qY8UR4Ibbh3Cr6uOe07V+fsRtbZtnG8TMls1TTh7eLxP8qmiKafxnf8H4wvE/KLlfNv4fGWY/a5tNUfhO/4NNjff4LS7bbT70OeVI5TnGX5va7Jl2LtX4iN5imfnU/TE9MfW56Z8DjMRgMTRiMHers36J3pronaW7NA6sp1DharOJimjMbNO9cR0Rcp/aj/ABhpOI8ItpY+0xzvX4wnW27LAGmSAAAAAAAAA6utp7X2uL2Pv3cBlF2q1gqZmmu7RO03p8O0+Cn972aLRZNZfkp+8+TEzsz7OdZ5JlVc272Li9ejom3YjnzH0z1R9cuhq4pZZz9qcDjJp8c82J+7dqAdNj4DpqxtbeZV88t75TrzIsxri38pqwtyeqnE08yPv6Y/FlNMxVTE0zExPTEx4Uvsu0VrPFZFft4fFV138tmdqrc9M2/TT/k8es4DEVm+nn9p/hKL+beQ/Fi7bv2bd6zXFdq5TFVNVPVMT1S/bmZjbpKYAAAAAAAAAAAA6rOtQ5XktP8A6Qxdu3XtvFuPnVz/AFY6WMcRNZ1ZRvl2WVR8uqp3uXOvsUT1bfyp/Bp+/duX7td2/cquXa53qrrneZnxzLecP4NbUVjLlnas9vOUJts27f4oZVRXtZwmMuU/tTFNP+Ll5fxIyPE1003/AJRhZno3u0b0/fTMtJjcTwLSzG0b+9HnlTWExVjGWKb2EvW71mrqrt1RVE/XD7J109n+PyHFxewN2Yomf4S1V00XI9Mf49bduA1Rl+L03VnM19jw9umey0z01UVR/F9M9MbePeGg1/CsmltHL+Ks9vonFt3dXrtuzaquXq6bdumN6qq52iI9MsTzPiHkWCrqot3buLrj/wBRRvH3zMRP1btX6s1TjtQ4mrstdVrB0z/B4emeiPTPjn0sebPScAry82onr5QjN/JuC1xSyua4i5gsZTT445s/huyXJNVZPnNUUYPGUdmn/ZXPmVz9ET1/Vunp/aZmmqJpmYmOmJjwPTl4Dp7R+CZifeReVPjWPDvW929iLWVZzdmuquebYxFU9Mz4Kap8Pols5y+r0mTSZPs8n/qcTuAPMyAAAAAAAAAAAAAAAAAAAAAAAxLX2rKdPYWmzhoprzG9G9ET0xbp/an/AAhbgwXz3jHjjeZJnZ32bZxl+UWuyZji7ViJjeIqn51X0RHTP1MSxXE/KLdfNsYfGXo/a5tNMfjO/wCDUeOxmIx+JrxGMvV3r9c71V1zvLjupwcAw1j82ZmfdCubz4Nz4LiZkt+qKcRbxeG/lVURVT+E7/gy/LswweZWOzYDE2sRa8durfb0T4p+lNLnZRmuMyjGU4nL79Vm7HXt1VR4pjwwxqOAYrRvhnafX2Iv5qSHQaN1HZ1HlnZqYi3ibe1N61v+rPjj0S79y2XFbFeaXjaYWdwB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4ec4+jLMqxeNuRvTYtzXt458EfXO0JxxeIu4vFXcRiK5rvXaprrqnwzLd3FK5VRozFxTO3Prt0z9HOif8Gi3Wej+KIxWyeMzt7v/AFXcAdCgAAPthMRdwmKtYjD1zRetVRXRVHgmHxGJiJjaR3Wrs9uagzerF1xNFuKYot25n9SIjp/HeXSghjx1xUilI2iAAWAAAAAADbvB/N6sTluJy29VM1YaYrt7/sVdcfVP72w2l+EFyqjVVdNM/Nrw1cT99M/4N0OG4zijHqrcvj1W17ADVpAAAADDOKmb1ZdpycPZqmm/jauxbx1xRHTV/hH9ZmbU/Gm7XOY5Zan9Sm1XVH0zMRP7obHhWKMuqpFu3f3MW7NbgO8UgAAAAAP7TM01RNMzEx0xMeBQmi81nOdN4PFXJ3vc3sd30109Ez9fX9aem4ODNyqchxtuZ+bTid4+umP8mj49ii2ni/jE/NOndsABxywAAAAaA15m9WcalxV2KpmxaqmzajwRTT0b/XO8/W31i65t4W9XT+tTRVMfTEJlmZmZmZ3mXR+j2KJvfJPeNo9//iF38AdUrAAAAHYZBmd3J83wuOszO9quJqiP41Phj643deI3rF6zW3aRT1m5TetUXbc70V0xVTPjiep+nT6NuVXdK5TVXO9XyaiPujZ3D5vkpyXmvlK8AQAAAAAAAAAAAAAAAAAAAAB0mtM1nJtN4zFW52vc3sdr+fV0RP1df1O7a/4zXKoyHBW4n5tWJ3n6qZ/zevQYozailLdpliekNQVTNVUzVMzM9MzPhfwH0FSAMg2TwczeqjF4nKrtUzbuU9mtRPgqj9aPrjafqa2ZJw7uVW9Z5ZNE9ddVM/RNMw8XEcUZdNes+W/u6s17t+APn64AAAB+b1ymzaru3J5tFFM1VT4ojrTjn+Z3c4zfFY69M73a5mmJ/i0+CPqjZvjWVyq1pXNqqJ2q+TVx98bJ3dR6PYo2vl8eyu4A6VAABkOg83qyfUuFuzVMWLtUWbseCaaujf6p2n6m/wBMETMTExO0wprCVzcwtmur9aqimZ+mYcr6Q4oi9Mkd53j3f+rKPqA5xMAAAAAAAAAAAAAAAAAAAAAAAAAAAAAAB8sXXNvC3q6f1qaKpj6YhmI3nYaF15m9WcalxV2KpmxaqmzajwRTT0b/AFzvP1sef2ZmZmZneZfx9IxYoxUjHXtCgAWA7DIMzu5Pm+Fx1mZ3tVxNUR/Gp8MfXG7rxG9YvWa27SKes3Kb1qi7bneiumKqZ8cT1P06fRtyq7pXKaq53q+TUR90bO4fN8lOS818pXgCAAAAAAAxDihm9WWaartWappv4ursNMx1xT11T93R9bRzZnGq5VOJyq3v8yKLlW3pmaf8ms3bcExRTSxaO9t5/hVbuANuiAA27wfzerE5bictvVTNWGmK7e/7FXXH1T+9sNpfhBcqo1VXTTPza8NXE/fTP+DdDhuM4ox6q3L49VtewA1aQAAAAAAAA4ec4+jLMqxeNuRvTYtzXt458EfXO0OYxPilcqo0Zi4pnbn126Z+jnRP+C/TY4y5qY57TMQxPZpHF4i7i8VdxGIrmu9dqmuuqfDMviD6LEREbQpAGQfanE3qcLXh6blcWK6orqoieiZjfafxl8RiYie4AMgAD+0zNNUTTMxMdMTHgUJovNZznTeDxVyd73N7Hd9NdPRM/X1/WnpuDgzcqnIcbbmfm04nePrpj/Jo+PYotp4v4xPzTp3bAAccsAAAAAAAAAAAAAAAAAAAAAAfm9cps2q7tyebRRTNVU+KI6045/md3OM3xWOvTO92uZpif4tPgj6o2b41lcqtaVzaqidqvk1cffGyd3Uej2KNr5fHsruAOlQAAZDoPN6sn1Lhbs1TFi7VFm7Hgmmro3+qdp+pv9METMTExO0wprCVzcwtmur9aqimZ+mYcr6Q4oi9Mkd53j3f+rKPqA5x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AAAAAAAAAAAAAAAAAAAAAAAAAAAABBvKe7/ubfZPyba8kG8p7v+5t9k/JtryAAAAAAAAAAAAAAAAAAAAAAB0mtsBVmWlsxw1unnXJt8+iPDM0zFURH3bJ6VA0jxG0vXk2ZV4vC25/R2Iq3pmI6LdU9dM+jxf8Ak6TgGrrWZwW8esIXjxYaA6lWAAAzLhzpevOcyoxeKtz+jsPVvVMx0XKo6qY9Hj/81Ooz00+Ocl+0MxG7E8Xhr2DxFdjE26rd2jbnU1dcbxv/AIvi21xU0vXi6IzjAW5qvW6dsRRTHTVTHVVHpjw+j6GpVOi1ddXijJHfxjykmNgB7GAAAAAHKyzAYnM8dawmCtzcv3J2iI8HpnxQja0Vjeewz/gxgKqsdj8wqp+ZRbixTPjmZiZ+6Ij7213V6ZyezkWT2MDZ+dNMc65X+3XPXP8A9eCIdo4HiGpjU6i2SO3h7F0RtAA8TIAAAA1xxnwFdzL8BjqKd6bNdVuuYjp2q2mPq3pn72x3EzfL7Ga5biMFiombN6nmzt1x4pj0xO0/U9Wi1H3bPXL5fLxYmN4TUOxz7KMVkmZ3cHjKJiumd6atuiunwVR6HXPoNL1vWLVneJUgCQAAAAN48K8BVgtJ2q7lPNrxVyq/09e07RH4Rv8AW1fovTl7UOaUW+bVTg7cxVfu+KPFHpn/AM2/LNqizZotWqYot0UxTTTHVER0RDmuP6uvLGnr37ynSPF+wHLrAAAACYiYmJjeJ6JhNmdYGvLM2xeDuRMVWblVEemN+ifrjaVJtc8VNL14uj9MYC3NV63TtiKKY6aqY6qo9MeH0fQ3XBNXXBmml+1vn4I2jeGpQHZqgAAAB+7Nqu9eotWqZquV1RTTTHXMz0RD8NjcLNL14jFUZzjrcxh7U74emqP16/2voj9/0PNq9TXS4pyW/wDZZiN20MqwkYDK8JhI2/gLVFvo8O0RDlA+eWtNpmZXADAAAAAAAAAAAAAAAAAAAAAMQ4qYCrG6Tu126edXhblN/o69o3ifwnf6mXvxetUXrNdq7TFduumaaqZ6pieiYXafNODLXJHhLExumIZDrTTl7T2aV2+bVVg7kzVYu+OPFPpj/wA2PPoeLLXNSMlJ3iVIAsBmvCbAVYrVNOJ5u9vCW6q5nwbzHNiPxmfqYdh7F3E37dnD26rl25MU00UxvMy31obT1OnsmptXNpxl7au/VHj8FMeiP82p4xq64NPNP9rdPqlWN5ZEA4haAAAA4ubYSMfleLwk7fw9mu30+DeJhNl63XZvV2rtM03KKppqpnriY6JhTrUvFPS9eHxVec4G3M4e7O+Ippj9Sv8Aa+if3/S3/AtXXFknDf8A27e3+0Lw1yA65WAA5uS4GvM82wmDtxM1XrlNE+iN+mfqjeVJxEREREbRHRENc8K9L14Oic4x9uab1ynbD0VR000z11fTPg9H0tjOM43q6580Up2r8/FbWNoAGlSAAAAAAAAAAAAAAAAAAAAAAAAAAAAAACYiYmJjeJ6JgATZnWBryzNsXg7kTFVm5VRHpjfon642lwm2uKml68XR+mMBbmq9bp2xFFMdNVMdVUemPD6PoalfQNBq66rDF47+PtUzG0gD2sD92bVd69RatUzVcrqimmmOuZnoiH4bG4WaXrxGKoznHW5jD2p3w9NUfr1/tfRH7/oebV6mulxTkt/7LMRu2hlWEjAZXhMJG38Baot9Hh2iIcoHzy1ptMzK4AYAAAAAAGvOMuAqvZVgsdRTvGHuTRXMeCKtun74j72olL5pgbGZZffweKp51m9TNNUeH6Y9MdafNRZLisizO5hMXTPRO9u5t0XKfBMOt4Dq62xfYT3jt7Fd48XVgOgQAcrLMBiczx1rCYK3Ny/cnaIjwemfFCNrRWN57DP+DGAqqx2PzCqn5lFuLFM+OZmJn7oiPvbXdXpnJ7ORZPYwNn500xzrlf7dc9c//XgiHaOB4hqY1Ootkjt4exdEbQAPEyAAAAAAAAOk1tgKsy0tmOGt0865Nvn0R4ZmmYqiI+7Z3YniyTjvF47xO4l8ZlxG0vXk2ZV4vC25/R2Iq3pmI6LdU9dM+jxf+TDX0TT56ajHGSnaVMxsALmAf2mJqqimmJmZnaIjwtmZdw7ru6Su1YinmZxd2u2oqnbmRHVRP079Pi6PE8up1eLSxE5J23nb/vsZiN2sh9MRYu4a/cs4i3Vbu25mmqiqNpiXzemJ36wwAMg3jwrwFWC0naruU82vFXKr/T17TtEfhG/1tX6L05e1DmlFvm1U4O3MVX7vijxR6Z/82/LNqizZotWqYot0UxTTTHVER0RDmuP6uvLGnr37ynSPF+wHLrAAAAAAAAAAAAAAAAAAAAAAHFzbCRj8rxeEnb+Hs12+nwbxMJsvW67N6u1dpmm5RVNNVM9cTHRMKdal4p6Xrw+KrznA25nD3Z3xFNMfqV/tfRP7/pb/AIFq64sk4b/7dvb/AGheGuQHXKwAHNyXA15nm2EwduJmq9cpon0Rv0z9UbypOIiIiIjaI6IhrnhXpevB0TnGPtzTeuU7YeiqOmmmeur6Z8Ho+lsZxnG9XXPmilO1fn4raxtAA0q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AHKftf5NxeSDeTD3/cp+1/k3F5AAAAAAAAAAAAAAAAAAAAAAAAAAAAAAAAAAAAAAAAAAAAAAAAAg3lPd/wBzb7J+TbXkg3lPd/3Nvsn5NteQAAAAAAAAAAAAAAAAAAAAAAD5YrD2cVh67GJtUXbNcbVUVxvEw+ozEzE7wNY6g4YxXcrvZHiKaInp+T3t9o+ir/P72JYjQ2orNfNnLqq48dFdNUT+LfY2+HjmpxRyztb2ozWE/wAaN1DMbxld/wCuY/zfaxobUV6vmxl1VHprrppiPxb6F0+kGo8Kx8fqxyQ1jp/hjFFyi9nmIpriOn5PZ32n6av8vvbJwuHs4XD0WMNaotWaI2poojaIh9Rq9TrM2qnfLO/ySiIgYPqjh5gc0uVYjLq4wOJq6aqYp3t1z9Hg+r7mcCGDU5dPbnxTtJMbtFY3QGocNVMU4SnEU/tWblMx907T+D42tDajuxM05bXG37Vyin98t9jbR6QaiI25Y+P1R5IaAnReoYnb9F3vvp/zfWxobUV6vmxl1VHprrppiPxb6GZ9INR/xj4/U5IaXv8ADTO7eHpuW68JduT12qbkxMfXMRDqqtE6ipr5s5Xd39FdMx9+7fojTj+pr3iJ/b+2eSGmsp4aZtia4nMK7OCteH50XK/qiOj8WzNN6cy/T+H5mBtb3ao2uXq+muv6/BHoh3I8Wq4lqNVHLeenlHZmKxAA8DIAAAAAAADrc+yPAZ7hPk+Y2YriN+ZXHRXRPjpn/wCoavznhnmeGrmrLLtrG2t+imZi3XH39H4/U3EPdpOI59L0xz08p7MTESn25pDP7dc01ZViZmOj5sRVH3w+kaL1DMb/AKLvf81P+bfw2P8A8hz/APGPj9UeSGh8LoPUWIr2+Qdij9q7cpiI/Hdysdw5z/DRvat4fFRtvPYru0x/zbN3CE8f1MzvER7v7Z5IaDtaI1FcrimMsuR6aq6Yj75lkuR8MMRXXTczrE0WrcTvNmx86qfRNXVH4triGXjupyRtXavs/s5IcXLcvwuWYSjC4GxRZsUdVNP758c+lygae1ptO890gBgAAAAAAYPqjh5gc0uVYjLq4wWJq6aqYp3t1z9Hg+r7mBY3QOocLVPNwdOIoj+NZuUzE/VO0/g3qNrp+ManBHLvzR60ZrEtAWNF6hv1c2jK71PprmmiPxmGQ4HhfmN3D1V4vGYfD3dvm24ia/vno2+rdt4W5OPam/6do/b6nJDRWN0BqHDVTFOEpxFP7Vm5TMfdO0/g/GF0HqLEV7fIOxR+1duUxEfju3wJf5/U7bbR8fqxyQ15pvhrh8Jcov51epxVcdMWKImLcT6Z66vwbCoopt0U0UUxTRTG0UxG0RHif0avUarLqbc2Wd0ojYAedkAAAAAAAAAAAAAAAAAAAAAAABxcyy/C5nhK8LjrFF6xX101fvjxT6Wss94YYiiuq5kuJou25neLN/5tUeiKuqfwbXHs0uuzaWfy56eXgxMRLQd3RGordc0zllyfTTXTMffEuxyzhxneKrp+V02cHbnrmuuKqvqinf8AfDdY2FuP6mY2iIj/AL7WOSGO6W0jl2nqOfZpm/jJjarEXI6fopjwQyIGny5b5rc+Sd5S22AFYAAAAP5XRTcoqorpiqiqNppmN4mPE/oDXmpOGuHxdyu/kt6nC1z0zYriZtzPonrp/FhWK0HqLD17fIOyx+1auUzE/ju3wNtg41qcMcszFo9aM1iWisFoDUOJqiKsJTh6f2r1ymI+6N5/Bnul+HmByu5TiMxrjHYmnpppmna3RP0eH6/uZwMajjGpzxy78seoisQANUkAAAAAAAAAAAAAAAAAAAAAAAAAAAAAAAAAAMH1Rw8wOaXKsRl1cYHE1dNVMU7265+jwfV9zOBfg1OXT258U7SxMbtFY3QGocNVMU4SnEU/tWblMx907T+D8YXQeosRXt8g7FH7V25TER+O7fA2v+f1O220fH6o8kNeab4a4fCXKL+dXqcVXHTFiiJi3E+meur8GwqKKbdFNFFMU0UxtFMRtER4n9Gr1Gqy6m3NlndKI2AHnZAAAAAAAAHX53k2BzvCTh8xsxco66auqqifHE+B2AlS9qTFqztMDUOc8McwsVzVlWIt4q14KLk8yuP8J/B0FWidRU182cru7+iumY+/dv0bjHx7U0ja20+3+keSGmsp4aZtia4nMK7OCteH50XK/qiOj8WzNN6cy/T+H5mBtb3ao2uXq+muv6/BHoh3I8mq4lqNVHLeenlHZmKxAA8DIAAAAAAAAAAAD5YrD2cVh67GJtUXbNcbVUVxvEw1tqDhjFdyu9keIpoien5Pe32j6Kv8/vbOHq02szaWd8U7fJiYiWhb+htRWa+bOXVV+miumqJ/Fysv4eZ/iq6ezWLWFonrqu3I/dTvLeA2U8f1MxtER8fqxyQxLSmhsvyKunEXZ+V42OmLtdO0UfzafB9PX9DLQajNnyZ7c+Sd5SiNmO6p0jl2oaOfepmxjIjanEW46foqjww1tmfDjO8LXV8kps4y3HVNFcU1fXFW375brHs0vFNRpo5azvHlKM1iWg7WiNRXK4pjLLkemqumI++ZZLkfDDEV103M6xNFq3E7zZsfOqn0TV1R+La49GXjupyRtXavs/s5IcXLcvwuWYSjC4GxRZsUdVNP758c+lygae1ptO890gBgAAAAAAAAAAAAAAAAAAAAAAH8ropuUVUV0xVRVG00zG8THif0BrzUnDXD4u5XfyW9Tha56ZsVxM25n0T10/iwrFaD1Fh69vkHZY/atXKZifx3b4G2wca1OGOWZi0etGaxLRWC0BqHE1RFWEpw9P7V65TEfdG8/gz3S/DzA5XcpxGY1xjsTT000zTtbon6PD9f3M4GNRxjU545d+WPURWIAGqS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dZn+eYHIsF8pzC7zYnooop6aq58UQlSlslorWN5kdmNKZ7xFzfH11U4GacDh9+iKI3rmPTVP+GzGruc5pdrmu5mOMqqnwzfq/zbzFwDNaN72iPihzwpAaAyzWOe5fXTNvMLt2iP4l+eyRPo6en7pbM0frvCZ3XRhcZTThcfV0Uxv8y5P8mfBPon8Xm1XB8+nrz/qj1MxaJZmA1S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PjjMTaweEvYnEVc2zZomuufFERvKe9T53iM+za7jMRMxRM7Wre/Rbo8Ef5+ltXi1jasNpXsNFUxOJvU252/Zjeqf3Q0o6vgGmrFJzz3npHsV3nwAHRID+0zNNUVUzMTE7xMeB/Bgbz4caiqz3J5t4mrfG4Xai5M/wAeJ/Vq/Dp9MellrR/CvG1YXV1i1zpijE0V2qo+rnR+Mfi3g4bi2mjT6iYr2nqtrO8ADWJ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wDjLZqr0/hLtPTTbxMRV9dM/5NPKL1TlUZ1kOMwPRz7lG9uZ8FcdNP4wni/auWL1yzeomi7bqmmqmrriY64dhwHNFsE4/Gs/NXeOr5gN6gAAybhxZqvazy6Kf4lVVcz4oimW+mseD2S1URiM3v0bRXHYbG/hjf50/hEfe2c4rjmaMup2r/rGy2sdABp0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Bgev8ARH6XrqzDKoppx238Jbmdou+nfwVfvZ4L9NqcmmvGTHPViY3TLisNewmIrsYq1XZvUTtVRXTtMPipTMsrwOZ24ozDCWcRTHVz6d5j6J64Y/d4e6drrmqMJco38FN6rb8ZdLi9IMUx+ZWYn1dfohyNFsy0bofGZzdt4jG0V4bLt95qqjaq5Hipjxen97aeWaUyTLa6a8Jl1mLlPVXXvXVHpiat9ndvPq+PzavLgjb1yzFPN8sLh7WFw1qxh6Kbdm3TFNFFPVEQ+oOcmZmd5TAGAB02pNR5fp/D8/HXd7tUb27NHTXX9Xgj0ynjx2yWilI3mR3I01m3EvN8TXMZfRZwVrwfNi5X9cz0fg6enW2oor50Zpd39NFMx92zcU4DqbRvMxH/AH1Qjzw36NQZNxOzCxXFOa4e3irXhrtxzK4/wn8Gz8kznA53hIxGXXouUdVVPVVRPimPA8Oq4fn0vXJHTzjszExLsAHi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AAAAAAAAAAAAAAAAAAQbynu/7m32T8m2vJBvKe7/ubfZPyba8gAAAAAAAAAAAAAAAAAAAAAAAAAAAAAAAAAAAAAAAAdXqbObORZPfx17500xzbdH7dc9Uf/XgiU+5nj8TmeOu4vG3JuX7k7zM+D0R4oZ/xnx9VWOwGX01fMotzfqjxzMzEfdET97WzsuCaSuLB9rP6rfJXaeuwA3aA7TTudYrIszt4vCVT0Ttct79FynwxLqxC9K5KzW0bxIpfLMdYzLL7GMwtXOs3qYqpnw/RPpjqclrzg1j6r2VY3A11bxh7kV0RPgirfo++J+9sN8+1mn+757YvL/sLoneAB5m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AAAAAAAAAAAAAAAAAAEG8p7v+5t9k/JtryQbynu/7m32T8m2vIAAAAAAAAAAAAAAAAAAAAAAAAAAAAAAAAAAAAAAAAGl+L9uqjVVFVUfNrw1E0/fVH+DB23eMGUVYnLcNmVmmZqw0zRc2/Yq6p+qf3tRO74TljJpabeHT3KrdwBskQAGzOCtuqcTmtzb5kUW6d/TM1f5NqMQ4X5RVlmmqLt6mab+Lq7NVE9cU9VMfd0/Wy9wXFMsZdVe1e3b3dF1ewA17IAAAAAAAAAAAAAAAAAAAAAAAAAAAAAAAAAAAAAAAAAAAAAAAAAAAAAAAAAAAAAAAAAAAAAAAAAAAAAAAAAAAAAAAAAAAAAAAAAAAAAAAAAAPhi8ZhcHRz8ZibNijx3a4pj8XW06pyKqvmxm2D39N2Ij71lcWS8b1rM/sbu5Hzw+Is4m32TDXrd63+1bqiqPvh9EJiY6S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D8X7Vu/ZuWb1EV2rlM01U1dUxPXDSGtdGYrIr9zEYWiu/lszvTcjpm36Kv8ANvIqiKqZiqImJ6JifC92h1+TR33r1ie8MTG6XxvfNtB5FmNc3Pk1WFuT11YarmR93TH4Onp4W5Zz96sdjJp8Uc2J+/Z0tOO6W0b23ifYr5JagZ/oLQ97H37WPze1VawVMxVRarjab0+DePBT+9n+TaMyTKq4uWcJF69HTFy/PPmPojqj6oZE1+t479pWaaeNt/Gf4SinmAOcTAAAAAAAAAAAAAAAAAAAAAAAAAAAAAAAAAAAAAAAAAAAAAAAAAAAAAAAAAAAAAAAAAAAAAAAAAAAAAAAAAAAAAAAAAAAAAAAAAAAAAAAAAAGtNb8QKsPeu4DIqqZuU/NuYrriJ8MUf5//ld5xNz2vJ8iizhq+bisXM26Zjrpp2+dMffEfW0c6Lg3Da5o+3yxvHhH8oWtt0h9sXir+MvVXsVeuXrtXXXcqmqZ+uXxB1URERtCtysvzDF5bfi9gMTdw9yPDbq23+nx/W23oXXVGcXKMBmkUWsdPRRXHRTd9Hoq/f8Ag00/Vuuq3cprt1TTXTMVU1RO0xMeF4tboMWrrtaOvhLMTsp4dFonOpz3T9jFXJj5RTvbvRH7ceH642n63euEy47YrzS3eFwAr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AAAAAAAAAAAAAAAAAAEG8p7v+5t9k/JtryQbynu/7m32T8m2vIAAAAAAAAAAAAAAAAAAAAAAAAAAAAAAAAAAAAAAAAAAAAAAAAAHFzPH4fLMBexmLr5li1Tzqp/wj0z1M1rNp2juPveu27Nqq5erpt26Y3qqrnaIj0yxPM+IeRYKuqi3du4uuP/UUbx98zET9W7V+rNU47UOJq7LXVawdM/weHpnoj0z459LHnT6TgFeXm1E9fKFc38m4LXFLK5riLmCxlNPjjmz+G7Jck1Vk+c1RRg8ZR2af9lc+ZXP0RPX9W6en9pmaaommZiY6YmPA9OXgOntH4JmJ95F5U+NY8O9b3b2ItZVnN2a6q55tjEVT0zPgpqnw+iWznL6vSZNJk+zyf+pxO4A8zIAAAAAAAAAAAAAAAAAAAAAAAAAAAAAAAAAAAAAAAAAAAAAAAAAAAAAAAAAAAAAAAAAAAAAAAAAAAAAAAAAAAAAAAAAAAAAAADTfGLEVXNSWLP8AEtYenaPTMzM/4MDZ/wAZMLVbz/C4naeZesc3f+VTM7/hMMAd9wzb7pj28lNu4A97AADaHBXEVb5rhp/V/g7keiemJ/wbQay4K4WqLOZ4uYnm1VUWqZ9MbzP74bNcLxjb75fb1fKFtewA1i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1RxjzeqvF4bKrVUxbt09muxHhqn9WPqjefrbXaD4iXKrms8zmueqummPoimIbngWKMmp5p/1jf+Eb9mNgO0VAAP7TM01RNMzEx0xMeBQmi81nOdN4PFXJ3vc3sd30109Ez9fX9aem4ODNyqchxtuZ+bTid4+umP8AJo+PYotp4v4xPzTp3bAAccsAAAAAAAAAAAAAAAAAAAAAAAAAAAAAAAAAAAAAAAAAAAAAAAAAAAAAAAAAAAAAAAAAAAAAAAAAAAAAAAAAAAAAAAAAAAAAAAAY1xAyGrPshqosRvi7E9ls/wAqdumn64/HZoWqmaappqiYqidpieuJU+wfWuhLOc3K8bl1VOHx89NVM/qXZ9Pin0//AJW+4RxOun/Jy/p8J8kLV36tLjs81yLM8puTTj8FetRH8fm70z9FUdDrHWUvW8c1Z3hWPthMPdxeJtYfDUTcvXaooopjrmZdpk2mc3zeuIweCudjnru3I5lEfXPX9TbmjNG4XT1PZ7lUYjMKo2m7MdFEeGKY/wAf3PBreJ4tLWeu9vL6pRWZdppbJ6MjyPDYGmYqrojnXKo/jVz0zP8Ah9EQ7YHD5L2yWm9u8rQ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byYe/7lP2v8m4vJBvJh7/uU/a/ybi8gAAAAAAAAAAAAAAAAAAAAAAAAAAAAAAJ6I6Ut8XuUxdwWZYjKeH9rD3Is1TbuZnfp59NVUdfYqeqYj9qd4nwRttM7m495tiMk4P6oxuDqqovxhew01U9dPZK6bczHpiK5SzySNJ5fqTiNfxebWbeIsZVhvlNuzcjembs1RTTMx4Yj50/TsD+2NW8ec1w8Zlhe2e7h6o59NdnLtqKo8dMRb2mPoh2uiOUtqzIs0jB64w1OaYSivmXp7DTYxVrbonaIiKZmPFMRM+OFnJr5ZukMvu6YwWqrFm3azSxiaMLeuUxtN61VTVtzvHNM0xt6Jn0AoPTudYDUWSYPNsnxFOJwGLtxctXKfDHimPBMTvEx4JiYdim7kS5tiMTpPUOVXaqqrGCxdu9a3/i9lpneI9G9vf6ZnxqRABh3GLUV7SnDHUWcYWrmYnD4WabNcfxblcxRRV9VVUT9QNV8bOURY0pmWIyLSGHsZhmtiZoxGKvTM2bFfhoiImJrqjw9MRE9HT0xGn8Jrrjlqqj5dlVef38LV0014LL4ptfRE00bT98uFyYdE4PW/EeqvO7cYnL8tszjLtq586m9c50RRTV443map8fN2nrXjRRTRRTRRTFNFMbRTEbREeIEP5bx44n6NzaMLqimvFczprweaYPsNzm+OKoppqj0TO8ehV/CziFlHEbTsZnk81WrtuqLeJwlyY7JYr26p8cT4KvD6JiYjp+UDozAav4a5vOJsUTj8uw1zGYO/t8+3XRTNU0xPiqiNpjq6YnriE08jvN8RgeK85fbqq+T5jg7tFyjwb0Rz6avpjaqP60guAAAAAAEG8p7v8AubfZPyba8kG8p7v+5t9k/JtryAAAAAAAAAAAAAAAAAAAAAAAdNqTUeX6fw8V465vdqje3Zo6a6/q8EemX11NnNnIsnv46986aY5tuj9uueqP/rwRKfczx+JzPHXcXjbk3L9yd5mfB6I8UNvwvhn3uee/SsfFG1tmYZtxKzfFXJjL6bWCteDamLlX1zVG34Oir1dn9dU1TmuKiZ8VW0fdDoh1ePQ6fHG1aR7le8u97bc/22/SuK/5n6o1jqCmNozTEfXtP74dAJ/dcH/CPdBvLIa9Z6hrjac0vfVFMfuh/LOsdQWqudTmmImf5W1UfdMMfD7pg7cke6DeWVXtf6iu24o+XU0eOqi1REz+DixrHUEVc79KX9/q2+7Zj4xGj09e2OPdBvLKo19qOLUUfL43j+N2Gjf9zh9t+f8AO536VxO/87o+50IRo9PXtjj3QbyyWzrjUVqrenMq6vRXboq/fD+XNb6iuV86czuRPipopiPuiGNh9z0++/2ce6DeWa5ZxHzvC10/KqrOMtx1xXRFNW3omnb90vrmvEvN8TXMYC3ZwVvwbR2Sr75jb8GCiqeG6Wbc/wBnG/w93Y5pZHTrbUUV86M0u7+mimY+7Z32TcTswsVxTmuHt4q14a7ccyuP8J/Br4SycP02SNrUj9o2+RvLZOd8T8RcqqoybC02aP8A1t/51U/1Y6I/FjV3W+orlc1TmdyPRTRTEfdEMbGMXDtNijatI/fr8zmlltriFqK3ZmicXbrnwV1Wad4+6NnFq1tqKa+dOaXd/RRTEfdsxwTjRaeO2OPdBvLO8q4l5vhq4jH27ONt+Ho7HV98dH4Ga8S83xNcxgLdnBW/B0dkq++ej8GCCv8Axul5uf7ON/h7uxzSyOnW2oor50Zpd39NFMx92zvsm4nZhYrinNcPbxVrw1245lcf4T+DXwlk4fpskbWpH7Rt8jeVIZJnOBzvCRiMuvRco6qqeqqifFMeBqTizgKsLqmrE83a3i7dNcT4N4jmzH4RP1se07nWKyLM7eLwlU9E7XLe/Rcp8MS3BqbLMPrPS1m/gaom9zezYauejp8NM/T1T6Y9DR1wf4nVVvv+Xbpv5e1PfmhosfTEWLuGv3LOIt1W7tuZpqoqjaYl83TxO/WFYAyDePCvAVYLSdqu5Tza8Vcqv9PXtO0R+Eb/AFtX6L05e1DmlFvm1U4O3MVX7vijxR6Z/wDNvyzaos2aLVqmKLdFMU00x1REdEQ5rj+rryxp69+8p0jxfsBy6wAAAAAAAAAAAAAAfLFYizhcPXfxN2i1ZojequudoiH1aR4jaorznMq8Jhbk/o7D1bUxE9FyqOuqfR4v/N7tBorazJyR0iO8sTOzINQcToouV2cjw9NcR0fKL2+0/RT/AJ/cxK/rnUV6vnTmNVHoooppiPwY0Oww8N02GNopE+3qqm0yzDL+Ief4Wuns1+1iqI66btuP307SyW9xUtfIKZs5bX8tnommuuOx0+nfrn6No+lqoYycL0uSYmaR+3T5M80srxuv9Q4mqZpxdOHp/Zs26Yj753n8X4wuvNRYevf5f2WP2btumYn8N2Li77jptuX7OPdDG8tu6b4lYfF3KLGdWacLXPRF+iZm3M+mOun8WwqK6blFNdFUVUVRvFUTvEx40wM30Tre5keBxOExsV37FNE1YaP2a/2f5s/h9bScQ4JG32mmjr5fRKLebaGpNR5fp/D8/HXd7tUb27NHTXX9Xgj0y1nm3EvN8TXMZfRZwVrwfNi5X9cz0fgw7M8ficzx13F425Ny/cneZnweiPFDivZo+DYcNYnLHNb4e5ibTLI6dbaiivnRml3f00UzH3bOyo4k59Thptz8lqrn/aza+dH1RO34MKHutodNbvjj3MbyyS7rfUVyuapzO5HopopiPuiHY5ZxHzvC10/KqrOMtx1xXRFNW3omnb90sKC2h01o5Zxx7jeW/tLauy7UNHMs1TYxkRvVh7k9P00z4YZEmPD37uGv272HuVW7tuYqprpnaYlvrQ2oadQ5NTdubRjLO1F+mPH4Ko9E/wCbmOK8K+6/m4v0/L+llbbsiAaRIBxs0x1jLcvv4zFVc2zZpmqqfD9EemepmtZtO0dx8M7znA5Jg5xGY3ot0dVNPXVXPiiPC1hnPE7ML9c05Vh7eFteCu5HPrn/AAj8WJaizrFZ7mdzF4uqemdrdvfot0+CIdW7DRcFxYqxbNHNb4Qrm3kyOrW2opr505pd39FFMR92zuMp4l5thq4jMKLONteH5sW6/qmOj8GCDYX0GmvG044923yR3lQ+m9R5fqDD8/A3drtMb3LNfRXR9Xhj0w7lNOWY/E5ZjrWLwVybd+3O8THh9E+OFBaZzmznuT2MdZ+bNUc25R+xXHXH/wBeCYcrxThn3SYvTrWfgsrbd2gDUJAAAAAAAAAAAAAADptSajy/T+H5+Ou73ao3t2aOmuv6vBHpl9dTZzZyLJ7+OvfOmmObbo/brnqj/wCvBEp9zPH4nM8ddxeNuTcv3J3mZ8HojxQ2/C+Gfe5m9+lY+KNrbMxzbiXm+JrmMvos4K14Pmxcr+uZ6PwdPTrbUUV86M0u7+mimY+7Zjg6qmg01I5Yxx7t/mr3lsHJuJ2YWK4pzXD28Va8NduOZXH+E/g2fkmc4HO8JGIy69Fyjqqp6qqJ8Ux4E3u007nWKyLM7eLwlU9E7XLe/Rcp8MS1+t4Liy1m2GOW3wlKLeajBxssx1jMsvsYzC1c6zepiqmfD9E+mOpyXH2rNZ2nusAGAAAAAAAY7qnV2Xaep5l6qb+MmN6cPbnp+mqfBBrnUNOnsmqu29pxl7eixTPj8NU+iP8AJoXEX7uJv3L2IuVXLtyZqqrqneZlu+FcK+9fm5f0/P8ApG1tmY5nxHzvFV1fJarODt+CKKIqq29M1b/uh11rW+ordcVRmdyfRVRTMfdMMbHT10OmpHLGOPcr3lsnIuJ+Iorpt51hqLtuZ2m9Y+bVHpmnqn6tmzctzDC5nhKMVgb9F6xX1VU/unxT6E0sh0XqO9p7NKLnOqqwdyYpv2vHHjj0x/5NXr+C471m+nja3l4SlFvNv8fizdovWaLtqqK7ddMVU1R1TE9MS/bkeywYlqvXOX5FXVh7UfK8bHRNqiraKP51Xg+jr+h8eJWpqsky+nC4Ovm4/ExO1Uddujw1fT4I+vxNJ1TNVU1VTMzM7zM+FvuFcJjUV+2zfp8I8/6QtbbpDLsw4h5/iq6uw37WFonqptW4/fVvLi4fXOorNfOjMaq/HFdFNUT+DGh0kaHTRHLGOPdCG8tpaf4nRXcos55h6aIno+UWd9o+mn/L7mycLiLOKw9F/DXaLtmuN6a6J3iYTIzLhzqivJsyowmKuT+jsRVtVEz0W6p6qo9Hj/8AJp+I8GpNJyaeNpjw8/YlW3m3cA5VYAAAAAAAAPlThrFNfPpsWoq8cURu+ozEzHYAcbNMdYy3L7+MxVXNs2aZqqnw/RHpnqK1m07R3HwzvOcDkmDnEZjei3R1U09dVc+KI8LWGc8Tswv1zTlWHt4W14K7kc+uf8I/FiWos6xWe5ncxeLqnpna3b36LdPgiHVuw0XBcWKsWzRzW+EK5t5Mjq1tqKa+dOaXd/RRTEfds7jKeJebYauIzCizjbXh+bFuv6pjo/Bgg2F9BprxtOOPdt8kd5UPpvUeX6gw/PwN3a7TG9yzX0V0fV4Y9MO5TTlmPxOWY61i8Fcm3ftzvEx4fRPjht/NNdWLejrWZYXmxjcRvaotT08y5H62/ojr9O8eNzOu4PfDkrGHrFp29krIt5u11Tq7LtPU8y9VN/GTG9OHtz0/TVPghrbM+I+d4qur5LVZwdvwRRRFVW3pmrf90MOxF+7ib9y9iLlVy7cmaqq6p3mZfNvNJwfT4K/jjmt6/ohNplklrW+ordcVRmdyfRVRTMfdMMlyLifiKK6bedYai7bmdpvWPm1R6Zp6p+rZrYenLw7TZY2tSP26fJjmlS2W5hhczwlGKwN+i9Yr6qqf3T4p9DlNAaL1He09mlFznVVYO5MU37Xjjxx6Y/8AJvyzdovWaLtqqK7ddMVU1R1TE9MS5DiOgtosm3es9pW1nd+wGuZAAAAAAAAAAAAAAAAAAAAAAAAAAAAAAAAAAAAAAAAAAAAAAAAAAAAAAAAHX53nOByTBziMxvRbo6qaeuqufFEeF980x1jLcvv4zFVc2zZpmqqfD9EemepPmos6xWe5ncxeLqnpna3b36LdPgiG04Zw6dZaZt0rHf6I2tsy3OeJ2YX65pyrD28La8FdyOfXP+Efi6GrW2opr505pd39FFMR92zHB1uPh+mxxtWkfvG/zV7yzTDcSM+s2aqLlWGv1TG0V3LW0x/yzEfg4F/XOor1fOnMaqPRRRTTEfgxoZroNNWd4xx7jeWYZfxDz/C109mv2sVRHXTdtx++naWw9Ka5y/Pa6cPdj5JjZ6ItV1bxX/Nq8P0df0tGP7TM01RVTMxMTvEx4Hm1PCNPnr0ryz5x9GYtMKfGGcNdTVZ3l9WFxlfOx+GiN6p67lHgq+nwT9XjZm4zUYL6fJOO/eFkTuAKWQAAAAAAAAAAAAGO651DTp7JqrtvacZe3osUz4/DVPoj/JZixWzXjHTvJPQ1Tq7LtPU8y9VN/GTG9OHtz0/TVPghrbM+I+d4qur5LVZwdvwRRRFVW3pmrf8AdDDsRfu4m/cvYi5Vcu3Jmqquqd5mXzdnpOD6fBX8cc1vX9FU2mWSWtb6it1xVGZ3J9FVFMx90wyXIuJ+Iorpt51hqLtuZ2m9Y+bVHpmnqn6tmth6cvDtNlja1I/bp8mOaVLZbmGFzPCUYrA36L1ivqqp/dPin0OU0BovUd7T2aUXOdVVg7kxTfteOPHHpj/yb8s3aL1mi7aqiu3XTFVNUdUxPTEuQ4joLaLJt3rPaVtZ3fsBrm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HQa/05b1dovOMhvVxbjHYeq1TXMbxRX10VfVVET9SI+Fmpsw4J8VMRb1JgL9u3zasHj7ER86KJmJi5R4KtpiJieqYmdutd+c5ng8myrF5lmd+nD4LCWqr167V1U00xvM/wDkh/iLrLPOPGtcJlGncksxZt1VRhKexU9n5kddd27P6tPTvNMTFMdHXO0grTA8WtA43A04u1q7JqLUxzubexNNq5H9Svarf6k18p3i7l2uLeC0zpOqvFZfYvxfvYqKJiL92ImmmmiJ6ZpjnT07dM7bdW883B8k7O68FFeL1Ll1nFzG82rdiu5RE+LnzMT/AN1geMyPV3ALW+BzLG5fl2LiZn5PiK7UXrF6I64pqmIqt1x6Nqo9MT0hTnJi0Bi9DaBrrze1NnNs0uxib1mqNqrNERtRRV6dt5nxTVt4G32I8L9d5ZxD0pYznK97dW/YsRhq53qsXYiN6Z8cdMTE+GJjq6YjLgHGzHAYPM8HcwmZYXD4zCXNufZxFuLlFW0xMb0zExO0xE/U5IDq8n09kuS3LlzJsny7L67kRTXVhMNRamqI8EzTEbu0HT6v1LlektP4vOc8xEYfBYaneqeuqufBTTHhqmeiIBhPKL1hhtJcLs2iu5TGOzOzXgMJb3+dVVXTNNVX0U0zM7+PaPC0byLdKXsVqXNNU37cxhMFZnB2KpjoqvV7TVt/Npjp/nwwXOMw1NygOKVqzhbU27UzNNi1MzNrA4aJ6a6p8fhmfDO0R4IW7obS+X6M0tgMiyijm4bC0bTXP61yuemqur0zO8/h1A70AB1ucZ9k+Sdh/TWa4DL+zb9j+V4ii1z9tt+bzpjfbeN9vHDsmmOUZwpzjid2vfoXG4DC/o75R2T5XVXHO7J2Lbm82mf/AFc77+OAbD7fNIedWQe0bPvHb5pDzqyD2jZ95Kvcpav8tZB6y98M7lLV/lrIPWXvhgxLlF5hgs0445ni8sxeHxmFr+SxTew92m5RVtatxO1VMzE7TEwvt5ra20hjdC65uafzO/h7+Kw1Vqqq5h5qmiefTTXG3OiJ6qo8D0pAAAAAAAAAAAAAAAAAAAAAABqjjPj6qsdgMvpq+ZRbm/VHjmZmI+6In72tmccX7dVGqqKqo+bXhqJp++qP8GDu94XWK6SkR5KrdwBsEQAAAAAAAAAAAAAAAAAAAAABt3g1j6r2VY3A11bxh7kV0RPgirfo++J+9qJszgrbqnE5rc2+ZFFunf0zNX+TVcZrFtHaZ8NvmlXuzLVOkcu1DRz71M2MZEbU4i3HT9FUeGGtsz4cZ3ha6vklNnGW46porimr64q2/fLdY5jS8U1GmjlrO8eUpzWJaDtaI1FcrimMsuR6aq6Yj75lkuR8MMRXXTczrE0WrcTvNmx86qfRNXVH4trj0ZeO6nJG1dq+z+zkhxcty/C5ZhKMLgbFFmxR1U0/vnxz6XKBp7Wm07z3SAGAAAAAAAAAAAAAAB0mtsfVlulsxxNurm3It8yifDE1TFMTH37p6b04pW6q9GYuaY35lduqfo50R/i0W6/0frEae1vGZ/iFd+4A3yAAAAAAAAAAAAAzXhNj6sLqmnDc7a3i7dVEx4N4jnRP4TH1sKZJw7t1XNZ5ZFEdVdVU/RFMy8murFtNki3lLMd2/AHz1cNecZcfVZyrBYGiraMRcmuuI8MU7dH3zH3NhtV8ardUYnKrm3zJouU7+mJp/wA2y4RWLaukT6/kjbs1mA7tUAANk8GMfVTjsfl9VXzK7cX6Y8UxMRP3xMfc1szjhBbqr1VXVTHzaMNXM/fTH+LX8UrFtJeJ8kq926AHBLQAAAAAAAAAAAAAGqOM+Pqqx2Ay+mr5lFub9UeOZmYj7oifva2Zxxft1Uaqoqqj5teGomn76o/wYO73hdYrpKRHkqt3AGwRAAbd4NY+q9lWNwNdW8Ye5FdET4Iq36PvifvbDar4K26pxOa3NvmRRbp39MzV/k2o4Ti9YrrLxHq+S2vYAa1IAAAAABpTizj6sVqmrDc7e3hLdNER4N5jnTP4xH1MKZJxEt1W9Z5nFcdddNUfRNMSxt9C0NYrpscV8oUz3AHrYAAbx4V4+rG6TtUXKudXhblVjp69o2mPwnb6mXtf8GbdUZDjbkx82rE7R9VMf5tgPn/EqxTVZIr5rq9mgNfY+rMNWZhXNW9Fq5NijxRFPR+/efrY87DUFuq1n2Y2642qpxNyJ/5pde7rT1imKta9oiFUgC5gABQuicfVmWlsuxNyrnXJt8yufDM0zNMz+G7u2J8LbdVGjMJNUbc+u5VH0c6Y/wAGWPnesrFNRete0TPzXR2AHmZAAAAAAAAGvOMuPqs5VgsDRVtGIuTXXEeGKduj75j7mw2q+NVuqMTlVzb5k0XKd/TE0/5tlwisW1dIn1/JG3ZrMB3aoAAfqa6ptxRNU8yJmYjwRM7b/uj7n5GAAZAABvHhXj6sbpO1Rcq51eFuVWOnr2jaY/CdvqaObg4M26oyHG3Jj5tWJ2j6qY/zabjtYnS7z4TCVO7YADi1oAAAAAAAAAAAAAAAAAAAAAAAAAAAAAAAAAAAAAAAAAAAAAAAAAAAAAAADXnGXH1WcqwWBoq2jEXJrriPDFO3R98x9zUTZnGq3VGJyq5t8yaLlO/piaf82s3ccGrFdJWY8d/mqt3AG1RAAAAZDoHH1ZfqzL64q2ou3IsV+KYq6P37T9Tf6b9P26rufZdbojeqrE24j/mhSDk/SGsRlpaO8wsoAOeTAAAAAAAAAAAAGlOLOPqxWqasNzt7eEt00RHg3mOdM/jEfU3W0HxEt1W9Z5nFcdddNUfRNMS3nAKxOpmZ8I+iN+zGwHYqgABvHhXj6sbpO1Rcq51eFuVWOnr2jaY/CdvqaObg4M26oyHG3Jj5tWJ2j6qY/wA2m47WJ0u8+EwlTu2AA4t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cp+1/k3F5AAAAAAAAAAAAAAAAAAAAAAAAAAAAAAA0VyyMyv4HhNZw1iqaaMfmVqxe28NEU13Nv+ain7mLciHK8NGUalzaaKZxld+3hYqnrpoinnTEfTNUb/wA2PE2nyiNHYjW3C/MMDl9ubuY4WunG4a3HXXXRvvTHpmmquI9Mwl7k28UcNw51BjsFn9N2nJcx5sXrlNM1VYa7TvEVzT1zG0zExHT1eLYF2NZcpLKcLmvBrUMYqimasJapxdmueuiuiqJ3j6Y51P0VSyTCcQ9GYvCRibGq8imzMb86rHWqdvpiaomPrT7ymuNWTZvpu9pPSOLpx/yqqn5bjLX/AFVNFNUVRRRV/GmZiN5jo26Onedg6TkS5nft63z7K6ap+S4jLvlNVPg59u5RTE/ddqWMmTkYaLxWAy/NdWY+1Vaox1EYXBc6NprtxVvXX9E1RTEfzZb04j61yvQGl72eZ12WqxRXTat2rMRNd25V1U07zEeCZ6Z6okGTjWfCHjFkfEy9jcLl2GxWBzDCURdqw+I5s863M7c6mYnp2mYid9uuGxsbirGCwd/F4y7RZw1i3Vdu3bk7U0UUxvNUz4IiImQcfPM2wORZRis0zfE28LgMLRNy7duT0UxH758ERHTMztCHeIesNRcd+IGFyjIcNdjL6bk04HBzO0UU/wAa9dnqidumZ6qY6I38P6488WcVxL1BayjKLvybTdi9FNim7XFqMRXvt2a5M7REdPRE9UdM9MztvLgl/oz4a6f5kaw09ic8xVMTjcZGMo6Z/wDV0dPRRH4z0z4IgNg8IeG2V8NtN04HAxTfzC9EV43GzTtVer8UeKmOnaPr65mWdsM/0p6D88Mi/ttv/M/0p6D88Mi/ttv/ADBmYUzFVMTTO8T0xMAAAAAIN5T3f9zb7J+TbXkg3lPd/wBzb7J+TbXkAAAAAAAAAAAAAAAAAAAAAADXnGDKKsTluGzKzTM1YaZoubfsVdU/VP72olO37VvEWblm9RFdq5TNNVNUdExPXDSGtdG4rIr9zEYWiu/lkzvTcjpm36Kv83U8E19eT7vknaY7fRXaPFiIDpEAAAAAAAAAAAAAAAf2eidpfwAAAAAABvHhflFWWaaou3qZpv4urs1UT1xT1Ux93T9bDdBaHvY+/ax+b2qrWCpmKqLVcbTenwbx4Kf3twuW45r63j7vjnfz+iyseIA5tMAAAAAAAAAAAAAAAAAAABw85wFGZ5Vi8Fcnam/bmjfxT4J+qdpTji8PdwmKu4fEUTRetVTRXTPgmFNMD4iaMqzffMcspj5dTTtct9XZYjq2/lR+Ld8F19dPeceSdq2+Eo2jdpsfS/auWL1dq/brt3aJ2qorjaYnxTD5uxid+sKgH98G7I/gAD9U0VV78ymato3naN9o8b7YHB4jH4qjD4OzXev1ztTRRG8t0aI0dZyXLr04+mi9jMVRzL0ddNNE9dEf4vBrtfj0dd7dZ8mYjdo8ZdrXRmKyK/cxGForv5bM703I6Zt+ir/NiL04M9M9IvjneCY2AFzAAA2TwcyiqvF4nNbtMxbt09htTPhqn9afqjaPrYvpPS2O1DiaexUVWsHTP8JiKo6I9EeOfQ3rlmBw+WYCxg8JRzLFmnm0x/jPpnraDjWvrTHOnpP4p7+qE6x4uUA5FYMQ4oZRVmemq7tmmar+Eq7NTEdc09VUfd0/Uy86+tdgzWwZK5K94YmN0vjP9e6HvYC/dx+UWqruCqmaq7VEbzZnw7R4af3MAd/ptTj1NIyY5/pVMbAD0MDbvB/KKsNluJzK9TMVYmYot7/sU9c/XP7mIaK0Zis9v28RiqK7GWRO9Vyeibnop/zbvsWrdizbs2aIotW6YppppjoiI6oc3xvX15Pu+Od5nv8AROseL9gOWWAAAAAAAAAAAAAANecYMoqxOW4bMrNMzVhpmi5t+xV1T9U/vaiU7ftW79m5ZvURXauUzTVTV1TE9cNIa10Zisiv3MRhaK7+WzO9NyOmbfoq/wA3U8E19eT7vknaY7fRXaPFiIDpEAGf6C0Pex9+1j83tVWsFTMVUWq42m9Pg3jwU/vefU6nHpqTkyT/AGzEbsy4X5RVlmmqLt6mab+Lq7NVE9cU9VMfd0/Wy8HAZ81s+S2S3eV0RsAKQAAAAABqjjHlFVGLw2a2qZm3cp7DdmPBVH6s/XG8fU1spbM8Bh8zwF7B4ujn2LtPNqj/ABj0x1tFas0tjtPYmrstFV3B1T/B4imOifRPin0Ou4Lr63xxp7z+KO3rhXaPFjwDfoD+0xNVURTEzM9ERHhKYmqqIpiZmeiIjwto8O9EXbGItZrnNqaKqPnWMPVHTE+CqqPB6IeXV6vHpcc3vPsjzZiN2Z6Lyqcm03g8Lcja9zeyXf59XTMfV1fU7sHz/LknLeb27z1XNKcVsoqwGopxlFM/J8ZHPifBFcdFUfun62FKN1Hk2Gz3K7uCxXRFXzqK466Ko6phojUOQY/IcXNnHWpiiZ/g7tPTRcj0T/h1uw4Pr65sUYbT+KvxhVaNurqQG6RH2wmHu4vFWsPh6JrvXaooopjwzL82LVy/eotWLddy7XO1NFEbzM+KIbg4d6NqyjbMczpj5dVTtbt9fYonr3/lT+Dxa7W00mObW7+EebMRuzDJsDRlmVYTBW53psW4o38cx1z9c9LmA4C1ptM2nvK4AYAAAAAAAABiHFDKKsz01Xds0zVfwlXZqYjrmnqqj7un6mXnX1rsGa2DJXJXvDExul8Z/r3Q97AX7uPyi1VdwVUzVXaojebM+HaPDT+5gDv9NqceppGTHP8ASqY2AHoYHaYjJMXYyDDZtXbmMNfu1W46Orbbafomed9zutFaMxWe37eIxVFdjLIneq5PRNz0U/5ty43K8JjMpry27Zp+SVW4txRT0c2I6tvFt0bfQ0uv4vTTZK46devX2fVKK7psGQ6s0tjtPYmrstFV3B1T/B4imOifRPin0MebbFlpmrF8c7xKPYB/aYmqqIpiZmeiIjwphTE1VRFMTMz0REeFQmi8qnJtN4PC3I2vc3sl3+fV0zH1dX1MM4d6Iu2MRazXObU0VUfOsYeqOmJ8FVUeD0Q2c5PjevrmmMGOd4jv7VlY26gDn0wAAAAAAAAAAAAAAAAAAAAAAAAAAAAAAAAAAAAAAAAAAAAAAAAAAAAAAAGIcUMoqzPTVd2zTNV/CVdmpiOuaeqqPu6fqaOVB19bT2vdD3sBfu4/KLVV3BVTNVdqiN5sz4do8NP7nScD19aR93yTt5fRC0eLAAHUqwAAHbaeyDH59i4s4G1M0RP8Jdq6KLcemf8ADrQvkrjrNrztEDv+FOUVY/UUYyumfk+DjnzPgmueimP3z9TdbrNOZNh8iyu1gsL0xT86uuY6a6p65l2bhOJaz73nm8do6QurG0ADwMgAAAAAAAAAAADVHGPKKqMXhs1tUzNu5T2G7MeCqP1Z+uN4+ptdxczwGHzPAXsHi6OfYu082qP8Y9Mdb2aHVTpc0ZPDx9jExvCaRkOrNLY7T2Jq7LRVdwdU/wAHiKY6J9E+KfQx53uLLTNWL453iVPYB/aYmqqIpiZmeiIjwphTE1VRFMTMz0REeFQmi8qnJtN4PC3I2vc3sl3+fV0zH1dX1MM4d6Iu2MRazXObU0VUfOsYeqOmJ8FVUeD0Q2c5PjevrmmMGOd4jv7VlY26gDn0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GouJ/ATSuucZdzGjsuUZvcne5icJTE0XZ8ddueiZ9MTEz4Zlt0BI97kl5lF7azqvB1Wt/1q8HVTVt9HOn97NdDcl/TmTYu1i9SZhfz27bmKosdj7BYmf5VMTM1ffET4YUGA/Fizaw9i3Zw9ui1Zt0xRRbopimmmmI2iIiOqIYXxi0BY4kaMuZJexc4O9RepxOHv8znxRcpiY6ad43iYqqjr8O/gZuA0xwG4JxwzzHMM0xuaU5hmOJs/JqOxWpoot2+dFU9czMzM00+Lbbw7tpasyjtg0rnOTdn+T/pHBXsH2bmc/sfZKJo53N3jfbffbeN/G7UBKvcjf++3/wAJ/wDxx3I3/vt/8J//AByqgEq9yN/77f8Awn/8cdyN/wC+3/wn/wDHKqAfmzR2O1RRvvzaYjfx7P0AAAAAIN5T3f8Ac2+yfk215IN5T3f9zb7J+TbXkAAAAAAAAAAAAAAAAAAAAAAAVRFVMxVETE9ExPhAGK5toLIsxuTcjD14S5PXOGqiiJ/qzEx90Oir4V4Sap5mZ4iKfFNuJlsce7HxLVY42refn82OWGuP9FeE2/1nf3/3cf5v1RwswER8/McVM+immGxRP/Lav/n8voxyw15Xwsy+Y+ZmGLifTFM/4P5a4WYCKv4bMcVVT4qaaaZ+/pbEGP8AK6vtzz8GeWGC3uGOS124i3extuqP43Ppnf6Y5rixwswHO6cwxXN8XNp3bEGI4pq47ZJOWGCxwwyXsUUzfx/O/ai5T7rh/wCivB87/WWI5vi7HTv97YwRxTVx/wDpJywwCzwuyqmre7jMbXHipmmn/CX8ucLcrmve3jcbTT4p5s/4NgB/lNXvv9pJywxDLOHmRYKumu5au4uuP/X17x90REfe+ua6CyHMK5rjDVYWufDhquZH/L0x+DKhXOu1M25+ed/abQ19Twtyzn71Y7GTT4o5sT9+zv8AJtGZJlVcXLOEi9ejpi5fnnzH0R1R9UMiGcnENTljltedjaHSZ3pXJ85qmvGYOjs0/wC1t/Mr+uY6/r3Y1d4W5XNczbxuMpp8U82fx2bAGMWv1GGOWl5iDaJYRa4aZHRammuvGXK5/jzciJj6No2cWrhblnP3px2MinxTzZn79mwROOJ6uP8A9JOWGLZVoPIcuriv5NVirkdU4mrnx/y9EfgZroPIcxrmv5NVhbk9c4armR/y9MfgykV/fdRzc/PO/tNoa+p4W5Zz96sdjJp8Uc2J+/Z3+TaMyTKq4uWcJF69HTFy/PPmPojqj6oZEJZOIanLHLa87G0ADxsgAAAAAAAAAAAAHV1gMcznWeSZVXNu9i4vXo6Jt2I58x9M9UfXLAdfa4vY+/dwGUXarWCpmaa7tE7Tenw7T4Kf3sAdHouBfaVi+onbfwj+UJv5Nv1cUss5+1OBxk0+OebE/du7jKdeZFmNcW/lNWFuT1U4mnmR9/TH4tEDYX4FpbRtXeJ9qPPKoKZiqmJpmJiemJjwjRuitZ4rIr9vD4quu/lsztVbnpm36af8m77F23fs271muK7VymKqaqeqYnqlzWu0GTR32t1ie0rInd+wHhZAAdVnWnsrzqn/ANIYO3cr22i5Hza4/rR0sWv8L8qrr3s4vGW6f2Zmmr/Bnw9WHW6jDG2O8xDExEsLy/hvkeFrprv/ACjFTHTtdr2p+6mIZJeyXLL2BjBXMBhpwtP6tvscRFPpjxT6XYCOTV58sxa95nb1m0MGxvDPJb1U1Ye5i8N/Jpriqn8Y3/F+MLwwyi3Xzr+Ixl6P2edTTH4Rv+LPBd/k9Vty/aScsOBlOT5flFrseXYS1YiY2maY+dV9Mz0z9bng8drWvPNad5ZKoiqmYqiJieiYnwsWzbQeRZjXNz5NVhbk9dWGq5kfd0x+DKRPFnyYZ3x2mPYbbtfU8Lcs5+9WOxk0+KObE/fs7Kjh3p6nDzanD3qq5/2s3p50fd0fgy8ei3EtVbvkn5McsNf3eFuVzXM28bjKafFPNn8dnY5Zw8yLBV013LV3F1x/6+vePuiIj72XhbiWqtHLOSTlh+LNq3ZtU27NFNu3TG1NNEbREeiH7B4u7IAAAAx3OdGZJmtc3L2Eizenpm5YnmTP0x1T9cMiFmLNfFPNjmYn1GzX1XC3LOfvTjsZFPinmzP37O4ynQeRZdXFz5NVirkdVWJq58fd0R+DKR6b8R1WSOW152Y2gpiKaYimIiI6IiPAA8TIAAAAAAAAAAAAAAAAVRFVMxVETE9ExPhAGLZtoPIsxrm58mqwtyeurDVcyPu6Y/B09PC3LOfvVjsZNPijmxP37Ngj204jqscctbzsxtDHcm0ZkmVVxcs4SL16OmLl+efMfRHVH1QyIHmy5smWebJaZn1sgCsAAAAAAAAH4vWrd61VbvUU3LdUbVU1xvEx6YfsOwxDM+HmRY2uqu3au4Suf/UV7R90xMfc661wtyuK4m5jcZVT4o5sfjs2APbXiWqrHLGSWOWHSZJpXJ8mqivB4Ojs0f7W58+v6pnq+rZ3YPLkyXyzzXnefWyAIA+OLwtjGWKrOLs271mrrouUxVE/VL7DMTMTvAwvMOG+R4ququx8owsz07Wq96fuqiXFscL8qor3vYvGXKf2Ymmn/Bnw9scS1URyxkljlh1WS6eyvJaf/R+Dt269tpuT86uf609LtQeS97ZJ5rzvLIAgAAAAAAAAAAAADHc50Zkma1zcvYSLN6emblieZM/THVP1wyIWYs18U82OZifUbNfVcLcs5+9OOxkU+KebM/fs7jKdB5Fl1cXPk1WKuR1VYmrnx93RH4MpHpvxHVZI5bXnZjaCmIppiKYiIjoiI8ADxMvxetW71qq3eopuW6o2qprjeJj0wxPM+HmRY2uqu3au4Suf/UV7R90xMfcy8XYdRlwTvjtMMbbtf2uFuVxXE3MbjKqfFHNj8dmS5JpXJ8mqivB4Ojs0f7W58+v6pnq+rZ3Yty6/UZo5b3mYNogAeRkAAAAAAAAAAAAAAAAAAAAAAAAAAAAAAAAAAAAAAAAAAAAAAAAAAAAAAAAAAABjuc6MyTNa5uXsJFm9PTNyxPMmfpjqn64dBVwtyzn7047GRT4p5sz9+zYI9mPiGpxRy1vOzG0MPw3DrT9mzVRcs379Uxtz7l2YmPo5u0fg4N/hflVde9nF4y3T+zM01f4M+Ga8S1VZ3jJJywwvL+G+R4Wumu/8oxUx07Xa9qfupiGXYTC2MHYps4Szbs2aeqi3TFMR9UPsKc2pzZ//ALLTJEbAChkAAAAAAAAAAAAAAAB+L1q3etVW71FNy3VG1VNcbxMemGJ5nw8yLG11V27V3CVz/wCor2j7piY+5l4uw6jLgnfHaYY23a/tcLcriuJuY3GVU+KObH47MlyTSuT5NVFeDwdHZo/2tz59f1TPV9Wzuxbl1+ozRy3vMwbRAA8j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9yn7X+TcXkAAAAAAAAAAAAAAAAAAAAAAAAAAAAAAAAAAAAAAAAAAAAAAAACDeU93/c2+yfk215IN5T3f9zb7J+TbXkAAAAAAAAAAAAAAAAAAAAAAAAAAAAAAAAAAAAAAAAAAAAAAAAAAAAAAAAAAAAAAAxDihm9WWaartWappv4ursNMx1xT11T93R9bL2q+NVyqcTlVvf5kUXKtvTM0/wCTYcLxRl1VK27d/d1Yt2azAd6pAAG3eD+b1YnLcTlt6qZqw0xXb3/Yq64+qf3tRM44QXKqNVV00z82vDVxP30z/g1vFsUZNLffw6+5KvdugBwi0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8AuU/a/wAm4vIAAAAAAAAAAAAAAAAAAAAAAAAAAAAAAAAAAAAAAAAAAAAAAAAEG8p7v+5t9k/JtryQbynu/wC5t9k/JtryAAAAAAAAAAAAAAAAAAAAAAAAAAAAAAAAAAAAAAAAAAAAAAAAAAAAAAAAAAAAAAAa84y4Cq9lWCx1FO8Ye5NFcx4Iq26fviPvbDcbNMDYzLL7+DxVPOs3qZpqjw/THpjrenR6j7vnrl8v+yxMbwmgdpqLJcVkWZ3MJi6Z6J3t3Nui5T4Jh1b6DS9clYtWd4lSAJg2TwYwFVWOx+YVU/MotxYpnxzMxM/dER97AMswGJzPHWsJgrc3L9ydoiPB6Z8UKC0zk9nIsnsYGz86aY51yv8Abrnrn/68EQ0nG9XXFg+yj9VvknWOrtAHGr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AAAAAAAAAAAAAAAAAAEG8p7v+5t9k/JtryQbynu/7m32T8m2vIAAAAAAAAAAAAAAAAAAAAAAAAAAAAAAAAAAAAAAAAAAAAAAAAAAAAAAAAAAAAAAAAHX53k2BzvCTh8xsxco66auqqifHE+BrHOeGOYWK5qyrEW8Va8FFyeZXH+E/g28PbpeIZ9L0xz08p7MTES0FVonUVNfNnK7u/orpmPv3dxlPDTNsTXE5hXZwVrw/Oi5X9UR0fi3KPdfj2ptG0REft9ZY5IdNpvTmX6fw/MwNre7VG1y9X011/X4I9EO5Bp8mS2S03vO8ykAIAAAAAAAAAAAAAAAAAAAAAAAAAAAAAAAAAAAAAAAAAAAAAAAAAAAAAAAAAAAAAAAAAAAAAAAAAAAD44zFWcFhbmIxVym1Ytxzq66p6IhmImZ2gfZ+blyi1TzrldNFPjqnZqHVHEbGYy5VZyXfCYaOjssxHZK/d/f6WC4nE38Vcm5ib1y9cnrquVTVP3y3un4BlyRzZbcvq7yhN1L2r1u7EzauUVxH7NUS/aYrV25ZriuzXXbrjqqpnaYZlpviDmeW3KLeYV1Y7CdUxXP8JT6Yq8P1/gln9H8lI3xW5vV2Iu3WOHlGZ4XN8BbxeBuxcs1/fTPhiY8EuY0FqzWZraNphMAYAAAAAAAAAAAAAHDzfM8LlGAuYvHXYt2aPvqnwREeGWa1m0xWsbzI5j8Xb1u1ETduUURP7VUQ0vqTiDmeZXK7eX11YHCdURRP8JVHjmrwfV+LDbt25ermu9XVcrnrqqneZb/AAej+S8b5bcvq7oTdTdu5Rdp51uumunx0zu/SZcNib+FuRcw165ZuR1VW6ppn74Z1pfiNjMHcps51vi8NPR2WIiLlHvfv9KOo4BlxxzYrc3q7SRduAfHB4qzjcLbxGFuU3bFyOdRXTPRMPs0UxMTtKYAwAAAAAAAAAAAAAAAAAMV1nrLC6ep7BbpjEZhVG8WonoojwTVP+H7luHBfPeKY43kmdmVPlVibFNfMqv2oq8U1xun3OdTZvm9czjMbc7HPVatzzKI+qOv63TN/j9HbTG+S+0+qN/ohzqgE5ZVnuZ5TcirAY29aiP4nO3pn6aZ6G1dFa7s5zcowWY004fHz0U1R+pdn0eKfR/+R49ZwbNpq89Z5o+PuZi0SzgBp0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8AuU/a/wAm4vJBvJh7/uU/a/ybi8gAAAAAAAAAAAAAAAAAAAAAAAAAAAAAAAAAAAAAAAAAAAAAAAAQbynu/wC5t9k/JtryQbynu/7m32T8m2vIAAAAAAAAAAAAAAAAAAAAAAAAAAAAAAAAAAAAAAAAAAAAAAAAAAAAAAAAAAAAAAAAAAAAAAAAAAAAAAAAAAAAAAAAAAAAAAAAAAAAAAAAAAAAAAAAAAAAAAAAAAAAAAAAAAAAAAAAAAAAAAAAAABp/ixqCvGZn+icPVthsNMTc2n9e5t/h1fTu29dri1aruVfq0xNU/UmfF368Vir2Iuzvcu1zXVPpmd5b7gOnjJltlt/r29soXl8QHXqwAGWcOtQV5Lnlu1cq/6Fiqot3YmeimZ6qvq/c3ol9R+nMVONyDLsTXMzXdsUVVTPj2jf8XK+kGnrW1c0ePSf4WUnwdiA5xMAAAAAAAAAAAAaL4i6grzrPLlq3V/0LC1TbtRE9FUx11fX+5uPUeKnBZBmOJomYrtWK6qZjx7Tt+KcHR+j+ni1rZp8OkfyhefAAdUrAAbA4T6grweZ/onEVb4bEzM295/Uubf4/v2bgTLhL9eFxVnEWp2uWq6a6Z9MTvCmLVcXLVFyn9WqIqj63Icf08Y8tctf9u/thZSX6AaFMAAAAAAAAAAAAAAAB1Oqc4oyPI8TjqoiquiObbpn+NXPREf4/REp7xeIu4vE3cRia5uXrtU1V1T1zMtm8asVVFnLMJEzzaqq7tUemNoj98tWOx4Fp4x4PtfG3yhXeeoA3iA/tNU01RVTMxVE7xMdcS/gwN98P8+qz7Iabl+d8XYnsV7+VO3RV9cfjuyVp7g3iqref4vDbzzL1jnbemmY2/CZbhcHxTTxp9Tate3eP3XVneABr2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G8mHv+5T9r/JuLyQbyYe/7lP2v8m4vIAAAAAAAAAAAAAAAAAAAAAAAAAAAAAAAAAAAAAAAAAAAAAAAAEG8p7v+5t9k/JtryQbynu/7m32T8m2vIAAAAAAAAAAAAAAAAAAAAAAAAAAAAAAAAAAAAAAAAAAAAAAAAAAAAAAAAAAAAAAAAAAAAAAAAAAAAAAAAAAAAAAAAAAAAAAAAAAAAAAAAAAAAAAAAAAAAAAAAAAAAAAAAAAAAAAAAAAAAAAAAAAH4v2+y2LluZ2iumad/phMt63VZvV2rkbV0VTTVHimFOtKcUciry3Pa8bao/6JjZmuJjqpr/jRP09f1+h0Ho/nimS2Kf9u37IXhhQDrVYAAozS2Hqwum8ss1/r04ejnR4p2iZaU0PkVee59ZtTTvhbUxcv1T1c2J6vr6v/wAjf7l/SDPEzXDHeOs/wspHiAOaTAAAAAAAAAAAAdXqrD1YrTeZ2aP16sPXzY8c7TMJzVA0BrjIq8iz69ainbC3Zm5YmOrmzPV9XV/+V0vo/niJthnvPWP5QvHix4B1CsAB+7Nuq9eotW43rrqimmPHMqasW+xWLduJ3iimKd/ohpfhdkVeZZ7RjbtH/RMFMVzM9VVf8WI+jr+qPG3W5L0gzxfJXFH+vf8AdZSABz6YAAAAAAAAAAAAAAADV/GrD1b5ViY/V/hLc+ieiY/xavUHrbJZz3T9/C24j5RTtcszP7ceD643j60/XKKrdyqi5TNNdMzTVTMbTEx4HZ8Dzxk032fjX/1VeOr8gN0iAAzzg7h6rmpL97+Jaw87z6ZmIj/FuRiHDLIq8nyLs2Jo5uKxcxcqieumnb5sT98z9bL3CcWzxn1Npr2jp7ltY2gAa1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BvJh7/uU/a/ybi8kG8mHv+5T9r/JuLyAAAAAAAAAAAAAAAAAAAAAAAAAAAAAAAAAAAAAAAAAAAAAAAABBvKe7/ubfZPyba8kG8p7v+5t9k/JtryAAAAAAAAAAAAAAAAAAAAAAAAAAAAAAAAAAAAAAAAAAAAAAAAAAAAAAAAAAAAAAAAAAAAAAAAAAAAAAAAAAAAAAAAAAAAAAAAAAAAAAAAAAAAAAAAAAAAAAAAAAAAAAAAAAAAAAAAAAAAAAAAAAAcPN8twub4C7g8db59m5H10z4JifBLmDNbTWYtWdpgaL1RojMsluVXLNuvGYLri7ap3mmP5UeD6epiaoHXY3I8qxtU1YvLsJdrnpmqq1HO+/rdFp/SC1Y2zV39cfRCaeScGQ6b0lmme3aZs2arOFnpnEXYmKdvR+19TdeF09k+Fr52HyzB0V/tdiiZj65doln9IJmNsNdp85+hFPN1Wm8iwmQZdThcHTvM9Ny5V+tcq8c/5O1Bzt72yWm953mUwBAAAAAAAAAAAAAHVakyLCZ/l1WFxlO0x027lP61urxx/k7UTpe2O0XpO0wNAak0lmmRXapvWar2FjpjEWomadvT+z9bHlQOrxWnsnxVfOxGWYOuv9rsURM/XDosHpBMRtmrvPnH0QmnknNlml9EZlnVym5ft14PBdc3btO01R/Jjw/T1Nx4LI8qwVUVYTLsJarjpiqm1HO+/rdijqPSC1o2w129c/Qinm4eUZbhcowFrB4G3zLNuPrqnwzM+GXMBztrTaZtad5lMAYAAAAAAAAAAAAAAAABgmutC0Zxcrx+VzRax09NdE9FN30+ir9/4s7F+n1OTTX+0xztLExumnMMvxeW35s4/DXcPcjwXKdt/o8f1OKpzEYezibfY8TZt3rf7NymKo+6XVVaWyKqvnTlOD39FqIj7nRY/SGu35lOvqQ5E/YTC38Zeps4WzcvXauqi3TNUz9UNoaI4f1Ye9ax+e00zcp+dbwvXET4Jr/wAv/wAjYeEweFwdHMwmGs2KPFaoimPwfd4tZxzJnrNMUcsT7/6ZiuwA0a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N5T3f9zb7J+TbXkg3lPd/wBzb7J+TbX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DeTD3/cp+1/k3F5IN5MPf8Acp+1/k3F5AAAAAAAAAAAAAAAAAAAAAAAAAAAAAAAAAAAAAAAAAAAAAAAAAg3lPd/3Nvsn5NteSDeU93/AHNvsn5Nte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N5MPf9yn7X+TcXkg3kw9/wByn7X+TcXkAAAAAAAAAAAAAAAAAAAAAAAAAAAAAAAAAAAAAAAAAAAAAAAACDeU93/c2+yfk215IN5T3f8Ac2+yfk215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3kw9/3Kftf5NxeSDeTD3/AHKftf5NxeQAAAAAAAAAAAAAAAAAAAAAAAAAAAAAAAAAAAAAAAAAAAAAAAAIG5UV6qnjxn9URG9r5Lt6f+j2p/xZX3Vur/IuQervfEVhmmjNL5tjrmNzXTeS43G3NufiMTgbV25VtERG9VVMzO0REfRD49oekPNXIPZ1n3QSr3Vur/IuQervfEO6t1f5FyD1d74iqu0PSHmrkHs6z7p2h6Q81cg9nWfdBKvdW6v8i5B6u98Q7q3V/kXIPV3viKq7Q9IeauQezrPunaHpDzVyD2dZ90Eq91bq/wAi5B6u98Q7q3V/kXIPV3viKq7Q9IeauQezrPunaHpDzVyD2dZ90Eq91bq/yLkHq73xDurdX+Rcg9Xe+IqrtD0h5q5B7Os+6doekPNXIPZ1n3QSr3Vur/IuQervfEO6t1f5FyD1d74iqu0PSHmrkHs6z7p2h6Q81cg9nWfdBKvdW6v8i5B6u98Q7q3V/kXIPV3viKq7Q9IeauQezrPunaHpDzVyD2dZ90Eq91bq/wAi5B6u98Q7q3V/kXIPV3viKq7Q9IeauQezrPunaHpDzVyD2dZ90Eq91bq/yLkHq73xDurdX+Rcg9Xe+IqrtD0h5q5B7Os+6doekPNXIPZ1n3QSr3Vur/IuQervfEO6t1f5FyD1d74iqu0PSHmrkHs6z7p2h6Q81cg9nWfdBKvdW6v8i5B6u98Q7q3V/kXIPV3viKK4h6J0rhtAamv4fTOR2r9rLMTXbuW8Bapqoqi1VMTExTvExPhTPyPsnyzOdf5vYzjLsHj7FGWVV028VYpu001dltxvEVRMb7TPT6Qc7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Z9yuNMZDk/DDC4nKMkyvAYicztUTdwuEt2q5pm3dmY3piJ26I6PQckfTGQ5xwwxWJzfJMrx+IjM7tEXcVhLd2uKYt2piN6omdumej0gwH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VV2h6Q81cg9nWfdO0PSHmrkHs6z7oJV7q3V/kXIPV3viHdW6v8i5B6u98RVXaHpDzVyD2dZ907Q9IeauQezrPuglXurdX+Rcg9Xe+Id1bq/wAi5B6u98RVXaHpDzVyD2dZ907Q9IeauQezrPuglXurdX+Rcg9Xe+Id1bq/yLkHq73xFVdoekPNXIPZ1n3TtD0h5q5B7Os+6CVe6t1f5FyD1d74h3Vur/IuQervfEcHlg5PlmTa/wAosZPl2DwFivLKa6reFsU2qaquy3I3mKYiN9ojp9CmOHmidK4nQGmb+I0zkd2/dyzDV3LlzAWqqq6ptUzMzM07zMz4QT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iqu0PSHmrkHs6z7p2h6Q81cg9nWfdBKvdW6v8i5B6u98Q7q3V/kXIPV3viKq7Q9IeauQezrPunaHpDzVyD2dZ90Eq91bq/yLkHq73xDurdX+Rcg9Xe+IqrtD0h5q5B7Os+6doekPNXIPZ1n3QSr3Vur/ACLkHq73xDurdX+Rcg9Xe+IqrtD0h5q5B7Os+6doekPNXIPZ1n3QSr3Vur/IuQervfEO6t1f5FyD1d74jEf0dge6e/R3yPDfo/tn7D8l7FT2Lsfyjbmczbbm7dG22y2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07Q9IeauQezrPuglXurdX+Rcg9Xe+Id1bq/yLkHq73xFVdoekPNXIPZ1n3TtD0h5q5B7Os+6CVe6t1f5FyD1d74h3Vur/IuQervfEVV2h6Q81cg9nWfdO0PSHmrkHs6z7oJV7q3V/kXIPV3viHdW6v8AIuQervfEVV2h6Q81cg9nWfdO0PSHmrkHs6z7oJV7q3V/kXIPV3viHdW6v8i5B6u98RVXaHpDzVyD2dZ91rnlEaR03lvBrUmLy7T2T4TFW6LM0XrGCt266d71uJ2qineOiZgGm+6t1f5FyD1d74h3Vur/ACLkHq73xHccjPIMnzvCasnOcpy/MJtV4WLc4vDUXeZvF3fbnRO2+0fcpL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Ve6t1f5FyD1d74h3Vur/ACLkHq73xFVdoekPNXIPZ1n3TtD0h5q5B7Os+6CVe6t1f5FyD1d74h3Vur/IuQervfEVV2h6Q81cg9nWfdO0PSHmrkHs6z7oJV7q3V/kXIPV3viHdW6v8i5B6u98RVXaHpDzVyD2dZ907Q9IeauQezrPuglXurdX+Rcg9Xe+Id1bq/yLkHq73xFVdoekPNXIPZ1n3TtD0h5q5B7Os+6CKuS7eqq48ZBVMRvd+Vb+j/o92f8ABfLocr0ZpfKcdbxuVabyXBY23vzMRhsDatXKd4mJ2qppiY3iZj6Jd8AAAAAAAAAAAAAAAAAAAAAAAAAAAAAAAAAAAAAAAAAAAAAAAAAAAAAAAAAAAAAAAAAAAADG+Jfe41V/ROL/ACakq8ifvj51/RNX51pV/ELD3sVoHUuHwtq5exF7LMTbt2rdM1VV1TaqiKYiOmZmejZNXJC0pqLIdfZviM8yHNstw9eWVW6LuMwdyzTVV2W3PNiaoiJnaJnb0ArQAAAAAAAAAAAAAAAAAAAAAAAAAAAAAAAAAAAAAAAAAAAAAAAAAAAAAAAAAAAAAAAAAAAAAAAAAAAAAAAAAAAAAAAAAAAAAAAAAAAAAAAAAAAAAAAAAGhuWd3psH/S1n8u6cjHvTYz+lr35dpz+Vpk2aZ7wxwuFyTLcbmOKpzO1cmzhLFV6uKYt3Ymrm0xM7bzHT6YOSXk2aZFwxxWFzvLcbl2KqzO7cizi7FVmuaZt2oirm1RE7bxPT6JBuoAAAAAAAAAAAAAAAAAAAAAAAAAAAAAAAAAAAAAAAAAAAAAAAAAAAAAAAAAAAAAAAAAAAAAAAAAAAAAAAAAAAAAAAAAAAAAAAAAAAAAAAAAAAAAAAAAEY8tjvj5L/RNP511VXDTvcaV/onCfk0pv5XulNRZ9r7KMRkeQ5tmWHoyym3XdweDuXqaauy3J5szTExE7TE7elSvD3D3sLoHTWHxVq5ZxFnLMNbuWrlM01UVRapiaZiemJiejYHfgAAAAAAAAAAAAAAAAAAAAAAAAAAAAAAAAAAAAAAAAAAAAAAAAAAAAAAAAAAAAAAAAAAAAAAAAAAAAAAAAAAAAAAAAAAAAAAAAAAAAAAAAAAAAAAAAAg3/wDyx/8A+r//AHleSLO03VHdN/pTtbzr9Gds3Z/lnyG72Hsfyjfn8/m83m7dO++2y0wAAAAAAAAAAAAAAAAAAAAAAAAAAAAAAAAAAAAAAAAAAAAAAAAAAAAAAAAAAAAAAAAAAAAAAAAAAAAAAAAAAAAAAAAAAAAAAAAAAAAAAAAAAAAAAAAGseUx3jtUf7uz+fbbOa75QuX43NeDuo8FleDxGNxl2i1Fuxh7VVy5XtetzO1NMTM9ETP1A1ByG/8A7FrH/eYT911UacORvp3O9P4TVcZ9k+ZZZN6vDTajG4Wuz2TaLu/N50RvtvHV44U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Jf4z8pG/lebYnJNBW8Pcrw9U272ZXqeyU8+OiYtU9U7T/ABp3ienaNtpnXdnVfHnNMPGY4btou4eqOfTXZy7aiqPHTEUbTH0QC5BGWheUpqrIs2pweubEZng6a+ZeqmxTYxVnwTtERFM7eKYiZ8cLByXNMHnWU4TM8rxFGIwOKtxds3aOqqmY6Po+jwA5gAANWcceMGA4Z4CzYtWacdn2KpmuxhZq2pop6uyXJjpinfeIiOmdp6tpmA2mIZs8UuMuuMRdu5BczO7Zpq2m3lWAjsdr0TVFMz/zVSWuMvFvQ+ZWrepK8XVE/O+S5vgeZ2SPDtVzaavriQXMMB4O8Tcr4mZBXjMFROFzDDTFGMwVVXOm1VPVMT4aZ2nafRMeBnwAAAAAAAAAAAAAAAAAAAAAAAAAAAAAAAAAAAAAAAAAAAAAAAAAAAAAAAAAAAAAAAAAAAAAAAAAAAAAAAAAAAAAAAAAAAAAAAAAAAAAAAODnmbYLIsoxeaZriKMPgcJbm7eu1dVNMfvnxR4ZBzhGOt+Ulq7UGb1YLQuH/RuErr5ljm2Iv4q99MTExEz4qY3jxy6jFat475Nh5zLG1ansYeiOfVcv5fvbpjx1RVRtEfSC5RMXBblIXs3zfC5Hru3h7V3E1RasZlZp5lM1z0RTdp6o3no50bRHRvHhinQAAATHyoOK2rNFa4y7KtK5t8hsVZfTiL1Pyazd51dVy5HXXRVMdFMdQKcEAd0HxP85v8A8Awvwzug+J/nN/8AgGF+GC/xK3Jr4r601nxHqyvUuc/LcBGCu3uxfJbNv58TTtO9FET4Z8KqQAAAAAAAAAAAAAAAAAAAAAAAAAAAAAAAAAAAAAAAAAAAAAAAAAAAAAAAAAAAAAAAAAAAAAAAAAAAAAAAAAAAAAAAAAAAAAAAAAAAAAAAfi/etYezXexFyi1aojnVV11RTTTHjmZ6gfsai1tyg9C6Z7Jaw+PqzrG09HYcuiLlO/puTMUbfRMz6Gm6uUpqnUmscmwGUYXB5Nl2Ix9i1XTFMX71dFVymJia6o5vTE+CmJ9ILBAAAAHxx2Lw+AwV/F4y9RYwti3Vdu3a52poppjeZmfFEQkLiNymM/zTNbmA4f2acDguf2O1ia7MXcRfnfaJimqJppifBG0z6Y6gWGIbu6o49YSxOY3o1VRYiOfNdeXTNMR45pmjaI+mNmacJOUxjbmaYfK+INFivD3qoopzOzRFubVU+G5THzZp9MRG3ikFYBTMVUxVTMTExvEx4QAAAAAAAAAAAAAAAAAAAAAAAAAAAAAAAAAAAAAAAAAAAAAAAAAAAAAAAAAAAAAAAAAAAAAAAAAAAAAAAAAAAAAAAAAAAAAAAAAAAAAAAHzxOIs4TD3L+KvW7Ni3HOruXKopppjxzM9EA+g09rblD6G032Szg8ZczvGU9HY8viKre/puztTt/N530PjwF4v5hxQzzP7WJyzC5fgsFbtV2KLddVdzeqaonnVztE9UdVMA3OAAAAMO4v6rxOieHOcagwFvD3cXg6bfYqMREzRVVXcpo6YiYmf1vBMJc7qvXHkrTf8AZ7/xgWoIr7qvXHkrTf8AZ7/xjuq9ceStN/2e/wDGBag4+XX6sTl+Fv3IiK7tqmuqKereYiehyAAAAAAAAAAAAAAAAAAAAAAAAAAAAAAAAAAAAAAAAAAAAAAAAAAAAAAAAAAAAAAAAAAAAAAAAAAAAAAAAAAAAAAAAAAAAAAAAAAAAAAABwM/zjAafybF5rnGJowuAwtE3Lt2vqpj/GZnaIiOmZmISNrrlMamzrM6sFoTCU5dhaq+ZZuVWYv4q94vmzvTG/7MRM+kFkCHa9S8fMPYnH3KdVU2ojnTVVl0zER45pmjoj6mS8NeU9m2FzC1gtf2LWMwVdXNqx2HtRbvWvTVRHzaojxRET9PUCvR8cFirGOwdjF4O9Rfw1+im7au253prpmN4mJ8MTEvsAAAJ246coTtTzXEaf0fZsYrNbE8zFYu9861Yq8NFNMfrVR4d52iejaZ321FhNZ8dNR2IzHLq9R4jC1/OouYTL4pt1R/J5tERP1bguYRPpblFa70tnEYPWVmczsW6opv4fFYeMPibceiYiOn+dE/V1rA0jqPLdWadwWdZJf7NgcVRzqJmNqqZ6ppqjwVRO8THoB3AAAAAAAAAAAAAAAAAAAAAAAAAAAAAAAAAAAAAAAAAAAAAAAAAAAAAAAAAAAAAAAAAAAAAAAAAAAAAAAAAAAAAAAAAAAAAAAAAAAAAAAAAAAAAAAAAAAAAAAAAAAAAAAAAAAAAAAAAAAAAAAAAAAAAAAAAAAAAAAAAAAADAOPOpbulOFGf5jhbk28XVZjDWKonaaa7lUUc6PTEVTV9TP2huWdfqtcJ8HRTO0Xs2s0VemOxXav30wDTnJF0ThNT63xmbZrYoxGDya3Rcot1xvTN+uZ5kzHh2imufp2W4mrkQWqY0vqa9ERzq8ZaomfRFEzH96VKgm7lkaIweJ0xh9X4SxRbzHB3qLGKuUxt2WzX0UzV45pq5sRPiqnxQ/XIq1Jdx2k850/iLk1foy/TesRM9Vu7zt6Y9EVUVT/AF2xuUfZpv8ABPVNNcbxFi3X9dN2iY/GGguRJeqp1xn9iJ+bXl0VzHppu0xH96QWMAA89dWYjE8UuOl+1Teq5uZZpGDsV9fY7EV8ymdvRRHOn07vQDNb1WGyvGX6Oiq1Zrrj6YpmUCcme1Tf446XprjeIuXq+nx02Lkx+MAvTT2S5fp3JsJlWT4ajDYHC0Rbt26I6ojwz45nrmZ6ZnpdVxH0fl+udJY7JcztUVdltzNi7MfOsXdvm10z4JifvjeOqWTAIF5Nue4nSnGfLMLemq3bx1yrLMTbmeuauimPpi5FP4+NfTzvzH/0fyhcV2H5vyfVNXM28HNxc7fueiAAAAAAAAAAAAAAAAAAAAAAAAAAAAAAAAAAAAAAAAAAAAAAAAAAAAAAAAAAAAAAAAAAAAAAAAAAAAAAAAAAAAAAAAAAAAAAAAAAAAAAACa+WtqW7g9N5Jp3D3JpjML1eJxERPXRa25tM+iaqt/pohSiMeWxfqq4j5Nh5n5lGU0VxHpqvXYn+7ANj8jvRODy/Rleq8TYorzLMrlduxdqjebdiirmzFPi3qirfxxEKHa/5P8Aaps8GtJ00RERODivo8dVUzP4y2ACGeVhojB6T1/Yx2U2KcPgM4tTiOxURtTRepq2uRTHgid6atvHVKrOB2pLuq+Fens0xNc3MVVY7Bfqmd5quW6ptzVPpnm8762m+XFZpqynSV6Y+fRfxNET6JptzP8AdhlvI6vVXeENVFU7xazG/RT6I5tFX76pBvEABB/K0xnyrjVmVmJ3+S4bD2fo3txX/wDOvB56cacys3+O+ocXioquYezmcW7lNPTM02ubRMRv4dqNgX3p3BfozT+WYDbb5LhbVjbxc2iKf8HYJBz3lYZ1cxFX6B07l2HsRPzfltyu9VMeOebNER9HT9LkaZ5WGYU4uinVGnsJcw0ztVcy6uq3XRHjimuaoq+jnR9IK2HTaQ1NlOrsiw+cZBi6MVgr3RFUdFVFUddNUddNUeKXcgAAAAAAAAAAAAAAAAAAAAAAAAAAAAAAAAAAAAAAAAAAAAAAAAAAAAAAAAAAAAAAAAAAAAAAAAAAAAAAAAAAAAAAAAAAAAAAAAAAAAAAND8p/QOqdf4rS+B0vZ7JhrXymrF1XL8W7NEz2LmTVEz0z0VbbRM9bfACZdFclTLsN2O/rHObuNuR0zhcBHY7e/imur51UfRFMp/t4HD5Xxxpy/A2+xYTCajixZo501c2inE82mN56Z2iI63o087sf/8AnB4n/wC6ir/xcg9EQAAAaG5YupbuUcN8NlOGuTRdzjFRbubTtM2aI51Uf83Y4+iZYtyMdE4OrLMw1hjrFF3FzfnB4Ka437FTTTE110+mZqinfrjmz45ddy479VWZ6Rw+/wA2izia4j01VW4/+VtjkqWqbfA7IaqYiJu3MTXV6Z7Pcj90QDbaM+WJojB5FqXLdRZXYosWs2iujE0W42p7PRtPP28E1RV0+mmZ65WYnvlr2aauGmT3pj59Gb0URPomzemf7sAzDkyaku6k4QZTXirk3MTgKq8Bcqmd5nse3M/7lVDaic+RJeqq0Ln9iZ+bRmXPiPTVaoif7sKMAAAAAAAAAAAAAAAAAAAAAAAAAAAAAAAAAAAAAAAAAAAAAAAAAAAAAAAAAAAAAAAAAAAAAAAAAAAAAAAAAAAAAAAAAAAAAAAAAAAAAAARXrPQfFHiXxAz612PMbmTWMyxFvC3cwvTZwtu3TdqimaKZ642iOmimVqAIr4g8n2jQfC/NNRZrnVWMzTDzZiixhrfMs0zXdooneavnVdFU7dFLvuQ7/rnVn/D4f8AvVtucqrvHZ//AD8N/wCIttR8h3/XOrP+Hw/96sFbAAAA0nyv8Z8l4OXrO+3yvHWLP07TVX/8jAeR7o3I880tn+YZ9kmWZnPy2ixaqxuFt3uZzaIqmKedE7b8+N9vQ7rlu4zmaO07gd/+ux9V7b+ZbmP/ANowTgpxr09w04axll3BY7MM2v4y7iblqzEUW6N4ppjnV1eHaiOqJBUP+jjQ/mbpv2XY90/0caH8zdN+y7HutEYXlbYSrERGL0hftWN+mu3mEV1bfzZt0x+LdvDbiXpriHg67un8XV8ptRE3sHfp5l+1HjmneYmPTEzHpBmdFFNuimi3TFNFMbU00xtER4of0AAAAAAAAAAAAAAAAAAAAAAAAAAAAAAAAAAAAAAAAAAAAAAAAAAAAAAAAAAAAAAAAAAAAAAAAAAAAAAAAAAAAAAAAAAAAAAAAAAAAAAAS1y2tSX7VjT+m7Fyqmxe5+NxFMT+vtPNtxPoiefP07eJkvJE0LgMs0Na1ViMPbuZvmdVzsd2qneqzZpqmiKafFvNNUzMdcTEeBuvN9OZHnV6i9nGTZbmF6inmU14rC0Xaqad99omqJ2jeXOwGCwuXYS3hMvw1jC4W1G1FmxbiiiiN9+imOiAfdIPLM0ZgMqzXKdS5bYosXMyquWcZTRG0V3KYiabm37UxNUT49o8O6vkecs7WGGzPUOV6ZwNym5+i4qvYuqmd4i7XEc2j6Ypjef5/oBtjkh5viM04QW7OJqqr/R2NvYS3NXTPM2puRH1dkmPqbra05OulL2kOFOVYTGW5t47F87HYiiY2mmq5tMUzHjiiKIn0xLZYDHeI2fzpbQme53Tt2XBYS5ctb9U3NtqIn+tNLImpuVRfqs8D8/imduy14eifo7Pbn/AEw8m3SFnXfFOirO6PleCwVuvMMTTd+dF6qKoimmrx71VRMxPXETHhXtTTTRTFNERTTEbRERtEQkvkO2qZzfVt6YjnUWMPRE+iarkz/dhWoNG8rHRGDz7h5ic/tWKIzfJ+bdpvUxtVXZmqIromfDEb86PFzZ265YFyJNSXfleoNM3bk1WZt05hYpmf1ZiYouffzrf3KG4rWab/C/V1uuN4nKMX9/YatvxSFyP71VrjFbopnaLuAv0VemPm1fvpgFzAAAAAAAAAAAAAAAAAAAAAAAAAAAAAAAAAAAAAAAAAAAAAAAAAAAAAAAAAAAAAAAAAAAAAAAAAAAAAAAAAAAAAAAAAAAAAAAAAAAAAAAAAAAAAAAAAAAAAAAAAAAAAAAAAAAAAAAAAAAAAAAAAAAAAAAAAAAAAAAAAAAANActbvWZV/TVr8i+3+0ZyyMHVieEVu7TEzGFzKzeq9ETTco/fXAOh5EX/Y/Uf/H0flwpFMPIextFWUarwO8dkt37F7bxxVTXH/yKeBrrlD95bVf/AAsfmUp45E3fCzz+i5/Ott+8pjF0YPglqWquYiblFqzTHjmq9RH7t5+ppHkQYKqvU2p8dEfMs4O1ZmfTXXMx+XIK9AB1+of9QZn/AMLd/uSg7kv9/TTH04n/AMNdX1jrHyrBYjDzO0XbdVvf6Y2effJ7xP6K436YnE/wdUYqvDTE+Cqu3XbiPvq2B6FgA87tS/8A5wma/wD3UXf/ABcvRF554KI1ByiKKsP8+jG6nm5Ex+xViudM/dvL0MAAAAAAAAAAAAAAAAAAAAAAAAAAAAAAAAAAAAAAAAAAAAAAAAAAAAAAAAAAAAAAAAAAAAAAAAAAAAAAAAAAAAAAAAAAAAAAAAAAAAAAARXy1u+nlX9C2vz761Eb8trB1Ua8yHGzE8y9lvYYn00Xa5n8yAUZwH7zukv+Ao/xZ41tyccbRjuCul7lExPY7FdmqPFNFyqn/BskEy8uH/UGlf8Air/9ylkfI070uJ/pS9+XaYly48XRGE0jg4mJuVV4m9MeKIi3Efvn7meckXBVYXgzhLtUbRi8ZfvU+mIq5n76JBugABpbUfJx0bnuqL2d4i/mtu5icVVisVh6b8TbvVVVTVVHTTzqd5nwT1dWzcWPxdjL8DicZjLkWsNh7dV67cnqpopiZmejxREsa0vxG0jqrMpy/T2e4XHY2Lc3ZtW+dE82JiJnpiPHAOyybSmQZLgqMJlOS5dhMPTHN5lrD0xv9M7bzPpnpas48cFck1PprHZnkGXYfA6iwtuq9bqw1uLcYrmxvNFdMdEzMdVXXvt07N2kzERvPUCIeSJrDEZJxGpyG5dn9HZzRVRNEz82m9RTNVFUemYiafTzo8S3nnZwh2r436bnBf8AVzm9E0c39jn+69EwAAAAAAAAAAAAAAAAAAAAAAAAAAAAAAAAAAAAAAAAAAAAAAAAAAAAAAAAAAAAAAAAAAAAAAAAAAAAAAAAAAAAAAAAAAAAAAAAAAAAAAAAHndj/wD84PE//dRV/wCLl6IvO7H/AP5weJ/+6ir/AMXIPREAAAEi8uD/AF/pX/hb/wDfpbj5LPeL039OJ/8AE3WqOXHg6oxGkcbETNE04mzVPimJtzH75+5svklY2jFcFcts0TE1YTE4izXHimbk3P3VwDcbQHLW71mVf01a/Ivt/p25bWLoo0BkWDmY7JdzOL0R44otXIn+/AOPyIv+x+o/+Po/LhSKfORXgqrPDbNcVXG0YjM64p9MU2rcb/fMx9SgwAAAAAAAAAAAAAAAAAAAAAAAAAAAAAAAAAAAAAAAAAAAAAAAAAAAAAAAAAAAAAAAAAAAAAAAAAAAAAAAAAAAAAAAAAAAAAAAAAAAAAAAAal5VXeOz/8An4b/AMRbaj5Dv+udWf8AD4f+9W25yqu8dn/8/Df+IttR8h3/AFzqz/h8P/erBWwAAANX8cOEtrilhsrpuZxdy29l3ZexTTZi7RVNzmb86N4n+JHh8Muh4dcnPSWncDTXqGxRn+aTO9V2/E02aPRTb32+urefo6m3MZn+TYHE14fG5tl+HxFG3OtXsTRRVTvG8bxM79UuyiYmImJ3iQaw1TwK0Bn+XXMPTkWHyy/NO1vE4COxV258e0fNq+iYlHGY4bPuDHFSbdq9tmGV3ort3Kd4oxNmemN4/ZqpnaY8HTHXD0WRly2LVmniHktyiIi9XlcRXt4Yi7c2/fIK909m2Hz3IcuzbBzPybHYe3ibe/XFNdMVRE+npdg1xydLly5wV0rVd350YeqmN/FFyuI/CIbHAAAAAAAAAAAAAAAAAAAAAAAAAAAAAAAAAAAAAAAAAAAAAAAAAAAAAAAAAAAAAAAAAAAAAAAAAAAAAAAAAAAAAAAAAAAAAAAAAAAAAAABrjjbxSwHDXTs3Z7Hic7xVM04LBzPXP7dfioj8Z6I8MwHUcoHi7huHeSzgctrt3tTYy3Pye11xh6Z6Oy1x+6PDPoiWiuTXwuxet9STrDVFNy7lGHvzepm/vM47Eb7zvv10xPTVPhno6fnbdVwh4dZ1xm1jitQ6oxGIqymL/PxuMq6KsRX/wCqt+Lo2iduimNtvBC38swGFyvL8Pgcuw9vDYPD0RbtWbdO1NFMdEREA5IADUHKw7yWcf77D/nUtvtWcp/B1YzghqOLcTNdqLF7b0U3qJn8Nwah5Df/ANu1h/u8L++6rFIPIgxtFvU+psDMx2S9g7V6I8cUVzE/mQr4GNcTu9tqz+icX+TWjnki9+bCf8HiP7qvOMOLowXCnV165MRH6KxNETP7VVuqmn8ZhKPI1wVWI4s378R8zC5bermfTNVFMR/3p+4FugAAAAAAAAAAAAAAAAAAAAAAAAAAAAAAAAAAAAAAAAAAAAAAAAAAAAAAAAAAAAAAAAAAAAAAAAAAAAAAAAAAAAAAAAAAAAAAAAAAAAAAAAAAAAAAAAAAAAAAAAAAAAAAAAAAAAAAAAAAAAAAAAAAAAAAAAAAAAAAAAAAAMY4m6Yp1loLO8hmaabmMw8xaqq6qbtMxVbmfRFVNLJwHn1wX1vieE/Ee7XnGGv04WrnYHMsNt8+3EVfrRH7VNUdXhjePCtjL+JWicwwFONw2q8l7BNPOmbmMot1U/zqapiaZ9ExDGeK/BHTXEO/OPv9ly3OebFM43DRE9k26I7JRPRVt4+ieqN9o2aavckvM4vzFnVWCrs7/rV4Sqmrb6Iqn94Ot5UvF3LdXWcLprS+I+U5bh73yjFYumJii9ciJimijfrpjeZmeqZ226t53FyUtGX9K8N4xmYWptY/ObkYuqiqNqqLURtbifq3q/ruu4dcmrTmmsfZzDPsZcz7F2Ziu3buWotYemqPDNG8zVt6Z29DfIOn1fqLAaT01j88ziuqjA4K32S5zI3qneYiKYjxzMxEemWvOFXHXT/EPP7mTYXB43L8f2Oq7ZpxHNmm9TT1xE0z0VRHTt4onpZxxF0phtb6LzTT2MvV2LWNoiIvURvNuumqK6atvDtVTHR0bx0NT8FeT/OgNXdsGZ5zbx+IsW67eGtWbM0U0zVHNmqqZmd/mzMbenrBvtAnHzS+O4fcXcTjsFTVZw+KxP6Uy+/THRFU18+Yj00V7xt4ubPhX2x3XWjMj1zklWV6jwcYixvzrdcTzblmr9qirwT+E+GJgGH8NuNmktX5Jh72MzXA5Tm0URGIweMvU2ubX4eZNUxFVPi26duvZ1XGTjjpzTGmsZY09m2EzPP79uq3h6MHdi7TZqmNuyV1U7xHN33233mdvBvMa6zrkmV/Kaqsj1TTFiZ+bbxmF+dTHpqpq2n/AJYcrTfJOw9vFUXNR6luX7ETvVYwWH7HNX9eqZ2/5QYVyQdGX8619VqTEWqv0dk9FXNuVR0V4iumaaaY8e1M1VT4p5vjWu6vTOQZXpjJcPlORYO3g8BYjai1R+MzM9MzPhmemXaAAAAAAAAAAAAAAAAAAAAAAAAAAAAAAAAAAAAAAAAAAAAAAAAAAAAAAAAAAAAAAAAAAAAAAAAAAAAAAAAAAAAAAAAAAAAAAAAAAAAAAANF8rnRd/UugLGbZfam7jMkuVXqqKY3mbFURFzb6ObRV9FMt6ExFUTFURMT0TEgjbkucX8t0jZxOmdU3/k2WX7s38Li6omabNyYiKqK9uqmdomJ6onffr3inMw4laJwGAqxuI1XknyeKedvbxlu5VV/NppmZqn0REtXcQeTLp3UGPvY/TuOuZDiLszVXYptRdw8z/Jo3iaPqnaPBEMFw/JLzOq/EYjVWDos79NVGEqqq2+iao/eDWvGHWOK4vcTrP6Dwt6uxPNwGW4eY+fXHOn50x4JqqmZ9Ebb9S5NBadt6T0Zk2RWZiqMDhqLVVcdVde29dX11TM/Ww/hRwX01w6ufLMHF3MM4mmaZx2JiN6Inri3THRRE/XPg32bOBgfFvidk/DPKsJis2tYjE38ZXVRh8NY251fNiJqqmZmIiI3j746H14UcScn4lZJfx+T27+HuYa5FrEYa/Ec+3MxvE7xMxMT07T6JdJx44T0cUcsy2mzmEYDMMvrrmzcrt8+iqmuKedTVETEx+rTMT6J6Ol9uBfCy1wvyTHYevH/AC/H4+5Tcv3abfMoiKYmKaaY3mejerp8O4NjY3C2sbgsRhcTTz7F+3VauU+OmqNpj7pef2ErzfgdxlprxNiu5Vl16qJpn5sYvDV7xvTP8qmd4nwVR6HoOw7iRw407xCy6jDahwkzetb9gxdmYovWd+vm1bT0eiYmPQD4aY4r6I1Hl9vFYLUeXWZqp3qsYu/TYu0T4YmiqYno8cbx4plr3jrx0yDJtMY7KdK5nh8zzzGWqrFNzCVxct4amqNprmuOiaojfaImenpn04TmvJLxEX6pynVdqqzPVTicJMVR6JmmqYn7odppbkoYDD4qi9qbUN7GWqZ3nDYOx2GKvRNczM7fRET6QYPyQNE4jN9czqfEWqoy3KKaot3JjouYiumaYpjx82mqap8U83xrUdfkGS5dp7KMPleS4O1g8Bh6ebbs2o2iPT45meuZnpmet2AAAAAAAAAAAAAAAAAAAAAAAAAAAAAAAAAAAAAAAAAAAAAAAAAAAAAAAAAAAAAAAAAAAAAAAAAAAAAAAAAAAAAAAAAAAAAAAAAAAAAAAAADzux//wCcHif/ALqKv/Fy9EU74jk19m4hXNUdte3PzScy+Tfo7q3u9k5nP7L9W+3p2BRAANQcUOPWntAam/QWKwWOx+Nt0U14j5PzYpsxVG8R86Y3q2mJ26tpjpbL0xnuB1Np/AZzlNybmBxtqLtqqqNp28MTHgmJ3ifTDSfGPk9TrvWt3UOWZ3bwFzF00U4q1esTXHOopiiKqZiY/i009E+GN9+luLQemcNo7SGV5Bgbld2xgbXY4uVxtNdUzNVVW3g3qmZ28G4ME5Tei7+seGOJjL7U3cyyy5GOsUUxvVcimJiuiPTNMzMR4ZpiE8cmHixg9B5ljMn1FcqtZJmFdNyL8RNUYe9Ebc6Yjp5tUbRM+Dmx4N1wNHcS+TlpvV2YXszyjE3MizG9VNd3sNuLli5VPXVNveNpn0TEejcGxr3EbRdrATjK9V5H8n5vO50Y63Mz6IiJ3mfRtujXlCcRY4oa1wWHyC1eu5XgonDYKnmTz8RcrmOdXFPXHOmKYiOvaI8M7RnlHJLzSb+1eqsFFnf9aMJXNW30c7/Ft7hTwJ01oDGUZlNd3Ns5oj5mKxNMU02vHNuiN4pn0zMz4pgGU8H9JzonhzkuSXYp+VWbXZMTMdP8NXM1Vxv4dpnaJ8UQzIAAAAAAAAAAAAAAAAAAAAAAAAAAAAAAAAAAAAAAAAAAAAAAAAAAAAAAAAAAAAAAAAAAAAAAAAAAAAAAAAAAAAAAAAAAAAAAAAAAAAAAAAAal5VXeOz/APn4b/xFtqPkO/651Z/w+H/vVt/catJY/XPDjM9P5TewtnGYqqzNFeJqqptxzLtNc7zTTVPVTPgYLycuEefcM8wzy/n2LyvEUY61aotxgrlyuYmmapnnc6inxx1bg3k/GIvW8PYuX79ym3Zt0zXXXXO0U0xG8zM+CNn7dXqrKKc/0xm+T13arNOYYS7hJuUxvNHZKJp3+rcGG6T406H1XqOMjyfNaq8dcmYsxdsV26b0x0zFFUx17R1Ttv4GxkmcLOTpqjIeIuV5rnmLy+3l2WYmnExXh7tVdd6aJ3piI5sbRMxG++3RurMEa8s3SmIwOs8Fqa1bqnA5lYpsXa4jopv24mNp+mjm7fzavE3hwA4o5VrTSOXYHEY2za1Fg7NNjEYW5XFNd2aY2i5RE/rRMRvO3VO8eLfYuqNP5ZqjI8VlGe4SjF4DEU7V26uj6JiY6YmJ6YmEs6w5KmbWMZXd0hnWFxOFmd6bOP51q7RHi51MTFX07UgqzPM5y3Ictu4/Osdh8Dg7Ub1Xb9cUxHo6eufRHTKAeLuqsRxV4qXMTk+Hu3bd6q3gMusbfPqoidqejwTVVVVVt4Odt4GZ4fkz8QsfiKacfisrs26ejsl7F117R6IimZ/c35wa4GZLw7vxmeJvzmufc2aacTXRzKLETHTFunp2mernTO+3VtvMA2FobIqdMaOyXJKKoq+QYS3YqqjqqqimOdV9c7z9bvAAAAAAAAAAAAAAAAAAAAAAAAAAAAAAAAAAAAAAAAAAAAAAAAAAAAAAAAAAAAAAAAAAAAAAAAAAAAAAAAAAAAAAAAAAAAAAAAAAAAAAABhfFjiFlnDnS9zNMx/hcTc3t4PCUztVfubdXopjrmfBHpmImKMiq/0rcSLuZa91JgsrwldUXMTiMRfptbW4nos2aap+qPBHTM7z115xx4Uf6UsLlFn9M/or9H13K9/kvZ+yc+KY2/Xp225vp62pO5G/99v/AIT/APjgboyHXfDTIMnwmV5PqbT2FwGFoi3atUYyjamPv6ZnrmZ6ZmZmXP8A9Keg/PDIv7bb/wA2iO5G/wDfb/4T/wDjjuRv/fb/AOE//jgURkWuNL6gx3yLI9QZXmGL5s19hw2Jprr5sdc7RPV0uo4s8S8n4aZPhsbm9rEYm9irk28PhrERzq5iN6pmZmIiI3jefTHQwbg9wD/0cawjPe2T9JbYeux2D5B2H9bbp53ZKvF1bMj47cKrfFDJ8vtW8wjAZhl9yuuxdrt8+iqmuIiqmqImJjfm0zv6OrpB23CbiXk/EvJ8TjMot4jD3sLci3iMNfiOdbmY3pneJmJidp2n0T0Mn1Nk9jUGnczyfF9GHx+GuYauYjeYiumY3j0xvuwLgTwpt8L8ozC1czD5fmGYXKKr92m3zKKaaInm00xvM9HOqnfw79XQ2eDzw0ZnOacG+LMXcxw1fZsvu14XG4eOjstqronmz4d42rpnqnanwLcyHijojO8uoxuD1PlNFuqnnTbxGJos3KPRVRXMTDruKvCPTfEe3RdzS3cwuaWqeZax+G2i5FP7NUT0VU+iemPBMby0bi+SXmNN+Yweq8Jcs79E3cHVRVt9EVT+8HI5UPGTKM40/VpLSeMox1OIuU1Y7F2Z3tRTTMVRboq/jTNURMzHRtG3TvO2TcjfRl/J9KZhqTH2pt3s3qpow0VRtPYKN/nfRVVM/VTE+E0LyXchyfG2sZqfM7ud1W5iqnDU2uwWZn+V0zVVHo3iPHEqGs2rdm1Ras0U27VFMU0UURtFMR0RER4IB+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DH4uxl+AxOMxlyLWGw9uq9drnqpopiZmZ+iIkH3EI4zlG8QK9QXsXhc3pt5bOJm5bwU4SxMRa528W5q5nO/V6N99/SuDIs0w2d5JgM0wFfPwmNsUYi1P8mqmJjf09IOcAAAAAAAAAAAAAAAAAAAAAAAAAAAAAAOPmNyqzl+JuW52rotVVUz4piJ2QjlnKJ4j4bMcNfxmeUYzDW7lNV3DV4PD0RdpiemmaqbcTG8dG8TuC9h0+kNRYDVmm8BneUXOyYPGW4uU79dM9VVNXiqiYmJ9MO4ABFnCjjZxBz7iRp3Ks21B2fAYvGUWr1r5Fh6OfTM9Mb024mPqkFpgAAAAAAAAAAAAAAAMbzXXekspxNWGzPU2S4XEUztVavY23TXTPppmd4aF5XXE3McpxGG0fkOKuYWq9YjEY+/aq5tc0VTMU2omOmInaZnxxMR1bxOvuF3JzzrWmnsPneY5rZybBYqnn4amqxN67co8Fc086mIifB07zHTt1AtPKM1y7OcFTjMnx+Ex+EqmYi9hb1N2iZ8XOpmYcxgnBnQVfDjSFWR15jTmO+KrxEXos9i6Kopjbm86f2fGzsAYdxevZ/hOHWdY3SWMqwmcYOz8ptVxaou86mj51dPNrpmJ3pirbo332T5yeuN2qc/4kYXJdYZvTjcHj7VdqxE4aza5l6I51M70UUzO8U1U7T4aoBWgAA/F+7bsWLl69XTRat0zXXVVO0UxEbzMokp45cSdTa7/AEdpnO/k2GzHH9hwNj5Dh6uxUV17URM1W5mdomN5mfBILeH4w9FduxbouXartdNMRVcqiImuYjpmYjo6fQ/YAAAAA1Vm3HnROVamxOQ4u/j4zDD4mcJXFOGmaeyRVzevfq38LaoAAAAAAAAAAAAAAAAAAAAAAAAAAAAAAAAAAAAAAAAAAAAAAAAAAAAAAAAAAAAAAAAAAAAAAAAAAAAAAAAAAAAAAAAAAAAAAAAAAAAAAAAAAAAAAAAAAAAAAAAAAAAAAAAAAAAAAAAAAAAAAAAAAAAAAAAAAAAAAAAAAAAAAAAAAAAAAAAAAAAAAAAAAAAAAAAAAAAAAAAAAAAAAAAAAAAAAAAAAAAAAAAAAAAAAAAAAAAAAAAAAAAAAAADGdX680vo6zNeo86weCr23izVXzrtUei3TvVP1QwjlN3tVU6Hy/D6HnM/0lisxos3Iy6Kuyzam1cmemnppjeKd56PpaL0jyZNXZ7ejF6rx9jJ7dyedXFdXynEVb+OInm9Pjmrf0AzHWvKswtma7OjMkqxNUdEYrMZ5lH1W6Z3mPpqp+hTGX3qsTl+Gv1xEV3bVNcxHVvMRPQ84+LmlsLoviHm+n8vvX7+GwU2qabl/bn1TVaormZ2iI66p+p6MZL/AKmwH/D2/wC7AOYAAPzdu27Nuq5erpt26Y3mqqdoj6ZcbB5ngMbXNGDxuFxFUdcWrtNcx90g5YADUPE3j5pTRGKu5fam5nGb2pmmvDYSqOZaq8VdyeiJ9EbzHhiHS8qnidf0dkFjIcjvzZzrNKJqrvUTtVh8PvtNUeKqqd4ifBtVPROzVnJ64EWtXYK3qXWMXqcnrqn5LhKapoqxW07TXVVHTFG+8RttM9e8R1h9cy5WGpbl2ZyzT+T4e34KcRVdvTH1xVR+5VWhc3v5/orIM4xlFqjE4/AWMVdptRMUU1V26apimJmZ23no3mX8yTSGnMjw9NnKMiyzB26Y2/gsNREz9M7bzPpl3lNNNFMU0xFNMRtERG0RAP6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0lyttW9r/AAyqyvD3Objc7ufJoiJ6Ys07VXJ+jbm0z/PbtQnyoNS3dYcXbuV5fzr1jLObl1i3R08+9v8Awm0ePnzzf6kAxjC8OcVf4LY3XUc/azmNGHijwTY25tVz1lVFP1SpTkc6t/TGgcVkGIub4rJr38HEz0zYuTNVP3Vc+PRHNbLynQWCwvCazom9FM4acunB3a6Y666qZ59yPTz5mr6UecBM9xHDzjZYwOaT2Gi9fryjHUzPRTVNXNiZ+i5TT0+LcF7uuzvPcoyGxbv57muAy2zcq5lFzGYiizTVVtvtE1TETO3gdi1zygtKdt/CrOcHat8/GYWj5bhYiN57Jb3naPTNPOp/rAzXJM9yjPsPcv5HmmAzKxbq5ldzB4ii9TTVtvtM0zMRO0x0OxRtyLtT/INZ5np6/XtZzTD9msxM/wC1tbztH00TXP8AVhZIOJm2aYDJ8DXjc3x2FwGDomIqv4q9Tat0zM7RvVVMRG89Dh5HqbIc/ru0ZFneV5nXZiJuU4LF2700RPVM82Z232nrT1y2dTdhyjItM2K/n4m5VjsRTE9PMo3poifRM1Vz/UZXyQ9K/oLhlObX7fNxedXpv7zHT2Gjem3H9+r6KwbxdRqHU2R6cs03c/zfAZdRV+r8qv025q/mxM7z9TXHKJ4r/wCjnILOGyrsdeocwiqMPFcc6LFEdE3ao8PT0UxPRM79cRMJy4ccIdWcX717UWc5pXhsDermJzDGRVeu36onp7HTvG8R1b7xEdUb7TsFc5bxR0NmWIixg9V5PXeqnamirE00TVPijnbb/UzKmYqiJpmJiemJjwpH1RyUcfhctuX9Oait4/F0UzMYbE4fsPZNvBTXFUxE+LeNvTDoeTvxUzbRerrGkdT3b85Nfv8AyTsWJmedgL3O5sbb/q087oqp6o6/BO4Wsx7D640niMxowGH1PkV3HV3Ow04ajMLVVyqvfbmxTFW81b9G3WyF5o4vN8VkHEXF5tl80U4zBZlcv2Zrp50RXTcmYmY8PSD0O1LrTTWmK6aNQZ7l2X3ao3ptX79MVzHjinr29Ozm6dz/ACnUuWxj8hx+Hx+DmqaOy2KudTzo64+nphG2m+T5rvXFqc+z/HWMBcx09mmrMK668Rc36edVTETtv4pmJ9Cm+BuhMXw60VVkmPxdjF3ZxdzERdsxMU7VRTERtPh6AbBYjm/EvRWT4iqxmOqcotX6Z2qtxiaa6qZ8UxTMzH1pV4+cWM81tq/EaT0vev28nt4j5FRZw0zFePu87m71THTNM1dFNPVPRM9PVkOmeShjsTl9u9qPUdrA4qunecNhcP2bmeia5qiJn6I29MgpXT+uNLaivRZyPUOV46/PVZs4mmbn/Jvv+DIkK8XeA2dcOsr/AE7gMypzTK7NdPZb1u3Nm7h5mdqapp3no32jeJ65johuvkpcT8frDK8bkGocRVic0y2im7ZxNc713rEzt86fDVTO0b+GKo36YmZDf78Yi9aw9mu9iLlFqzRHOrrrqimmmPHMz1P7cuUWrddy5VTRboiaqqqp2iIjrmZQZxo4m5zxT1d+iclnEVZJF+LGAwNnffE1b7Rcqj+NVVPVE/qxO3XvMhX1/izoGxiZsXNXZP2SJ2nm4mmqn/mjePxZTlecZbm2A+XZXmGDxuD6f4fD3qblHR1/OidkraZ5KGOxOXW72otRW8Di66d5w2Gw3Zot+ia5qiJn6I29Mug1dw11vwOm7qDTmbfL8nrp7DirlqiaPm1dG161vMc2d9oqiZ2nxTsCuMo1lpjOcbTg8n1HkuPxdUTVTYwuOtXbkxHTMxTTVM9DvkIcknv05f8A8LiPy5XfMxETMztEAT0RvLDs14n6IynE1YfH6qyi3fpnaq3GJprmmfFMU77T9KWuOHFvO+IWqKtKaLuYj9DTe+S27eFmYrzCvfbeZj+JM9VPVt0z6Mg03yT8biMut3tQ6kt4LGV07zh8LhuzRb9E1zVTvP0Rt6ZBTuntU5BqSiqrIM5y/MebG9UYbEU3KqfpiJ3j63coM4n8JNUcIMVhM9y7MqsTgabsU2sywnOs3LFfgiuneebv07TEzE9U9cRNOcnXibXxF0jc/Sc0RnuW1U2sXzY2i7ExPMuxHg32mJjx0z1RMQDa4AOLm3+qsb/ua/7svMDKsuxebY+1gsusV38Xd37Hao6aq5iJnaI8M7RPQ9P82/1Vjf8Ac1/3ZeevAHvy6T/42n90gzzkp8TO1fUnazm9/m5NmtyIs1Vz0YfEz0RPoiropn082ejpWwiPlUcM+1LU8aiyizzckzW5M100RtTh8RPTVT6Iq6ao/rR4Ib45M/Ezt60jGX5pe52oMqppt35qn51+11UXfTPgq9PT/GgG5HnNwL78Gkf6Qt/vejLzm4F9+DSP9IW/3g9GQTfynuM2L01fnSek8RNjNKrcVY3GUT87D01RvFFHirmOmZ8ETG3TO8BvDUWtNM6budjz7PsswF7beLV/EU03Jjx83ff8HBybiVorOcRTh8t1RlF6/VO1Nr5TTTVVPiiKpiZ+pJvDHk+6h17l9Ge53mP6JwOL/hbVy9bm9fxET08/mzMbRPgmZ3nr222me+1pyV82y3LLuL0xnVvN7tumapwl2x2C5XEeCirnTEz6J2+kFhCLeT5xnzPSufYfTGrsReu5JdufJ6asTM9kwFzfaOmemKN+iaZ/V6422mJtIAAAAB+btyizaquXa6aLdEc6qqqdoiPHMuPmuYYXKssxWYZhepsYPC2qr165V1UUUxvM/dCFOIXEDVfGnWNvJcloxMZdevczBZXaq2iqI/2l3wTO0bzM9FMb7eGZCwMbxW0Fgr82cRq3J+yRO0xRiaa4ifTNO8MgyDUmSais1XchzfAZjRT+tOFv03Ob9MRPR9aZMm5Jl+5gKK851VbsYyqN6rWGwfZaKJ/nTXTNX3Q1vxG4X6u4N5jhc6wOYV3MHFzm2c0wM1W6rdXgprp/i7/TMT1b+AF8Orz3UWSafizOfZxluWRf3i1ONxVFnsm22/N50xvtvG+3jhrXk7cV/wDSNkF7DZr2OjUOXxTGIiiObTfonoi7THg6eiYjoiduqJiHI48cJ7vFK1ktFnN7eW/o6q9MzXh5u8/snM/lRttzPxBKPKVzXBZ1xjzvGZXjsNj8FVRh6bV/DXabturaxRvtVTMxO07x9KxdJ6+0Rg9K5NhqtW6cszZwVm3NurMrFM0bURG0xzujbZCnE/SFeg9b5hp25jKcbXhItzN+m32OKufbpr/V3nbbnbdfgbuyrkqYvMMrweMjVli3GIs0XoonATPN51MTtv2T0grqzcovWqLtmum5arpiqmumd4qiemJifDD9OJlGEnL8pwWDmvsk4exRZmuI253NpiN9vqcsH8qpprpmmuIqpmNpiY3iYedPEDKMVwz4u42xgd7dWWY6nF4Kqf8A1e8XLX09ExE+mJei6WeWvpTnWsk1ZhrfTTM5fipiPBO9duZ//WRv6YBS2nc2w+fZDl2bYKd8NjsPRiLfopqpidp9Mb7OwaG5HeqP0xw4v5Lfuc7E5NiJopiZ6ew3N66J/wCbskfREN8g1RyndU9rPCTM6bVzmYvNJjL7O09O1cTz5/5Ir+uYaD5G+k/0tr3F6gxFvfDZPZ2tzMdHZ7kTTH3UxXPomYfXlm6p/SWuMv09Yub2Mpw/PuxE/wC2u7VbT9FEUf8ANLffJp0n2q8J8ri9b5mNzL/0hf3jp+fEcyPqoijo8e4NpvzcuUWrdVy7XTRRTG9VVU7REeOZfHMsbhsty/E47HXqbGEw1uq9eu19VFFMbzM/REIU4kcRdU8ZdYW8kyKjExll692PA5ZanbskR/tLvgmdo3nfopj65kK+x3FXQeBxE2cRq3J4uRO0xRiabm0+KZp3h3+n9S5HqK1VcyHN8BmNNPTV8lxFNyafpiJ3j60yZJyTMTdy+ivOtU28PjKqd5tYbCdloon+dNVPO+6GuuJHCrVvB7G4bO8DmFd7BU3Ii1meBmq1Var8EV07707/AEzE9W/gBezoc31lpjJsbVg841HkuAxdMRVVYxWOtWrkRPTEzTVVE9LXfJz4szxFyO9gs3mijUWX0xN/mxzYxFueiLsR4J36KojoiZiejfaOk4wcn/EcQdb4nP7WobWBpu2rdvsNWEm5Mc2nbffnx1/QCY9fY7CYrjVnOOw2KsXsFczqu7RiLdyKrdVHZd+dFUdExt07r2wGu9I5hjLOEwGqchxWKvVRRbs2cxs1111T4KaYq3mfoed2odN1ZNrrHabqxMXq8LjqsFOIijmxVMV83nc3fo8e26oNBcmjE6V1nk+e16ns4mnAYim/NmMFNE17eDfnzt9wKUfi9dt2LNd2/cot2qI51VddURFMeOZnqcfN8ywmT5Vi8yzG9TYweEtVXr1yrqpppjeZQ3rPWer+Out6MkyOi9Rl1dyfkuXU1823RRH+1vT1TO3TMzvEdUdfSFc4rixoHDYibF3VuT9kidp5mJpriJ/nRvH4smyTO8qz3C/KckzLB5hh+qbmFvU3aYnxTNMztKY8BySq6sBTOYatpt42aemmxgefbpnxbzXE1R6doas1ZpfWfAjV+DxmFx024ubzhsdhpnsWIpiY3orpn6t6Z3jp6N+sF/jDuEut8PxB0Pgc8sUU2r9W9rFWaZ3i1ep/Wp+jpiY9FUMI5TnE3F6B0zhMFkdcW86zWa6bd7bfsFumI51cR+1vVER9c+AGzNRau07puYjP88y3Lq6o3poxGIporqjxxTM7z9UOpy3ijobMr9NnB6ryeq7VO1NNWKpomqfFHO23SLwn4KZ/xUw9/UGZ5tOBy+7dqj5Xfpqv3sTXE/OmImY3jfomqZ6/HtLMtWclPMMHll3Eaaz+3mOKt0zVGFxGH7DNzbwU1xVMb+KJiI9MArqmYqpiqmYmJjeJjwiIOTvxTzjRmsMJpfPL16vI8ViIwdeHxEzvgrs1c2Jp3/VjndFVPV1z1wt8AAAAAAAAAAAAAAAAAAAAAAAAAAAAAAAAAAAAAAAAAAAAAAAAAAAAAAAAAAAAAAAAAAAAAAAAAAAAAAAAAAAAAAAAAAAAAAAAAAAAAAAAAAAAAAAAAAAAAAAAAAAAAAAAAAAAAAAAAAAAAAAAAAAAAAAAAAAAAAAAAAAAAAAAAAAAAAAAAAAAAAAAAAAAAAAAAAAAAAAAAAAAAAAAAAAAAAAAAAAAAAAAAAAAAAAAAAAAAAAAHn3ymu/jqj+fY/8AD218ZL/qbAf8Pb/uwgflNd/HVH8+x/4e2vjJf9TYD/h7f92AcxrrjbxOwfDTTNOKqt0YnNsXM28Fhap2iqqI6a6vDzKd438e8R0b7xsVA/Kg1Be1BxizTDzc/wCjZbzMBYiZ2inmxvXP/PVV0+LbxA+mT6f4lceMyv469irl/BW7m04jF3ZtYSzV+xRTET0xE/xaZnq363a6h5Nmu9PYKrMssxGBzK5YjsnY8Bdrpvxt070xVTG8+iJ38UKS0XrLhxpTSuWZHl+rcgpsYKxTa3jGW459X8auenrqq3mfpd1/pT0H54ZF/bbf+YJ+5OPHDNP09hdJa1xdzF2cTXFnB43ETvdtXeqLddU9NUTPREz0xMxHVPRWjzy4838pji9nGYaTx2Hv4K/ct4u3fwlyKqYuzTTNcxMeHn86frX1pbMpznTGUZpMRE43B2cT0fy6Iq/xBCnGHGXNdcoDMMHN7m268yt5Taqmei3TRXFqZj0b86r65b+1NyjNF6OotZLpjA384t4GinD0ThqotYemmmObFNNc7zO23XFMx4plI2Y2cXnes8XZwduu/jsdj66LVunrrrruTERH0zKx+GXJ00tp7K7N3VGFt53nNdMVXZvTPYLU+GmijqmI8dW8z6OoGLZVytMtu4mmnNdK4vC4eZ6bmHxlN+qI/mzRR+9v3Rerck1nktGaacx1vF4WqebVt0V26vDTXTPTTP0/THQ1zxG5P2j9SZLfpyPLsPkub00zOHv4WJotzV4Ka6I6JpnxxG8fhMycDdW5hw24q2cJjprsYW/if0dmeHqnop+fzedPpoq6d/FvHhBf4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b4kamtaO0NnOfXZp3weHqqtU1dVd2fm26frqmmEacmDTl3VvF/D5hjudes5Zzsyv119POu7/M3nx8+qKv6stmctbVvY8Lk2k8Nc+ddn5fioif4sb024n6Z587fyYaY4e1cUtN4K7i9EZTqCzhcwporqv4bKar1N6mnfmzFU26t4+dPVPhB6FIf5XWlpyDidTnGGomjDZzZjERVT0RF6jamuI9P6lX01P324coH/ANm1Z7Dn4LGNe3OLOp8soq1nlOo8RgcBzsRFzEZRVapsxt86qaotxtG0dO87dHoBaPB3Vca04cZLnNVcVYq5Zi1ivReo+bX9G8xzo9EwzNJXIq1b2DMs40nibm1GJp+XYWJn+PTtTciPTNPNn+pKtQQBq/CXeEfH2u9haKqMNgMwoxmHpp6Odhq553Mj+rVVR9Ur7w1+1isNaxGHrpuWbtEXKK6eqqmY3iY+pMnLX0p2bLsl1Vh7e9diqcBiZiOnmVb1W5n0RPPj+vDIOFvEqnDcmTE5zeuxOOyDDXMB86eu5TEU2I+iYrtR9Ug0RxexeI4mcoDE5dl1fPprxlvKcLPXFNNE8yqr+bzufX9ErryjL8PlOVYPLsFR2PC4SzRYtUfs0U0xTEfdCPeRtperNtdZhqTF0zXayqzNNuurp3v3d4338O1EV7/zoWaDz85SWdXM94z592W5tZwdynA2t95iim3ERV/3ufP1qWyDjrwryLI8BlWAze/RhMFYosW6YwF6Pm0xtv8Aq9fhSpxhw1NjjRqi1j5ros1ZtdruTHXFuuvnbx/VlTFPJW0NXTFVObakqpmN4mMTY2mPUgyPui+Gvlq//Yb3upH46Z5kmo+J+a51pa9Vcy/F9iuRX2Oq3/CRbpiudqoieuJn6ZUt3Kmh/KupP7RY+CdypofyrqT+0WPgg3NovMa830dkWZXZ3uYzAWMRVPjmu3TVP70B6WsWsVx3yuxibdN2zc1FbororjeKonExvEx4noLp7KrGQ5BlmUYOu7XhsvwtrCWqrsxNdVFuiKYmqYiI32iN9oh5/aN7/wDk/wD90lr/AMTAPREH4vXaLNmu7dqim3RTNVVU+CI6ZkGGZtkXDzSFMZ7mWT6aymbFyLlGMrwlm1XTc64mmrbfnfR0sIzXlM8PsDeqow9zNcwiOjn4bCbUz6yqmUyakzrP+N3FWxhrV2rfGYibGAw9dU9jwtnpnfb0UxNVUx0ztPohSWmeTFojLsJbjOqsfnGK2/hK6702bcz/ACaaNpiPpqkGJ8RuUbo7U+hM9yTCZZn1OJx2ErsWqr9izFFNcx0TVMXZnaJ26olg/IwqmnixjIidoqym9E+n+FtT/g27xQ4IcPcj4c6jzPK9P9hx2EwN29Zu/LcRVza6aZmJ2m5MT9cNQcjLvs4v+ir35loFM8oPNbmTcGtU4qzVNNyrDRhomOuOy102p2+quU1cjbIbOZ8S8XmWJoiuMrwVVy1vH6t2uqKIn/lmtQ/KdwteK4H6lptRM1UU2Lu3opv25n8IlpDkQ4q3RqvUuEmY7LdwVu7THooubT/fgFgMc4lUU3OHWqaa6YqpnK8VvExvH/VVMjY7xH73mqP6LxX5NQIy5JPfpy//AIXEflyq/j7nd3T/AAg1NjsNXNF+cNGHoqidpibtVNvePTEVzP1JQ5JPfpy//hcR+XKluVPh67/BDPptxM9irw9yYjxRfo3/AH7gl7k2ak0rpDW+IzvV+KqsdgwtVGD2sV3drlUxE1fNidtqedH9ZTvdF8NfLV/+w3vdTNydOG+QcSs4zjAZ/jMxw9zC2KL9iMHcoomqOdNNW/Ooq323o6tutvfuVND+VdSf2ix8EHH4p8a+HGqeHWocmsZpdvYnFYO5Th7dWCuxE3ojnW+mado+fFPS1TyNsyuYTitfwcVT2LG5fdoqp8HOpqprifq2qj65be7lTQ/lXUn9osfBZNw74D6Y0FqeznuT4/Or2LtW67dNGKvWqrcxVG07xTbpn8QbZABxc2/1Vjf9zX/dl568Ae/LpP8A42n90vQrNv8AVWN/3Nf92XnrwB78uk/+Np/dIL61npvL9XaZx+R5vb5+ExluaJmP1qKuumun0xO0x9CCMJez/gnxYnn0z8sy29zLlPTFGLsVf/LVTtMeKdvDD0RaQ5UfDLty0t+m8psc7PsptzVFNMfOxFjrqt+mY6aqfrj+MDbels+wGp9PYDOsou9lwWMtRdt1eGPHTPimJ3iY8ExLz64F9+DSP9IW/wB7ZPJN4m9ruf8AapnF/bKczub4WuueixiJ6Ij0RX0R/O28ctbcC+/BpH+kLf7wejFdUUUVVVTtTTG8z4oedWmLVXEnjVg/0lzq6c4zXs1+Jn/ZzXNdVMf1ImIeiOLtdnwt61E7dkoqo38W8bPPbgHfjKuN2mPlkdjqpxs4eqKvBXXTVbiP+aqAehlu3Rat027VNNFuiIppppjaIiOqIh+gBDXK705YyTip8twdum3azbC04uuKY2jssVVUVzt6ebTVPjmqVY8GM6u6h4V6ZzLEVzXfuYOii7XM9NVdG9FUz6ZmmZTPy18dbvcQMlwdFUTXh8uiuvbwTXcr2j7qd/rUJyccLcwfBPStq7ExVVYruxv4q7tdcfhVANkAAAA0dywc7u5XwnjB2K5pqzPG28NXt0T2OIquT+NFMfWwjkSadsVWtQ6ju24qv010YGxVMfqRtz7m3072/uZFy18LcucPMmxNETNFnM4pr28HOtV7T+H4vjyJMZar0Ln+CpmOzWcyi9VHhimu1REfjbqBRjptZZBhdU6WzTJMdRTVYx2HqszvG/NqmPm1R6YnaY9MO5fPE3reGw92/fqii1apmuuqeqIiN5kEB8m3Nr+Qca8kt7zRTirleAv0b/rRXExET9FcUT9T0Aed/BaivNuOGmq7NM86vM4xO3iimZuT+ES9EAQHyp+/nqL+bhv/AA1tc+k/+yuTf8FZ/uQhjlT9/PUX83Df+Gtrn0n/ANlcm/4Kz/cgHagAMW4o6Xo1loDO8iqimbuKw89gmf4t6n51uf8AmiPq3ZSAhLkralr0zxcw+X4uarVjNaKsBdpr6Obd33t7x4+dTzf60rlzHGWMuy/FY3GVxbw2GtVXrtc9VNFMTMz90ShPlG6fv6H4zYnH5dvYt4y5RmuErpj9Suat6tvTFymqdvFMN6cf+I1i/wAn/A43L7kUXtT27VqimmemiiY516Pq2mif5wJw0vgsTxZ42WYxdNUxm2YVYnExv/1diJmuqnfwbURzY+p6HUUU26KaKKYpopjaKYjaIjxJY5FGk9qc71ZibfXtl+FmY+iu5P5cb/zlUA0pyu87u5TwiuYaxXNNWZ4y1hKpjonmbVXKvv7HEfW17yJNO2Ll3UOor1uKr9rmYLD1TH6m8c65t6Z+Z+PjZZy1MLcvcM8rxFETNNjNKOf6IqtXI3+/aPrdfyIsZar0hqPBRMdms4+i9VHh5tduIj8bdQKRdVqvI8JqbTWZZLmFEV4bHWKrNW8b83eOiqPTE7THpiHavzduUWbVdy7VFFuimaqqp6oiOuQefvJ5zTEab425Fbqqmns2Iqy+/RE9FUV70bT9FXNn6oegjzt4URVnPHPTt6xTP8LnNGK28VNNzsk/hEvRIHndxH7/ADnv9PV/nPRF53cR+/znv9PV/nPREGiuWLnd3LOFdrAWK5pqzPG27Fzadt7dMVXJ/wC9TQ1DyXtdaK0Fhc7xup8dXh81xddFm1zcNcuTTZpjedpppnbeqemP5ENi8tzD11aJ0/iIiex28wm3VPpqt1TH92WueTvwd0xxK0tmOOzrH5tYx+Exk2Ox4O9bpp7HNFM0zMVW6p3mZrjr8AN790Xw18tX/wCw3vdav5RfFbQmuuHVeXZLmFzE5pZxVrEWKasLco6t6avnVUxEfNqqZd3Kmh/KupP7RY+CdypofyrqT+0WPggxfkO5lcm1qzLKqpm1TOHxNFPimefTVP17Ufc53LR0lmGYZbk2pMBZuX8Nl9Nyxi4ojebVNUxNNcx+zvExM+DeG1OFfCLIeGmMzDE5Fi80xFeNt027kYy7briIpmZjbm0U+P0tiV0U3KKqLlMVUVRtVTVG8THikEkcnrjxkWldJYTS+q7WIwtrCV3Jw+Ns25uUc2uua5iumPnRMVVT0xE7x4tumktNa90pqaaKci1BluMu1dVmi/EXf+SdqvwYJrLk76E1HeuYjD4S/k2Krnea8uriiiZ/3dUTTEeimIae1dyVs8wFm5iNLZ1h80mj50Ye/R8nuz6Kat5pmfpmkG/8x4L6AzLPb+c4zT8V5lfvzibl6MXfp51yaudNW0VxEdPT0Q2GiTg3xo1JorVFjT+sMRicVk/Z/kl+3jJmb2Cq53NmYqnp2pnrpneNonbaVtgAAAAAAAAAAAAAAAAAAAAAAAAAAAAAAAAAAAAAAAAAAAAAAAAAAAAAAAAAAAAAAAAAAAAAAAAAAAAAAAAAAAAAAAAAAAAAAAAAAAAAAAAAAAAAAAAAAAAAAAAAAAAAAAAAAAAAAAAAAAAAAAAAAAAAAAAAAAAAAAAAAAAAAAAAAAAAAAAAAAAAAAAAAAAAAAAAAAAAAAAAAAAAAAAAAAAAAAAAAAAAAAAAAAAAAAAAAAAAAAA8++U138dUfz7H/h7a+Ml/1NgP+Ht/3YQPymu/jqj+fY/8PbXxkv8AqbAf8Pb/ALsA5jzl4u4fncZtU2MTc7DTcze9E3Jjfm01XJ2nb6J3ejSK+WBonEZRrmnU+HtVTlub00xcriOi3iKKYpmmfFzqaYqjxzzvEDKu5G/99v8A4T/+OO5G/wDfb/4T/wDjmf8AJ+4x5Vq3TmByjOsdZwupMJbpsV0X64p+VxTG0XKJnrqmI6aevffo2bmxWIsYTD3L+KvW7Fi3HOruXKopppjxzM9EAlruRv8A32/+E/8A45Suk8o7X9LZNk3Z/lH6OwVnCdm5nM7J2OiKOdzd5232323n6WmdRcpXTmXa5wuUZbhbua5TvNrE4/DTvtcmYiOxU/7SmPDMde/zd9unfVFUV0U1RvEVRvG8TE/dPUDzv0D/AOh+PWTW8V8ycPn1Nmvf+LPZubO/1vRFC/Kk0bitJcTbueYOmu3l+b3Plli9R0cy/wBE3Kd/2ud8/wDreiVQcFuKeVcQ9O4aflNmzn9q3FOMwU1RTXz4jprojw0T19HVvtINkPPLlD27eH416qjDfNp+VU1/N/am3TVV/wB6ZXPr7W+SaGyO9mWfYy3aimmZtWIqjst+rwU0U9czP3R1ztCGtC5VmHFnjNbrxFrnfLsdVj8dMdNNqzFfOrjfxbbUx6ZgHoNhKq68LZquxtcqopmqPFO3S+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5XXTboqrrqimimN5qmdoiPG/rpda5NidQ6TzXJ8FmH6Ov46xVh/lXYuy9jpq6KpinnU7zzd4642338AIJ1hmGK4r8aL9WCqqq/SuPpwuE3j9SzExRRMx4NqY50/W9Bcoy/D5TlWCy7A0djwuEs0WLVPioppimI+6GlOEfJ6w2gNZWdQYjP/ANLXMParosWvkXYeZXVHN5+/ZKt/mzVG23h6+hvYB8sVh7WLwt7DYm3TcsXqJt3KKuqqmY2mJ+p9QHnbvi+EXGqdufNWS5j9E3cPPv2qv+89DcHibONwljFYW5Tdw9+im7brp6qqao3iY+mJaY4zcBMNxH1Tazyznn6Jv/J6bF6mMH2eLs0zO1W/Pp2naYjw9EQ2Rw607idJaMyzIcZmf6UrwFvsNGJ7D2KaqImebTzedV+rG1PX1RAP5xK0zb1hoTOsiuRTzsZh6qbU1dVN2PnW6vqqimXnXazzM8t09mum+dVawmLxNq7ibVUbTFdrnxEejpq6fTTHienKetW8mbAag17jc/pz+cLgcZi4xV3AU4LnTO8xNymLnZI25086d+b0b+HYGZ8mrSvarwmyqm9b5mMzGJzC/vHTvciOZH1URR0ePdtJ/LdFNuimi3TFNFMRFNMRtER4n9BIPLE4f4nC59b1pl9mqvA4uiizjppjfsV2mObTXPiiqmKY38dPphlPADj3k9zT2C09rbG04DH4O3TYsY29P8FftxG1PPq/i1RHRMz0TtvvvKj8bhMPjsHewmNsWsRhr1E27lq7TFVFdM9ExMT0TCetaclnIczxdzE6Xza/k3PnnThrtv5Raj0UzvFVMfTNQNw4/iLozAYOrFYnVWR02YjfenG265q+iKZmZ+iIlorNOUziMXxEy/AaQyWvM8kqr+T1W6qZpxGLrqmIiq3+zt4ImOned9vB1GE5JeY1X4jGarwluzv0zawdVdW30TVH727OFnBrTHDur5VgLVzG5vNPNnH4raa6YnriiI6KI+jp8EzINk0TNVFNU0zTMxvNM7bx6Oh536N7/wDk/wD90lr/AMTD0RTvk3Jq/RvEDB6m7a+y/J8ypzD5N+jubztrvP5nO7L0eLfb6gUQ42Z4WMdl2KwlVXNi/artTV4udExv+LkgPOfh/m9/hdxdwOMznC3IuZTirljF2Yj50UzTVbrmnxzEVTMePoXXlfErRWZ5fRjcLqnJuwVU86ey4ui1VT/OpqmJpn0TEMc4tcFtOcRrkY3Ezdy7OqaYpjHYeIma4jqi5TPRXEfVPg326GmKuSXmXynm06rwc2N/15wdUVbfzedt+IO55Q/HfJMVpnH6X0ffpzK/jqJsYrGUR/A2rc/rU0TP69Ux0bx0RE9e/Vr7kbXabfFy9TVO03MsvU0+mefbn90S3pozk6aU09lWPtYuu7muZ4vC3cN8sxFERFmK6Jpmq3b6qZ2nrmZnxTDreGnJ3q0JrTLtQ4XVleJqws1RVYnARRF2mqmaZpmeyTt0T4p6YgG7NR5Rh8/0/mWUY3f5NjsPcw1yY64iumY3j0xvugHTOZ5xwW4tc/G4eqcTl16qxirG+0YizV182fFMbVUz9D0Pa/4q8J9O8SMNbnNrdzDZlZp5tnH4faLlMdfNq36Kqd/BPV07TG8g5WmuKuiNQ5dbxeC1JltqKqd6rOKxFFi7b9FVFUxP19XimWsePvHPT2B0rmOQ6Xx2HzbNcfZrw1d3D1Rcs4e3XE01VTXHRVVtMxERM9PTPVtOGX+SXmMYmYw+q8JVh9+iqvB1U1bfRFUx+LJK+A2l+HWgtS55m2KrznM8PlmImzdv24t2rVc26opmi3vPzt5iImZnadttpBqPkk9+nL/+FxH5crb1TkmG1JpvM8mx2/ybHYevD1zEdNPOjbnR6Ynpj0wivkg4a5f4x2LlETNOHwN+5XPiiYin99ULoB545Hj8/wCCPFbn4rDT8rwNc2r9mZmKMVYq6+bPiqjaqJ8ExHR0bLQ0jxf0PqfL7eJwmoMDhLtURNeFx16mxdonwxMVTG/007x6XM4kcN9OcQ8BRh9Q4SZv2omLGLszzL1nf9mrad49ExMehoHNeSXiIxFU5Tqq1VYmeinE4SYqpj6aapifugG3uIXHLRmkctu3MPmmFznMtpi1g8BepuzVV/Krp3pojx79PiiXUcnPitnfEexmlrO8optTg6udGPw8c2zVzp6LUxM786I8Mb9EdO07b4Vpjkn4GxiaLupdR3sXZid5w+Dsdi53omuqZnb6Ij6VF6byHK9NZPYyvIsFawWAsRtRatx0emZnrmZ8MzvMg7MAHFzb/VWN/wBzX/dl568Ae/LpP/jaf3S9D8XZ+UYW9Z53N7JRVRvtvtvG26etAcmntR1llOfdtnyv5Bei92D9G9j7J0TG3O7LO3X4pBRQAId5UXDSdGarjPsnszRkea3JriKI2jDYjrqo9ET01U/XHgYRwL78Gkf6Qt/vX5rjS+X6y0tj8izajfDYu3zYriPnW646aa6fTE7S0hoXkzdqusMoz3tt+V/o/EU3+wfo3sfZNvBzuyzt9O0goxCvKU0LjtDcR7ue5dRct5XmeInGYbEW46LN/fnV0b+CYq3qj0T0dUrqdbqLIss1JlGIyvPMFZxuAvxtXauxvE+KYnriY8Ex0wDVnCbjzpnVeS4a1qDMcJk+fW6IpxFvFXItWrtUfx7dc7U7T183feOrp65yTWXGHROlssu4nEZ7gcdfppmbeEwN6m/duT4I2pmeb9NW0NR6o5KGBv4qu7pnUV3CWap3jD4yx2Xm+iK6ZidvpiZ9Lr8m5Jdz5RTVnWqqOwRPzqMJhZ51UeiqqraPukGn8Lhs9438XLlyLc04jMb0V3qqY3oweHp2jffxU0xER4528MvQPKsBh8ryzB5fgqOx4XCWaLFqj9mimmKaY+6IdBw+0Fp/QOVTgdOYKLMV7Tev3J5169MdU11eHw9EbRG87RDKQak4q8ddP8PNQW8mxeCxuYY7sdN29Th+bFNmmrqiZqnpqmOnbxTHS2HpDUWX6s03gM8ye5VXgcZb59ua42qjaZiaao8ExMTE+mGnONXACdf6u/T+WZzby+/et0W8TavWZriqaY5sVUzEx/FiI29HW2xw60nhtD6MyzT2CvV37WDomJvVxtNyuqqaqqtvBvVVPR4I6AZGADE+KukbeudBZtkNdVNF7EW+dh7lXVRdpnnUTPo3iIn0TKK+EWtsx4OcRMVaznB36cNVPyTM8HttXTtPRXT4JqpnpjwTEz09O70Aa84pcItMcRaYvZrZuYXNKKebRj8LMU3NvBTVvG1cfT0x4JgHZ5NxO0TnGAoxeD1Tk8WqqedNN7FUWa6f51FcxVH1w0tyieOmT1abxmmdGY2jH4vHUTYxWMsTvas2p6KqaauqqqqOjeOiImend0WM5JePpxExgtV4Wuxv0TdwdVFUR9EVTDLtD8lzT+U4u3itT5nfzuqiYqjDUW+wWZnxVdM1VR9cemAYryOOH+InMMRrbMrNVvDUW6sNl/PjbslVXRXcj0RG9MT4edV4lZPnhcPZwmGtYfC2rdnD2qYot27dMU00UxG0RER0RER4H0BAfKn7+eov5uG/8NbXPpP/ALK5N/wVn+5DS3FTk7dvuusx1H20fIPlkWo+T/o/svM5lumj9bstO+/N36vC3plOD/R+VYLBc/snyazRZ5+23O5tMRvt4OoHKAAABoPli6U/THD7DZ7h7fOxWTXt65iOmbFyYpq+6rmT6I3R/jc8zLNcmybJL1yq7hMtm7ThLURvNM3a4qqiPpnZ6XZ9leGzzJMflWOp52FxtivD3Y/k1UzE7enpT/onkv4bTurcqzjG6m/SNnA36cR8l/R3YuyVU9NO9XZatoiraeqd9tvCDcfCvS9OjeH2SZHFMRew2Hib8x4b1Xzrk/8ANM7ejZlYAxfifpO1rfQubZBdqporxVr+BuVdVu7TMVUVT6OdEb+jdEvCnWOZ8GuJGJozjBX6bMTODzPB9VfNid4qp8EzE9MeCYmenp3egTX3FHhJpniLbpuZvYrw+Z26ebbx+FmKbsR4Kat4mKqfRMdHgmNwdhknE/RGc4CjF4LVGURbqp50038VRZuUfzqK5iqPrhpzlDcdcmo01jdOaNx1vMMfjqJsYjGYed7Vi1PRVFNXVVVMbx0dERMzvvsx7G8kvH04ifkOq8LXY36JvYOqmqI+iKpiWV6J5LWQZXi7eK1Rml/OpomKow1u32CzM+KrpmqqPomkGJcjnh/iLubXtbZjZqt4SxRXh8v50bdkuVfNruR6Ip3p38M1T4lbvlhMNYwWFs4bB2bdjDWaIot2rVMU00UxG0RER0REPqDzw4yW7mTcctR3MTbq3t5rOK5vhmmqqLkffEwunJ9e6Tzizg7mXajym7OMmmmzb+V0Rcrqq6qOZM87nbztzdt92E8aOCGU8ScTazK3jK8rzu3RFucRTb7JReojqiuneN5jwVRO+3XvtG2AaA5MuO05rHKM7xmpcNdoy7FW8TFq1hat7nMqiebvNUbb7dfSDcvGbRnb7w8zPJbc004yqmL2Eqq6IpvUdNO8+CJ6aZnwRVKNuC3EHHcItb4yzm+DxHyG9V8mzLBzG1y3VTM7VRE/xqZmeieuJmPFMX+1txS4N6X4iVfKsxs3MFm0U82MfhNqa6ojqiuJjauPp6fBEwDuck4naJzrBUYrA6oyjmVRvzL2Jps3Kf51FcxVH1wwDi1ygtOaYyu9htL4zDZ1nlymabXyerslizP7VdcdFW37NMzM+Hbra4xnJLzCm/MYPVeEuWd+ibuDqoq+6Kp/eynRfJYyLLcXbxOqM2v5xzJ53ya1b+T2p9FU7zVVH0TSDY3AfXuZcQtFU5pm+VVYG/buTZ7NT0WsVMR0124npiN+ieuN+qZ6YjRPLAyvPsl1fg9QYDG4+1lGYWabNU2b1dNFu/RExzZiJ2jenaY8e1XiVvgcJh8Bg7OEwVi1h8LZoi3btWqYppopjqiIjoiHGz7Jsuz/ACnEZZnODs4zAYinm3LN2neKv8pjriY6YnqBprgdxv01nGkstyzUWa2MszvBWKMPc+W3It0X+bEUxcpuVdEzMRG8TMTvv4OlsTPOJ2ickwVeKx+qMp5lMb8yziaL1yr+bRRM1T9UNL6q5KOWYnE13tMZ/fwFuqd4w2Ls9npp9EVxNMxH0xM+l0eA5JeOqvR+kNV4a3a36ewYOquqfvqjYGm9Q3bvFLjDi68jwldurOsftYtzHzqaJ2jnVbdW1Mc6rxdL0Xpjm0xEdURs1/wu4S6Z4c267mUWLmIzK5TzLmPxUxVdmP2adoiKafREdPRvM7NggAAAAAAAAAAAAAAAAAAAAAAAAAAAAAAAAAAAAAAAAAAAAAAAAAAAAAAAAAAAAAAAAAAAAAAAAAAAAAAAAAAAAAAAAAAAAAAAAAAAAAAAAAAAAAAAAAAAAAAAAAAAAAAAAAAAAAAAAAAAAAAAAAAAAAAAAAAAAAAAAAAAAAAAAAAAAAAAAAAAAAAAAAAAAAAAAAAAAAAAAAAAAAAAAAAAAAAAAAAAAAAAAAAAAAAAAAAAAAAAAl3jByfNV604j5zqDK8wyO1g8ZVbm3Rib12m5HNtUUTvFNuY66Z8Mqay+zVhsvw1iuYmu1apomY6t4iI6HIAHW6jyPLdSZNicqzvCW8ZgMTTzblq5HRPimJ64mJ6YmOmJdkAknWnJUx9GLuXtG5zhr2FqnenDZjvRXRHiiumJir64pYzY5NXEXGV0WcXicrtWKZ6Kr2Mqqpp+iIpn9y3AGkeD/J9ybQ+Os5vnGJjOM7tfOtVTb5tnD1eOinpmao/an6oielu4AdJrPS2UayyDEZPn+FjEYO909e1VuqOquifBVHj+rqmYStqrksaiweNruaVzfBY3Cb70U4qqqxep8UdETTP07x9CxAEW5RyX9bZjjKas7zLLMFZmfn3JvVX7m3opiNp+uqFN8K+GmR8N8nrwmT0VXsXf2nE429t2S9MdUeimOnamPxneWb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9XR1ou1VrXihwp4o5lmefVzi7OPubc2umqcFibUfqxa6fmTTHgiedHh33ne0XGzLL8HmeDuYTMsJh8XhbkbV2b9uLlFX00z0SCdcDyschrwkVY7TeZ2sTt00Wbtu5Rv8Azp5s/g1Pxg4351xOs28hyvLqsBlNy5T/ANFtVTdvYquJ+bFUxEbxvtMUxHXt0ztG1QY3gVw2xt+b17S2Hprmd9rN+9ap/wCWiuI/BkelOH+lNJ19k09kOAwV/bbs9NvnXdvFz6t6tvrBrjkwcLcVoXIsTm2fWuxZ5mdNMTZnrw1mOmKJ/lTPTMeDamOuJb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2Q=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7392" y="1444752"/>
            <a:ext cx="17343120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IMDB Rating by Certificate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Highest and Lowest Ratings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TV-14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highest average IMDB rating (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8.3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), while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U/A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has the lowest (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7.6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Certificate Distribution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(234),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(197),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UA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(175) are the most frequent certificates.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Rating vs. Popularity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High ratings in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TV-14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TV-MA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may be outliers due to limited data.</a:t>
            </a:r>
            <a:endParaRPr lang="en-US" sz="56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QEBAQEBAQEBAAAAAAAAAAUIBwkGBAIDAf/EAG4QAQAABAIECQQOBgYIAwMAGwABAgMEBQYHCDd0ERI1NnJ1sbKzEzS00RQVFhghUlRXc5GSk8LSIjEyVXHTFyMzVpSVJEFRWGF2o+E4QqUJJUOBhKJioSYnOURThbWCh8HFKEZISWNng5amxOP/xAAcAQEBAAIDAQEAAAAAAAAAAAAAAgQIAQMHBgX/xABDEQEAAQEDBwkGBAUEAwEBAQEAAQIDMTIEBhI1cXKxBxETNEFRc7LCBRdTYZHBITOBghVEUpLRFiJUohTS8GJCJCX/2gAMAwEAAhEDEQA/APV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x+lLSThGi3KtXMeJ0o3FWaeFC0tZZoSzXFaMIxhLw/6oQhCMYx4I8EIf648EI9+TZNa5ZbU2FhTpVVTzRHzcTPN+MvsBiPEtbDS7e3dSvZX2HWFGaMeJQo2Uk8JYf6ocM/GjH635ffTaZ/7w2v+X0PyvuKeTj2xVETNVEfun/1dXTUtzDDPvptM/wDeG1/y+h+U99Npn/vDa/5fQ/K5923tf+uz/uq/9TpqW5hhn302mf8AvDa/5fQ/Ke+m0z/3htf8voflPdt7X/rs/wC6r/1OmpbmGMsr63OkbDcSpz5mp2WMWE00IVqcKEtGrCX/AFxkmk4IcPShGH8P1td5bzDhWbMCscx4JX8tZYhRhWozRhwR4I/rhGH+qMIwjCMP9UYRfPe282sv9gaM5VEaNV0xPPHP3dkxO2Ni6a4ruUgTsx5hwfKWXsUzXmG89iYVgtlXxC+uPJzVPJW9GSNSpPxZIRmm4JZYx4JYRjHg+CEYvwFqI5Dq8a0OjXWYw7Gr3INDGrOtgFajSvbPFbWSlWllqyzRpVIRpz1Kc0s0adWHBCfjQjTjwywhGWM3XgAAAAAAAAAAAAAcy0rawGTdD+csg5HzLhmNXN/pGxOOFYXUsaNKejRrQq29LjV4z1JJpZeNc048MsJ48EJvg+CEIh00fGaYtKuXtCWjjF9J+a7PEbvCsF9j+yKOH05KlxN5avToS8SWpPJLHgmqyxjwzQ+CEf1x+CM7QTp2yNrD5Gjn3IUMRpWdK9q4fc22IW8KNxbXFOEs0ZJ4SzTSR4ZKlOeEZJ5ocE8IRjCaE0sodEBwjQjrl6JdYHSHi2jrR9ZZinucJsq+Ie2F7Z06NpdW9KvTo8el/Wxq/pRrSTSwnpyR4vDxoSxhxQd3HIdPOszk3V9xHKuEZlyvmvHb/OVa4tsLtcv2VK6rVK1KajL5PiT1ZJozTTXFOEsssJoxjww+D4OH5X36+UML/wBOz5oX0zZHwKl53j2Ycm1aOH2fD8EnlZ6U9SeHHnjJTl4JI/pTywjwQ4YwDRAi5NzllfSFlfDc6ZLxu2xbBMWowuLO8t4x4tSXhjCMIwjCE0s0s0IyzSTQhNLNLNLNCE0IwhyrS/rZZN0O6SsL0T3uQs+ZozHjGGS4rZ2uWcLpXs1SjGetLGWEka0lSM0sLepNGEJYwhLDh4f18AdvGf8AJuuno1zLpKw3RRmbJufNH2YMZowq4ZSzlg8mGy3k008ZKdOn/WzTcapNLPCSM0ISzTSRkhNGeMss2gAAZur68mTaucs05Hy1oY0vZqv8nYnWwrFKmX8uUr6jSrU6tSlxuGS440ss81KpGWM0JYxhLH4PgjCAaRHGdFWthov0qZvuNG/sTMWUM62/Hn9zWa8Mjh+IVKUtKSr5SSXhmkjwyVONCTj+UjLJPPxOJDjOzAAi5yzllfR7lfEs6Z0xu2wnBMJoxuLy8uIx4tOXhhCEIQhCM00000YSyySwjNNNNLLLCM0YQiFofO+7rB7vR5/SXl61xHHsKrYL7e2NHDbSae7v7eNDy1OWhRn4s01WpLwQlkm4sYzTQhHgi+M1aNOvvitF9DSR7icRyx5W9uLL2NdVPLUq3kowh5W3rcWTy1KPDxYzcSXgqSVZOCPE40Q6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Drs1akKWTqMJ4wkmmxCaaX/VGMPY8IR/8Aox+tp5l/Xa//AFM/+6P/APrPrMxvx9v5P+7yVOu1wSy+A2HYYAAAA29qoValTQ/aSTzRjCne3UskI/6ocfh4PrjH62IW29U3ZDb7/c96D4HlHj//AI8b9PCp3WOJ2VlX/wBoZnzMOG6L8C0OZEuf/pp0rY1SwG2tpZ56NWvacMsK0slaE0tOnx6tS1ozwqTcWancVIcEYcaaXVTAGaMD0maxWu1mbSBodn0d3v8AQh7BwK3pZqoXstvWuIy3UZpppKck009Whd+yuLPLGnCEaVCaXjcHGj4Uyn0UcG96ZroaPsMwvFcRlyLpOyzY5Sr1cRr+X8tiGH29OzteLSoQl4KsPJ4fL5WpTjLD2Zc8WMssZvJ9u01aa85aI9MOinA5sHtr7I+fsTny/iFenhlWe6scRn4stpwXHl5aMJak9WWMZJqcZ4SW9eaWM8eCWTO+tzoY1t9LOiy7xfSpJoQpWGRqN3mKF1gcMTlxGFGjbVJq1CnPXkml4tSWWWMZOGWE09KlGM0OK+807ewda7UEhpEo+11TFbTBaWa4VIeyLa3tcQsZZoYjJTkjwzTcEst9RkhPxpYxmljxuDgqQDSGlbSBh2irRrmbSNikLaejl7DK99LQuLqW2lua0kkfJW8Kk0Iwlmq1OJTl+CMYzTywhCaMYQjm+311s15M1f8AI2kTSRkP26z9pLva0mWsqYHh1zY+Xt5a0tOWaM9WavNNx5Z6dSSaWXhqeyaMslOMsJqr4zTjpdxjWn0X6EdCuSMUw6TFdM/kr7M9S0hLD2ut7GMI3kIW1xGFTyUtzRuJ5JoVZYz+180kk1SE8YvzayWUsew/Xq0O2GRM0W2jOjXyl7SYFj3tPQrWVpWp+z5IWlGjV4tCeaMlajRhShHhl9k0uCHDGSEQ6JmvS/rzaI8m09KmkbRZoyzBl+xowucawXLdzfUsVsaM1KaMak9SeNWjCWjPxfKzU4VoQlhNGH6EJqsnZsU0z4diurni2nnR7PbXlGTKV7mLDqd1GWpLLWpWs9WFCvClPGEJpKkkadSSWfhlmlnl40Iw4XM8x6uWtLm3L2KZUzDrpey8Kxqyr4ffW/8ARzh1PytvWkjTqScaSrCaXhlmjDhljCMOH4Iwio3eiP8AoI1G846KvdB7ee0eTMy/6f7E9jeW8tTu6/8AZ8efi8HleL+1Hh4vD8HDwQD4zV/1mNZPWHy1l3NmUNH+TKWFYZjVHC86XN1Vq057jyl3JGrDC6Plo8X2PY1KVWpPcT/pz1Iy05JoycWfs2lXOmnK3zDb5F0I6MsOxC8r2Ul7d5nzJdzW+CYdxp54SUoyUuGvdVZoUKss0tLg8lGrbzTRjLPGEPjP/Z9f+ELIX/3U/wDvpdOZZo0za1GsJprzho41XMYwXJOCaM61TDcYxLG6dCrNf3vlp6X7M1GvNLLxqFbycJJP2ZJ5qk8Jp6dOUPs8G1k9LujHTXl/Q5rRZfypQkzzRoy5bx3J9vfzWUL2atNS9iV43PDNNNNNGlwxk/svK0ozwjLUjPT+81ltZbB9XbB8Dp08q4jmvNOa732DgGAWPGknvZ5ZqcKkY1IST8Xg8rTlllhLNPPPUklll4ONNJkTT1or0oaPtZ3QDjmk7TtiOkW5zDnO09jyV8Mhh9vh3kLvD5ZvI0KdWelJ5SE8nG4ksnDGnxpuNGPDDqumP/3L/wC0q0MZhxj/AEDCr3LNxhttfXP9Vb1ruMmJSQt5Kk3BLNV41zby8SEeNw16UODhnl4Qs5y0264uhXRriWlXTHkXRlc4RSwyMvsXL1e79m4ViNeSEtpPdSVqvkq9CFzNSo1ZaFWM8PK8eSaaWSPD17Vc0q5h026Ccs6T812eHWmK417N9kUcPpz07eXyN5XoS8SWpPPNDhlpSxjwzR+GMf1Q+CH6NZ3EsOwrVz0nXWKX9tZ0Z8pYrbS1LirLTlmrVbWpSpU4RmjCEZp6k8kksv65pppYQ4YxhBwjV1w3EcZ/9mdc4RhFhc31/fZSzZbWtrbUpqtavWnr38slOSSWEZppppowhCWEIxjGMIQBRy5rQaddYnNGNWuqrkPKlLKGXK1S2rZqztNeSW2J1uCnxKdvSt4S1Kc3BGpPxZuPHyc1KM/kJppZJvq9C+sjnnFdLWI6u+nzI+HZXz1Y2VTEMPvsOu4+1mP28tSb9OzkrR8p/ZcE0IQmqRjClcRnhRmpTU4cQ1MdH+n3OOrzl2/0a62ttljCLetfW0cBpZMw/EpsNrQuqs81OpWqTwqRmnhPLW4s8IRhLWk4P0eLGPXspapmke21gMsawGk/WE92uK5Zsq+H0bf3J0MN8pb1KNzTlk41CtxYcWa6nn4YyRjH9XDwcHAGmWM9eT/xC6rH/Oc3p2FtmMZ68n/iF1WP+c5vTsLB0T/2gv8A4Qs+/wD3L/8AvpauM6sle11e9KuQbS/t8OssrawGj/L1exuZKNG2hQx6xw+lLPQmj5WHD5by008Z40+NVr3dKWXhjCpNHs3/ALQX/wAIWff/ALl//fS1c70sZDvswaiWjPSPlS24uctF+Wcu5twK9kkt+Pb+xrW3nueNGtLGE1KFGWatGlCMOPPb0vgn4ISTB2bW60n3Wi/QbjdfA6WI18zZn4MsZbt8NmrS3dXE7yWanTjQmpSTTS1acvlK0v6ozTUoSQmhNNKzNqlaMMH0Ma+Oe9GOB1fLW2A6P7ShPccWaX2TcTU8IqV6/FmnnjJ5StPUqcTjRhLx+LD4IQfVYXpVwHXE1gtClrgFS2my/lDL9bSJj2Hy4vXjClisKkLejazUpJJONXtLqWnPLPU4stSlWnjCHEnhCr+nRf8A/XQtL3/Jlt4ODga8n/iF1WP+c5vTsLbMYz15P/ELqsf85zenYW2YDGejj/8AR518cZ0KYJ/7vyLpPwWOYcEwHDv0rSxxCWnGNWtNJPwex+N7CvocWjwyxlntpeCEsksKU7TjmPL2Uv8A2lWijMOa8ew7BcKtMmV/ZF9iF1JbW9LjSYvJLx6lSMJZeGaaWWHDH4YzQh+uKjlr/wCrx/7RPEs+Zd/qcC0JYLNl69u/2vZuIVIXdKNHiT8SenxZ7i7hxoS1JY+wuHh4K0kYTtOOXMvZt/8AaVaKMvZrwHDsawq7yZX9kWOIWslzb1eLJi88vHp1IRlm4JpZZocMPgjLCP64A/Nrq4lk3Wtr5H0F6Cr/AAXOedI4nHGKuK4bVpXNlguFQp1KVea5vacZoUpZqk1CaNOXjTTeRk4ZePNQlqbmY713NCGjXR5oQxDTHory5bZAzfkutb1cNxTKdOTCa00t1cUrWtTqxt5ZYzyxp1puCPwTQjDghNCWapLPpnRPmvEc96LMm54xejbUb/MWX8OxW6p20s0tGStXtqdWeWSE0ZpoSwmnjCEIxjHg4OGMf1g+rYz1G/8AxC60/wDznL6dijZjzv1d9XzRDp21hdZH+lXKPt57R5zq+wP9PurbyPlr7EfKf2FSTjcPkqf7XDwcX4ODhjwh93rUYbh2kbXF0E5a0fWFtjGbMoYnJjGaoWdKWNbDsKp3dnXpTXVbghLLLLLC4nkpzTcaEa0vBLw15OPqLSrnTN+ScvW93kPRliOesdv72SytMLtbulZ0pf0J6k9W4uav6FClLJSnhCaMI8apNSpwhwzwjDJmjHB6+orrIYfofmoW15oz0vVqVHA8Zu406mK0cSpUpKfka09CjLNPLGvWlkhJNL5KSW5p1JZ5YwuITdE1p9PWlfCtJWUtWfV+tLa0z7nGjJiUccxDyMbawspZ63G4ktSE8s03Ftq808ZpJuLTl4KclSpUl8mE7SJpy1t9XrDsN0h6bcp6MseyPLidGxxmTJdPE44jaUass8JbiE1zGFGWWWeEkv6fBCeeeSnwyRqQnlja+2YdJmbdXLEs15EvMmXeiTGsFwbELm4uqd7TxurPWv6NSjPbyxhClLSjCa1jGFSEJ4QjV+CEeK53rY6F9aG11csUz3pu1mfbz2j8h7LyzhGESW2H3Plr+hSk8pXpeQ8vxf6qrDytCPEmlmhLwcMZ49E08f8A1r3DP+TMoeNh4LOhjNestkTVplzxmqjoyrZTy7oshiuWaeHy4hNiM9ahh9OraS3sKkZaUZY0pJoVYU4wjx+DixhD4XXtVzSrmHTboJyzpPzXZ4daYrjXs32RRw+nPTt5fI3lehLxJak880OGWlLGPDNH4Yx/VD4IfGf/ALvT/wDEz/8AmM/9n1/4Qshf/dT/AO+l0DlWr3rcazusvl7E8N0eZK0d2uZsCvYV8UxLF43dDCaNjVklhbUKdKnVqXFS5qVJLqaM/wCjSkkoSwjwzVIcHTNV/WgzlpTzlmjQ1plyHbZQ0iZQowubq1tpqsaN5R8rGWepJJNCaWnLJLUtOCby1SFaFaFST9D9Xwn/ALKn/wAPWYf+c7v0GxfB5sw3EcZ1zdaTCMIsLm+v77Q/fW1ra21KarWr1p8NwyWSnJJLCM00000YQhLCEYxjGEIA6rlzWg066xOaMatdVXIeVKWUMuVqltWzVnaa8ktsTrcFPiU7elbwlqU5uCNSfizcePk5qUZ/ITTSyTfnylrcaWsQ1r8satOcMlZdwm5ksq9DM9S3jUr8e+p2lzdSV7CtCrwQtqtGW0qSyVaflZPKVJJvhlhM+q/9nhiWHX2qTk61sr+2uK2H1sTtrynSqyzzW9aN/Xqwp1IQjwyTRp1ac/FjwR4tSSP6poRjzvSNiWHX3/tSdFlrZX9tcVsPylcW15TpVZZ5retG1xWrCnUhCPDJNGnVpz8WPBHi1JI/qmhGIbV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i12KFaahk+5lpxjSpz39Oaf/AFQmmhQjCH/yYSzfVFp18xpE0f4FpLyzXy1j0k0JJ5oVaFeTg8pb1oQjCWpLw/xjCMP9cIxg/bzc9pWfsj2pY5Zax/tpmefZMTTz/pz86a6dKmYecw7xiWp3pIt7uenhmMYHeW/D+hVnrVKU0Yf/AD0vEjwR/hGP8X5fehaV/lGA/wCMn/lveKc6/YtURMZTT9WJ0dXc4iO3e9C0r/KMB/xk/wDLPehaV/lGA/4yf+W5/wBU+xv+TR9To6u5xEdu96FpX+UYD/jJ/wCWe9C0r/KMB/xk/wDLP9U+xv8Ak0fU6OrucRbf1UqFWjoesqlSSMste8uqlOMYftS8fi8MP/kyxh/8hyfK+pxm24xKnHN+PYbZ4fLNCNSFlPNWrzw/2S8aWEsvD/tjGPB/si1XgmC4bl3CLTAsHtZbeysaMtChTl/8ssIf/Rj/AK4x/XGMYxfA5+ZyZB7QySjIsjr050oqmYuiIifw5+2Z53bZUTE88v8AXEqeI1cOuqWEXVtbX89GeW1r3NvNXo0q0ZY8SeenLPJNUlhNwRjLCeSMYQjCE0vDww5VqvavGHas+jWrkGyzPc4/WvMTr4reXtW2lt5Zq1SSnThLTpQmmjJLCnRpw4IzzxjNx5uGEIwll68PKWQOM6sWrp72jL2YcmYZnH29wLFMaqYvh8lfD/IXdpx5JKcadatLVjJX/Qo0eCaWlS/ShUjwcE0JZOzAM3atmpjh2rtnzFc50tJmNZloz4ZVwPA7C8oS05cMw6pd+ypqU03GmhUm8pCWbhkloycaatNxIxqfo9E09au+jXWMyvQyzpCsbmWexreyLDE7CeSle2U0Yw8pClUmlml4tSWWEs8k0s0seCWPBxpJJpemgM3Ybq26w1zh1rlbOeupmu+y5SoyW9eng+XrXC8VqS05YeTjLifHqV5ZuPLJGeebjTVJePLNH9OMXXsx6MMHxPQ3imhjL1X2lwq7yzXyxYz8Wa59hW81rG2px4J54TVOJLGH7U/DNxfhm4Y8L7MBzvV80R/0E6IcA0Ve6D289o/ZX+n+xPY3lvLXVWv/AGfHn4vB5Xi/tR4eLw/Bw8EOd5o1U8y2WlDHdLOgbThiOjTFc3fDmGzlwK0xLD7ueWFPiVZLefiSyVeNLVnmqT+Unmmr1IwmkhNPCfRADLuZdSOvmzSVo/0vZi00Y1jGbMp4nZ4li19iWH055cTltp7aena21CjPSo2FCWejcTwllkqTca6nmnmqRhwx6brCaveXtYDL2GWN9juI5dx3Lt7HFMBx7C4SQu7C7hJNCSMJ4w4/kuP5KpNJTnpzTTUacYTyxlhGHVXO9LmgzKGmP2pvsZxPMWB47l/y/tLj2XsWq2GIYb5fycLjyU8sYyR8pJThTm48k36M00IcWMeEGd9YjQvm/CNBud83axuszmLOmHYNgtx7VYXY4RSwTD6mIVpfJ2vsyjZ8aa74LuNnNT48ZZac0kYzcMk07quoxl7GMs6qGj3Dccs/Y1zWsrnEJJPKSz8NvdXda5oT8MsYw/So1qc3B+uHG4IwhGEYQnWOo7ovusw4dmHSVnXSJpP9p+NPh9jnXMMcQtLarGenPGpLTlkk43D5KWWaSeM1OeX4J5JuCHBogGZrjUyvskZ5xbPWrPpkxHRTUzHxvbjCqeDW+K4ZU+GWan5C2qxklocWby00OHj8WFaaWn5KThkj0TRVoRxjJeYbjSBpD0rZi0gZyu7KfD4319CWzw+zt5p5Jp5LPD6P9Vb+UhQtfKR4ZozzUITQjLxpoR6qAOM6ctXT+mfSHosz57sfaf8Ao0xqOL+xPa/2R7YcNe1q+T4/lZPJea8HG4s/7fDwfBwR7MA53rB6I/6dtEOP6KvdB7R+3nsX/T/YnsnyPkbqlX/s+PJxuHyXF/ahwcbh+Hg4I/RaOMo/0f6PMr5D9sPZ/ubwWywj2X5LyXsj2PQkpeU4nGm4nG4nDxeNHg4eDhj+t9EA4Rqt6puXtV33X+0ebcRxz3UXtGpJ7LoSUvYtpQ8r5ClHi8PlKsPL1OPV/Rlm/R4KcnBHjUcr6unub1oc36yXux9k+6vBaWEe0vtfxPY3Eks5fKeyPKx4/D7D4eL5OX+0/X+j8PZgHCNZbVnxjT1mHIGa8vaTPcbiuj69uMQsbj2llxHj3E89tUpz8WerJLDiTW0I8E0JoTcb4YcEPh+dxzVb07aQrWXLelnXFzFi+Vq/lYYhh2BZZs8DuLuSajUp+SmuKM03DSj5T9OnPJPJPCHBGWEeLNLpkB8po00WaP8AQ7lenkzRrlm2wTCJK1S5jQpTz1JqlaeP6VSpUqTTVKk3BCWXjTzRjCWWSWHBLLLCHItNOqzm/SPpyy/p5yHpo9w+O5cwX2otP/pcpYnwcM1zx6n9bVlk/Sku55OLGSPBwcMI8PBwaIAZdx3U2ztpYxHCqWslrH41pAy5g1b2Zb4HY4FbYFRq3PGk/SrzUJpo1JfJwqU/ghLUlhVmjJUk4ZuNqIAHGdBurp/QxpD0p5892Ptx/SXjUMX9ie1/sf2v4K91V8nx/Kz+V864ONxZP2OHg+Hgh2YBzLWI0C5X1jNGtzo9zNd3NjPLWlv8Mv7fhjNZXskk8tOrGnwwlqy8WpPLNJNGHDLPNwRkm4s8vwmcdU7GM44PkDHqmmLEcK0paOrKWxw/O1hhsvHvpITSQ4b2jWqVKlxw0pakIyxuISTT3FeaaWMtSak0QAy7pF1Ns7aZ9H9zlfTHrH41mjF6Nby2DXcuBW1hh2HTRnoxmrTWNtNJG5r+TkuKUs9StGWSS5n4skJuGabqt5oFyvmLV9sNXnOd3c4lhFtl+wwOveW3Da1p5rSnShTuJIcM0JJoVKMlSEs0Z5eGEJZoTy8MI9NAZu0faqWkDK2jXH9GGbdYzGs0YReZSv8AKeB2tTCJLe2wqjdycWatUk8rPUupqcJactGE9SWFKn5SnJwSz/o9N1fNEf8AQTohwDRV7oPbz2j9lf6f7E9jeW8tdVa/9nx5+LweV4v7UeHi8PwcPBDogDjOqpq6e9k0eYjkP3Y+6T2fjVbF/Zftf7D4nHoUKXk+J5Wpw8HkOHjcaH7XBwfBwxZX1dPc3rQ5v1kvdj7J91eC0sI9pfa/iexuJJZy+U9keVjx+H2Hw8Xycv8Aafr/AEfh7MAzNaaoufdHmYcfvtXbWLxHR5gWZb2fFL3AauWbLFLShdzzzxjG1knjTkt6UJJqdOEksnG4tKSE080JZIScZyloswfLP/tIMsYFkfH8xZqucpZZr4hnHF8w4lNdYhG4q21zSpz1atWEsKvBRu8NpSwoyxhCWMvDDhlqTQ7v7yjKGF/6DkPTRpmyPgVLzTAcvZyq0cPs+H4Z/JSVZKk8OPPGepNwzx/SnmjDghwQh0TQpoB0X6v+XquXtGuX/YfszyM+IX1erGtd39WnJCSFStUm/wDwpoSSQlpyzVKkZJJeNHhDo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P6xmkXNGUMOyvlTIGMWeHZpzjjdDDbKtdW8astKjxoQqVOGMs0kOCepQljxpZo8WpNGWWMYcMtLVy0mXmlXRVh2YsYvKNxjNtUq2GKTUqEaUvl6c3DLGMODi8aalNSnjxP0eGeMIQl4OLDnGTK9XSzreY/m72HWoYZo2sqmC29SWMkk09zxqtKMKssZpozyzRnvZpYy8X4KdLjcEeGEzIderoq1tc2ZEq2dabD9I1OGNWVeeMlSp5aWWrWmjGMs0OJS48b2SEIyxn4ZKX+rhmj2c0c3N2p5/xaVHAsLp1dG2trf4ZRo1pMG0nYT7NpSW9hJToS4jbSzRn41T/wA03Ekr1Joy/DGa7k40sfgnf461M2I55xHJOgfL975G8zXiUbu/npXUvGoWVCWMYzVKEZpfKSfDPVlhGaHDNa8EsIzcHFnR/Hmc87QYyNjWPZc0taW8ZyJm/SBhuTtGeQ6lPC5cvz31PDIYtUpT8WMkYQnhLNSlqUI8EYR4ZKctKEksk8808Juki70X6B8RwDSHq/Z+s4ywxKhbY1lrDcfhd0cRt4S1ZvKVONPUjLwS8enxppZoSxqyTS8SaHDPzodhztljOGvfsiwj/mS39FunR9HOhvDso4vRz/jOIXmI53v8NntcexGe7mqUr2tVmpVJ+LJGWWEklOajCSlCSWSEKfBCMIxhCMOOb8Oc5/xdIHCM4ZB0D4tmjE6mm3ShZ43insmerb4biuY5bGjhFGePGp0qFtTqyRp8NHyEJppuGNSNOE/wRmi+P1W88WsmlfNmi7JGYvbfR/Rtq2M4J5WhWkms+NWo8NCn5aPlISQjXmlm43DxpqfHhxYzz8Zo/hznO1OMyVrfF9ZnTPmjKuK5gvLHR7kO5p2N5g1CeahPitxCpNwwrRkmjCaTy1vPGE0Y8MsktPiSyTzzzy/E622iLCtF+RcJmyBPWw3LF7i0sL/CKl5Vr0438KNXyNzShV400s0aflpKnBPCE0JaP6MYy8MOYo555uc5+1tEcr1lNKeI6JdF9zj2CQ4uL39zTw3D6s1GWpJQrTwmmjUmlmjCH6NOnUjL8E0OPxOGWMvC5NgOiXVrv8uTz6VtMOA5ozfiFOMb3HJ83S+UpVI04SSy0eNV4J5acJZYSzVZZozRhwxhCWMKcvEU88c8nO1aOBaqGfMcx+lnTIuN5orZolyji0aVljtW4hVmvbarPVlkjCP6UYy8NCaeE0ak/wAFWEsI8WSHD31xMc08zmJ53E8q6Rc5YlrU5y0b3uMeUy5hWCUru0svY9KHk60ZLKMZvKQl8pH4a1T4IzRh+l+r4IcEjWq0i6U8mYvkPAdFmMew77Mtzd2kaXse2qeyK3GtpaMvGryxhJ+lVmhw8MIfpfDH4Pg/Hkf/AMcWkL/luh4eHGtBtd0Ff8yTelWLsiI0oT2Ov6Ic+f0m6NsBzvNbeQrYlbR9kU4ScWWW4pzzUq3Ehxpowk8pJPGXhjGPF4vD8PDBH1gc/wCL6O9G11iWV48bMeJXNDCsFpQtZriard1p+DiySSwjCM8KcKs0sJv0YzSywjCbh4s3xWiuaXRZp8zjockoUbPAMw04ZqwCnPVoU4QqTQlluKVGnJLCMZeGWpCWSMYRkp2nDCWMJozqON3FfSFrM4RlaWr5bAtHWGxxq+pTWlSejNiteHFt5Kk00YU4TyUp5K1KeEIzQjCrCEeHh4k83NPyc8/4GqXpFzlpN0c4jj2d8Y9sr6hjda0p1fY9KjxaMtChNCXi0pZYR/Snmjw8HD8P6/1PnMSzRpjzlrJZs0VZV0pe5jC8Hw2hiFD/ANx2t7wcNK140n9ZCE3wzV5puGM0eDg4ODg/U1ENkWL/APMlx6LamR//ABxaQv8Aluh4eHKn8KpcdkPo8XtNZnRzh1XHrHNeD6Tbejxa95htzg8MOvYUZJocaWz9jzRlnnmlmnjHjwjGHk5eJLPGMZY9I0faQcr6Tsr22bcpX3sizuP0KlOeEJa1tWhCEZqNWXhjxZ5eGHDDhjCMIwmljGWaWaP0jOGqX/7mzfpdyHhv9TgWA5kj7X2n7XkeNVuKUf05uGeb9C3ow/Smj+xw/rjGMYviZc3Px5Ix/TppW0jaSMBwjTN7nLHKWN1LS1pe52zvONRmr3EskvGmhLGHFloQhwxjNGPD8Mfg+G9o90maTso6Zamg3S9eUcfr4vTnv8Bxy1oUaEZ6EslSbgq0pIQhLLGFGp/q40tSWMOGpJNLPLz3RBmbSFl3S7pm9wejH3X+yMyVPZf/AL6oYf7F4t1ecT+1hHj8bjT/AKv1cT4f1wfSaO8S9v8AWSucX022F5gOfaNt7GypgctLj2lLD40q081SW5pRjLcTwljXhNNPGWWE008JeGbgko3MXuGm3zekrF8Ry/o5zVj2EXHkL7DcEvru1q8SWbydanQnmkm4s0IwjwTQhHgjCMP9sH0j4/THsizx/wAt4n6LUdcXqcg0R2msJpT0e4Vnz3wvtZ7Z+X/0T3J2Nfyfk69Sl+3+jw8Pk+H9mHBw8H+rhfR6FdLmeMXzxj2hjSrhdnLmnLdtLc+2GHxh7HvLeEKUvHnhw/ozzeVp1IcWEsIwqRhGSnGTgm5xoM1gsI0ZaC8Etce0d58r2OG+yfK4vaYRLNh03lLyrGXi15qksI/pTwkjw8H6fDB95q/ZXxHNmaMZ1lswV7O3vM523sWwwywuJa9G1spI05IeVqQ4eNX/ANHkhGEOLxYwn40ITTRp0uyqL+dMO7jlelzK2QMexeym0s6S/azLlS2jSo5dr4vJhtpf1pZozVKtabjS1K/FjG2jLLCaEKc1Ph+HykYOEe6PR7op0/ZRwzV6zPZ1cLzBc2uDZiwqhVr3dpN5StJCSvCvPPNLUn4tePF8nN/VzUpoR4YTzyRmKedzM8zu+mLS5i+jvN+jvKuEYXZ3HuyxuSxuq9zGaPkbeFWjTnhJLLGH6cfLwjCaMYwhxI8Ms3G+Cxpqyln/ADpkergmjbOPubxea5o1Y3HHnpeVoyxjxqXlqcI1KXDHizcaSEYx4nEj+jPNGGfNZHRHo9wvS7o29g5f8l7t8yVvb7/S683szyl1a8f9c8fJ8Plqv9nxf2vg/VDg/ZraaOsm6MtBWHYDkjB/a2xr5to3dSl7Iq1uNWms68sZuNVmmjD9GSWHBw8Hwfq/WqIj8OZxz3tT4Na4jZYRY2eL4n7ZX1C2pUrq98hLR9k1pZYQnq+Tl+CTjTQjNxYfBDh4IP2OP62//h7zX/8AKPp1B8Jk3Vjy9pM0MYHiefMTvLjNOIYJbe12K07meeTDLSFOWNpQp0P0KcZJaUJPKSxljNNPUrRhPwzQnhEUxzc8uefsabGOsoaxWdMuaql7mW8xCtfZhpY/Uy9hmIXXGuqnGqU5biNWvNVnjxppJJq0JI8EYcMtKEZYwhNw9OyrqnZUlwiniekXGMYx7PVbgr18x08WuZLi1uISywpxt5uN8PkuLLxJ6ks0Yxl4YwhLwU5eZp5rzn53dxl7U6oY5a560wW2Z7yjd4zRxa2p4jcUYQhTrXMK17CrPLCEsvBLGfjRh+jL8Ef1Q/U1CmqNGeYiecAcO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8fpez5/Rlo2x7O8tt5ethttD2PTjJxpZripPLSo8eHGljGTyk8kZuCMI8XjcHw8EH2Cbj2WsuZqs5MPzPl/DcXtadSFaShf2lO4py1IQjCE8JZ4RhCbgmmhw/r4Ix/2uYv8AxGfNCuqxooxjRVlrGs8ZTo4jjOJ2Ut/WuaWJXcks1OtNGpRhGWWpLLCaWlPTljwS8HDLH4Y/rjN086DMiaIMm2OlXRdlezw/FMp43YYlVjdXt3XlrUZasJZafEmqTQjw1p6MY/DLHiyzcE0I/BHU7/G8s7PEbOvh+IWlG6tbqnNRr0K1OE9OrTmhGE0k0sfgmljCMYRhH4IwirTnn53HMz5rK16WPaKsm6fMtWdGF1le9w7MNnLiEZ4TexrialHyU1OnNxZpo1I2sZocaHBCSfizfD+l/toNpYdpZ0s500/TVfZVjaXPucy5Tq1JqnkKNOnJGrXllqU4Ro+UlmlmlhLGEYeXuJZoR4eNHuNplrLlhgc2WLHL+G2+DTU6lGbDqVpTkto06kYxqSRpQhxOLNxpuGHBwR40eH9b/bCMGwjL+HUsIwHCrPDbGhxvJWtpQlo0afGmjNNxZJYQhDhmjGMeCHwxjGJpfhzHMylSwvIuiTWDzVhmmfKOG4jgefr32xwTHsUw+jVtrapNPPUqUo8eE3ElhPX8nPPwwjDydOeaWEk8Jpem3F9qpe2+E5ewbK2Q8fxTGrmW2tLTBMHtL6f9qWE9SpGlJGWlJJLNGpNNPGX9CnPGHGjLGDsGL4NhGYMOq4Rj2FWeJWNfi+VtbuhLWo1OLNCaXjSTQjCPBNCEYcMPgjCEX48v5NyhlL2R7lcq4Pg3svieX9r7Glb+V4vDxeP5OWHG4ONNwcP6uNH/AGk1c5zOEa9+yLCP+ZLf0W6d3zl7ofchjnuR5d9rbn2s/Y878lN5H+0/Q/b4v7X6P+34H+2PZay5mqzkw/M+X8Nxe1p1IVpKF/aU7inLUhCMITwlnhGEJuCaaHD+vgjH/apOOf8ACIOZjrV0wXVrxTKVtnXSZj2A3+c697d1MR90mKywjCpNNNCH9TWmhJWlmkmln480s8fKTzfpcMvBLS0BYhlfFdbDOWI5KwP2pwKvluE9hbwsIWcs1HhseCtJRhCHFkq/2ssYwhGaWpLNGEIxjBpW7yDkW/xyXM99krAbjGZalOtLiNXDaM9zCpThCFOeFWMvH40vFl4I8PDDiw4P1P2UMtZctccuMz22X8No4zd04UbjEadpTlua1OEJYQknqwhx5pf0JPgjHg/Rl/2QVNfPzuOZnbI2M4RoM1j9IGWs8YrZ2FjnriZgw3FLuvLQo/2tafyM3wxhJ+lVryQmnmk4Y28OCH9ZLB8rrm6W8pZzyrh2UcmX9HHKdhi1O6xHEbKaapbWtSNvUhQpeVhLGlUmqS1K00OLPGMPITwjDh4eL2vSZpa0NYRitxk7THgVaha2tSlWsq+MYBPd2F/U8lCM09rNLJUhNNShVhJPGMJYwjPwQ4fhcszfPgesjVy1op0O5ZrWuQMGxaN9jOM0cNjYWVKWWSEZqdpNGHB5WMLmtwyTUuGM80k37HGmc03xVME9zo+tlo7xzSNokrWmW6Fa6xDB72litKzo0oT1LqWSSenPJL8MP0oSVZp4QhCaM0ZOLCEYzQQtH2cNUvPOV7bHrzLGjfL15P8A1d1huKWlhQrUK0IQ40JePLL5ST4YRlqSw4Iwj8MJZoTSy6DfN4vo10c5gxGri+PZAy3iV9X4vlbq7wqhWrVOLLCWXjTzSxjHglhCEOGPwQhCCIq/DmlzzI+iO+0X45hF7mHRVlazwzC7i5hbey7bB4YfJiPk5YR8pJDiSzVJJJqlSnxpoQ4J5KsIfBDhj94Difxcs4ZH/wDHFpC/5boeHhxrQbXdBX/Mk3pVi77Qy1ly1xy4zPbZfw2jjN3ThRuMRp2lOW5rU4QlhCSerCHHml/Qk+CMeD9GX/ZAxTLWXMcvLDEMay/huIXWF1PLWNe6tKdWpa1OGWPHpTTQjGSbhkkjwy8EeGWH+yCtL8edxzONa2WG4vg+Xsv6Zct3/kMU0fYlJcy056s0tKvb3E9OlUpzQkhCabjTQpSxl48sI05qsI8MYwg/XquW9fHsvZi0v4lS4L7P+N3F9JCa7qXE9GyozzUqFtNGaEIf1U0K0svFh+xGT9XBCWXs15Z2eI2dfD8QtKN1a3VOajXoVqcJ6dWnNCMJpJpY/BNLGEYwjCPwRhEs7Ozw6zoYfh9pRtbW1py0aFCjThJTpU5YcEskssPgllhCEIQhD4IQg40v9vMc34s7aiGyLF/+ZLj0W1TcFzLlzKuutn/EMz5gw3CLWpgFvRkr393Tt6c1SNLD4wkhNPGEIzcEs0eD9fBCP+xo/ActZcyrZz4fljL+G4Ra1Kka09CwtKdvTmqRhCEZ4yyQhCM3BLLDh/XwQh/sTcX0a6OcwYjVxfHsgZbxK+r8Xyt1d4VQrVqnFlhLLxp5pYxjwSwhCHDH4IQhBzpRMzPecz4PP2spkfBKE+CZBvvdnmu9tqs2GYfgVGOIyxq+TqTSTVY0poQ4ks1P9OWWbykJY8PF4Phfs1ddFmI6MsjzzZoj5bNeP3M+JY5cT1pa9WatNGPFpzVuDhn4sseGPDNPDyk9WMs0YTcL7zL+TcoZS9ke5XKuD4N7L4nl/a+xpW/leLw8Xj+TlhxuDjTcHD+rjR/2rDiZ/DmgZY1f85ZQylpd02+6rNWD4N7LzJHyHthfUrfyvFur3jcTyk0ONwcaXh4P1caH+1/tpNzHgemfWD0Y5Z0dYnRxebKN7PjOKX1vGNWypUYT29XiwrU+NCM3BQ4vD+xx6tOTjcaM0Je73mijRbiN5XxDENGuVbq6uqk1avXrYNbz1KtSaMYzTzTRk4ZpoxjGMYx+GMYrGA5ay5lWznw/LGX8Nwi1qVI1p6FhaU7enNUjCEIzxlkhCEZuCWWHD+vghD/Y50o5+c5lJ8fpj2RZ4/5bxP0Wo+wf43lnZ4jZ18PxC0o3VrdU5qNehWpwnp1ac0Iwmkmlj8E0sYRjCMI/BGEUx+EuXJdUj/w95U/+XvTq74TJfsXVq08XOjap7MpZIz/5GvgEZvLXEtriEZoU/I8aPBCHDNGMk0YQnm4sbSM80IcaZo/CMGwjL+HUsIwHCrPDbGhxvJWtpQlo0afGmjNNxZJYQhDhmjGMeCHwxjGL/HHstZczVZyYfmfL+G4va06kK0lC/tKdxTlqQhGEJ4SzwjCE3BNNDh/XwRj/ALXOl+M/NxzMmW2C6O836weka01lseoy3GGVJKeAW2I4r7DtoWE0809Piz05pZYTS0p6EYSceEY+WqzTSzT8aaX/AB0rYhooutN2iaz0VYHg9G3s8yW8l9iODWFGlZXNaa4tJpaMtalCEtaenLGE00IcMJPLSw4eGM0IazzBk3KGbfY/uqyrg+M+xOP5D2wsaVx5LjcHG4nlJY8Xh4svDwfr4sP9hcZNyhd+1PsrKuD1vaHi+1XlLGlN7A4vF4vkOGX+q4PJycHE4ODiS/7IK0+1xzOBa213SwPPWh3N2KS1qODYPj89W+vIUZ56dCWFa0qcE3FhH9KMlKrNCWHwxhJNwQjwRTdcrOGV85aG7O7ypjtni1vY5tt7StcWlSFWjCt7BrVIyy1Ifoz8EtWThjLGMIRjGEY8MIwhpvF8GwjMGHVcIx7CrPErGvxfK2t3QlrUanFmhNLxpJoRhHgmhCMOGHwRhCKbXyDkW6wO3yxc5KwGtg1pUjWt8OqYbRmtqNSMZoxnkpRl4ks36c/wwhw/pTf7YuIqiOb5OZhz3W3/APD3mv8A+UfTqD7DQ5siyP8A8t4Z6LTfSYvg2EZgw6rhGPYVZ4lY1+L5W1u6EtajU4s0JpeNJNCMI8E0IRhww+CMIRf7WdnZ4dZ0MPw+0o2tra05aNChRpwkp0qcsOCWSWWHwSywhCEIQh8EIQTz/hzHawVk7JGI501OsyVcMn/rsu5tq45NS4Jf62jSsaMtWHGmmhCXi06k9T/XGPk+LCEYzQ4NT4NrL6H73I9jnPF874Phs1e2pVbrDvZXlru2rTRhLPS8jLL5afizxjDjQp8EZYceH6PwvqsQly5opylfYhljIVaa1oVJK0+FZZwunGvXqTzSU4zyUZOLCaaEOLGaP6+LJH/ZwOTf096q1hi/ukyrg9ni+abi5/qJcIyvPLid3cV5uJN5OpUpU+NPN5Sbh4Z4RmhGaHwxjwR7JnT7HFyDqdYpeY5nrTBjWIYTWwu6xDFra6r2Nbh8pa1Kla9mmpTcMJY8aWMYyx4ZYR4Yfqh+pqFxPVk0fZoy7h2ZdIWerH2uzBn3Eo4pcYfLGMJbWjxp55JYyTQjNTnjNWqxjLGaaMJfJwjxZoTwdsRXPPV+DmLgBL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8TpI0y6O9FNnGvnHMNGhdTU/KUMOo/1t5XhwTxl4tKHwwlmjTmlhPNxafG+CM0CI57h9sPj9EekH+lPR7hWfPaj2s9s/L/AOieyPL+T8nXqUv2+LLw8Pk+H9mHBw8H+rhTdKGl+zyBeYXljBcErZmzfjtSWTDcBta0KdSpT4Y8etVqRhGFGlLCWf8ATmhwRjLH9Uss80nPNPPzDoQ4zhusHiuFZ0wnI2lrRdiWTL3MVSnRwe4p31LEra4qTTRkjJPUpQhxJuPGlLwQhNGHlZYz8SXgmj2YmJi8AH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V6QNHGR8paOdJmYMv5as7TFMZwTGbu+vuLGpcVZ61CeepDyk8YzSyRmlhN5OWMJIRhwwlhF1R8fpj2RZ4/5bxP0Wo5pvJfH6pH/h7yp/8AL3p1d8hoG/8Aps1j9MWd8R/q77CrmTAaNOh8FGa3hVnpQmmhHhjGfi2NGPDCMIcM0/wfDCEv1+qR/wCHvKn/AMvenV3yGhT/AOkDWP0o5IzH/UX2bLmXHsJqR/Ro3Vv5WvVjLJGfixnnhLccEYSQmhCNCv8AD+hwxub6k9z6PXFwjDsS0C41eXtv5SthVzZXdpNx5oeTrRuJKMZuCEeCP9XWqS8EeGH6XDwcMIRh0jRri+I5g0c5Vx7F7jy99iWCWN3dVeJLL5StUoSTTzcWWEIQ4ZoxjwQhCH+yDmOuFj1na6Ia2TqdOtdYzmy9tLDC7K3hCetWqSV6dWaMKfDx5pf0ISfowmjx6tOHB+lwutZNy/7ksoYHlX2X7L9psNtsP8v5PyflfI0pafH4vDHi8PF4eDhjwcP64pnDDntWATcVv7y1rWtvZU6U09xGaH9ZCP8Aq4P9kf8Ai4pjSnmgmeZSEnyuZvk1l9cfWeVzN8msvrj61aHzhx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t/hNiOPy3ktjG3s/KzSeUhD9Lg4Pr/4EWcz2mkui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b/CniOP1LqrZy29n5SjCEZv2uD4Yfx/4mhM9ppLo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/wALbEcfup60lK3s+GhPGnPw8aHww/8AknRz3mkui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QrzEcfsaMbi4t7OEkIwh8HGj+v8A+S/38rmb5NZfXH1mhN/O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CucRx+1noyVbez4a88KcnBxo/DH/5L/fyuZvk1l9cfWdHPe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CqYjj9O6pWc1vZ+UrQjGX9rg+CH8f8Ag/38rmb5NZfXH1nRzHa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ClxHH5ryaxhb2flZZPKRh+lwcH1/8AF/v5XM3yay+uPrOjmO0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FQxHH7itWt6dvZ8ehGEJ+Hjf6+H/j/AMH+/lcy/JrL64+s0JjtNJWEnyuZfk1l9cfWeVzL8msvrj6zQ+cGkrCT5XM3yay+uPrPK5l+TWX1x9ZofODSVhJ8rmb5NZfXH1nlcy/JrL64+s0PnBpKwk+VzN8msvrj6zyuZvk1l9cfWaHzg0lYSfK5l+TWX1x9Z5XM3yay+uPrND5waSsJPlcy/JrL64+s8rmb5NZfXH1mh84NJWEnyuZfk1l9cfWeVzL8msvrj6zQ+cGkrCT5XM3yay+uPrPK5l+TWX1x9ZofODSVhJ8rmb5NZfXH1nlczfJrL64+s0PnBpKwk+VzL8msvrj6zyuZvk1l9cfWaHzg0lYSfK5l+TWX1x9Z5XM3yay+uPrND5waSsJPlcy/JrL64+s8rmb5NZfXH1mh84NJWEnyuZvk1l9cfWeVzL8msvrj6zQ+cGkrCT5XM3yay+uPrPK5l+TWX1x9ZofODSVhJ8rmX5NZfXH1nlczfJrL64+s0PnBpKwhWmI4/eyTz0LezjCSeNOPDxofDD/5P/F/v5XM3yay+uPrJs5i+T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b/C7xHH7KSSevb2cITzwpw4ONH4Y/8Ayf8AgRZzPaaXMui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b/AAr4jj9vWo29S3s+PXjGEnBxv9X/AMn/AIkWczdJpLo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/wmxHH5byWxjb2flZpPKQh+lwcH1/8CLOZ7TSXR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t/hTxHH6l1Vs5bez8pRhCM37XB8MP4/8TQme00l0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f4W2I4/dT1pKVvZ8NCeNOfh40Phh/8AJOjnvNJd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zyuZvk1l9cfWaHzg0lYSfK5m+TWX1x9Z5XM3yay+uPrND5waSsJPlczfJrL64+s8rmb5NZfXH1mh84NJWEnyuZvk1l9cfWeVzN8msvrj6zQ+cGkrCT5XM3yay+uPrPK5m+TWX1x9ZofODSVhJ8rmb5NZfXH1nlczfJrL64+s0PnBpKwk+VzN8msvrj63+FniOP31GFxb29nGSMYw+HjQ/V/8k6Ob+c0l0SfK5l+TWX1x9Z5XM3yay+uPrND5waSsJPlczfJrL64+s8rmX5NZfXH1mh84NJWEnyuZvk1l9cfWeVzL8msvrj6zQ+cGkrCT5XM3yay+uPrPK5m+TWX1x9ZofODSVhJ8rmX5NZfXH1nlczfJrL64+s0PnBpKwk+VzL8msvrj6zyuZvk1l9cfWaHzg0lYSfK5m+TWX1x9Z5XMvyay+uPrND5waSsJPlczfJrL64+s8rmX5NZfXH1mh84NJWEnyuZvk1l9cfWeVzL8msvrj6zQ+cGkrCT5XMvyay+uPrPK5m+TWX1x9ZofODSVhJ8rmX5NZfXH1nlczfJrL64+s0PnBpKwk+VzL8msvrj6zyuZfk1l9cfWaHzg0lYSfK5m+TWX1x9Z5XMvyay+uPrND5waSsJPlczfJrL64+s8rmX5NZfXH1mh84NJWEnyuZvk1l9cfWeVzL8msvrj6zQ+cGkrCLPiGNW1xbU7yhayyV6stPhk4Yx+GPw/wCtacVUzS5iecAS5AAAAAAAAAAAAAAAAAAE3MuA2easuYrljEKlana4vZV7CvPRjCFSWnVpxkmjLGMIwhNwTR4OGEYcP+qKkA+b0dZDwjRlk3D8kYDc3lexw3yvkql3PLNWm8pVnqzcaMsssI/pTxhDghD4OD+KPpJ0K5H0oV7PE8coXlljWG8T2BjOGXEbe9teLUlqQ4k8OGEeCaEeDjSzcXjTRl4sYxi+8HPPPPzjm+SNBOV8mZomzrd49mTNOOy20LS1v8x4hC9rWVHhmjNLRjxZeJxuPNCMfhjwRmhCMITTwm6QBMzN4JOLcq4X05/wqyTi3KuF9Of8KrPF9eCarlYBCgAAAAAAAAAAAAAAAAAAAAAAAAAAABJq85qO6x7ZlZJq85qO6x7Zl0duxNSsAhQAAAAAAAAAAAAAAAAAAAAAAAAAAAAk2fOG/wChT7sFZJs+cN/0Kfdgum6diZ7FYBCgAAAAAAAAAAAAAAAAAAAAAAAAAAABJwTznEt6m7YqyTgnnOJb1N2xXThlM3wrAIUAAAAAAAAAAAAAAAAAAAAAAAAAAAAk5m5Km6cqsk5m5Km6cqsucMfr9kxfIAhQAAAAAAAAAAAAAAAAAAAAAAAAAAACTjfnOG71L2wVknG/OcN3qXtgrLqwwmL5AEKAAAAAAAAAAAAAAAAAAAAAAAAAAAASbznDYdCp3YqyTec4bDoVO7FWXXdGxMdoAhQAAAAAAAAAAAAAAAAAAAAAAAAAAACTS5zVt1h2yqyTS5zVt1h2yqy6+zYmkAQoAAAAAAAAAAAAAAAAAAAAAAAAAAABJwnlXFOnJ+JWScJ5VxTpyfiVl13/AE4JpuAEKAAAAAAAAAAAAAAAAAAAAAAAAAAAAScuebXO9T9kFZJy55tc71P2QVl2mKU03ACFAAAAAAAAAAAAAAAAAAAAAAAAAACTmPza23qTsirJOY/NrbepOyK7PFCarlYBCgAAAAAAAAAAAAAAAAAAAAAAAAAAABJxblXC+nP+FWScW5Vwvpz/AIV2eL68E1XKwCFAAAAAAAAAAAAAAAAAAAAAAAAAAAACTV5zUd1j2zKyTV5zUd1j2zLo7dialYBCgAAAAAAAAAAAAAAAAAAAAAAAAAAABJs+cN/0KfdgrJNnzhv+hT7sF03TsTPYrAIUAAAAAAAAAAAAAAAAAAAAAAAAAAAAJOCec4lvU3bFWScE85xLepu2K6cMpm+FYBCgAAAAAAAAAAAAAAAAAAAAAAAAAAABJyzyVL05lZJyzyVL05lxgn9EzfCsAhQAAAAAAAAAAAAAAAAAAAAAAAAAAACTjfnOG71L2wVknG/OcN3qXtgrLqwwmL5AEKAAAAAAAAAAAAAAAAAAAAAAAAEnFuVcL6c/4VZJxblXC+nP+Fdni+vBNVysAhQAAAAAAAAAAAAAAAAAAAAAAAAAAAAk1ec1HdY9sysk1ec1HdY9sy6O3YmpWAQoAAAAAAAAAAAAAAAAAAAAAAAAAAAASbPnDf8AQp92Csk2fOG/6FPuwXTdOxM9isAhQAAAAAAAAAAAAAAAAAAAAAAAAAAAAk4J5ziW9TdsVZJwTznEt6m7Yrpwymb4VgEKAAAAAAAAAAAAAAAAAAAAAAAAAAAASczclTdOVWSczclTdOVWXOGP1+yYvkAQoAAAAAAAAAAAAAAAAAAAAAAAAAAABJxvznDd6l7YKyTjfnOG71L2wVl1YYTF8gCFAAAAAAAAAAAAAAAAAAAAAAAAAAAAJN5zhsOhU7sVZJvOcNh0KndirLrujYmO0AQoAAAAAAAAAAAAAAAAAAAAAAAAAAABJpc5q26w7ZVZJpc5q26w7ZVZdfZsTSAIUAAAAAAAAAAAAAAAAAAAAAAAAAAAAk4TyrinTk/ErJOE8q4p05PxKy67/pwTTcAIUAAAAAAAAAAAAAAAAAAAAAAAAAAAAk5c82ud6n7IKyTlzza53qfsgrLtMUppuAEKAAAAAAAAAAAAAAAAAAAAAAAAAAEnMfm1tvUnZFWScx+bW29SdkV2eKE1XKwCFAAAAAAAAAAAAAAAAAAAAAAAAAAAACTi3KuF9Of8Ksk4tyrhfTn/AArs8X14JquVgEKAAAAAAAAAAAAAAAAAAAAAAAAAAAAEmrzmo7rHtmVkmrzmo7rHtmXR27E1KwCFAAAAAAAAAAAAAAAAAAAAAAAAAAAACTZ84b/oU+7BWSbPnDf9Cn3YLpunYmexWAQoAAAAAAAAAAAAAAAAAAAAAAAAAAAAScE85xLepu2Ksk4J5ziW9TdsV04ZTN8KwCFAAAAAAAAAAAAAAAAAAAAAAAAAAAACTlnkqXpzKyTlnkqXpzLjBP6Jm+FYBCgAAAAAAAAAAAAAAAAAAAAAAAAAAAEnG/OcN3qXtgrJON+c4bvUvbBWXVhhMXyAIUAAAAAAAAAAAAAAAAAAAAAAAAJOLcq4X05/wqyTi3KuF9Of8K7PF9eCarlYBCgAAAAAAAAAAAAAAAAAAAAAAAAAAABJq85qO6x7ZlZJq85qO6x7Zl0duxNSsAhQAAAAAAAAAAAAAAAAAAAAAAAAAAAAk2fOG/6FPuwVkmz5w3/Qp92C6bp2JnsVgEKAAAAAAAAAAAAAAAAAAAAAAAAAAAAEnBPOcS3qbtirJOCec4lvU3bFdOGUzfCsAhQAAAAAAAAAAAAAAAAAAAAAAAAAAACTmbkqbpyqyTmbkqbpyqy5wx+v2TF8gCFAAAAAAAAAAAAAAAAAAAAAAAAAAAAJON+c4bvUvbBWScb85w3epe2CsurDCYvkAQoAAAAAAAAAAAAAAAAAAAAAAAAAAABJvOcNh0KndirJN5zhsOhU7sVZdd0bEx2gCFAAAAAAAAAAAAAAAAAAAAAAAAAAAAJNLnNW3WHbKrJNLnNW3WHbKrLr7NiaQBCgAAAAAAAAAAAAAAAAAAAAAAAAAAAEnCeVcU6cn4lZJwnlXFOnJ+JWXXf9OCabgBCgAAAAAAAAAAAAAAAAAAAAAAAAAAAEnLnm1zvU/ZBWScuebXO9T9kFZdpilNNwAhQAAAAAAAAAAAAAAAAAAAAAAAAAAk5j82tt6k7IqyTmPza23qTsiuzxQmq5WAQoAAAAAAAAAAAAAAAAAAAAAAAAAAAAScW5Vwvpz/hVknFuVcL6c/4V2eL68E1XKwCFAAAAAAAAAAAAAAAAAAAAAAAAAAAACTV5zUd1j2zKyTV5zUd1j2zLo7dialYBCgAAAAAAAAAAAAAAAAAAAAAAAAAAABJs+cN/0KfdgrJNnzhv+hT7sF03TsTPYrAIUAAAAAAAAAAAAAAAAAAAAAAAAAAAAJOCec4lvU3bFWScE85xLepu2K6cMpm+FYBCgAAAAAAAAAAAAAAAAAAAAAAAAAAABJyzyVL05lZJyzyVL05lxgn9EzfCsAhQAAAAAAAAAAAAAAAAAAAAAAAAAAACTjfnOG71L2wVknG/OcN3qXtgrLqwwmL5AEKAAAAAAAAAAAAAAAAAAAAAAAAEnFuVcL6c/wCFWScW5Vwvpz/hXZ4vrwTVcrAIUAAAAAAAAAAAAAAAAAAAAAAAAAAAAJNXnNR3WPbMrJNXnNR3WPbMujt2JqVgEKAAAAAAAAAAAAAAAAAAAAAAAAAAAAEmz5w3/Qp92Csk2fOG/wChT7sF03TsTPYrAIUAAAAAAAAAAAAAAAAAAAAAAAAAAAAJOCec4lvU3bFWScE85xLepu2K6cMpm+FYBCgAAAAAAAAAAAAAAAAAAAAAAAAAAAEnM3JU3TlVknM3JU3TlVlzhj9fsmL5AEKAAAAAAAAAAAAAAAAAAAAAAAAAAAAScb85w3epe2Csk435zhu9S9sFZdWGExfIAhQAAAAAAAAAAAAAAAAAAAAAAAAAAACTec4bDoVO7FWSbznDYdCp3Yqy67o2JjtAEKAAAAAAAAAAAAAAAAAAAAAAAAAAAASaXOatusO2VWSaXOatusO2VWXX2bE0gCFAAAAAAAAAAAAAAAAAAAAAAAAAAAAJOE8q4p05PxKyThPKuKdOT8Ssuu/6cE03ACFAAAAAAAAAAAAAAAAAAAAAAAAAAAAJOXPNrnep+yCsk5c82ud6n7IKy7TFKabgBCgAAAAAAAAAAAAAAAAAAAAAAAAABJzH5tbb1J2RVknMfm1tvUnZFdnihNVysAhQAAAAAAAAAAAAAAAAAAAAAAAAAAAAk4tyrhfTn/CrJOLcq4X05/wrs8X14JquVgEKAAAAAAAAAAAAAAAAAAAAAAAAAAAAEmrzmo7rHtmVkmrzmo7rHtmXR27E1KwCFAAAAAAAAAAAAAAAAAAAAAAAAAAAACTZ84b/AKFPuwVkmz5w3/Qp92C6bp2JnsVgEKAAAAAAAAAAAAAAAAAAAAAAAAAAAAEnBPOcS3qbtirJOCec4lvU3bFdOGUzfCsAhQAAAAAAAAAAAAAAAAAAAAAAAAAAAAk5Z5Kl6cysk5Z5Kl6cy4wT+iZvhWAQoAAAAAAAAAAAAAAAAAAAAAAAAAAABJxvznDd6l7YKyTjfnOG71L2wVl1YYTF8gCFAAAAAAAAAAAAAAAAAAAAAAAACTi3KuF9Of8ACrJOLcq4X05/wrs8X14JquVgEKAAAAAAAAAAAAAAAAAAAAAAAAAAAAEmrzmo7rHtmVkmrzmo7rHtmXR27E1KwCFAAAAAAAAAAAAAAAAAAAAAAAAAAAACTZ84b/oU+7BWSbPnDf8AQp92C6bp2JnsVgEKAAAAAAAAAAAAAAAAAAAAAAAAAAAAEnBPOcS3qbtirJOCec4lvU3bFdOGUzfCsAhQAAAAAAAAAAAAAAAAAAAAAAAAAAACTmbkqbpyqyTmbkqbpyqy5wx+v2TF8gCFAAAAAAAAAAAAAAAAAAAAAAAAAAAAJON+c4bvUvbBWScb85w3epe2CsurDCYvkAQoAAAAAAAAAAAAAAAAAAAAAAAAAAABJvOcNh0KndirJN5zhsOhU7sVZdd0bEx2gCFAAAAAAAAAAAAAAAAAAAAAAAAAAAAJNLnNW3WHbKrJNLnNW3WHbKrLr7NiaQBCgAAAAAAAAAAAAAAAAAAAAAAAAAAAEnCeVcU6cn4lZJwnlXFOnJ+JWXXf9OCabgBCgAAAAAAAAAAAAAAAAAAAAAAAAAAAEnLnm1zvU/ZBWScuebXO9T9kFZdpilNNwAhQAAAAAAAAAAAAAAAAAAAAAAAAAAk5j82tt6k7IqyTmPza23qTsiuzxQmq5WAQoAAAAAAAAAAAAAAAAAAAAAAAAAAAAScW5Vwvpz/hVknFuVcL6c/4V2eL68E1XKwCFAAAAAAAAAAAAAAAAAAAAAAAAAAAACTV5zUd1j2zKyTV5zUd1j2zLo7dialYBCgAAAAAAAAAAAAAAAAAAAAAAAAAAABJs+cN/wBCn3YKyTZ84b/oU+7BdN07Ez2KwCFAAAAAAAAAAAAAAAAAAAAAAAAAAAACTgnnOJb1N2xVknBPOcS3qbtiunDKZvhWAQoAAAAAAAAAAAAAAAAAAAAAAAAAAAAScs8lS9OZWScs8lS9OZcYJ/RM3wrAIUAAAAAAAAAAAAAAAAAAAAAAAAAAAAk435zhu9S9sFZJxvznDd6l7YKy6sMJi+QBCgAAAAAAAAAAAAAAAAAAAAAAABJxblXC+nP+FWScW5Vwvpz/AIV2eL68E1XKwCFAAAAAAAAAAAAAAAAAAAAAAAAAAAACTV5zUd1j2zKyTV5zUd1j2zLo7dialYBCgAAAAAAAAAAAAAAAAAAAAAAAAAAABJs+cN/0KfdgrJNnzhv+hT7sF03TsTPYrAIUAAAAAAAAAAAAAAAAAAAAAAAAAAAAJOCec4lvU3bFWScE85xLepu2K6cMpm+FYBCgAAAAAAAAAAAAAAAAAAAAAAAAAAAEnM3JU3TlVknM3JU3TlVlzhj9fsmL5AEKAAAAAAAAAAAAAAAAAAAAAAAAAAAAScb85w3epe2Csk435zhu9S9sFZdWGExfIAhQAAAAAAAAAAAAAAAAAAAAAAAAAAACTec4bDoVO7FWSbznDYdCp3Yqy67o2JjtAEKAAAAAAAAAAAAAAAAAAAAAAAAAAAASaXOatusO2VWSaXOatusO2VWXX2bE0gCFAAAAAAAAAAAAAAAAAAAAAAAAAAAAJOE8q4p05PxKyThPKuKdOT8Ssuu/6cE03ACFAAAAAAAAAAAAAAAAAAAAAAAAAAAAJOXPNrnep+yCsk5c82ud6n7IKy7TFKabgBCgAAAAAAAAAAAAAAAAAAAAAAAAABJzH5tbb1J2RVknMfm1tvUnZFdnihNVysAhQAAAAAAAAAAAAAAAAAAAAAAAAAAAAk4tyrhfTn/CrJOLcq4X05/wrs8X14JquVgEKAAAAAAAAAAAAAAAAAAAAAAAAAAAAEmrzmo7rHtmVkmrzmo7rHtmXR27E1KwCFAAAAAAAAAAAAAAAAAAAAAAAAAAAACTZ84b/oU+7BWSbPnDf9Cn3YLpunYmexWAQoAAAAAAAAAAAAAAAAAAAAAAAAAAAAScE85xLepu2Ksk4J5ziW9TdsV04ZTN8KwCFAAAAAAAAAAAAAAAAAAAAAAAAAAAACTlnkqXpzKyTlnkqXpzLjBP6Jm+FYBCgAAAAAAAAAAAAAAAAAAAAAAAAAAAEnG/OcN3qXtgrJON+c4bvUvbBWXVhhMXyAIUAAAAAAAAAAAAAAAAAAAAAAAAJOLcq4X05/wqyTi3KuF9Of8ACuzxfXgmq5WAQoAAAAAAAAAAAAAAAAAAAAAAAAAAAASavOajuse2ZWSavOajuse2ZdHbsTUrAIUAAAAAAAAAAAAAAAAAAAAAAAAAAAAJNnzhv+hT7sFZJs+cN/0Kfdgum6diZ7FYBCgAAAAAAAAAAAAAAAAAAAAAAAAAAABJwTznEt6m7YqyTgnnOJb1N2xXThlM3wrAIUAAAAAAAAAAAAAAAAAAAAAAAAAAAAk5m5Km6cqsk5m5Km6cqsucMfr9kxfIAhQAAAAAAAAAAAAAAAAAAAAAAAAAAACTjfnOG71L2wVknG/OcN3qXtgrLqwwmL5AEKAAAAAAAAAAAAAAAAAAAAAAAAAAAASbznDYdCp3YqyTec4bDoVO7FWXXdGxMdoAhQAAAAAAAAAAAAAAAAAAAAAAAAAAACTS5zVt1h2yqyTS5zVt1h2yqy6+zYmkAQoAAAAAAAAAAAAAAAAAAAAAAAAAAABJwnlXFOnJ+JWScJ5VxTpyfiVl13/Tgmm4AQoAAAAAAAAAAAAAAAAAAAAAAAAAAABJy55tc71P2QVknLnm1zvU/ZBWXaYpTTcAIUAAAAAAAAAAAAAAAAAAAAAAAAAAJOY/NrbepOyKsk5j82tt6k7Irs8UJquVgEKAAAAAAAAAAAAAAAAAAAAAAAAAAAAEnFuVcL6c/wCFWScW5Vwvpz/hXZ4vrwTVcrAIUAAAAAAAAAAAAAAAAAAAAAAAAAAAAJNXnNR3WPbMrJNXnNR3WPbMujt2JqVgEKAAAAAAAAAAAAAAAAAAAAAAAAAAAAEmz5w3/Qp92Csk2fOG/wChT7sF03TsTPYrAIUAAAAAAAAAAAAAAAAAAAAAAAAAAAAJOCec4lvU3bFWScE85xLepu2K6cMpm+FYBCgAAAAAAAAAAAAAAAAAAAAAAAAAAABJyzyVL05lZJyzyVL05lxgn9EzfCsAhQAAAAAAAAAAAAAAAAAAAAAAAAAAACTjfnOG71L2wVknG/OcN3qXtgrLqwwmL5AEKAAAAAAAAAAAAAAAAAAAAAAAAEnFuVcL6c/4VZJxblXC+nP+Fdni+vBNVysAhQAAAAAAAAAAAAAAAAAAAAAAAAAAAAk1ec1HdY9sysk1ec1HdY9sy6O3YmpWAQoAAAAAAAAAAAAAAAAAAAAAAAAAAAASbPnDf9Cn3YKyTZ84b/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8ApwTTcAIUAAAAAAAAAAAAAAAAAAAAAAAAAAAAk5c82ud6n7IKyTlzza53qfsgrLtMUppuAEKAAAAAAAAAAAAAAAAAAAAAAAAAAEnMfm1tvUnZFWScx+bW29SdkV2eKE1XKwCFAAAAAAAAAAAAAAAAAAAAAAAAAAAACTi3KuF9Of8ACrJOLcq4X05/wrs8X14JquVgEKAAAAAAAAAAAAAAAAAAAAAAAAAAAAEmrzmo7rHtmVkmrzmo7rHtmXR27E1KwCFAAAAAAAAAAAAAAAAAAAAAAAAAAAACTZ84b/oU+7BWSbPnDf8AQp92C6bp2JnsVgEKAAAAAAAAAAAAAAAAAAAAAAAAAAAAEnBPOcS3qbtirJOCec4lvU3bFdOGUzfCsAhQAAAAAAAAAAAAAAAAAAAAAAAAAAAAk5Z5Kl6cysk5Z5Kl6cy4wT+iZvhWAQoAAAAAAAAAAAAAAAAAAAAAAAAAAABJxvznDd6l7YKyTjfnOG71L2wVl1YYTF8gCFAAAAAAAAAAAAAAAAAAAAAAAACTi3KuF9Of8Ksk4tyrhfTn/CuzxfXgmq5WAQoAAAAAAAAAAAAAAAAAAAAAAAAAAAASavOajuse2ZWSavOajuse2ZdHbsTUrAIUAAAAAAAAAAAAAAAAAAAAAAAAAAAAJNnzhv8AoU+7BWSbPnDf9Cn3YLpunYmexWAQoAAAAAAAAAAAAAAAAAAAAAAAAAAAAScE85xLepu2Ksk4J5ziW9TdsV04ZTN8KwCFAAAAAAAAAAAAAAAAAAAAAAAAAAAAJOZuSpunKrJOZuSpunKrLnDH6/ZMXyAIUAAAAAAAAAAAAAAAAAAAAAAAAAAAAk435zhu9S9sFZJxvznDd6l7YKy6sMJi+QBCgAAAAAAAAAAAAAAAAAAAAAAAAAAAEm85w2HQqd2Ksk3nOGw6FTuxVl13RsTHaAIUAAAAAAAAAAAAAAAAAAAAAAAAAAAAk0uc1bdYdsqsk0uc1bdYdsqsuvs2JpAEKAAAAAAAAAAAAAAAAAAAAAAAAAAAAScJ5VxTpyfiVknCeVcU6cn4lZdd/wBOCabgBCgAAAAAAAAAAAAAAAAAAAAAAAAAAAEnLnm1zvU/ZBWScuebXO9T9kFZdpilNNwAhQAAAAAAAAAAAAAAAAAAAAAAAAAAk5j82tt6k7IqyTmPza23qTsiuzxQmq5WAQoAAAAAAAAAAAAAAAAAAAAAAAAAAAAScW5Vwvpz/hVknFuVcL6c/wCFdni+vBNVysAhQAAAAAAAAAAAAAAAAAAAAAAAAAAAAk1ec1HdY9sysk1ec1HdY9sy6O3YmpWAQoAAAAAAAAAAAAAAAAAAAAAAAAAAAASbPnDf9Cn3YKyTZ84b/oU+7BdN07Ez2KwCFAAAAAAAAAAAAAAAAAAAAAAAAAAAACTgnnOJb1N2xVknBPOcS3qbtiunDKZvhWAQoAAAAAAAAAAAAAAAAAAAAAAAAAAAAScs8lS9OZWScs8lS9OZcYJ/RM3wrAIUAAAAAAAAAAAAAAAAAAAAAAAAAAAAk435zhu9S9sFZJxvznDd6l7YKy6sMJi+QBCgAAAAAAAAAAAAAAAAAAAAAAABJxblXC+nP+FWScW5Vwvpz/hXZ4vrwTVcrAIUAAAAAAAAAAAAAAAAAAAAAAAAAAAAJNXnNR3WPbMrJNXnNR3WPbMujt2JqVgEKAAAAAAAAAAAAAAAAAAAAAAAAAAAAEmz5w3/AEKfdgrJNnzhv+hT7sF03TsTPYrAIUAAAAAAAAAAAAAAAAAAAAAAAAAAAAJOCec4lvU3bFWScE85xLepu2K6cMpm+FYBCgAAAAAAAAAAAAAAAAAAAAAAAAAAAEnM3JU3TlVknM3JU3TlVlzhj9fsmL5AEKAAAAAAAAAAAAAAAAAAAAAAAAAAAAScb85w3epe2Csk435zhu9S9sFZdWGExfIAhQAAAAAAAAAAAAAAAAAAAAAAAAAAACTec4bDoVO7FWSbznDYdCp3Yqy67o2JjtAEKAAAAAAAAAAAAAAAAAAAAAAAAAAAASaXOatusO2VWSaXOatusO2VWXX2bE0gCFAAAAAAAAAAAAAAAAAAAAAAAAAAAAJOE8q4p05PxKyThPKuKdOT8Ssuu/6cE03ACFAAAAAAAAAAAAAAAAAAAAAAAAAAAAJOXPNrnep+yCsk5c82ud6n7IKy7TFKabgBCgAAAAAAAAAAAAAAAAAAAAAAAAABJzH5tbb1J2RVknMfm1tvUnZFdnihNVysAhQAAAAAAAAAAAAAAAAAAAAAAAAAAAAk4tyrhfTn/CrJOLcq4X05/wAK7PF9eCarlYBCgAAAAAAAAAAAAAAAAAAAAAAAAAAABJq85qO6x7ZlZJq85qO6x7Zl0duxNSsAhQAAAAAAAAAAAAAAAAAAAAAAAAAAAAk2fOG/6FPuwVkmz5w3/Qp92C6bp2JnsVgEKAAAAAAAAAAAAAAAAAAAAAAAAAAAAEnBPOcS3qbtirJOCec4lvU3bFdOGUzfCsAhQAAAAAAAAAAAAAAAAAAAAAAAAAAAAk5Z5Kl6cysk5Z5Kl6cy4wT+iZvhWAQoAAAAAAAAAAAAAAAAAAAAAAAAAAABJxvznDd6l7YKyTjfnOG71L2wVl1YYTF8gCFAAAAAAAAAAAAAAAAAAAAAAAACTi3KuF9Of8Ksk4tyrhfTn/CuzxfXgmq5WAQoAAAAAAAAAAAAAAAAAAAAAAAAAAAASavOajuse2ZWSavOajuse2ZdHbsTUrAIUAAAAAAAAAAAAAAAAAAAAAAAAAAAAJNnzhv+hT7sFZJs+cN/0Kfdgum6diZ7FYBCgAAAAAAAAAAAAAAAAAAAAAAAAAAABJwTznEt6m7YqyTgnnOJb1N2xXThlM3wrAIUAAAAAAAAAAAAAAAAAAAAAAAAAAAAk5m5Km6cqsk5m5Km6cqsucMfr9kxfIAhQAAAAAAAAAAAAAAAAAAAAAAAAAAACTjfnOG71L2wVknG/OcN3qXtgrLqwwmL5AEKAAAAAAAAAAAAAAAAAAAAAAAAAAAASbznDYdCp3YqyTec4bDoVO7FWXXdGxMdoAhQAAAAAAAAAAAAAAAAAAAAAAAAAAACTS5zVt1h2yqyTS5zVt1h2yqy6+zYmkAQoAAAAAAAAAAAAAAAAAAAAAAAAAAABJwnlXFOnJ+JWScJ5VxTpyfiVl13/Tgmm4AQoAAAAAAAAAAAAAAAAAAAAAAAAAAABJy55tc71P2QVknLnm1zvU/ZBWXaYpTTcAIUAAAAAAAAAAAAAAAAAAAAAAAAAAJOY/NrbepOyKsk5j82tt6k7Irs8UJquVgEKAAAAAAAAAAAAAAAAAAAAAAAAAAAAEnFuVcL6c/4VZJxblXC+nP+Fdni+vBNVysAhQAAAAAAAAAAAAAAAAAAAAAAAAAAAAk1ec1HdY9sysk1ec1HdY9sy6O3YmpWAQoAAAAAAAAAAAAAAAAAAAAAAAAAAAASbPnDf9Cn3YKyTZ84b/oU+7BdN07Ez2KwCFAAAAAAAAAAAAAAAAAAAAAAAAAAAACTgnnOJb1N2xVknBPOcS3qbtiunDKZvhWAQoAAAAAAAAAAAAAAAAAAAAAAAAAAAAScs8lS9OZWScs8lS9OZcYJ/RM3wrAIUAAAAAAAAAAAAAAAAAAAAAAAAAAAAk435zhu9S9sFZJxvznDd6l7YKy6sMJi+QBCgAAAAAAAAAAAAAAAAAAAAAAABJxblXC+nP8AhVknFuVcL6c/4V2eL68E1XKwCFAAAAAAAAAAAAAAAAAAAAAAAAAAAACTV5zUd1j2zKyTV5zUd1j2zLo7dialYBCgAAAAAAAAAAAAAAAAAAAAAAAAAAABJs+cN/0KfdgrJNnzhv8A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+nBNNwAhQAAAAAAAAAAAAAAAAAAAAAAAAAAACTlzza53qfsgrJOXPNrnep+yCsu0xSmm4AQoAAAAAAAAAAAAAAAAAAAAAAAAAAScx+bW29SdkVZJzH5tbb1J2RXZ4oTVcrAIUAAAAAAAAAAAAAAAAAAAAAAAAAAAAJOLcq4X05/wqyTi3KuF9Of8K7PF9eCarlYBCgAAAAAAAAAAAAAAAAAAAAAAAAAAABJq85qO6x7ZlZJq85qO6x7Zl0duxNSsAhQAAAAAAAAAAAAAAAAAAAAAAAAAAAAk2fOG/wChT7sFZJs+cN/0Kfdgum6diZ7FYBCgAAAAAAAAAAAAAAAAAAAAAAAAAAABJwTznEt6m7YqyTgnnOJb1N2xXThlM3wrAIUAAAAAAAAAAAAAAAAAAAAAAAAAAAAJOWeSpenMrJOWeSpenMuME/omb4VgEKAAAAAAAAAAAAAAAAAAAAAAAAAAAAScb85w3epe2Csk435zhu9S9sFZdWGExfIAhQAAAAAAAAAAAAAAAAAAAAAAAAk4tyrhfTn/AAqyTi3KuF9Of8K7PF9eCarlYBCgAAAAAAAAAAAAAAAAAAAAAAAAAAABJq85qO6x7ZlZJq85qO6x7Zl0duxNSsAhQAAAAAAAAAAAAAAAAAAAAAAAAAAAAk2fOG/6FPuwVkmz5w3/AEKfdgum6diZ7FYBCgAAAAAAAAAAAAAAAAAAAAAAAAAAABJwTznEt6m7YqyTgnnOJb1N2xXThlM3wrAIUAAAAAAAAAAAAAAAAAAAAAAAAAAAAk5m5Km6cqsk5m5Km6cqsucMfr9kxfIAhQAAAAAAAAAAAAAAAAAAAAAAAAAAACTjfnOG71L2wVknG/OcN3qXtgrLqwwmL5AEKAAAAAAAAAAAAAAAAAAAAAAAAAAAASbznDYdCp3YqyTec4bDoVO7FWXXdGxMdoAhQAAAAAAAAAAAAAAAAAAAAAAAAAAACTS5zVt1h2yqyTS5zVt1h2yqy6+zYmkAQoAAAAAAAAAAAAAAAAAAAAAAAAAAABJwnlXFOnJ+JWScJ5VxTpyfiVl13/Tgmm4AQoAAAAAAAAAAAAAAAAAAAAAAAAAAABJy55tc71P2QVknLnm1zvU/ZBWXaYpTTcAIUAAAAAAAAAAAAAAAAAAAAAAAAAAJOY/NrbepOyKsk5j82tt6k7Irs8UJquVgEKAAAAAAAAAAAAAAAAAAAAAAAAAAAAEnFuVcL6c/4VZJxblXC+nP+Fdni+vBNVysAhQAAAAAAAAAAAAAAAAAAAAAAAAAAAAk1ec1HdY9sysk1ec1HdY9sy6O3YmpWAQoAAAAAAAAAAAAAAAAAAAAAAAAAAAASbPnDf8AQp92Csk2fOG/6FPuwXTdOxM9isAhQAAAAAAAAAAAAAAAAAAAAAAAAAAAAk4J5ziW9TdsVZJwTznEt6m7Yrpwymb4VgEKAAAAAAAAAAAAAAAAAAAAAAAAAAAAEnLPJUvTmVknLPJUvTmXGCf0TN8KwCFAAAAAAAAAAAAAAAAAAAAAAAAAAAAJON+c4bvUvbBWScb85w3epe2CsurDCYvkAQoAAAAAAAAAAAAAAAAAAAAAAAAScW5Vwvpz/hVknFuVcL6c/wCFdni+vBNVysAhQAAAAAAAAAAAAAAAAAAAAAAAAAAAAk1ec1HdY9sysk1ec1HdY9sy6O3YmpWAQoAAAAAAAAAAAAAAAAAAAAAAAAAAAASbPnDf9Cn3YKyTZ84b/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+nBNNwAhQAAAAAAAAAAAAAAAAAAAAAAAAAAACTlzza53qfsgrJOXPNrnep+yCsu0xSmm4AQoAAAAAAAAAAAAAAAAAAAAAAAAAAScx+bW29SdkVZJzH5tbb1J2RXZ4oTVcrAIUAAAAAAAAAAAAAAAAAAAAAAAAAAAAJOLcq4X05/wqyTi3KuF9Of8K7PF9eCarlYBCgAAAAAAAAAAAAAAAAAAAAAAAAAAABJq85qO6x7ZlZJq85qO6x7Zl0duxNSsAhQAAAAAAAAAAAAAAAAAAAAAAAAAAAAk2fOG/6FPuwVkmz5w3/Qp92C6bp2JnsVgEKAAAAAAAAAAAAAAAAAAAAAAAAAAAAEnBPOcS3qbtirJOCec4lvU3bFdOGUzfCsAhQAAAAAAAAAAAAAAAAAAAAAAAAAAAAk5Z5Kl6cysk5Z5Kl6cy4wT+iZvhWAQoAAAAAAAAAAAAAAAAAAAAAAAAAAABJxvznDd6l7YKyTjfnOG71L2wVl1YYTF8gCFAAAAAAAAAAAAAAAAAAAAAAAACTi3KuF9Of8Ksk4tyrhfTn/AArs8X14JquVgEKAAAAAAAAAAAAAAAAAAAAAAAAAAAAEmrzmo7rHtmVkmrzmo7rHtmXR27E1KwCFAAAAAAAAAAAAAAAAAAAAAAAAAAAACTZ84b/oU+7BWSbPnDf9Cn3YLpunYmexWAQoAAAAAAAAAAAAAAAAAAAAAAAAAAAAScE85xLepu2Ksk4J5ziW9TdsV04ZTN8KwCFAAAAAAAAAAAAAAAAAAAAAAAAAAAAJOZuSpunKrJOZuSpunKrLnDH6/ZMXyAIUAAAAAAAAAAAAAAAAAAAAAAAAAAAAk435zhu9S9sFZJxvznDd6l7YKy6sMJi+QBCgAAAAAAAAAAAAAAAAAAAAAAAAAAAEm85w2HQqd2Ksk3nOGw6FTuxVl13RsTHaAIUAAAAAAAAAAAAAAAAAAAAAAAAAAAAk0uc1bdYdsqsk0uc1bdYdsqsuvs2JpAEKAAAAAAAAAAAAAAAAAAAAAAAAAAAAScJ5VxTpyfiVknCeVcU6cn4lZdd/04JpuAEKAAAAAAAAAAAAAAAAAAAAAAAAAAAAScuebXO9T9kFZJy55tc71P2QVl2mKU03ACFAAAAAAAAAAAAAAAAAAAAAAAAAACTmPza23qTsirJOY/NrbepOyK7PFCarlYBCgAAAAAAAAAAAAAAAAAAAAAAAAAAABJxblXC+nP8AhVknFuVcL6c/4V2eL68E1XKwCFAAAAAAAAAAAAAAAAAAAAAAAAAAAACTV5zUd1j2zKyTV5zUd1j2zLo7dialYBCgAAAAAAAAAAAAAAAAAAAAAAAAAAABJs+cN/0KfdgrJNnzhv8AoU+7BdN07Ez2KwCFAAAAAAAAAAAAAAAAAAAAAAAAAAAACTgnnOJb1N2xVknBPOcS3qbtiunDKZvhWAQoAAAAAAAAAAAAAAAAAAAAAAAAAAAAScs8lS9OZWScs8lS9OZcYJ/RM3wrAIUAAAAAAAAAAAAAAAAAAAAAAAAAAAAk435zhu9S9sFZJxvznDd6l7YKy6sMJi+QBCgAAAAAAAAAAAAAAAAAAAAAAABJxblXC+nP+FWScW5Vwvpz/hXZ4vrwTVcrAIUAAAAAAAAAAAAAAAAAAAAAAAAAAAAJNXnNR3WPbMrJNXnNR3WPbMujt2JqVgEKAAAAAAAAAAAAAAAAAAAAAAAAAAAAEmz5w3/Qp92Csk2fOG/6FPuwXTdOxM9isAhQAAAAAAAAAAAAAAAAAAAAAAAAAAAAk4J5ziW9TdsVZJwTznEt6m7Yrpwymb4VgEKAAAAAAAAAAAAAAAAAAAAAAAAAAAASczclTdOVWSczclTdOVWXOGP1+yYvkAQoAAAAAAAAAAAAAAAAAAAAAAAAAAABJxvznDd6l7YKyTjfnOG71L2wVl1YYTF8gCFAAAAAAAAAAAAAAAAAAAAAAAAAAAAJN5zhsOhU7sVZJvOcNh0KndirLrujYmO0AQoAAAAAAAAAAAAAAAAAAAAAAAAAAABJpc5q26w7ZVZJpc5q26w7ZVZdfZsTSAIUAAAAAAAAAAAAAAAAAAAAAAAAAAAAk4TyrinTk/ErJOE8q4p05PxKy67/AKcE03ACFAAAAAAAAAAAAAAAAAAAAAAAAAAAAJOXPNrnep+yCsk5c82ud6n7IKy7TFKabgBCgAAAAAAAAAAAAAAAAAAAAAAAAABJzH5tbb1J2RVknMfm1tvUnZFdnihNVysAhQAAAAAAAAAAAAAAAAAAAAAAAAAAAAk4tyrhfTn/AAqyTi3KuF9Of8K7PF9eCarlYBCgAAAAAAAAAAAAAAAAAAAAAAAAAAABJq85qO6x7ZlZJq85qO6x7Zl0duxNSsAhQAAAAAAAAAAAAAAAAAAAAAAAAAAAAk2fOG/6FPuwVkmz5w3/AEKfdgum6diZ7FYBCgAAAAAAAAAAAAAAAAAAAAAAAAAAABJwTznEt6m7YqyTgnnOJb1N2xXThlM3wrAIUAAAAAAAAAAAAAAAAAAAAAAAAAAAAJOWeSpenMrJOWeSpenMuME/omb4VgEKAAAAAAAAAAAAAAAAAAAAAAAAAAAAScb85w3epe2Csk435zhu9S9sFZdWGExfIAhQAAAAAAAAAAAAAAAAAAAAAAAAk4tyrhfTn/CrJOLcq4X05/wrs8X14JquVgEKAAAAAAAAAAAAAAAAAAAAAAAAAAAAEmrzmo7rHtmVkmrzmo7rHtmXR27E1KwCFAAAAAAAAAAAAAAAAAAAAAAAAAAAACTZ84b/AKFPuwVkmz5w3/Qp92C6bp2JnsVgEKAAAAAAAAAAAAAAAAAAAAAAAAAAAAEnBPOcS3qbtirJOCec4lvU3bFdOGUzfCsAhQAAAAAAAAAAAAAAAAAAAAAAAAAAACTmbkqbpyqyTmbkqbpyqy5wx+v2TF8gCFAAAAAAAAAAAAAAAAAAAAAAAAAAAAJON+c4bvUvbBWScb85w3epe2CsurDCYvkAQoAAAAAAAAAAAAAAAAAAAAAAAAAAABJvOcNh0KndirJN5zhsOhU7sVZdd0bEx2gCFAAAAAAAAAAAAAAAAAAAAAAAAAAAAJNLnNW3WHbKrJNLnNW3WHbKrLr7NiaQBCgAAAAAAAAAAAAAAAAAAAAAAAAAAAEnCeVcU6cn4lZJwnlXFOnJ+JWXXf8ATgmm4AQoAAAAAAAAAAAAAAAAAAAAAAAAAAABJy55tc71P2QVknLnm1zvU/ZBWXaYpTTcAIUAAAAAAAAAAAAAAAAAAAAAAAAAAJOY/NrbepOyKsk5j82tt6k7Irs8UJquVgEKAAAAAAAAAAAAAAAAAAAAAAAAAAAAEnFuVcL6c/4VZJxblXC+nP8AhXZ4vrwTVcrAIUAAAAAAAAAAAAAAAAAAAAAAAAAAAAJNXnNR3WPbMrJNXnNR3WPbMujt2JqVgEKAAAAAAAAAAAAAAAAAAAAAAAAAAAAEmz5w3/Qp92Csk2fOG/6FPuwXTdOxM9isAhQAAAAAAAAAAAAAAAAAAAAAAAAAAAAk4J5ziW9TdsVZJwTznEt6m7Yrpwymb4VgEKAAAAAAAAAAAAAAAAAAAAAAAAAAAAEnLPJUvTmVknLPJUvTmXGCf0TN8KwCFAAAAAAAAAAAAAAAAAAAAAAAAAAAAJON+c4bvUvbBWScb85w3epe2CsurDCYvkAQoAAAAAAAAAAAAAAAAAAAAAAAAScW5Vwvpz/hVknFuVcL6c/4V2eL68E1XKwCFAAAAAAAAAAAAAAAAAAAAAAAAAAAACTV5zUd1j2zKyTV5zUd1j2zLo7dialYBCgAAAAAAAAAAAAAAAAAAAAAAAAAAABJs+cN/wBCn3YKyTZ84b/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+nBNNwAhQAAAAAAAAAAAAAAAAAAAAAAAAAAACTlzza53qfsgrJOXPNrnep+yCsu0xSmm4AQoAAAAAAAAAAAAAAAAAAAAAAAAAAScx+bW29SdkVZJzH5tbb1J2RXZ4oTVcrAIUAAAAAAAAAAAAAAAAAAAAAAAAAAAAJOLcq4X05/wqyTi3KuF9Of8ACuzxfXgmq5WAQoAAAAAAAAAAAAAAAAAAAAAAAAAAAASavOajuse2ZWSavOajuse2ZdHbsTUrAIUAAAAAAAAAAAAAAAAAAAAAAAAAAAAJNnzhv+hT7sFZJs+cN/0Kfdgum6diZ7FYBCgAAAAAAAAAAAAAAAAAAAAAAAAAAABJwTznEt6m7YqyTgnnOJb1N2xXThlM3wrAIUAAAAAAAAAAAAAAAAAAAAAAAAAAAAJOWeSpenMrJOWeSpenMuME/omb4VgEKAAAAAAAAAAAAAAAAAAAAAAAAAAAAScb85w3epe2Csk435zhu9S9sFZdWGExfIAhQAAAAAAAAAAAAAAAAAAAAAAAAk4tyrhfTn/CrJOLcq4X05/wrs8X14JquVgEKAAAAAAAAAAAAAAAAAAAAAAAAAAAAEmrzmo7rHtmVkmrzmo7rHtmXR27E1KwCFAAAAAAAAAAAAAAAAAAAAAAAAAAAACTZ84b/oU+7BWSbPnDf9Cn3YLpunYmexWAQoAAAAAAAAAAAAAAAAAAAAAAAAAAAAScE85xLepu2Ksk4J5ziW9TdsV04ZTN8KwCFAAAAAAAAAAAAAAAAAAAAAAAAAAAAJOZuSpunKrJOZuSpunKrLnDH6/ZMXyAIUAAAAAAAAAAAAAAAAAAAAAAAAAAAAk435zhu9S9sFZJxvznDd6l7YKy6sMJi+QBCgAAAAAAAAAAAAAAAAAAAAAAAAAAAEm85w2HQqd2Ksk3nOGw6FTuxVl13RsTHaAIUAAAAAAAAAAAAAAAAAAAAAAAAAAAAk0uc1bdYdsqsk0uc1bdYdsqsuvs2JpAEKAAAAAAAAAAAAAAAAAAAAAAAAAAAAScJ5VxTpyfiVknCeVcU6cn4lZdd/04JpuAEKAAAAAAAAAAAAAAAAAAAAAAAAAAAAScuebXO9T9kFZJy55tc71P2QVl2mKU03ACFAAAAAAAAAAAAAAAAAAAAAAAAAACTmPza23qTsirJOY/NrbepOyK7PFCarlYBCgAAAAAAAAAAAAAAAAAAAAAAAAAAABJxblXC+nP+FWScW5Vwvpz/hXZ4vrwTVcrAIUAAAAAAAAAAAAAAAAAAAAAAAAAAAAJNXnNR3WPbMrJNXnNR3WPbMujt2JqVgEKAAAAAAAAAAAAAAAAAAAAAAAAAAAAEmz5w3/Qp92Csk2fOG/6FPuwXTdOxM9isAhQAAAAAAAAAAAAAAAAAAAAAAAAAAAAk4J5ziW9TdsVZJwTznEt6m7Yrpwymb4VgEKAAAAAAAAAAAAAAAAAAAAAAAAAAAAEnLPJUvTmVknLPJUvTmXGCf0TN8KwCFAAAAAAAAAAAAAAAAAAAAAAAAAAAAJON+c4bvUvbBWScb85w3epe2CsurDCYvkAQoAAAAAAAAAAAAAAAAAAAAcIz3pT0k5o0wVNBOiSFng1xh9tTu8ax++oyV5rWjN5GpxrelNHiz8EtWSTgmljGaarwcFOEnlXd2ZNK2Je4vWIw3MWhywvMw56xK2ktsz4FQpeVt58Pj5KSSpWrRj/AKHP+jQ4Jv2YQlpzz8WWMYVqojnlxL9md9IGmrV0xHCscz9mazz/AJOxW5ktLu4kwyjh97ZVuLUm4tKSnNCWbjSw48IzcaEfJRl4aXDCebR7JmlLMuYc954ynlfWHyTeZCyFLcy3M01O4kvbe8xCMKktGnXv6fBLbyRlhUhGWX9KEIzTTcEs0tSlrNzVH4QQJOLcq4X05/wqyTi3KuF9Of8ACWeL68HFVysAhQAAAAAAAAAAAAAAAAAAAAAAAAAAAAk1ec1HdY9sysk1ec1HdY9sy6O3YmpWAQoAAAAAAAAAAAAAAAAAAAAAAAAAAAASbPnDf9Cn3YKyTZ84b/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8ApwTTcAIUAAAAAAAAAAAAAAAAAAAAAAAAAAAAk5c82ud6n7IKyTlzza53qfsgrLtMUppuAEKAAAAAAAAAAAAAAAAAAAAAAAAAAEnMfm1tvUnZFWScx+bW29SdkV2eKE1XKwCFAAAAAAAAAAAAAAAAAAAAAAAAAAAACTi3KuF9Of8ACrJOLcq4X05/wrs8X14JquVgEKAAAAAAAAAAAAAAAAAAAAAAAAAAAAEmrzmo7rHtmVkmrzmo7rHtmXR27E1KwCFAAAAAAAAAAAAAAAAAAAAAAAAAAAACTZ84b/oU+7BWSbPnDf8AQp92C6bp2JnsVgEKAAAAAAAAAAAAAAAAAAAAAAAAAAAAEnBPOcS3qbtirJOCec4lvU3bFdOGUzfCsAhQAAAAAAAAAAAAAAAAAAAAAAAAAAAAk5Z5Kl6cysk5Z5Kl6cy4wT+iZvhWAQoAAAAAAAAAAAAAAAAAAAAAAAAAAABJxvznDd6l7YKyTjfnOG71L2wVl1YYTF8gCFAAAAAAAAAAAAAAAAAAAADNWju8s9BmnPSDh+ky7o4Pa5/vZsYwPFa1SEthXpyVbipPSmrTcEKdWWFxLCMs3BDhl/X+nTjU0q/Hi+DYRmDDquEY9hVniVjX4vlbW7oS1qNTizQml40k0IwjwTQhGHDD4IwhFzE834OJcC1i9J2S9IGSbnQ9o8xmjmnNOZ6lpTsrTB55bmnLLJcS1Zp6laWPkpJZZaE3G4ZuGWEZZpoQk4ZodryDgN5lXIuXMsYhUo1LrCMJs7CvPRjGNOapSoyyTRljGEIxl4ZY8HDCEeD/AFQf7ZfyblDKXsj3K5VwfBvZfE8v7X2NK38rxeHi8fycsONwcabg4f1caP8AtWHMz+HNAIuPUKdzfYdb1YR4k808I8EeD4q0k4tyrhfTn/C5s8Tiq4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fgqYLYy41TsYSz+SmoeUj+l8PDwx9T6VJq85qO6x7ZlUV1Tz/AIuJpg9zOFfEqfbPczhXxKn21YT0lfe5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34LfBbGpi13ZzSz+ToyyRl/S+H4YQ4e19Kk2fOG/6FPuwVTXVzT+LiaY/A9zOFfEqfbPczhXxKn21YT0lfe5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34MMwWxuq15JVln4KFeanJwTcHwQjF9Kk4J5ziW9TdsVRXVzT+LiaY54PczhXxKn2z3M4V8Sp9tWE9JX3ud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nzWNYLY2NjG4t5Z4TwmhD4ZuF+/3M4V8Sp9szNyVN05VZU11aMTzuIpjnSfczhXxKn2z3M4V8Sp9tWE9JX3ud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nzWJ4LY2tazkpSz8FevLTn4ZuH4Ixg/f7mcK+JU+2Y35zhu9S9sFZU11aMfi4imOeUn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81cYLY08WtLOWWfydaWeM36Xw/BCPB2P3+5nCviVPtl5zhsOhU7sVZVVdURH4uIpj8Un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81TwWxmxqpYxln8lLQ8pD9L4eHhh637/czhXxKn2ylzmrbrDtlVlVV1Rzfi4imEn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81YYLY3F9fW9SWfiUJpYScE3+3h9T9/uZwr4lT7ZhPKuKdOT8SsquuqJvcU0xzJPuZwr4lT7Z7mcK+JU+2rCekr73OjHck+5nCviVPtnuZwr4lT7asHSV95ox3JPuZwr4lT7Z7mcK+JU+2rB0lfeaMdyT7mcK+JU+2e5nCviVPtqwdJX3mjHck+5nCviVPtnuZwr4lT7asHSV95ox3JPuZwr4lT7Z7mcK+JU+2rB0lfeaMdyT7mcK+JU+2e5nCviVPtqwdJX3mjHck+5nCviVPtnuZwr4lT7asHSV95ox3JPuZwr4lT7Z7mcK+JU+2rB0lfeaMdyT7mcK+JU+2e5nCviVPtqwdJX3mjHck+5nCviVPtnuZwr4lT7asHSV95ox3JPuZwr4lT7Z7mcK+JU+2rB0lfeaMdyT7mcK+JU+2e5nCviVPtqwdJX3mjHck+5nCviVPtnuZwr4lT7asHSV95ox3JPuZwr4lT7Z7mcK+JU+2rB0lfeaMdz5rB8Fsb2jWnryzxjJXmpw4JuD4IQh637/czhXxKn2zLnm1zvU/ZBWVXXVFU80uKaYmEn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t+DGMFsbKjRnoSzwjPXlpx4ZuH4Iwj6n0qTmPza23qTsiqiuqao/FxVTHMe5nCviVPtnuZwr4lT7asJ6Svvc6MdyT7mcK+JU+2e5nCviVPtqwdJX3mjHck+5nCviVPtnuZwr4lT7asHSV95ox3JPuZwr4lT7Z7mcK+JU+2rB0lfeaMdyT7mcK+JU+2e5nCviVPtqwdJX3mjHck+5nCviVPtnuZwr4lT7asHSV95ox3JPuZwr4lT7Z7mcK+JU+2rB0lfeaMdyT7mcK+JU+2e5nCviVPtqwdJX3mjHck+5nCviVPtnuZwr4lT7asHSV95ox3JPuZwr4lT7Z7mcK+JU+2rB0lfeaMdyT7mcK+JU+2e5nCviVPtqwdJX3mjHck+5nCviVPtnuZwr4lT7asHSV95ox3JPuZwr4lT7Z7mcK+JU+2rB0lfeaMdyT7mcK+JU+2e5nCviVPtqwdJX3mjHck+5nCviVPtnuZwr4lT7asHSV95ox3JPuZwr4lT7b8F/gtjb31jb05Z+JXmmhPwzf7OD1vpUnFuVcL6c/4VUV1TN7iqmOY9zOFfEqfbPczhXxKn21YT0lfe5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34KmC2MuNU7GEs/kpqHlI/pfDw8MfU+lSavOajuse2ZVFdU8/4uJpg9zOFfEqfbPczhXxKn21YT0lfe5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34LfBbGpi13ZzSz+ToyyRl/S+H4YQ4e19Kk2fOG/wChT7sFU11c0/i4mmPwPczhXxKn2z3M4V8Sp9tWE9JX3ud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t+DDMFsbqteSVZZ+ChXmpycE3B8EIxfSpOCec4lvU3bFUV1c0/i4mmOeD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fgwXBbG+sYXFxLPGeM0YfBNwPpUnLPJUvTmVFdWjM87iaY5z3M4V8Sp9s9zOFfEqfbVhPSV97n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J9zOFfEqfbPczhXxKn21YOkr7zRjuSfczhXxKn2z3M4V8Sp9tWDpK+80Y7kn3M4V8Sp9s9zOFfEqfbVg6SvvNGO587e4TZ4dd2E9tLNCM9zJCPDNw/64PoknG/OcN3qXtgrOa5maYmSmOaZ5gB1qAAAAAAAAAAAAAAAAAAAAAAAAEnFuVcL6c/4VZJxblXC+nP+Fdni+vBNVysAhQAAAAAAAAAAAAAAAAAAAAAAAAAAAAk1ec1HdY9sysk1ec1HdY9sy6O3YmpWAQoAAAAAAAAAAAAAAAAAAAAAAAAAAAASbPnDf9Cn3YKyTZ84b/oU+7BdN07Ez2KwCFAAAAAAAAAAAAAAAAAAAAAAAAAAAACTgnnOJb1N2xVknBPOcS3qbtiunDKZvhWAQoAAAAAAAAAAAAAAAAAAAAAAAAAAABJzNyVN05VZJzNyVN05VZc4Y/X7Ji+QBCgAAAAAAAAAAAAAAAAAAAAAAAAAAAEnG/OcN3qXtgrJON+c4bvUvbBWXVhhMXyAIUAAAAAAAAAAAAAAAAAAAAAAAAAAAAk3nOGw6FTuxVkm85w2HQqd2Ksuu6NiY7QBCgAAAAAAAAAAAAAAAAAAAAAAAAAAAEmlzmrbrDtlVkmlzmrbrDtlVl19mxNIAhQAAAAAAAAAAAAAAAAAAAAAAAAAAACThPKuKdOT8Ssk4TyrinTk/ErLrv8ApwTTcAIUAAAAAAAAAAAAAAAAAAAAAAAAAAAAk5c82ud6n7IKyTlzza53qfsgrLtMUppuAEKAAAAAAAAAAAAAAAAAAAAAAAAAAEnMfm1tvUnZFWScx+bW29SdkV2eKE1XKwCFAAAAAAAAAAAAAAAAAAAAAAAAAAAACTi3KuF9Of8ACrJOLcq4X05/wrs8X14JquVgEKAAAAAAAAAAAAAAAAAAAAAAAAAAAAEmrzmo7rHtmVkmrzmo7rHtmXR27E1KwCFAAAAAAAAAAAAAAAAAAAAAAAAAAAACTZ84b/oU+7BWSbPnDf8AQp92C6bp2JnsVgEKAAAAAAAAAAAAAAAAAAAAAAAAAAAAEnBPOcS3qbtirJOCec4lvU3bFdOGUzfCsAhQAAAAAAAAAAAAAAAAAAAAAAAAAAAAk5Z5Kl6cysk5Z5Kl6cy4wT+iZvhWAQoAAAAAAAAAAAAAAAAAAAAAAAAAAABJxvznDd6l7YKyTjfnOG71L2wVl1YYTF8gCFAAAAAAAAAAAAAAAAAAAAAAAACTi3KuF9Of8Ksk4tyrhfTn/CuzxfXgmq5WAQoAAAAAAAAAAAAAAAAAAAAAAAAAAAASavOajuse2ZWSavOajuse2ZdHbsTUrAIUAAAAAAAAAAAAAAAAAAAAAAAAAAAAJNnzhv8AoU+7BWSbPnDf9Cn3YLpunYmexWAQoAAAAAAAAAAAAAAAAAAAAAAAAAAAAScE85xLepu2Ksk4J5ziW9TdsV04ZTN8KwCFAAAAAAAAAAAAAAAAAAAAAAAAAAAAJOZuSpunKrJOZuSpunKrLnDH6/ZMXyAIUAAAAAAAAAAAAAAAAAAAAAAAAAAAAk435zhu9S9sFZJxvznDd6l7YKy6sMJi+QBCgAAAAAAAAAAAAAAAAAAAAAAAAAAAEm85w2HQqd2Ksk3nOGw6FTuxVl13RsTHaAIUAAAAAAAAAAAAAAAAAAAAAAAAAAAAk0uc1bdYdsqsk0uc1bdYdsqsuvs2JpAEKAAAAAAAAAAAAAAAAAAAAAAAAAAAAScJ5VxTpyfiVknCeVcU6cn4lZdd/wBOCabgBCgAAAAAAAAAAAAAAAAAAAAAAAAAAAEnLnm1zvU/ZBWScuebXO9T9kFZdpilNNwAhQAAAAAAAAAAAAAAAAAAAAAAAAAAk5j82tt6k7IqyTmPza23qTsiuzxQmq5WAQoAAAAAAAAAAAAAAAAAAAAAAAAAAAAScW5Vwvpz/hVknFuVcL6c/wCFdni+vBNVysAhQAAAAAAAAAAAAAAAAAAAAAAAAAAAAk1ec1HdY9sysk1ec1HdY9sy6O3YmpWAQoAAAAAAAAAAAAAAAAAAAAAAAAAAAASbPnDf9Cn3YKyTZ84b/oU+7BdN07Ez2KwCFAAAAAAAAAAAAAAAAAAAAAAAAAAAACTgnnOJb1N2xVknBPOcS3qbtiunDKZvhWAQoAAAAAAAAAAAAAAAAAAAAAAAAAAAAScs8lS9OZWScs8lS9OZcYJ/RM3wrAIUAAAAAAAAAAAAAAAAAAAAAAAAAAAAk435zhu9S9sFZJxvznDd6l7YKy6sMJi+QBCgAAAAAAAAAAAAAAAAAAAAAAABJxblXC+nP+FWScW5Vwvpz/hXZ4vrwTVcrAIUAAAAAAAAAAAAAAAAAAAAAAAAAAAAJNXnNR3WPbMrJNXnNR3WPbMujt2JqVgEKAAAAAAAAAAAAAAAAAAAAAAAAAAAAEmz5w3/AEKfdgrJNnzhv+hT7sF03TsTPYrAIUAAAAAAAAAAAAAAAAAAAAAAAAAAAAJOCec4lvU3bFWScE85xLepu2K6cMpm+FYBCgAAAAAAAAAAAAAAAAAAAAAAAAAAAEnM3JU3TlVknM3JU3TlVlzhj9fsmL5AEKAAAAAAAAAAAAAAAAAAAAAAAAAAAAScb85w3epe2Csk435zhu9S9sFZdWGExfIAhQAAAAAAAAAAAAAAAAAAAAAAAAAAACTec4bDoVO7FWSbznDYdCp3Yqy67o2JjtAEKAAAAAAAAAAAAAAAAAAAAAAAAAAAASaXOatusO2VWSaXOatusO2VWXX2bE0gCFAAAAAAAAAAAAAAAAAAAAAAAAAAAAJOE8q4p05PxKyThPKuKdOT8Ssuu/6cE03ACFAAAAAAAAAAAAAAAAAAAAAAAAAAAAJOXPNrnep+yCsk5c82ud6n7IKy7TFKabhivS/pe0mZf0mZiwbBs54ja2VrezSUaMlSEZZJeCEeCHDD9XDGLajz708bX807/Huyvv8Ak6yawyrL7Wm3oiqNC6Yif/6jvddtMxEcx/Tvpf8A7/Yp9uX1H9O+l/8Av9in25fU+DHsH8I9nfAo/tp/wxt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95/Tvpf/v9in25fUf076X/AO/2Kfbl9T4MP4R7O+BR/bT/AINKe9pfVj0mZ9zhpFr4XmbNN7iNpJhdavLRrTQjLCeFSnCE3wQ/2TR+tqljDU+2qXXU1fxaLZ7xHP2wssm9rzRY0xTGjT+ERER29zKsZmafxEnMfm1tvUnZFWScx+bW29SdkXx1nihdVysAhQAAAAAAAAAAAAAAAAAAAAAAAAAAAAk4tyrhfTn/AAqyTi3KuF9Of8K7PF9eCarlYBCgAAAAAAAAAAAAAAAAAAAAAAAAAAABJq85qO6x7ZlZJq85qO6x7Zl0duxNSsAhQAAAAAAAAAAAAAAAAAAAAAAAAAAAAk2fOG/6FPuwVkmz5w3/AEKfdgum6diZ7FYBCgAAAAAAAAAAAAAAAAAAAAAAAAAAABJwTznEt6m7YqyTgnnOJb1N2xXThlM3wrAIUAAAAAAAAAAAAAAAAAAAAAAAAAAAAJOWeSpenMrJOWeSpenMuME/omb4VgEKAAAAAAAAAAAAAAAAAAAAAAAAAAAAScb85w3epe2Csk435zhu9S9sFZdWGExfIAhQAAAAAAAAAAAAAAAAAAAAAAAAk4tyrhfTn/CrJOLcq4X05/wrs8X14JquVgEKB/FWrSoSRq1qklOSX9c00YQhD/5MX+Htrhf7ytfvpfWqKaqroH6h+X21wv8AeVr99L6z21wv95Wv30vrc9HX3SP1D8vtrhf7ytfvpfWe2uF/vK1++l9Z0dfdI/UPy+2uF/vK1++l9Z7a4X+8rX76X1nR190j9Q/L7a4X+8rX76X1ntrhf7ytfvpfWdHX3SP1D8vtrhf7ytfvpfWe2uF/vK1++l9Z0dfdI/UPy+2uF/vK1++l9Z7a4X+8rX76X1nR190j9Q/L7a4X+8rX76X1ntrhf7ytfvpfWdHX3SP1D8vtrhf7ytfvpfWe2uF/vK1++l9Z0dfdI/UPy+2uF/vK1++l9Z7a4X+8rX76X1nR190j9Q/L7a4X+8rX76X1ntrhf7ytfvpfWdHX3SP1D8vtrhf7ytfvpfWe2uF/vK1++l9Z0dfdI/UPy+2uF/vK1++l9Z7a4X+8rX76X1nR190j9Q/ilWo3EnlKFWSpJH4ONJNCMPrg/tExzfhIJNXnNR3WPbMrJNXnNR3WPbMujt2JqVgEKAAAAAAAAAAAAAAAAAAAAAAAAAAAAEmz5w3/AEKfdgrJNnzhv+hT7sF03TsTPYrAIUAAAAAAAAAAAAAAAAAAAAAAAAAAAAJOCec4lvU3bFWScE85xLepu2K6cMpm+FYBCgAAAAAAAAAAAAAAAAAAAAAAAAAAAEnM3JU3TlVknM3JU3TlVlzhj9fsmL5AEKAAAAAAAAAAAAAAAAAAAAAAAAAAAAScb85w3epe2Csk435zhu9S9sFZdWGExfIAhQAAAAAAAAAAAAAAAAAAAAAAAAAAACTec4bDoVO7FWSbznDYdCp3Yqy67o2JjtAEKAAAAAAAAAAAAAAAAAAAAAAAAAAAASaXOatusO2VWSaXOatusO2VWXX2bE0gCFAAAAAAAAAAAAAAAAAAAAAAAAAAAAJOE8q4p05PxKyThPKuKdOT8Ssuu/6cE03ACFAAAAAAAAAAAAAAAAAAAAAAAAAAAAJOXPNrnep+yCsk5c82ud6n7IKy7TFKabh596eNr+ad/j3ZXoI8+9PG1/NO/wAe7K9F5M9Y2256odVvdD4MB7WxgAAAAAAAAAAAAAAAAAAAAAHcdT7apddTV/FotnsYan21S66mr+LRbPeDcoeup3afuy7HCJOY/NrbepOyKsk5j82tt6k7IviLPFC6rlYBCgH5fbXC/wB5Wv30vrcxTNV0D9Q/L7a4X+8rX76X1ntrhf7ytfvpfWro6+6R+ofl9tcL/eVr99L6z21wv95Wv30vrOjr7pH6h+X21wv95Wv30vrPbXC/3la/fS+s6OvukfqH5fbXC/3la/fS+s9tcL/eVr99L6zo6+6R+ofl9tcL/eVr99L6z21wv95Wv30vrOjr7pH6h+X21wv95Wv30vrPbXC/3la/fS+s6OvukfqH5fbXC/3la/fS+s9tcL/eVr99L6zo6+6R+ofl9tcL/eVr99L6z21wv95Wv30vrOjr7pH6h+X21wv95Wv30vrPbXC/3la/fS+s6OvukfqH5fbXC/3la/fS+s9tcL/eVr99L6zo6+6R+ofl9tcL/eVr99L6z21wv95Wv30vrOjr7pH6h+X21wv95Wv30vrPbXC/3la/fS+s6OvukfqH+VC6tbnjexrmlV4vBxuJPCbg/jwP9UzEx+Egk4tyrhfTn/CrJOLcq4X05/wqs8X14JquVgEKAAAAAAAAAAAAAAAAAAAAAAAAAAAAEmrzmo7rHtmVkmrzmo7rHtmXR27E1KwCFAAAAAAAAAAAAAAAAAAAAAAAAAAAACTZ84b/AKFPuwVkmz5w3/Qp92C6bp2JnsVgEKAAAAAAAAAAAAAAAAAAAAAAAAAAAAEnBPOcS3qbtirJOCec4lvU3bFdOGUzfCsAhQAAAAAAAAAAAAAAAAAAAAAAAAAAAAk5Z5Kl6cysk5Z5Kl6cy4wT+iZvhWAQoH5ZsTw2WMZZsQtoRhHgjCNWX4P/AKJ7a4X+8rX76X1r6OvuH6h+X21wv95Wv30vrPbXC/3la/fS+s6OvukfqH5fbXC/3la/fS+s9tcL/eVr99L6zo6+6R+ofl9tcL/eVr99L6z21wv95Wv30vrOjr7pH6h+X21wv95Wv30vrPbXC/3la/fS+s6OvukfqH5fbXC/3la/fS+s9tcL/eVr99L6zo6+6R+ofl9tcL/eVr99L6z21wv95Wv30vrOjr7pH6h+X21wv95Wv30vrPbXC/3la/fS+s6OvukfqH5fbXC/3la/fS+s9tcL/eVr99L6zo6+6R+ofl9tcL/eVr99L6z21wv95Wv30vrOjr7pH6h+X21wv95Wv30vrPbXC/3la/fS+s6OvukfqH5fbXC/3la/fS+s9tcL/eVr99L6zo6+6R+ofl9tcL/eVr99L6390b2zuZoyW93RqzQhwxhJUhNHg/2/A4miqPxmB/uAkScb85w3epe2Csk435zhu9S9sFZdWGExfIAhQAAAAAAAAAAAAAAAAAAAAAAAAk4tyrhfTn/CrJOLcq4X05/wrs8X14JquVgEKfA6etj+adxj35Xn69AtPWx/NO4x78rz9e18merrbf8ATDGt74AHpDoAAAAAAAAAAAAAAAAAAAAAAbr1YNimA9O79JququVasGxTAend+k1XVWsmcOtsq8SvzSzqMMCTV5zUd1j2zKyTV5zUd1j2zPyqO3YVKwCFAnY5mLAMs2kl/mLGbLDLapUhRlrXdeWlJNPGEYwlhGaMIcPBLGPB/wAIof8AS5ot+cXLn+ZUfzMmyyPKbenTsrOqqO+ImXHPEPrR8l/S5ot+cXLn+ZUfzH9Lmi35xcuf5lR/M7P4blnwav7Z/wAHPD60fJf0uaLfnFy5/mVH8x/S5ot+cXLn+ZUfzH8Nyz4NX9s/4OeH1o+S/pc0W/OLlz/MqP5j+lzRb84uXP8AMqP5j+G5Z8Gr+2f8HPD60fJf0uaLfnFy5/mVH8x/S5ot+cXLn+ZUfzH8Nyz4NX9s/wCDnh9aPkv6XNFvzi5c/wAyo/mP6XNFvzi5c/zKj+Y/huWfBq/tn/Bzw+tHyX9Lmi35xcuf5lR/Mf0uaLfnFy5/mVH8x/Dcs+DV/bP+Dnh9aPkv6XNFvzi5c/zKj+Y/pc0W/OLlz/MqP5j+G5Z8Gr+2f8HPD60fJf0uaLfnFy5/mVH8x/S5ot+cXLn+ZUfzH8Nyz4NX9s/4OeH1o+S/pc0W/OLlz/MqP5j+lzRb84uXP8yo/mP4blnwav7Z/wAHPD60fJf0uaLfnFy5/mVH8x/S5ot+cXLn+ZUfzH8Nyz4NX9s/4OeH1o+S/pc0W/OLlz/MqP5j+lzRb84uXP8AMqP5j+G5Z8Gr+2f8HPD60fJf0uaLfnFy5/mVH8x/S5ot+cXLn+ZUfzH8Nyz4NX9s/wCDnh9aP87e4oXdvSu7WtJVo1pJalOpJHhlnljDhhGEf9cIwi/0YcxMTzS5Emz5w3/Qp92Csk2fOG/6FPuwVTdOxM9isAhQAAAAAAAAAAAAAAAAAAAAAAAAAAAAk4J5ziW9TdsVZJwTznEt6m7Yrpwymb4VgEKB89i+kTIeAX9TC8czlgtheUYSxqW9ze06dSXhhCMOGWaPDDhhGEf/AJL8f9Lmi35xcuf5lR/My6cgyuumKqbKqYn/APM/4cc8PrR8l/S5ot+cXLn+ZUfzH9Lmi35xcuf5lR/Mr+G5Z8Gr+2f8HPD60fJf0uaLfnFy5/mVH8x/S5ot+cXLn+ZUfzH8Nyz4NX9s/wCDnh9aPkv6XNFvzi5c/wAyo/mP6XNFvzi5c/zKj+Y/huWfBq/tn/Bzw+tHyX9Lmi35xcuf5lR/Mf0uaLfnFy5/mVH8x/Dcs+DV/bP+Dnh9aPkv6XNFvzi5c/zKj+Y/pc0W/OLlz/MqP5j+G5Z8Gr+2f8HPD60fJf0uaLfnFy5/mVH8x/S5ot+cXLn+ZUfzH8Nyz4NX9s/4OeH1o+S/pc0W/OLlz/MqP5j+lzRb84uXP8yo/mP4blnwav7Z/wAHPD60fJf0uaLfnFy5/mVH8x/S5ot+cXLn+ZUfzH8Nyz4NX9s/4OeH1o+S/pc0W/OLlz/MqP5j+lzRb84uXP8AMqP5j+G5Z8Gr+2f8HPD60fJf0uaLfnFy5/mVH8x/S5ot+cXLn+ZUfzH8Nyz4NX9s/wCDnh9aPkv6XNFvzi5c/wAyo/mP6XNFvzi5c/zKj+Y/huWfBq/tn/Bzw+tHyX9Lmi35xcuf5lR/M/ZhGkPIeP39PC8Dzlg2IXlWE0ZKFte06lSaEIRjHglljGPwQhGKasgyuimaqrKqIj/8z/g54fQgMRyk5m5Km6cqsk5m5Km6cqsucMfr9kxfIAhQAAAAAAAAAAAAAAAAAAAAAAAAAAACTjfnOG71L2wVknG/OcN3qXtgrLqwwmL5AEKAAAAAAAAAAAAAAAAAAAAAAAAAAAASbznDYdCp3YqyTec4bDoVO7FWXXdGxMdoAhQAAAAAAAAAAAAAAAAAAAAAAAAAAACTS5zVt1h2yqyTS5zVt1h2yqy6+zYmkBzTTdphraIcPwu+pYBJintjWqUoyTXMaPE4ssI8PDxZuH9bvyLIrf2jlFOS5NHPXVdHPEdnPfPNDmZimOeXSxln369583VH/NI/yj369583VH/NI/yn0n+hPb3wP+1H/sjpaO9qYZZ9+vefN1R/zSP8o9+vefN1R/zSP8o/0J7e+B/2o/8AY6WjvamGWffr3nzdUf8ANI/yj369583VH/NI/wAo/wBCe3vgf9qP/Y6WjvamGWffr3nzdUf80j/KPfr3nzdUf80j/KP9Ce3vgf8Aaj/2Olo72phln369583VH/NI/wAo9+vefN1R/wA0j/KP9Ce3vgf9qP8A2Olo72phln369583VH/NI/yj369583VH/NI/yj/Qnt74H/aj/wBjpaO9qYZZ9+vefN1R/wA0j/KPfr3nzdUf80j/ACj/AEJ7e+B/2o/9jpaO9qYZZ9+vefN1R/zSP8o9+vefN1R/zSP8o/0J7e+B/wBqP/Y6WjvamGWffr3nzdUf80j/ACj369583VH/ADSP8o/0J7e+B/2o/wDY6WjvamGWffr3nzdUf80j/KPfr3nzdUf80j/KP9Ce3vgf9qP/AGOlo72phln369583VH/ADSP8o9+vefN1R/zSP8AKP8AQnt74H/aj/2Olo72phln369583VH/NI/yj369583VH/NI/yj/Qnt74H/AGo/9jpaO9qYZZ9+vefN1R/zSP8AKalljwywjH/XDhfke1fYWX+xdD/zqNHT5+b8Ynn5ubnume+FU1xVc/6A/IUk4TyrinTk/ErJOE8q4p05PxKy67/pwTTcAIUAAAAAAAAAAAAAAAAAAAAAAAAAAAA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+F8xZ4vrwVVcrAIUAAAAAAAAAAAAAAAAAAAAAAAAAAAAJNXnNR3WPbMrJNXnNR3WPbMujt2JqVgEKAAAAAAAAAAAAAAAAAAAAAAAAAAAAEmz5w3/Qp92Csk2fOG/6FPuwXTdOxM9isAhQAAAAAAAAAAAAAAAAAAAAAAAAAAAAk4J5ziW9TdsVZJwTznEt6m7Yrpwymb4VgEKAAAAAAAAAAAAAAAAAAAAAAAAAAAAEnLPJUvTmVknLPJUvTmXGCf0TN8KwCFPOLSVtGzV13fePO+cfR6Sto2auu77x53zjanIeq2e7HCGBN4AynAAAAAAAAAAAAAAAAAAAAA0VqXc68xdX0/EZ1aK1LudeYur6fiPmM8tRZRsjzQuzxw1sA1zZqTjfnOG71L2wVknG/OcN3qXtgrLqwwmL5AEKAAAAAAAAAAAAAAAAAAAAAAAAEnFuVcL6c/4VZJxblXC+nP8A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9Cn3YOum6djiexWAQp83mnSNknJVxQtM1ZitsNq3MkalKWtCb9OWEeCMYRhCMP1on9Peh7+/uG/8Azf5XDddPnDlncq/flZwep+wMxMi9rezrLLLW0riqqJ54jm5vwmY7vk6K7WaauZ6A/wBPeh7+/uG//N/lP6e9D39/cN/+b/K8/h+x7s/Z3xq/+v8AhHTz3PQH+nvQ9/f3Df8A5v8AKf096Hv7+4b/APN/lefwe7P2d8av/r/g6ee56A/096Hv7+4b/wDN/lP6e9D39/cN/wDm/wArz+D3Z+zvjV/9f8HTz3PQH+nvQ9/f3Df/AJv8p/T3oe/v7hv/AM3+V5/B7s/Z3xq/+v8Ag6ee56A/096Hv7+4b/8AN/lP6e9D39/cN/8Am/yvP4Pdn7O+NX/1/wAHTz3PQH+nvQ9/f3Df/m/yn9Peh7+/uG//ADf5Xn8Huz9nfGr/AOv+Dp57noD/AE96Hv7+4b/83+U/p70Pf39w3/5v8rz+D3Z+zvjV/wDX/B089z0B/p70Pf39w3/5v8p/T3oe/v7hv/zf5Xn8Huz9nfGr/wCv+Dp57noD/T3oe/v7hv8A83+U/p70Pf39w3/5v8rz+D3Z+zvjV/8AX/B089z0B/p70Pf39w3/AOb/ACn9Peh7+/uG/wDzf5Xn8Huz9nfGr/6/4OnnuegP9Peh7+/uG/8Azf5T+nvQ9/f3Df8A5v8AK8/g92fs741f/X/B089z0B/p70Pf39w3/wCb/K/2tNOGie/u6NjZ53sK1xc1JaVKnLx4xnnmjwSyw/R/XGMYQefC9o/5+Zb63s/GkdVvyb+z7KyqtIta/wAImf8A+eyNjmLeXpEA8ZZIk4J5ziW9TdsVZJwTznEt6m7Yrpwymb4VgEKYU1odtWOfR2no1Nyp1XWh21Y59HaejU3Kmzeb2qMl8Ojywwa8UgD9hIAAAAAAAAAAAAAAAAAAAA6xqt7aMH+hu/AncndY1W9tGD/Q3fgTvxs4tUZV4dfllVGKG6AGsrOSczclTdOVWSczclTdOVWXOGP1+yYvkAQoAAAAAAAAAAAAAAAAAAAAAAAAAAABJxvznDd6l7YKyTjfnOG71L2wVl1YYTF8gI2c7m4ssn47eWlaejXoYbdVaVSSPBNJPLSmjCaEf9UYRhwubKzm1rps47ZiPqpZHnz/AE6aXv7/AOK/eQ9R/Tppe/v/AIr95D1PRfdn7Q+NR/2/w6Onjuegw8+f6dNL39/8V+8h6j+nTS9/f/FfvIeo92ftD41H/b/B08dz0GHnz/Tppe/v/iv3kPUf06aXv7/4r95D1Huz9ofGo/7f4Onjuegw8+f6dNL39/8AFfvIeo/p00vf3/xX7yHqPdn7Q+NR/wBv8HTx3PQYefP9Oml7+/8Aiv3kPUf06aXv7/4r95D1Huz9ofGo/wC3+Dp47noMPPn+nTS9/f8AxX7yHqP6dNL39/8AFfvIeo92ftD41H/b/B08dz0GHnz/AE6aXv7/AOK/eQ9R/Tppe/v/AIr95D1Huz9ofGo/7f4Onjuegw8+f6dNL39/8V+8h6j+nTS9/f8AxX7yHqPdn7Q+NR/2/wAHTx3PQYefP9Oml7+/+K/eQ9R/Tppe/v8A4r95D1Huz9ofGo/7f4Onjuegw8+f6dNL39/8V+8h6j+nTS9/f/FfvIeo92ftD41H/b/B08dz0GHnz/Tppe/v/iv3kPUf06aXv7/4r95D1Huz9ofGo/7f4Onjuegw8+f6dNL39/8AFfvIeo/p00vf3/xX7yHqPdn7Q+NR/wBv8HTx3PQYefP9Oml7+/8Aiv3kPU1NqvZqzFm/R7eYpmbF7jEbuTF61GWrXm4ZoU4UqMYS/wAOGaMf/kvyPbeZeV+wsknK7a0pqjniOaOfn/HbC6LWK55odgAfGuxJvOcNh0KndirJN5zhsOhU7sVZdd0bEx2gCFAAAAAAAAAAAAAAAAAAAAAAAAAAAAJNLnNW3WHbKrJNLnNW3WHbKrLr7NiaRm/XT5Ayzvlx3JWkGb9dPkDLO+XHclfS5l69yfbPllNrglk8BsWwwAAAAAAAAAAAAAAAAAAAAAB6fU/2Jf4QeYL0+p/sS/wg8m5Uf5T9/oZFh2v6AeSshJwnlXFOnJ+JWScJ5VxTpyfiVl13/Tgmm4AQoAAAAAAAAAAAAAAAAAAAAAAAAAAAB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AKsk4tyrhfTn/C+Ys8X14KquVgEKB+HG8awzLmE3eO4zc+x7GxpRrV6vEmn4kkP1x4JYRjH/5EIue++Z0If32/9Nu/5TNyX2bluW0zXk1jVXEXzTTM8IcTVEXy6gOX++Z0If32/wDTbv8AlHvmdCH99v8A027/AJTJ/gHtb/i2n9lX+HGnT3uoDl/vmdCH99v/AE27/lHvmdCH99v/AE27/lH8A9rf8W0/sq/wadPe6gOX++Z0If32/wDTbv8AlHvmdCH99v8A027/AJR/APa3/FtP7Kv8GnT3uoDl/vmdCH99v/Tbv+Ue+Z0If32/9Nu/5R/APa3/ABbT+yr/AAadPe6gOX++Z0If32/9Nu/5R75nQh/fb/027/lH8A9rf8W0/sq/wadPe6gOX++Z0If32/8ATbv+Ue+Z0If32/8ATbv+UfwD2t/xbT+yr/Bp097qA5f75nQh/fb/ANNu/wCUe+Z0If32/wDTbv8AlH8A9rf8W0/sq/wadPe6gOX++Z0If32/9Nu/5R75nQh/fb/027/lH8A9rf8AFtP7Kv8ABp097qA5f75nQh/fb/027/lHvmdCH99v/Tbv+UfwD2t/xbT+yr/Bp097qA5f75nQh/fb/wBNu/5R75nQh/fb/wBNu/5R/APa3/FtP7Kv8GnT3uoDl/vmdCH99v8A027/AJR75nQh/fb/ANNu/wCUfwD2t/xbT+yr/Bp097qA5f75nQh/fb/027/lHvmdCH99v/Tbv+UfwD2t/wAW0/sq/wAGnT3uoCRlXNmX87YNSzBljEPZuH1pp5JK3kp6fDGWPBNDizwhN8EYf7Fd+ZaWddjXNnaRMVR+ExP4TE90wq8SavOajuse2ZWSavOajuse2Yo7dialYBCnKdZLOeZci6PqONZUxOawvZsSo0I1YUpKnDTmkqRjDgnhGH65Yf6v9TMPvk9Nn9+Kn+Btf5bQmt/sqt+uLfw6rF72rMP2XkOV+yekyixorq0qvxqpiZ7O2YY1rVMVfhLpnvk9Nn9+Kn+Btf5Z75PTZ/fip/gbX+W5mPtP4F7K/wCNZ/2U/wCHVp1d7pnvk9Nn9+Kn+Btf5Z75PTZ/fip/gbX+W5mH8C9lf8az/sp/wadXe6Z75PTZ/fip/gbX+We+T02f34qf4G1/luZh/AvZX/Gs/wCyn/Bp1d7pnvk9Nn9+Kn+Btf5Z75PTZ/fip/gbX+W5mH8C9lf8az/sp/wadXe6Z75PTZ/fip/gbX+We+T02f34qf4G1/luZh/AvZX/ABrP+yn/AAadXe6Z75PTZ/fip/gbX+We+T02f34qf4G1/luZh/AvZX/Gs/7Kf8GnV3ume+T02f34qf4G1/lnvk9Nn9+Kn+Btf5bmYfwL2V/xrP8Asp/wadXe6Z75PTZ/fip/gbX+We+T02f34qf4G1/luZh/AvZX/Gs/7Kf8GnV3ume+T02f34qf4G1/lnvk9Nn9+Kn+Btf5bmYfwL2V/wAaz/sp/wAGnV3ume+T02f34qf4G1/lnvk9Nn9+Kn+Btf5bmYfwL2V/xrP+yn/Bp1d7pnvk9Nn9+Kn+Btf5Z75PTZ/fip/gbX+W5mH8C9lf8az/ALKf8GnV3ume+T02f34qf4G1/lnvk9Nn9+Kn+Btf5bmYfwL2V/xrP+yn/Bp1d70lyRiF5i2TMAxTEK0a11eYXa3FepGEIcepPSlmmm4IcEIcMYxj8C2+c0cbPMr9S2PgSPo2tOV0xTlFpEXaU8WbFwk2fOG/6FPuwVkmz5w3/Qp92DqpunY4nsVgEKAAAAAAAAAAAAAAAAAAAAAAAAAAAAEnBPOcS3qbtirJOCec4lvU3bFdOGUzfCsAhTk+kHWPyZo4zPXyrjWEY1cXVCnTqTT2tKlNTjCeWE0OCM1SWP8Ar/2PnPflaNv7vZl+4t/5zi+tVtkxLdbXwoORPavY+Y/sjLfZ9hlNrTVpV00zP+6b5hjVWtUVTENi+/K0bf3ezL9xb/zj35Wjb+72ZfuLf+cx0P0vd97E/pq/ulPTVNi+/K0bf3ezL9xb/wA49+Vo2/u9mX7i3/nMdB7vvYn9NX90nTVNi+/K0bf3ezL9xb/zj35Wjb+72ZfuLf8AnMdB7vvYn9NX90nTVNi+/K0bf3ezL9xb/wA49+Vo2/u9mX7i3/nMdB7vvYn9NX90nTVNi+/K0bf3ezL9xb/zj35Wjb+72ZfuLf8AnMdB7vvYn9NX90nTVNi+/K0bf3ezL9xb/wA49+Vo2/u9mX7i3/nMdB7vvYn9NX90nTVNi+/K0bf3ezL9xb/zj35Wjb+72ZfuLf8AnMdB7vvYn9NX90nTVNi+/K0bf3ezL9xb/wA49+Vo2/u9mX7i3/nMdB7vvYn9NX90nTVNi+/K0bf3ezL9xb/zj35Wjb+72ZfuLf8AnMdB7vvYn9NX90nTVNi+/K0bf3ezL9xb/wA49+Vo2/u9mX7i3/nMdB7vvYn9NX90nTVNi+/K0bf3ezL9xb/zj35Wjb+72ZfuLf8AnMdB7vvYn9NX90nTVNi+/K0bf3ezL9xb/wA5fyHrL5J0g5qsso4Rg+OULu/8r5Opc0qMtOHEpzVI8MZakY/qkj/q/XwMNuo6sm27Ln8Lz0Ss/P8Aa2Y3sjJMgt8osqatKiiqqP8AdN8UzMOabWqZiG7wHibK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8AoU+7BWSbPnDf9Cn3YOum6djiexWAQpk7XT5w5Z3Kv35WcGj9dPnDlncq/flZwbF5l6iyfZPmlh2uOQB9Q6wAAAAAAAAAAAAAAAAAAABe0f8APzLfW9n40iCvaP8An5lvrez8aRjZZ1a03Z4OYvekQDVVniTgnnOJb1N2xVknBPOcS3qbtiunDKZvhWAQphTWh21Y59HaejU3KnVdaHbVjn0dp6NTcqbN5vaoyXw6PLDBrxSAP2EgAAAAAAAAAAAAAAAAAAADrGq3towf6G78Cdyd1jVb20YP9Dd+BO/Gzi1RlXh1+WVUYoboAays5JzNyVN05VZJzNyVN05VZc4Y/X7Ji+QBCnJcQ1oNFGF39zhl7fYjJcWlaehVlhZTR4s8k0ZZocMPgj8MIvz++v0PfvHEv8DOx7nrnvmHrW78aZDe32HJ37ItbKmuZr55iJxR3brFm2qbe99foe/eOJf4Gc99foe/eOJf4GdiEd3u49j/ANVf90f+p01Tb3vr9D37xxL/AAM576/Q9+8cS/wM7EIe7j2P/VX/AHR/6nTVNve+v0PfvHEv8DOe+v0PfvHEv8DOxCHu49j/ANVf90f+p01Tb3vr9D37xxL/AAM576/Q9+8cS/wM7EIe7j2P/VX/AHR/6nTVNve+v0PfvHEv8DOe+v0PfvHEv8DOxCHu49j/ANVf90f+p01Tb3vr9D37xxL/AAM576/Q9+8cS/wM7EIe7j2P/VX/AHR/6nTVNve+v0PfvHEv8DOe+v0PfvHEv8DOxCHu49j/ANVf90f+p01Tb3vr9D37xxL/AAM576/Q9+8cS/wM7EIe7j2P/VX/AHR/6nTVNve+v0PfvHEv8DOe+v0PfvHEv8DOxCHu49j/ANVf90f+p01Tb3vr9D37xxL/AAM576/Q9+8cS/wM7EIe7j2P/VX/AHR/6nTVNve+v0PfvHEv8DOe+v0PfvHEv8DOxCHu49j/ANVf90f+p01Tb3vr9D37xxL/AAM76vR/pgyXpNu7uzypXu6s9jTlq1o1reNOEsJo8EP1/r/VH6nns0jqV8uZo3S27878TOLMj2b7K9mWuWWE16VMRzc8xzfjMR3R3qotaqquaWrwHkrIScb85w3epe2Csk435zhu9S9sFZdWGExfIhZ85jZi6pu/BmXULPnMbMXVN34MztyPrFnvRxczc83AG1bAAAAAAAAAAAAAAAAAAAAAAAGy9TrZdf8AXlfwaDGjZep1suv+vK/g0Hw3KHqWd6n7u2xxO6gPBWWk3nOGw6FTuxVkm85w2HQqd2Ksuu6NiY7QHz+es64To9yzc5rxyldVLO0mpyzy20ks1ThnnhJDghNGEP1zQ/1ubGxryi0psrKOeqqYiI75m6FTPM+gHDPfh6LP3bmP/CUf5p78PRZ+7cx/4Sj/ADX7n+lfbX/Gq+iOkp73cxwz34eiz925j/wlH+ae/D0Wfu3Mf+Eo/wA0/wBK+2v+NV9DpKe93McM9+Hos/duY/8ACUf5p78PRZ+7cx/4Sj/NP9K+2v8AjVfQ6SnvdzHDPfh6LP3bmP8AwlH+ae/D0Wfu3Mf+Eo/zT/Svtr/jVfQ6SnvdzHDPfh6LP3bmP/CUf5p78PRZ+7cx/wCEo/zT/Svtr/jVfQ6SnvdzHDPfh6LP3bmP/CUf5p78PRZ+7cx/4Sj/ADT/AEr7a/41X0Okp73cxwz34eiz925j/wAJR/mnvw9Fn7tzH/hKP80/0r7a/wCNV9DpKe93McM9+Hos/duY/wDCUf5p78PRZ+7cx/4Sj/NP9K+2v+NV9DpKe93McM9+Hos/duY/8JR/mnvw9Fn7tzH/AISj/NP9K+2v+NV9DpKe93McM9+Hos/duY/8JR/mnvw9Fn7tzH/hKP8ANP8ASvtr/jVfQ6SnvdzHDPfh6LP3bmP/AAlH+ae/D0Wfu3Mf+Eo/zT/Svtr/AI1X0Okp73cxwz34eiz925j/AMJR/mnvw9Fn7tzH/hKP80/0r7a/41X0Okp73cxwz34eiz925j/wlH+a67lTMthnDLthmbC6deS0xGlCtSlrywlnhLGMYfDCEYwhH4P9rCy72Nl/s2iLTK7KaImeaJnvcxVFVysA/MUk0uc1bdYdsqsk0uc1bdYdsqsuvs2JpGb9dPkDLO+XHclaQZv10+QMs75cdyV9LmXr3J9s+WU2uCWTwGxbDAAAAAAAAAAAAAAAAAAAAAAHp9T/AGJf4QeYL0+p/sS/wg8m5Uf5T9/oZFh2v6AeSshJwnlXFOnJ+JWScJ5VxTpyfiVl13/Tgmm4Z11iNOOe9Gud7PAcsVrGW1r4XSu5oV7aFSbyk1WrLH4eH9XBJK0Uxrrj7UMO6ioePXfWZj5Hk+Xe1oscpoiunRq/CY54TazMU88J3vs9LvynCf8AAw9Z77PS78pwn/Aw9bjQ9n/0z7H/AONR/bDF06u92X32el35ThP+Bh6z32el35ThP+Bh63Gg/wBM+x/+NR/bBp1d7svvs9LvynCf8DD1nvs9LvynCf8AAw9bjQf6Z9j/APGo/tg06u92X32el35ThP8AgYes99npd+U4T/gYetxoP9M+x/8AjUf2wadXe7L77PS78pwn/Aw9Z77PS78pwn/Aw9bjQf6Z9j/8aj+2DTq73ZffZ6XflOE/4GHrPfZ6XflOE/4GHrcaD/TPsf8A41H9sGnV3uy++z0u/KcJ/wADD1nvs9LvynCf8DD1uNB/pn2P/wAaj+2DTq73ZffZ6XflOE/4GHrPfZ6XflOE/wCBh63Gg/0z7H/41H9sGnV3uy++z0u/KcJ/wMPWe+z0u/KcJ/wMPW40H+mfY/8AxqP7YNOrvdl99npd+U4T/gYes99npd+U4T/gYetxoP8ATPsf/jUf2wadXe7L77PS78pwn/Aw9Z77PS78pwn/AAMPW40H+mfY/wDxqP7YNOrvdl99npd+U4T/AIGHrPfZ6XflOE/4GHrcaD/TPsf/AI1H9sGnV3tF6NdZPSdmvP2BZcxW5w72HiF7To1vJWkJZoyRj8MIR4fga1ee+g/a3lTrKk9CHk/KD7PyX2fltlRktnFETTzzERzfjzyybGZmPxAHwLt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Ksk4tyrhfTn/AA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AEKfdg6abp2OJ7FYBCgAAAAAAAAAAAAAAAAAAAAAAAAAAAB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AK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8Aryv4NBjRsvU62XX/AF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p+/0Miw7X9APJWQk4TyrinTk/ErJOE8q4p05PxKy67/AK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wDb1OnHtenrzCr/AN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Qp92DppunY4nsVgEKAAAAAAAAAAAAAAAAAAAAAAAAAAAA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AI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wBCn3YOum6djiexWAQpk7XT5w5Z3Kv35WcGj9dPnDlncq/flZwbF5l6iyfZPmlh2uOQB9Q6wAAAAAAAAAAAAAAAAAAABe0f8/Mt9b2fjSIK9o/5+Zb63s/GkY2WdWtN2eDmL3pEA1VZ4k4J5ziW9TdsVZJwTznEt6m7Yrpwymb4VgEKYU1odtWOfR2no1Nyp1XWh21Y59HaejU3Kmzeb2qMl8Ojywwa8UgD9hIAAAAAAAAAAAAAAAAAAAA6xqt7aMH+hu/AncndY1W9tGD/AE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AIPMF6fU/2Jf4QeTcqP8p+/wBDIsO1/QDyVkJOE8q4p05PxKyThPKuKdOT8Ssuu/6cE03DGuuPtQw7qKh49dspjXXH2oYd1FQ8eu+15PddRu1ItsLhID3tiAAAAAAAAAAAAAAAAAAAAAAPuNB+1vKnWVJ6EPPfQftbyp1lSehDxblN6/Y7nqllWGEAeau5Jy55tc71P2QVknLnm1zvU/ZBWXaYpTTcPPvTxtfzTv8AHuyvQR596eNr+ad/j3ZXovJnrG23PVDqt7ofBgPa2MAAAAAAAAAAAAAAAAAAAAAA7jqfbVLrqav4tFs9jDU+2qXXU1fxaLZ7wblD11O7T92XY4RJzH5tbb1J2RVknMfm1tvUnZF8RZ4oXVcrAIUPMKv/AG9Tpx7Xp68wq/8A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8AoU+7BWSbPnDf9Cn3YOmm6djiexWAQoHHdPem7GtEd3g1vhWDWN9LidOtPPG4mnhGSMkZIQ4OLH/Xxv8A6DlHvz84f3Qwb7yr630/s/M/2t7TyanKsmoiaKufm/3RF083GHXNpTTPNLXIyN78/OH90MG+8q+s9+fnD+6GDfeVfWzf9Ae3Phx/dT/lx01DXIyN78/OH90MG+8q+s9+fnD+6GDfeVfWf6A9ufDj+6n/ACdNQ1yMje/Pzh/dDBvvKvrPfn5w/uhg33lX1n+gPbnw4/up/wAnTUNcjI3vz84f3Qwb7yr6z35+cP7oYN95V9Z/oD258OP7qf8AJ01DXIyN78/OH90MG+8q+s9+fnD+6GDfeVfWf6A9ufDj+6n/ACdNQ1yMje/Pzh/dDBvvKvrPfn5w/uhg33lX1n+gPbnw4/up/wAnTUNcjI3vz84f3Qwb7yr6z35+cP7oYN95V9Z/oD258OP7qf8AJ01DXIyN78/OH90MG+8q+s9+fnD+6GDfeVfWf6A9ufDj+6n/ACdNQ1yMje/Pzh/dDBvvKvrPfn5w/uhg33lX1n+gPbnw4/up/wAnTUNcjI3vz84f3Qwb7yr6z35+cP7oYN95V9Z/oD258OP7qf8AJ01DXIyN78/OH90MG+8q+s9+fnD+6GDfeVfWf6A9ufDj+6n/ACdNQ1yMje/Pzh/dDBvvKvrfswXXAzdiuMWGFz5UwenLeXNK3jPCerGMsJ54S8PBxv8AimrMP23RTNU2cc0f/qP8uelpatAfGuw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AKFPuwVkmz5w3/Qp92DrpunY4nsVgEKZO10+cOWdyr9+VnBo/XT5w5Z3Kv35WcGxeZeosn2T5pYdrjkAfUOsAAAAAAAAAAAAAAAAAAAAXtH/AD8y31vZ+NIgr2j/AJ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wBMu6wxPvAHirKSaXOatusO2VWSaXOatusO2VWXX2bE0jN+unyBlnfLjuStIM366fIGWd8uO5K+lzL17k+2fLKbXBLJ4DYthgAAAAAAAAAAAAAAAAAAAAAD0+p/sS/wg8wXp9T/AGJf4QeTcqP8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CrJOLcq4X05/wA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wB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rs8X14JquVgEKfA6etj+adxj35Xn69AtPWx/NO4x78rz9e18merrbf8ATDGt74AHpDoAAAAAAAAAAAAAAAAAAAAAAbr1YNimA9O79JququVasGxTAend+k1XVWsmcOtsq8SvzSzqMMCTV5zUd1j2zKyTV5zUd1j2zPyqO3YVKwCFOEa5GzDDevaHo9wxs2TrkbMMN69oej3DGz3rk91LG9UxLbEAPuXUAAAAAAAAAAAAAAAAAAAAAA9Jcj8y8A6rtfClW0TI/MvAOq7XwpVtqnlX59e2eLPi4SbPnDf9Cn3YKyTZ84b/AKFPuwddN07HE9isAhTJ2unzhyzuVfvys4NH66fOHLO5V+/Kzg2LzL1Fk+yfNLDtccgD6h1gAAAAAAAAAAAAAAAAAAAC9o/5+Zb63s/GkQV7R/z8y31vZ+NIxss6tabs8HMXvSIBqqzxJwTznEt6m7YqyTgnnOJb1N2xXThlM3wrAIUwprQ7asc+jtPRqblTqutDtqxz6O09GpuVNm83tUZL4dHlhg14pAH7CQAAAAAAAAAAAAAAAAAAAB1jVb20YP8A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AF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AIPJuVH+U/f6GRYdr+gHkrIScJ5VxTpyfiVknCeVcU6cn4lZdd/wB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8At6nTj2vT15hV/wC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8A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AC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ACrJOLcq4X05/wvmLPF9eCqrlYBCnxGm3ZLmvqyt2PPZ6E6bdkua+rK3Y89ntPJl1C23/AE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AEKfdgrJNnzhv+hT7sHXTdOxxPYrAIUydrp84cs7lX78rODR+unzhyzuVfvys4Ni8y9RZPsnzSw7XHIA+odYAAAAAAAAAAAAAAAAAAAAvaP+fmW+t7PxpEFe0f8A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AK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8A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+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8AhVknFuVcL6c/4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6FPuwVkmz5w3/AEKfdg66bp2OJ7FYBCmTtdPnDlncq/flZwaP10+cOWdyr9+VnBsXmXqLJ9k+aWHa45AH1DrAAAAAAAAAAAAAAAAAAAAF7R/z8y31vZ+NIgr2j/n5lvrez8aRjZZ1a03Z4OYvekQDVVniTgnnOJb1N2xVknBPOcS3qbtiunDKZvhWAQphTWh21Y59HaejU3KnVdaHbVjn0dp6NTcqbN5vaoyXw6PLDBrxSAP2EgAAAAAAAAAAAAAAAAAAADrGq3towf6G78Cdyd1jVb20YP8A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AAg8wXp9T/Yl/hB5Nyo/yn7/AEMiw7X9APJWQk4TyrinTk/ErJOE8q4p05PxKy67/pwTTcMa64+1DDuoqHj12ymNdcfahh3UVDx677Xk911G7Ui2wuEgPe2IAAAAAAAAAAAAAAAAAAAAAA+40H7W8qdZUnoQ899B+1vKnWVJ6EPFuU3r9jueqWVYYQB5q7knLnm1zvU/ZBWScuebXO9T9kFZdpilNNw8+9PG1/NO/wAe7K9BHn3p42v5p3+Pdlei8mesbbc9UOq3uh8GA9rYwAAAAAAAAAAAAAAAAAAAAADuOp9tUuupq/i0Wz2MNT7apddTV/FotnvBuUPXU7tP3ZdjhEnMfm1tvUnZFWScx+bW29SdkXxFnihdVysAhQ8wq/8Ab1OnHtenrzCr/wB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wC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AA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0KfdgrJNnzhv+hT7sHXTdOxxPYrAIUydrp84cs7lX78rODR+unzhyzuVfvys4Ni8y9RZPsnzSw7XHIA+odYAAAAAAAAAAAAAAAAAAAAvaP8An5lvrez8aRBXtH/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ryv4NB8Nyh6lnep+7tscTuoDwVlpN5zhsOhU7sVZJvOcNh0KndirLrujYmO0co1oti2NfS2npFN1dyjWi2LY19LaekU36ub2t8l8SjzQV4ZYWAbNsEAAAAAAAAAAAAAAAAAAAAAAegmgrZDlXq+Xti8+3oJoK2Q5V6vl7YvNuUzV9jv8A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7ep049r09eYVf+3qdOPa9Y5Lr8q/Z62Pb9j+AHrbHAAAAAAAAAAAAAAAAAAAAAAar1KuSc1bxad2o0qzVqVck5q3i07tRpVrtntr7KNtPlpZllggScW5Vwvpz/hVknFuVcL6c/wC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wC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4V2eL68E1XKwCFPgdPWx/NO4x78rz9egWnrY/mncY9+V5+va+TPV1tv8AphjW98AD0h0AAAAAAAAAAAAAAAAAAAAAAN16sGxTAend+k1XVXKtWDYpgPTu/SarqrWTOHW2VeJX5pZ1GGBJq85qO6x7ZlZJq85qO6x7Zn5VHbsKlYBCnCNcjZhhvXtD0e4Y2bJ1yNmGG9e0PR7hjZ71ye6ljeqYltiAH3LqAAAAAAAAAAAAAAAAAAAAAAekuR+ZeAdV2vhSraJkfmXgHVdr4Uq21Tyr8+vbPFnxcJNnzhv+hT7sFZJs+cN/0Kfdg66bp2OJ7FYBCmTtdPnDlncq/flZwaP10+cOWdyr9+VnBsXmXqLJ9k+aWHa45AH1DrAAAAAAAAAAAAAAAAAAAAF7R/z8y31vZ+NIgr2j/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wCvK/g0GNGy9TrZdf8A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g8wXp9T/Yl/hB5Nyo/yn7/QyLDtf0A8lZCThPKuKdOT8Ssk4TyrinTk/ErLrv8A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ANvU6ce16evMKv8A29Tpx7XrHJdflX7PWx7fsfwA9bY4AAAAAAAAAAAAAAAAAAAAADVepVyTmreLTu1GlWatSrknNW8WndqNKtds9tfZRtp8tLMssECTi3KuF9Of8Ksk4tyrhfTn/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AAqyTi3KuF9Of8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9Cn3YKyTZ84b/oU+7B103TscT2KwCFMna6fOHLO5V+/Kzg0frp84cs7lX78rODYvMvUWT7J80sO1xyAPqHWAAAAAAAAAAAAAAAAAAAAL2j/n5lvrez8aRBXtH/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g8m5Uf5T9/oZFh2v6AeSshJwnlXFOnJ+JWScJ5VxTpyfiVl13/Tgmm4Y11x9qGHdRUPHrtlMa64+1DDuoqHj132vJ7rqN2pFthcJAe9sQAAAAAAAAAAAAAAAAAAAAAB9xoP2t5U6ypPQh576D9reVOsqT0IeLcpvX7Hc9UsqwwgDzV3JOXPNrnep+yCsk5c82ud6n7IKy7TFKabh596eNr+ad/j3ZXoI8+9PG1/NO/wAe7K9F5M9Y2256odVvdD4MB7WxgAAAAAAAAAAAAAAAAAAAAAHcdT7apddTV/FotnsYan21S66mr+LRbPeDcoeup3afuy7HCJOY/NrbepOyKsk5j82tt6k7IviLPFC6rlYBCh5hV/7ep049r09eYVf+3qdOPa9Y5Lr8q/Z62Pb9j+AHrbHAAAAAAAAAAAAAAAAAAAAAAar1KuSc1bxad2o0qzVqVck5q3i07tRpVrtntr7KNtPlpZllggScW5Vwvpz/AIVZJxblXC+nP+F8xZ4vrwVVcrAIU+I027Jc19WVux57PQnTbslzX1ZW7Hns9p5MuoW2/wCmGNb3wAPSnQAAAAAAAAAAAAAAAAAAAAAA3Jqr7GsM3m68aZ1xyPVX2NYZvN140zrjWbOPW+VeJVxlnUYYEmrzmo7rHtmVkmrzmo7rHtmfkUduwqVgEKcP1v8AZVb9cW/h1WL20Nb/AGVW/XFv4dVi97xyd6m/fV9mJbYgB926gAAAAAAAAAAAAAAAAAAAAAHo7o42eZX6lsfAkfRvnNHGzzK/Utj4Ej6NqrlvWbTeniz4uEmz5w3/AE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4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wChT7sFZJs+cN/0Kfdg66bp2OJ7FYBCmTtdPnDlncq/flZwaP10+cOWdyr9+VnBsXmXqLJ9k+aWHa45AH1DrAAAAAAAAAAAAAAAAAAAAF7R/wA/Mt9b2fjSIK9o/wC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8ATLusMT7wB4qykmlzmrbrDtlVkmlzmrbrDtlVl19mxNIzfrp8gZZ3y47krSDN+unyBlnfLjuSvpcy9e5Ptnyym1wSyeA2LYYAAAAAAAAAAAAAAAAAAAAAA9Pqf7Ev8IPMF6fU/wBiX+EHk3Kj/Kfv9DIsO1/QDyVkJOE8q4p05PxKyThPKuKdOT8Ssuu/6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qyTi3KuF9Of8A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oU+7BWSbPnDf8A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4zpjzrnTFs6YToG0cVK2FYtmCyjiGJZg8nNPLhmHcaeSaanCT4YVZo05pYTzRlhCM1OEs0Jp4T0+YjnHZhx/3qWhzz72sxj29/tfb726uvbD2X+v2Xx+PxPL8f+s4eJxeN8PF4PgdgJ5uwEnFuVcL6c/4VZJxblXC+nP+FV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8AoU+7BWSbPnDf9Cn3YOum6djiexWAQpk7XT5w5Z3Kv35WcGj9dPnDlncq/flZwbF5l6iyfZPmlh2uOQB9Q6wAAAAAAAAAAAAAAAAAAABe0f8APzLfW9n40iCvaP8A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AEy7rDE+8AeKspJpc5q26w7ZVZJpc5q26w7ZVZdfZsTSM366fIGWd8uO5K0gzfrp8gZZ3y47kr6XMvXuT7Z8sptcEsngNi2GAAAAAAAAAAAAAAAAAAAAAAPT6n+xL/CDzBen1P8AYl/hB5Nyo/y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Ksk4tyrhfTn/AA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AE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DJlTBM0Zk1ys+YHlnMXtFLeYJbU8Sv6UsY3dKy8jYxqQtY/qkrzTQkkhUm4eJLNPNCEZpZYNZuG6UspZ9ydpVs9O+jXLdHH5YYTVwvH8Et407e5vKUss88laFSMs0ak0Iy0YcWWXyn9TTkl40s0YS3RPM4l85pZynpE0DZZm0o5C0w5qxenhVSlJimG5pvvbCjc0KlalLLCnDiw4k3HjLCaMOCaMk83FnkjDgn0HlrHrPNWXMKzPh9OtTtcXsqF/QkrQhCpLTq04TywmhCMYQm4JocPBGMOH/AFxcC0k45njWKw6z0VZU0e5wyjhuIXMlzjuL5kwmFrRp2lKaWaFOnLGM0as8anEmhLLNJNw04Qj+hNPNJ33LWA2eVcuYVljD6lapa4RZULChPWjCNSanSpwkljNGEIQjNwSw4eCEIcP+qBVd+N5CkkYvNLLieGTTRhCEJ5+GMf8A8FXRsco0ri/w2hWl40k808JocPBww/RLPE4quVPZNt8op/bgeybb5RT+3B+L3PYP8j/6k3rPc9g/yP8A6k3rOajvk/3PkNPFehNogzTLLWpxjGxjwQhND40rADemnPBMMt9EmZ69G24s8llGMsePNHg/Sl/2xYLe08mnN/DrXm/r9MMe25+eOcAejukAAAAAAAAAAAAAAAAAAAAABujVir0ZNCuAyz1pJYwnu/gjNCH/ANk1XU/ZNt8op/bg5Hq04Pht3oZwKvcW3HqTT3fDHjzQ/Vc1P9kXT/c9g/yP/qTetrNnBo/xbKuf4lfmlm08+jD9vsm2+UU/twS6tajHMdGfysnFhbRhw8aHBw8MX+/uewf5H/1JvWn1MIw6XHKVnC3/AKmahx4y8eb9rhj8PDw8P+p+VRo/iTzrvsm2+UU/twPZNt8op/bg/F7nsH+R/wDUm9Z7nsH+R/8AUm9aeajvlz/ucX1xa1Kpoxw2WnVkmj7e0I8EJoR/+x7hjlr7W9wqwsdGmHVrWhxJ445RljHjTR+DyFf/AGx/4MgveOT7m/gsc39VTFtefS/EAfcOsAAAAAAAAAAAAAAAAAAAAAB6Q5IuLeGS8AhGvThGGF2v/mh/9qlWvZNt8op/bg+ZyVgGE1MnYDUntOGabDLWMY+Um/X5KX/is+57B/kf/Um9bVbKoo6ev8Zvnizo0uZ+32TbfKKf24JdpWowx6+njVkhLGSnwR40OCP6MH+/uewf5H/1JvWn22EYdUxi8tZ7fhpUpZIyS8eb4IxhDh+Hh4XVTo80uJ5/wXfZNt8op/bgeybb5RT+3B+L3PYP8j/6k3rPc9g/yP8A6k3rTzUd8uf9zL2uhUp1Mw5ajTnlm4LKvw8EeH/zys5ND649haWGP5bktKXEhPZ14x/SjHh/Tl/2s8NiMzOb+BZPzd0+aWJaYpAH1CAAAAAAAAAAAAAAAAAAAABeyBGEM95bjGPBCGL2fjSIK7kOSWpnnLtOeHDLNi1pLGH+2Ea0rGyzq9puzwcxe9HvZNt8op/bgeybb5RT+3B+L3PYP8j/AOpN6z3PYP8AI/8AqTetqxzUd8s3/c/b7JtvlFP7cEvBa1GW4xGM1WSEJrmaMOGaHww4Yv8Af3PYP8j/AOpN60/C8Iw65rXsla340KNeaST9OaHBLwx+D4IqjR5pcTz88Lvsm2+UU/twPZNt8op/bg/F7nsH+R/9Sb1nuewf5H/1JvWnmo75c/7mJdZ6aWfTTjk0k0JoRp2nwwjw/wD2NTcrdR1mLajaaZcboW8nEpy07Tghwxj+u3p/7XLmzGb+qcl5vh0eWGHXikAfsJAAAAAAAAAAAAAAAAAAAAHV9V6eWTTPg8080JYeRu/hjHg/+BO5Q6nqyW1C70xYRQuJOPTmo3XDDhjD9VCf/Y/Gzh1TlPP8OvyyqjFDdHsm2+UU/twPZNt8op/bg/F7nsH+R/8AUm9Z7nsH+R/9Sb1taOajvlmf7n+GZK1GfDJpZKsk0ePL8EJoRVPZNt8op/bghY7hGHWdhGvbW/EnhNLDh480fg/+TFQ9z2D/ACP/AKk3rVOjow4jn537fZNt8op/bgeybb5RT+3B+L3PYP8AI/8AqTes9z2D/I/+pN6081HfLn/c87M9RhHO2YYwjwwjit340yItZ3klp50x+nJDgllxS6hCH/DysyK2oyTq9GyODCm8AZDgAAAAAAAAAAAAAAAAAAAAaP1LqlOnjmZ41J5ZeG0t+Dhjwf8AnnZwaK1N7C0v8bzNLd0uPCS1t4w/SjDg/Tn/ANkXy+enN/Aso5+6PNSuzxQ1j7JtvlFP7cD2TbfKKf24Pxe57B/kf/Um9Z7nsH+R/wDUm9bXfmo75Zf+5/hjVajNcYdGWrJGEtzLGPBND4IcMFT2TbfKKf24IWKYRh1tWspKNvxYVq8sk/6c0eGXhh8HwxUPc9g/yP8A6k3rVOjow4jn55ft9k23yin9uCHny4t45HzFCFenGMcKu/8AzQ/+0zP3+57B/kf/AFJvWiZ5wHCaeScwVJLTgmlwq7mhHyk3wRhRm/4u7JIo/wDIs/x//qOLmdLmedgDahggAAAAAAAAAAAAAAAAAAAAADZGp7Wo09F9/LPVklj7d1/gjNCH/wAGgxu2Bqi4VYX2jK+rXVvx54Y1XlhHjzQ+DyNH/ZF8Pyhc38Fnn/qp+7tsefS/B3v2TbfKKf24Hsm2+UU/twfi9z2D/I/+pN6z3PYP8j/6k3reD81HfLJ/3P8AC7rUY49YzwqyRlhJU4Y8aHBD9GKp7JtvlFP7cEK5wjDqeMWdrJb8FKrLPGeXjzfDGEI8Hw8PCoe57B/kf/Um9aqtHmhxHP8Ai/b7JtvlFP7cHKtaCvRn0L41LJWkmj5W0+CE0I//AGRTdI9z2D/I/wDqTety3WZwfDrTQ3jNe3t+JPLVteCPHmj+u4k/2xfrZv6P8WyXxKPNDivn0ZYjAbMMMAAAAAAAAAAAAAAAAAAAAAAegOguvQl0RZWlmrU4RhYS8MIzQ/2xefze2hDBMLuNE2WK9a14089hLGaPHmhwx4Y/8Xm/KXzfw+x5/wCv0y7rHn5/wdF9k23yin9uB7JtvlFP7cH4vc9g/wAj/wCpN6z3PYP8j/6k3reL81HfLI/3P8KVajDMdafysnFjbQhw8aHBw8MFT2TbfKKf24IVPCMOmxyrZxt/6mWhx4S8eb9rhh8PDw8P+tQ9z2D/ACP/AKk3rVVo/g4jnft9k23yin9uDOOuhVpVMAyzCnUlm4Ly4/VHh/8AJK0D7nsH+R/9Sb1s765GG2VhgOW5rShxIz3deEf0ox4f0Jf9sX0uZmj/AB3J+bvnyym059GWWQGxLEAAAAAAAAAAAAAAAAAAAAAAHp1Jc2/El/0in+qH/ng8xXpbJl7B+JL/AKH/AKof/Em9byflQ5v/APLz/wD79DvsOf8AHmfu9k23yin9uB7JtvlFP7cH4vc9g/yP/qTes9z2D/I/+pN63k/NR3y7/wDc/wAMLrUZcTxOaarJCE08nBGM0Ph/Wqeybf5RT+3BCw/CMOr39/Qq2/GkozSwkhx5ocEI8PD/AK/+Ch7nsH+R/wDUm9aq9HncU8/M/b7Jt/lFP7cGONcSeSppPw6anPLND2joQ4YR4f8A49drr3PYP8j/AOpN62QdbyztrHSXh9G1p8SSOCUZow4Yx+Hy9f8A2/wfa8n2j/Go5v6akWvPo/i4eA95YoAAAAAAAAAAAAAAAAAAAAAD7fQjNLLpayrNNGEIQxKlwxi9BPZNv8op/bg8+dC1GncaVsr0a0vGknxGnCaHDwcMG+fc9g/yP/qTet4vyl6P/n2PP/R6pZNjz834P2+ybf5RT+3A9k23yin9uD8Xuewf5H/1JvWe57B/kf8A1JvW835qO+Xb/uf4ZfrUZLe5hPVkljG5njDhmhD4OCCp7JtvlFP7cELBcIw67o157i348ZK80kv6c0OCWEIfB8EVD3PYP8j/AOpN61V6OlPO4p5+Z+32TbfKKf24MAadppZtL2aZpZoRhG+jwRhH/wCdlby9z2D/ACP/AKk3rYK040aVvpazPQoy8WSS+jCWHDw8EOLB6LyaaP8AELbm/o9UOq25+aOd8MA9pY4AAAAAAAAAAAAAAAAAAAAADt+qDPJT0p3U088ssPaev8MY8H/xaTZnsm2+UU/twYv1SbO3vdKFzRuqfHk9p683Bwxh8PlaX+xsP3PYP8j/AOpN63hHKFo/xmef+mn7sqx59H8H7fZNt8op/bgl5grUZ7e2hJVkmjC5kjHgmhH4OCL/AH9z2D/I/wDqTetPxrCMOtKNCe3t+JGevLJN+nNHhljCPwfDF8RRo6ULq5+Zd9k23yin9uB7JtvlFP7cH4vc9g/yP/qTes9z2D/I/wDqTetPNR3y5/3P2+ybb5RT+3B5j1/7ap0o9r0r9z2D/I/+pN63mpWhwVqkP/no9r1fkw5ufKub/wDHrdFvz/hzv4AesugAAAAAAAAAAAAAAAAAAAAABqjUtq0qeFZq8pUll4bi14OGPB/5ajSfsm2+UU/twZl1NsNsr/C80Ru6PHjJcWsJf0ow4P0an+yLRvuewf5H/wBSb1teM9dH+O5Rz99PlpZdnz6Mcz9vsm2+UU/twS8UrUZsTwyaWrJGEs8/DGE0Pg/U/wB/c9g/yP8A6k3rT8QwjDqF/YUKVvxZK000J4ceaPDCHBwf6/8Ai+Yo0ef8FVc/Mu+ybb5RT+3A9k23yin9uD8Xuewf5H/1JvWe57B/kf8A1JvWnmo75c/7ny+muvQm0TZrllrU4xjhlbghCaH+x58t96Z8Dwu30VZprUbXizyYbWjLHjzR4I8H8WBHs/Jnzf8AgW3N/X6YY9tz88c4A9JdIAAAAAAAAAAAAAAAAAAAAADcOqzWoyaG8MlnqySx9k3XwRmhD/40zrXsm2+UU/twcb1YMHw680P4bXubfjzxuLqEY8eaH/xZv9kXV/c9g/yP/qTetrRnFo/xfKef4lXGWZRz6MP2+ybb5RT+3BLq1qMcx0Z/KycWFtGHDxocHDwxf7+57B/kf/Um9afUwjDpccpWcLf+pmoceMvHm/a4Y/Dw8PD/AKn5FGj+Lmedd9k23yin9uB7JtvlFP7cH4vc9g/yP/qTes9z2D/I/wDqTetPNR3y5/3OPa3tajU0V28slWSaPtvb/BCaEf8A4dVjJsXW1wnD7LRdQrWtvxJ44tQl4ePNH4PJ1f8AbFjp7tyec38G/D+ur7Ma259L8QB906gAAAAAAAAAAAAAAAAAAAAAHozo5uLeGj3K8I16cIwway4YcaH/ANokfReybb5RT+3B8lo7wHCauj/LNWpa8M0+D2U00fKTfDGNCT/i+g9z2D/I/wDqTetqxluh/wCTafjOKeLNjS5n7fZNt8op/bgl2lajDHr6eNWSEsZKfBHjQ4I/owf7+57B/kf/AFJvWn22EYdUxi8tZ7fhpUpZIyS8eb4IxhDh+Hh4XRTo80k8/wCC77JtvlFP7cD2TbfKKf24Pxe57B/kf/Um9Z7nsH+R/wDUm9aeajvlz/uZl106lOpiWVPJ1JZuChd8PBHh/wDNSZraO1ysPtLDEcrQtKXEhPQu4zfpRjw8E1L/AGxZxbDZlc38Cyfm/wD156mJaYpAH1SAAAAAAAAAAAAAAAAAAAABWyhGEM24JGMfg9sbbxZUlWylLLPmvBZJocMJsQtoRh/w8pK6Mp/Jr2Twcxe9JfZNt8op/bgeybb5RT+3B+L3PYP8j/6k3rPc9g/yP/qTetqtzUd8s3/c/b7JtvlFP7cEvBa1GW4xGM1WSEJrmaMOGaHww4Yv9/c9g/yP/qTetPwvCMOua17JWt+NCjXmkk/TmhwS8Mfg+CKo0eaXE8/PC77JtvlFP7cD2TbfKKf24Pxe57B/kf8A1JvWe57B/kf/AFJvWnmo75c/7mLdaeeSfTHiM0k0JoexbX4YR4f/AIUHI3WNaC1oWel/EaFtJxJIW1rGEOGMf/hQ/wBrk7ZbNzVGTc39FPCGHXikAftJAAAAAAAAAAAAAAAAAAAAHUNWaaWTTbl2aeaEsIQvPhjHg/8AsSs5e6Zq2W1G700Zet7iTj05oXfDDhjDh4LWrH/U/I9v6pyrn+HX5ZVTihu/2TbfKKf24Hsm2+UU/twfi9z2D/I/+pN6z3PYP8j/AOpN62s3NR3yzP8Ac/b7JtvlFP7cEvLdajJhkss9WSWPHm+CM0IP9/c9g/yP/qTetPwLCMOvLCFe5t+PPGaaHDx5ofB/8iKo0dGXE8/Ou+ybf5RT+3A9k2/yin9uD8Xuewf5H/1JvWe57B/kf/Um9aeajvlz/ueemkmMI6Rc0xhHhhHGr7gj/wD153zj6LSNTkpaQs0UqcOCWTGb2WWH+yEK8751tNkPVbPdjhDCm8AZTgAAAAAAAAAAAAAAAAAAAAaI1MalOnmrMMak8svDh9Pg4Y8H/wARndoPU6sbW+zRmCS6pceEthTjCHGjDgj5T/g+Zzx5v4HlHP3R5oXZ4oa49k2/yin9uB7Jt/lFP7cH4vc9g/yP/qTes9z2D/I/+pN62uvNR3yy/wDc/wAcYq0qlzh0KdSWbgupeHgjw/64LD5/EMMsbC7w+e1ocSM1zJCP6UY8MOGH+2L6BzXzaMcxTfPOAOtQAAAAAAAAAAAAAAAAAAAAAAAAk4tyrhfTn/CrJOLcq4X05/w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wBCn3YKyTZ84b/oU+7B103TscT2KwCFMna6fOHLO5V+/Kzg0frp84cs7lX78rODYvMvUWT7J80sO1xyAPqHWAAAAAAAAAAAAAAAAAAAAL2j/n5lvrez8aRBXtH/AD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wC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AGJf4QeYL0+p/sS/wg8m5Uf5T9/oZFh2v6AeSshJwnlXFOnJ+JWScJ5VxTpyfiVl13/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t6nTj2vT15hV/7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AI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wBCn3YOum6djiexWAQpk7XT5w5Z3Kv35WcGj9dPnDlncq/flZwbF5l6iyfZPmlh2uOQB9Q6wAAAAAAAAAAAAAAAAAAABe0f8/Mt9b2fjSIK9o/5+Zb63s/GkY2WdWtN2eDmL3pEA1VZ4k4J5ziW9TdsVZJwTznEt6m7Yrpwymb4VgEKYU1odtWOfR2no1Nyp1XWh21Y59HaejU3Kmzeb2qMl8Ojywwa8UgD9hIAAAAAAAAAAAAAAAAAAAA6xqt7aMH+hu/AncndY1W9tGD/AE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AIPMF6fU/2Jf4QeTcqP8p+/wBDIsO1/QDyVkJOE8q4p05PxKyThPKuKdOT8Ssuu/6cE03DGuuPtQw7qKh49dspjXXH2oYd1FQ8eu+15PddRu1ItsLhID3tiAAAAAAAAAAAAAAAAAAAAAAPuNB+1vKnWVJ6EPPfQftbyp1lSehDxblN6/Y7nqllWGEAeau5Jy55tc71P2QVknLnm1zvU/ZBWXaYpTTcPPvTxtfzTv8AHuyvQR596eNr+ad/j3ZXovJnrG23PVDqt7ofBgPa2MAAAAAAAAAAAAAAAAAAAAAA7jqfbVLrqav4tFs9jDU+2qXXU1fxaLZ7wblD11O7T92XY4RJzH5tbb1J2RVknMfm1tvUnZF8RZ4oXVcrAIUPMKv/AG9Tpx7Xp68wq/8A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8A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A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9Cn3YKyTZ84b/oU+7B103TscT2KwCFMna6fOHLO5V+/Kzg0frp84cs7lX78rODYvMvUWT7J80sO1xyAPqHWAAAAAAAAAAAAAAAAAAAAL2j/AJ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AKZd1hifeAPFWUk0uc1bdYdsqsk0uc1bdYdsqsuvs2JpGb9dPkDLO+XHclaQZv10+QMs75cdyV9LmXr3J9s+WU2uCWTwGxbDAAAAAAAAAAAAAAAAAAAAAAHp9T/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8A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8A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AK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8Aryv4NBjRsvU62XX/AF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p+/0Miw7X9APJWQk4TyrinTk/ErJOE8q4p05PxKy67/AK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wDb1OnHtenrzCr/AN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A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5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AHuyvReTPWNtueqHVb3Q+DAe1sYAAAAAAAAAAAAAAAAAAAAAB3HU+2qXXU1fxaLZ7GGp9tUuupq/i0Wz3g3KHrqd2n7suxwiTmPza23qTsirJOY/NrbepOyL4izxQuq5WAQoeYVf+3qdOPa9PXmFX/t6nTj2vWOS6/Kv2etj2/Y/gB62xwAAAAAAAAAAAAAAAAAAAAAGq9SrknNW8WndqNKs1alXJOat4tO7UaVa7Z7a+yjbT5aWZZYIEnFuVcL6c/wCFWScW5Vwvpz/hfMWeL68FVXKwCFPiNNuyXNfVlbseez0J027Jc19WVux57PaeTLqFtv8AphjW98AD0p0AAAAAAAAAAAAAAAAAAAAAANyaq+xrDN5uvGmdccj1V9jWGbzdeNM641mzj1vlXiVcZZ1GGBJq85qO6x7ZlZJq85qO6x7Zn5FHbsKlYBCnD9b/AGVW/XFv4dVi9tDW/wBlVv1xb+HVYve8cnepv31fZiW2IAfduoAAAAAAAAAAAAAAAAAAAAAB6O6ONnmV+pbHwJH0b5zRxs8yv1LY+BI+jaq5b1m03p4s+LhJs+cN/wB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8AoU+7BWSbPnDf9Cn3YOum6djiexWAQpk7XT5w5Z3Kv35WcGj9dPnDlncq/flZwbF5l6iyfZPmlh2uOQB9Q6wAAAAAAAAAAAAAAAAAAABe0f8APzLfW9n40iCvaP8A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AEy7rDE+8AeKspJpc5q26w7ZVZJpc5q26w7ZVZdfZsTSM366fIGWd8uO5K0gzfrp8gZZ3y47kr6XMvXuT7Z8sptcEsngNi2GAAAAAAAAAAAAAAAAAAAAAAPT6n+xL/CDzBen1P8AYl/hB5Nyo/y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Ksk4tyrhfTn/AA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AE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wBMMa3vgAekOgAAAAAAAAAAAAAAAAAAAAABuvVg2KYD07v0mq6q5VqwbFMB6d36TVdVayZw62yrxK/NLOowwJNXnNR3WPbMrJNXnNR3WPbM/Ko7dhUrAIU4RrkbMMN69oej3DGzZOuRsww3r2h6PcMbPeuT3Usb1TEtsQA+5dQAAAAAAAAAAAAAAAAAAAAAD0lyPzLwDqu18KVbRMj8y8A6rtfClW2qeVfn17Z4s+LhJs+cN/0KfdgrJNnzhv8AoU+7B103TscT2KwCFMna6fOHLO5V+/Kzg0frp84cs7lX78rODYvMvUWT7J80sO1xyAPqHWAAAAAAAAAAAAAAAAAAAAL2j/n5lvrez8aRBXtH/PzLfW9n40jGyzq1puzwcxe9IgGqrPEnBPOcS3qbtirJOCec4lvU3bFdOGUzfCsAhTCmtDtqxz6O09GpuVOq60O2rHPo7T0am5U2bze1Rkvh0eWGDXikAfsJAAAAAAAAAAAAAAAAAAAAHWNVvbRg/wB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8A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AAg8m5Uf5T9/oZFh2v6AeSshJwnlXFOnJ+JWScJ5VxTpyfiVl13/AE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wC3qdOPa9PXmFX/AL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wC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0Kfdg66bp2OJ7FYBCmTtdPnDlncq/flZwaP10+cOWdyr9+VnBsXmXqLJ9k+aWHa45AH1DrAAAAAAAAAAAAAAAAAAAAF7R/z8y31vZ+NIgr2j/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AKfv9DIsO1/QDyVkJOE8q4p05PxKyThPKuKdOT8Ssuu/6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AKsk4tyrhfTn/C+Ys8X14KquVgEKfEabdkua+rK3Y89noTpt2S5r6srdjz2e08mXULbf8ATDGt74AHpToAAAAAAAAAAAAAAAAAAAAAAbk1V9jWGbzdeNM645Hqr7GsM3m68aZ1xrNnHrfKvEq4yzqMMCTV5zUd1j2zKyTV5zUd1j2zPyKO3YVKwCFOH63+yq364t/DqsXtoa3+yq364t/DqsXveOTvU376vsxLbEAPu3UAAAAAAAAAAAAAAAAAAAAAA9HdHGzzK/Utj4Ej6N85o42eZX6lsfAkfRtVct6zab08WfFwk2fOG/6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8AQp92Csk2fOG/6FPuwddN07HE9isAhTJ2unzhyzuVfvys4NH66fOHLO5V+/Kzg2LzL1Fk+yfNLDtccgD6h1gAAAAAAAAAAAAAAAAAAAC9o/5+Zb63s/GkQV7R/wA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8A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wBiX+EHmC9Pqf7Ev8IPJuVH+U/f6GRYdr+gHkrIScJ5VxTpyfiVknCeVcU6cn4lZdd/0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7ep049r09eYVf+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wC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8AQp92DrpunY4nsVgEKZO10+cOWdyr9+VnBo/XT5w5Z3Kv35WcGxeZeosn2T5pYdrjkAfUOsAAAAAAAAAAAAAAAAAAAAXtH/PzLfW9n40iCvaP+fmW+t7PxpGNlnVrTdng5i96RANVWeJOCec4lvU3bFWScE85xLepu2K6cMpm+FYBCmFNaHbVjn0dp6NTcqdV1odtWOfR2no1Nyps3m9qjJfDo8sMGvFIA/YSAAAAAAAAAAAAAAAAAAAAOsare2jB/obvwJ3J3WNVvbRg/wB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ACDzBen1P9iX+EHk3Kj/Kfv8AQyLDtf0A8lZCThPKuKdOT8Ssk4TyrinTk/ErLrv+nBNNwxrrj7UMO6ioePXbKY11x9qGHdRUPHrvteT3XUbtSLbC4SA97YgAAAAAAAAAAAAAAAAAAAAAD7jQftbyp1lSehDz30H7W8qdZUnoQ8W5Tev2O56pZVhhAHmruScuebXO9T9kFZJy55tc71P2QVl2mKU03Dz708bX807/AB7sr0Eefenja/mnf492V6LyZ6xttz1Q6re6HwYD2tjAAAAAAAAAAAAAAAAAAAAAAO46n21S66mr+LRbPYw1Ptql11NX8Wi2e8G5Q9dTu0/dl2OEScx+bW29SdkVZJzH5tbb1J2RfEWeKF1XKwCFDzCr/wBvU6ce16evMKv/AG9Tpx7XrHJdflX7PWx7fsfwA9bY4AAAAAAAAAAAAAAAAAAAAADVepVyTmreLTu1GlWatSrknNW8WndqNKtds9tfZRtp8tLMssECTi3KuF9Of8Ksk4tyrhfTn/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AK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A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wC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wCmXdYYn3gDxVlJNLnNW3WHbKrJNLnNW3WHbKrLr7NiaRm/XT5Ayzvlx3JWkGb9dPkDLO+XHclfS5l69yfbPllNrglk8BsWwwAAAAAAAAAAAAAAAAAAAAAB6fU/2Jf4QeYL0+p/sS/wg8m5Uf5T9/oZFh2v6AeSshJwnlXFOnJ+JWScJ5VxTpyfiVl13/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t6nTj2vT15hV/7ep049r1jkuvyr9nrY9v2P4AetscAAAAAAAAAAAAAAAAAAAAABqvUq5JzVvFp3ajSrNWpVyTmreLTu1GlWu2e2vso20+WlmWWCBJxblXC+nP+FWScW5Vwvpz/AI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AK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wCmGNb3wAPSHQAAAAAAAAAAAAAAAAAAAAAA3XqwbFMB6d36TVdVcq1YNimA9O79JquqtZM4dbZV4lfmlnUYYEmrzmo7rHtmVkmrzmo7rHtmflUduwqVgEKcI1yNmGG9e0PR7hjZsnXI2YYb17Q9HuGNnvXJ7qWN6piW2IAfcuoAAAAAAAAAAAAAAAAAAAAAB6S5H5l4B1Xa+FKtomR+ZeAdV2vhSrbVPKvz69s8WfFwk2fOG/6FPuwVkmz5w3/Qp92DrpunY4nsVgEKZO10+cOWdyr9+VnBo/XT5w5Z3Kv35WcGxeZeosn2T5pYdrjkAfUOsAAAAAAAAAAAAAAAAAAAAXtH/PzLfW9n40iCvaP+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AK8r+DQY0bL1Otl1/wB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Kfv9DIsO1/QDyVkJOE8q4p05PxKyThPKuKdOT8Ssuu/wC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8A29Tpx7Xp68wq/wD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ACrJOLcq4X05/w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0KfdgrJNnzhv+hT7sHXTdOxxPYrAIUydrp84cs7lX78rODR+unzhyzuVfvys4Ni8y9RZPsnzSw7XHIA+odYAAAAAAAAAAAAAAAAAAAAvaP+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CDyblR/lP3+hkWHa/oB5KyEnCeVcU6cn4lZJwnlXFOnJ+JWXXf9OCabhjXXH2oYd1FQ8eu2Uxrrj7UMO6ioePXfa8nuuo3akW2FwkB72xAAAAAAAAAAAAAAAAAAAAAAH3Gg/a3lTrKk9CHnvoP2t5U6ypPQh4tym9fsdz1SyrDCAPNXck5c82ud6n7IKyTlzza53qfsgrLtMUppuHn3p42v5p3+Pdlegjz708bX807/AB7sr0Xkz1jbbnqh1W90PgwHtbGAAAAAAAAAAAAAAAAAAAAAAdx1Ptql11NX8Wi2exhqfbVLrqav4tFs94Nyh66ndp+7LscIk5j82tt6k7IqyTmPza23qTsi+Is8ULquVgEKHmFX/t6nTj2vT15hV/7ep049r1jkuvyr9nrY9v2P4AetscAAAAAAAAAAAAAAAAAAAAABqvUq5JzVvFp3ajSrNWpVyTmreLTu1GlWu2e2vso20+WlmWWCBJxblXC+nP8AhVknFuVcL6c/4XzFni+vBVVysAhT4jTbslzX1ZW7Hns9CdNuyXNfVlbseez2nky6hbb/AKYY1vfAA9KdAAAAAAAAAAAAAAAAAAAAAADcmqvsawzebrxpnXHI9VfY1hm83XjTOuNZs49b5V4lXGWdRhgSavOajuse2ZWSavOajuse2Z+RR27CpWAQpw/W/wBlVv1xb+HVYvbQ1v8AZVb9cW/h1WL3vHJ3qb99X2YltiAH3bqAAAAAAAAAAAAAAAAAAAAAAejujjZ5lfqWx8CR9G+c0cbPMr9S2PgSPo2quW9ZtN6eLPi4SbPnDf8A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AKFPuwVkmz5w3/Qp92DrpunY4nsVgEKZO10+cOWdyr9+VnBo/XT5w5Z3Kv35WcGxeZeosn2T5pYdrjkAfUOsAAAAAAAAAAAAAAAAAAAAXtH/AD8y31vZ+NIgr2j/AJ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wBMu6wxPvAHirKSaXOatusO2VWSaXOatusO2VWXX2bE0jN+unyBlnfLjuStIM366fIGWd8uO5K+lzL17k+2fLKbXBLJ4DYthgAAAAAAAAAAAAAAAAAAAAAD0+p/sS/wg8wXp9T/AGJf4QeTcqP8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CrJOLcq4X05/wA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wB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rs8X14JquVgEKfA6etj+adxj35Xn69AtPWx/NO4x78rz9e18merrbf8ATDGt74AHpDoAAAAAAAAAAAAAAAAAAAAAAbr1YNimA9O79JququVasGxTAend+k1XVWsmcOtsq8SvzSzqMMCTV5zUd1j2zKyTV5zUd1j2zPyqO3YVKwCFOEa5GzDDevaHo9wxs2TrkbMMN69oej3DGz3rk91LG9UxLbEAPuXUAAAAAAAAAAAAAAAAAAAAAA9Jcj8y8A6rtfClW0TI/MvAOq7XwpVtqnlX59e2eLPi4SbPnDf9Cn3YKyTZ84b/AKFPuwddN07HE9isAhTJ2unzhyzuVfvys4NH66fOHLO5V+/Kzg2LzL1Fk+yfNLDtccgD6h1gAAAAAAAAAAAAAAAAAAAC9o/5+Zb63s/GkQV7R/z8y31vZ+NIxss6tabs8HMXvSIBqqzxJwTznEt6m7YqyTgnnOJb1N2xXThlM3wrAIUwprQ7asc+jtPRqblTqutDtqxz6O09GpuVNm83tUZL4dHlhg14pAH7CQAAAAAAAAAAAAAAAAAAAB1jVb20YP8A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AF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AIPJuVH+U/f6GRYdr+gHkrIScJ5VxTpyfiVknCeVcU6cn4lZdd/wB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8At6nTj2vT15hV/wC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8A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AC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ACrJOLcq4X05/wvmLPF9eCqrlYBCnxGm3ZLmvqyt2PPZ6E6bdkua+rK3Y89ntPJl1C23/AE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AEKfdgrJNnzhv+hT7sHXTdOxxPYrAIUydrp84cs7lX78rODR+unzhyzuVfvys4Ni8y9RZPsnzSw7XHIA+odYAAAAAAAAAAAAAAAAAAAAvaP+fmW+t7PxpEFe0f8A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AK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8A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+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8AhVknFuVcL6c/4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6FPuwVkmz5w3/AEKfdg66bp2OJ7FYBCmTtdPnDlncq/flZwaP10+cOWdyr9+VnBsXmXqLJ9k+aWHa45AH1DrAAAAAAAAAAAAAAAAAAAAF7R/z8y31vZ+NIgr2j/n5lvrez8aRjZZ1a03Z4OYvekQDVVniTgnnOJb1N2xVknBPOcS3qbtiunDKZvhWAQphTWh21Y59HaejU3KnVdaHbVjn0dp6NTcqbN5vaoyXw6PLDBrxSAP2EgAAAAAAAAAAAAAAAAAAADrGq3towf6G78Cdyd1jVb20YP8A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AAg8wXp9T/Yl/hB5Nyo/yn7/AEMiw7X9APJWQk4TyrinTk/ErJOE8q4p05PxKy67/pwTTcMa64+1DDuoqHj12ymNdcfahh3UVDx677Xk911G7Ui2wuEgPe2IAAAAAAAAAAAAAAAAAAAAAA+40H7W8qdZUnoQ899B+1vKnWVJ6EPFuU3r9jueqWVYYQB5q7knLnm1zvU/ZBWScuebXO9T9kFZdpilNNw8+9PG1/NO/wAe7K9BHn3p42v5p3+Pdlei8mesbbc9UOq3uh8GA9rYwAAAAAAAAAAAAAAAAAAAAADuOp9tUuupq/i0Wz2MNT7apddTV/FotnvBuUPXU7tP3ZdjhEnMfm1tvUnZFWScx+bW29SdkXxFnihdVysAhQ8wq/8Ab1OnHtenrzCr/wB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wC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+Vr6UchW+fbfRhUzHRjme6pxqyYfTpVJ5oSwpzVOCeeWWMkk3EkjNxZpoR4Iyx4OCaXh+qObmBJxblXC+nP+FWScW5Vwvpz/AI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6FPuwVkmz5w3/Qp92DrpunY4nsVgEKZO10+cOWdyr9+VnBo/XT5w5Z3Kv35WcGxeZeosn2T5pYdrjkAfUOsAAAAAAAAAAAAAAAAAAAAXtH/PzLfW9n40iCvaP+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g8wXp9T/Yl/hB5Nyo/wA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AAqyTi3KuF9Of8L5izxfXgqq5WAQp8Rpt2S5r6srdjz2ehOm3ZLmvqyt2PPZ7TyZdQtt/wBMMa3vgAelOgAAAAAAAAAAAAAAAAAAAAABuTVX2NYZvN140zrjkeqvsawzebrxpnXGs2cet8q8SrjLOowwJNXnNR3WPbMrJNXnNR3WPbM/Io7dhUrAIU4frf7Krfri38Oqxe2hrf7Krfri38Oqxe945O9Tfvq+zEtsQA+7dQAAAAAAAAAAAAAAAAAAAAAD0d0cbPMr9S2PgSPo3zmjjZ5lfqWx8CR9G1Vy3rNpvTxZ8XCTZ84b/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+D02aU8O0QZAvs13cOPeT8NphdGNGapLWvZ5Jo0pZ4QjLwSQ4k000eND9GWaEIxmjLCP3jI2F5zzHj+lu/0kaVtCuk3FbXCKnEybh1rlypGhh9PjzRjWq0p5oQjccEtKPH400ONwxhwcSlxKpjncTKDo8yHmHImtTkL3ZXPlsy5hw2/x7GuLPJNJJd15MQ4ZZeJLLLDglkk40JeGXj8fixjLxW12NM1aWPZ2tTk3O/8ARrny39r8Eq23tRXwbiYnccMl7DylGhx/05IeV4YzcMPgp1Pi/Dr/AAbEvbjCLHF/YF5Y+zralc+xbyl5K4oceWE3k6snDHizy8PBNLwx4IwjBVpz/hMuIfsScW5Vwvpz/hVkXHqs1C+w6rLSmqRlmnjCSWHDGP7P6nFniKrloSfbu5/cl79iPqPbu5/cl79iPqOjqNKHy+nrY/mncY9+V5+t46ccWr19EuZqU2E3dKE1lGEZ5pIwhD9KX9fwMHPaeTSJp9nWvP8A1+mGPbTzzAA9HdIAAAAAAAAAAAAAAAAAAAAADderBsUwHp3fpNV1VxvVrxStbaG8DoyYXdVoSz3f6cksYwj/AKTUdO9u7n9yXv2I+prNnBRVPtbKvEr80s2mqNGFZJq85qO6x7Zj27uf3Je/Yj6n4KmJ1o41Tuva25hNLQ4nkuLHjRhwx+Hg/wBj8qiiqOcmqH0ok+3dz+5L37EfUe3dz+5L37EfUno6nOlDj2uRsww3r2h6PcMbNd63WI1bvRrh1Kph1xQhDG6M3GqSxhCP9RX+BkR7xyfRMexYif6qmLazz1AD7h1gAAAAAAAAAAAAAAAAAAAAAPSXI/MvAOq7XwpVt8hkvGbiTJ2BSQwa8mhLhlrDhhJHgj/VS/D+pZ9u7n9yXv2I+pqtlVnV09e2eLOiqOZWSbPnDf8AQp92B7d3P7kvfsR9T8FvidaTFru5hhtzNNUlkhGnCWPGl4IQ/W6qaKuaXE1R+D6USfbu5/cl79iPqPbu5/cl79iPqT0dTnShmTXT5w5Z3Kv35WcGhdcS8qXmP5cmqWda34tnXhCFSXgjH9OVnpsRmZHN7CyeJ7p80sS0/GqQB9QgAAAAAAAAAAAAAAAAAAAAXtH/AD8y31vZ+NIgrmQ54yZ4y7PCWM0ZcWtI8WH64/10vwMbLOr2m7PBzF70kEn27uf3Je/Yj6j27uf3Je/Yj6mrHR1M3ShWScE85xLepu2J7d3P7kvfsR9T8GGYnWoVryaXDbmrGrXmnjCSWMYyR4Y/BH/iqKKuaXE1Rzw+lEn27uf3Je/Yj6j27uf3Je/Yj6k9HU50oYq1odtWOfR2no1Nyp1DWWrzXOmPGq09CpRjNTtP0J4cEYf6PTcvbMZv/h7JyXw6PLDDrxSAP2EgAAAAAAAAAAAAAAAAAAADrGq3towf6G78Cdyd1LVmuJrbTDhFaShUrRhRuv0JIcMY/wBRO/Gzh/H2TlPh1+WVUfhVDdwk+3dz+5L37EfUe3dz+5L37EfU1o6OpmaUGZuSpunKrPmsaxOtdWMaU+G3NCHGhHj1JYwg/f7d3P7kvfsR9Spoq0YhxFUc6sJPt3c/uS9+xH1Ht3c/uS9+xH1J6OpzpQ88c9c98w9a3fjTIa1neaM+c8fnjLGWM2KXUeCP64f1s3wIrajJOr0bI4MKbwBkOAAAAAAAAAAAAAAAAAAAABpHUr5czRult352bmiNTq8qWeNZlmp2da441rbwjCnLw8H6c/63y+ekc/sLKIjujzUrs/wqhrgSfbu5/cl79iPqPbu5/cl79iPqa79HUy9KDG/OcN3qXtgrPmsTxOtXrWc02G3NKNKvLPCE8sYRnjww+CH/ABfv9u7n9yXv2I+pU0VaMOIqjnlWQs+cxsxdU3fgzP8Af27uf3Je/Yj6kTPGM3E+SswSRwe8lhNhd3DjRkjwQ/qpvh/U7skoq/8AIs96OLmao5nngA2oYIAAAAAAAAAAAAAAAAAAAAAA2XqdbLr/AK8r+DQY0a91R8RrWmjO+pSYdcV4RxqtNxqcsYw/saPwPh+UKJn2LMR/VT93bYzzVNBiT7d3P7kvfsR9R7d3P7kvfsR9Twfo6mTpQXnOGw6FTuxVnzVxidafFrS5jhtzLNTlnhCnGWPGm4YR/U/f7d3P7kvfsR9SqqKpiHEVR+Ks5RrRbFsa+ltPSKboPt3c/uS9+xH1OXay+KVrnQ7jNGfDLmjCNW1/TnljCEP9IkfrZvUVR7WyXxKPNDiuqJpliYBswwwAAAAAAAAAAAAAAAAAAAAAB6CaCtkOVer5e2Lz7bz0JYtXoaJ8sUpcJu6kJbGWEJ5ZIxhH4Y/q+B5vyl0zV7Pseb+v0y7rGeaXTRJ9u7n9yXv2I+o9u7n9yXv2I+p4v0dTI0oKXOatusO2VWfNU8TrQxqpde1tzGaahxPJcWPGhDhh8PB/sfv9u7n9yXv2I+pVVFU8ziKoVmb9dPkDLO+XHcld69u7n9yXv2I+pnnXFv6t5gWW5alhXt+Ld148NSXg4f0Jf1PpczKJj27k8/OfLKbSqJpllsBsSxAAAAAAAAAAAAAAAAAAAAAAB6fU/wBiX+EHmC9KJMbuOJL/AO5L39UP/JH1PJ+VCmav/F5v/wB+h32ExHOsCT7d3P7kvfsR9R7d3P7kvfsR9Tyfo6nfpQYTyrinTk/ErPmrDE61G+vqsuG3NSNWaWMZJZY8MnBw/rfv9u7j9yXv2I+pVdFUy4pqjmVmNdcfahh3UVDx67Wnt3cfuS9+xH1Mh63V1Pd6SsPq1LWrQjDBKMvFqQ4Ix/r6/wAL7Xk+pmPbUTP9NSLWYmlxEB7yxQAAAAAAAAAAAAAAAAAAAAAH3Gg/a3lTrKk9CHnnoXqzUdKuV6stKapGXEacYSSw4Yx/g3t7d3H7kvfsR9TxflLpmrL7Hm/o9UsmxmIhWEn27uP3Je/Yj6j27uf3Je/Yj6nm/R1O3Sgy55tc71P2QVnzWD4nWtqNaWTDbmtCavNPGMksYwhGMIfBH/i/f7d3P7kvfsR9Sq6KpqlxTVHMrPPvTxtfzTv8e7K3d7d3P7kvfsR9TBunCrNX0s5nqzUpqcZr6MYyTQ4Iw/Rh+t6LyaUzT7Qtuf8Ao9UOq2mJiHw4D2ljgAAAAAAAAAAAAAAAAAAAAAO46n21S66mr+LRbPYo1S7me00nXNWS2q14+1FeHFpw4Y/2lL4Wwfbu5/cl79iPqeEcoVMz7ZmY/pp+7KsZiKVZJzH5tbb1J2RPbu5/cl79iPqfgxjE61zRoyz4bc0YS15Z4RnljCEYwhH4If8AF8RRRVFULqqjmfSiT7d3P7kvfsR9R7d3P7kvfsR9Sejqc6UKzzCr/wBvU6ce16T+3dz+5L37EfU82K3w1qkf/no9r1fkwpmmcq5//wAet0W8xPM/gB6y6AAAAAAAAAAAAAAAAAAAAAAGq9SrknNW8WndqNKsvanN/Vs8LzPCnY17jjXFrwxpy8PB+jU/W0X7d3P7kvfsR9TXjPWiZ9u5RMd9PlpZdnVEUwrJOLcq4X05/wAJ7d3P7kvfsR9T8F/idatfWNWbDbmnGlNNGEk0seGfh4P1PmKKKolVVUcz6USfbu5/cl79iPqPbu5/cl79iPqT0dTnSh89pt2S5r6srdjz2b30y4vXraK80UpsJu6cJsNqwjPNJGEIfB+uPwMEPZ+TOJpyC25/6/TDHtp55gAekukAAAAAAAAAAAAAAAAAAAAABuTVX2NYZvN140zrjierHida10Q4bRkwy5rQhcXUePJLGMI/1szq3t3c/uS9+xH1NaM4qKp9r5T4lXGWZRVEUwrJNXnNR3WPbMe3dz+5L37EfU/BUxOtHGqd17W3MJpaHE8lxY8aMOGPw8H+x+RRRVHO5mqH0ok+3dz+5L37EfUe3dz+5L37EfUno6nOlDkut/sqt+uLfw6rF7YWtliVa70YUKU+HXFCEMWoR41SWMIf2dX4GPXu3J5Ex7G5p/rq+zGtp56gB906gAAAAAAAAAAAAAAAAAAAAAHo7o42eZX6lsfAkfRvidHmMXFPIGWacMHvJ4S4PZQhNCSPBHgoSfDD4H0Ht3c/uS9+xH1NWMtoq/8AJtN6eLNiqOZWSbPnDf8AQp92B7d3P7kvfsR9T8FvidaTFru5hhtzNNUlkhGnCWPGl4IQ/W6KaKuaSao/B9KJPt3c/uS9+xH1Ht3c/uS9+xH1J6OpzpQzXrrcpZT+gvO9SZpaM1x72peYjlaNSyrW/Fo3fBCpLwcP6VP9TObYbMqOb2Fk8T/+vPUxLT8apAH1SAAAAAAAAAAAAAAAAAAAABXyfztwTrG28WVIVcpTRkzVg00JYzRhiFvHgh+uP9ZK6Mp/Jr2Twcxe9KxJ9u7n9yXv2I+o9u7n9yXv2I+pqt0dTN0oVknBPOcS3qbtie3dz+5L37EfU/BhmJ1qFa8mlw25qxq15p4wkljGMkeGPwR/4qiirmlxNUc8PpRJ9u7n9yXv2I+o9u7n9yXv2I+pPR1OdKGMtarbJiW62vhQcidX1nrie60u4hWnt6lGMba1hxJ4cEYf1UHKGy2bkc3sjJtynhDDr/GqQB+0kAAAAAAAAAAAAAAAAAAAAdR1ZNt2XP4XnolZy50vVvrzW2mfL9aShPWjLC7/AEJIcM0f9FqvyPb/AOPsnKvDr8sqpxQ3qJPt3c/uS9+xH1Ht3c/uS9+xH1NZujqZmlCsk5Z5Kl6cx7d3P7kvfsR9T8GC4nWtbGFKTDbmvDjRjx6csYwVFFWjLiao530ok+3dx+5L37EfUe3dx+5L37EfUno6nOlDz40lbRs1dd33jzvnH0OkaeNTSDmepGSMkZsZvYxlj+uHDXn+CL55tNkPVbPdjhDCm8AZTgAAAAAAAAAAAAAAAAAAAAaK1LudeYur6fiM6tA6nl5Us80Zgmp2da441hThGFOXhjD+sfM54xz+w8oiO6PNC7P8Koa/En27uP3Je/Yj6j27uP3Je/Yj6muvR1MvSgxvznDd6l7YKz529v6t5d2EtSwr2/FuZIwjUl4IR+GD6JzXExTESUzzzIA61AAAAAAAAAAAAAAAAAAAAAAOS5j0S5jxjWNytpetr3DZcGwPCalhcUKlSpC5mqTSXcIRklhJGSMv+kSfrnhH4Jvg/Vw9aBzM84JOLcq4X05/wqyTi3KuF9Of8KrPF9eCarlYBCnwOnrY/mncY9+V5+vQLT1sfzTuMe/K8/XtfJnq623/AEwxre+AB6Q6AAAAAAAAAAAAAAAAAAAAAAG69WDYpgPTu/SarqrlWrBsUwHp3fpNV1VrJnDrbKvEr80s6jDAk1ec1HdY9sysk1ec1HdY9sz8qjt2FSsAhThGuRsww3r2h6PcMbNk65GzDDevaHo9wxs965PdSxvVMS2xAD7l1AAAAAAAAAAAAAAAAAAAAAAPSXI/MvAOq7XwpVtEyPzLwDqu18KVbap5V+fXtniz4uEmz5w3/Qp92Csk2fOG/wChT7sHXTdOxxPYrAIUydrp84cs7lX78rODR+unzhyzuVfvys4Ni8y9RZPsnzSw7XHIA+odYAAAAAAAAAAAAAAAAAAAAvaP+fmW+t7PxpEFe0f8/Mt9b2fjSMbLOrWm7PBzF70iAaqs8ScE85xLepu2Ksk4J5ziW9TdsV04ZTN8KwCFMKa0O2rHPo7T0am5U6rrQ7asc+jtPRqblTZvN7VGS+HR5YYNeKQB+wkAAAAAAAAAAAAAAAAAAAAdY1W9tGD/AE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wBeV/BoMaNl6nWy6/6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9iX+EHmC9Pqf7Ev8ACDyblR/lP3+hkWHa/oB5KyEnCeVcU6cn4lZJwnlXFOnJ+JWXXf8A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ALep049r09eYVf8At6nTj2vWOS6/Kv2etj2/Y/gB62xwAAAAAAAAAAAAAAAAAAAAAGq9SrknNW8WndqNKs1alXJOat4tO7UaVa7Z7a+yjbT5aWZZYIEnFuVcL6c/4VZJxblXC+nP+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AI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6FPuwVkmz5w3/Qp92DrpunY4nsVgEKZO10+cOWdyr9+VnBo/XT5w5Z3Kv35WcGxeZeosn2T5pYdrjkAfUOsAAAAAAAAAAAAAAAAAAAAXtH/PzLfW9n40iCvaP+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g8wXp9T/Yl/hB5Nyo/wA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AAqyTi3KuF9Of8L5izxfXgqq5WAQp8Rpt2S5r6srdjz2ehOm3ZLmvqyt2PPZ7TyZdQtt/wBMMa3vgAelOgAAAAAAAAAAAAAAAAAAAAABuTVX2NYZvN140zrjkeqvsawzebrxpnXGs2cet8q8SrjLOowwJNXnNR3WPbMrJNXnNR3WPbM/Io7dhUrAIU4frf7Krfri38Oqxe2hrf7Krfri38Oqxe945O9Tfvq+zEtsQA+7dQAAAAAAAAAAAAAAAAAAAAAD0d0cbPMr9S2PgSPo3zmjjZ5lfqWx8CR9G1Vy3rNpvTxZ8XCTZ84b/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wBCn3YKyTZ84b/oU+7B103TscT2KwCFMna6fOHLO5V+/Kzg0frp84cs7lX78rODYvMvUWT7J80sO1xyAPqHWAAAAAAAAAAAAAAAAAAAAL2j/n5lvrez8aRBXtH/AD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wC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AGJf4QeYL0+p/sS/wg8m5Uf5T9/oZFh2v6AeSshJwnlXFOnJ+JWScJ5VxTpyfiVl13/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t6nTj2vT15hV/7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AI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wBCn3YOum6djiexWAQpk7XT5w5Z3Kv35WcGj9dPnDlncq/flZwbF5l6iyfZPmlh2uOQB9Q6wAAAAAAAAAAAAAAAAAAABe0f8/Mt9b2fjSIK9o/5+Zb63s/GkY2WdWtN2eDmL3pEA1VZ4k4J5ziW9TdsVZJwTznEt6m7Yrpwymb4VgEKYU1odtWOfR2no1Nyp1XWh21Y59HaejU3Kmzeb2qMl8Ojywwa8UgD9hIAAAAAAAAAAAAAAAAAAAA6xqt7aMH+hu/AncndY1W9tGD/AE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AIPMF6fU/2Jf4QeTcqP8p+/wBDIsO1/QDyVkJOE8q4p05PxKyThPKuKdOT8Ssuu/6cE03DGuuPtQw7qKh49dspjXXH2oYd1FQ8eu+15PddRu1ItsLhID3tiAAAAAAAAAAAAAAAAAAAAAAPuNB+1vKnWVJ6EPPfQftbyp1lSehDxblN6/Y7nqllWGEAeau5Jy55tc71P2QVknLnm1zvU/ZBWXaYpTTcPPvTxtfzTv8AHuyvQR596eNr+ad/j3ZXovJnrG23PVDqt7ofBgPa2MAAAAAAAAAAAAAAAAAAAAAA7jqfbVLrqav4tFs9jDU+2qXXU1fxaLZ7wblD11O7T92XY4RJzH5tbb1J2RVknMfm1tvUnZF8RZ4oXVcrAIUPMKv/AG9Tpx7Xp68wq/8A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8A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A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9Cn3YKyTZ84b/oU+7B103TscT2KwCFMna6fOHLO5V+/Kzg0frp84cs7lX78rODYvMvUWT7J80sO1xyAPqHWAAAAAAAAAAAAAAAAAAAAL2j/AJ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AKZd1hifeAPFWUk0uc1bdYdsqsk0uc1bdYdsqsuvs2JpGb9dPkDLO+XHclaQZv10+QMs75cdyV9LmXr3J9s+WU2uCWTwGxbDAAAAAAAAAAAAAAAAAAAAAAHp9T/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8A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8A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AK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8Aryv4NBjRsvU62XX/AF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p+/0Miw7X9APJWQk4TyrinTk/ErJOE8q4p05PxKy67/AK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wDb1OnHtenrzCr/AN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A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5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AHuyvReTPWNtueqHVb3Q+DAe1sYAAAAAAAAAAAAAAAAAAAAAB3HU+2qXXU1fxaLZ7GGp9tUuupq/i0Wz3g3KHrqd2n7suxwiTmPza23qTsirJOY/NrbepOyL4izxQuq5WAQoeYVf+3qdOPa9PXmFX/t6nTj2vWOS6/Kv2etj2/Y/gB62xwAAAAAAAAAAAAAAAAAAAAAGq9SrknNW8WndqNKs1alXJOat4tO7UaVa7Z7a+yjbT5aWZZYIEnFuVcL6c/wCFWScW5Vwvpz/hfMWeL68FVXKwCFPiNNuyXNfVlbseez0J027Jc19WVux57PaeTLqFtv8AphjW98AD0p0AAAAAAAAAAAAAAAAAAAAAANyaq+xrDN5uvGmdccj1V9jWGbzdeNM641mzj1vlXiVcZZ1GGBJq85qO6x7ZlZJq85qO6x7Zn5FHbsKlYBCnD9b/AGVW/XFv4dVi9tDW/wBlVv1xb+HVYve8cnepv31fZiW2IAfduoAAAAAAAAAAAAAAAAAAAAAB6O6ONnmV+pbHwJH0b5zRxs8yv1LY+BI+jaq5b1m03p4s+LhJs+cN/wB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8AoU+7BWSbPnDf9Cn3YOum6djiexWAQpk7XT5w5Z3Kv35WcGj9dPnDlncq/flZwbF5l6iyfZPmlh2uOQB9Q6wAAAAAAAAAAAAAAAAAAABe0f8APzLfW9n40iCvaP8A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AEy7rDE+8AeKspJpc5q26w7ZVZJpc5q26w7ZVZdfZsTSM366fIGWd8uO5K0gzfrp8gZZ3y47kr6XMvXuT7Z8sptcEsngNi2GAAAAAAAAAAAAAAAAAAAAAAPT6n+xL/CDzBen1P8AYl/hB5Nyo/y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Ksk4tyrhfTn/AA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AE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wBMMa3vgAekOgAAAAAAAAAAAAAAAAAAAAABuvVg2KYD07v0mq6q5VqwbFMB6d36TVdVayZw62yrxK/NLOowwJNXnNR3WPbMrJNXnNR3WPbM/Ko7dhUrAIU4RrkbMMN69oej3DGzZOuRsww3r2h6PcMbPeuT3Usb1TEtsQA+5dQAAAAAAAAAAAAAAAAAAAAAD0lyPzLwDqu18KVbRMj8y8A6rtfClW2qeVfn17Z4s+LhJs+cN/0KfdgrJNnzhv8AoU+7B103TscT2KwCFMna6fOHLO5V+/Kzg0frp84cs7lX78rODYvMvUWT7J80sO1xyAPqHWAAAAAAAAAAAAAAAAAAAAL2j/n5lvrez8aRBXtH/PzLfW9n40jGyzq1puzwcxe9IgGqrPEnBPOcS3qbtirJOCec4lvU3bFdOGUzfCsAhTCmtDtqxz6O09GpuVOq60O2rHPo7T0am5U2bze1Rkvh0eWGDXikAfsJAAAAAAAAAAAAAAAAAAAAHWNVvbRg/wB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8A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AAg8m5Uf5T9/oZFh2v6AeSshJwnlXFOnJ+JWScJ5VxTpyfiVl13/AE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wC3qdOPa9PXmFX/AL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wC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0Kfdg66bp2OJ7FYBCmTtdPnDlncq/flZwaP10+cOWdyr9+VnBsXmXqLJ9k+aWHa45AH1DrAAAAAAAAAAAAAAAAAAAAF7R/z8y31vZ+NIgr2j/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AKfv9DIsO1/QDyVkJOE8q4p05PxKyThPKuKdOT8Ssuu/6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AKsk4tyrhfTn/C+Ys8X14KquVgEKfEabdkua+rK3Y89noTpt2S5r6srdjz2e08mXULbf8ATDGt74AHpToAAAAAAAAAAAAAAAAAAAAAAbk1V9jWGbzdeNM645Hqr7GsM3m68aZ1xrNnHrfKvEq4yzqMMCTV5zUd1j2zKyTV5zUd1j2zPyKO3YVKwCFOH63+yq364t/DqsXtoa3+yq364t/DqsXveOTvU376vsxLbEAPu3UAAAAAAAAAAAAAAAAAAAAAA9HdHGzzK/Utj4Ej6N85o42eZX6lsfAkfRtVct6zab08WfFwk2fOG/6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8AQp92Csk2fOG/6FPuwddN07HE9isAhTJ2unzhyzuVfvys4NH66fOHLO5V+/Kzg2LzL1Fk+yfNLDtccgD6h1gAAAAAAAAAAAAAAAAAAAC9o/5+Zb63s/GkQV7R/wA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8A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wBiX+EHmC9Pqf7Ev8IPJuVH+U/f6GRYdr+gHkrIScJ5VxTpyfiVknCeVcU6cn4lZdd/0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7ep049r09eYVf+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wC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8AQp92DrpunY4nsVgEKZO10+cOWdyr9+VnBo/XT5w5Z3Kv35WcGxeZeosn2T5pYdrjkAfUOsAAAAAAAAAAAAAAAAAAAAXtH/PzLfW9n40iCvaP+fmW+t7PxpGNlnVrTdng5i96RANVWeJOCec4lvU3bFWScE85xLepu2K6cMpm+FYBCmFNaHbVjn0dp6NTcqdV1odtWOfR2no1Nyps3m9qjJfDo8sMGvFIA/YSAAAAAAAAAAAAAAAAAAAAOsare2jB/obvwJ3J3WNVvbRg/wB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ACDzBen1P9iX+EHk3Kj/Kfv8AQyLDtf0A8lZCThPKuKdOT8Ssk4TyrinTk/ErLrv+nBNNwxrrj7UMO6ioePXbKY11x9qGHdRUPHrvteT3XUbtSLbC4SA97YgAAAAAAAAAAAAAAAAAAAAAD7jQftbyp1lSehDz30H7W8qdZUnoQ8W5Tev2O56pZVhhAHmruScuebXO9T9kFZJy55tc71P2QVl2mKU03Dz708bX807/AB7sr0Eefenja/mnf492V6LyZ6xttz1Q6re6HwYD2tjAAAAAAAAAAAAAAAAAAAAAAO46n21S66mr+LRbPYw1Ptql11NX8Wi2e8G5Q9dTu0/dl2OEScx+bW29SdkVZJzH5tbb1J2RfEWeKF1XKwCFDzCr/wBvU6ce16evMKv/AG9Tpx7XrHJdflX7PWx7fsfwA9bY4AAAAAAAAAAAAAAAAAAAAADVepVyTmreLTu1GlWatSrknNW8WndqNKtds9tfZRtp8tLMssECTi3KuF9Of8Ksk4tyrhfTn/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AK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A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wC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wCmXdYYn3gDxVlJNLnNW3WHbKrJNLnNW3WHbKrLr7NiaRm/XT5Ayzvlx3JWkGb9dPkDLO+XHclfS5l69yfbPllNrglk8BsWwwAAAAAAAAAAAAAAAAAAAAAB6fU/2Jf4QeYL0+p/sS/wg8m5Uf5T9/oZFh2v6AeSshJwnlXFOnJ+JWScJ5VxTpyfiVl13/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t6nTj2vT15hV/7ep049r1jkuvyr9nrY9v2P4AetscAAAAAAAAAAAAAAAAAAAAABqvUq5JzVvFp3ajSrNWpVyTmreLTu1GlWu2e2vso20+WlmWWCBJxblXC+nP+FWScW5Vwvpz/AI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AK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wCmGNb3wAPSHQAAAAAAAAAAAAAAAAAAAAAA3XqwbFMB6d36TVdVcq1YNimA9O79JquqtZM4dbZV4lfmlnUYYEmrzmo7rHtmVkmrzmo7rHtmflUduwqVgEKcI1yNmGG9e0PR7hjZsnXI2YYb17Q9HuGNnvXJ7qWN6piW2IAfcuoAAAAAAAAAAAAAAAAAAAAAB6S5H5l4B1Xa+FKtomR+ZeAdV2vhSrbVPKvz69s8WfFwk2fOG/6FPuwVkmz5w3/Qp92DrpunY4nsVgEKZO10+cOWdyr9+VnBo/XT5w5Z3Kv35WcGxeZeosn2T5pYdrjkAfUOsAAAAAAAAAAAAAAAAAAAAXtH/PzLfW9n40iCvaP+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AK8r+DQY0bL1Otl1/wB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Kfv9DIsO1/QDyVkJOE8q4p05PxKyThPKuKdOT8Ssuu/wC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8A29Tpx7Xp68wq/wD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ACrJOLcq4X05/w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0KfdgrJNnzhv+hT7sHXTdOxxPYrAIUydrp84cs7lX78rODR+unzhyzuVfvys4Ni8y9RZPsnzSw7XHIA+odYAAAAAAAAAAAAAAAAAAAAvaP+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CDyblR/lP3+hkWHa/oB5KyEnCeVcU6cn4lZJwnlXFOnJ+JWXXf9OCabhjXXH2oYd1FQ8eu2Uxrrj7UMO6ioePXfa8nuuo3akW2FwkB72xAAAAAAAAAAAAAAAAAAAAAAH3Gg/a3lTrKk9CHnvoP2t5U6ypPQh4tym9fsdz1SyrDCAPNXck5c82ud6n7IKyTlzza53qfsgrLtMUppuHn3p42v5p3+Pdlegjz708bX807/AB7sr0Xkz1jbbnqh1W90PgwHtbGAAAAAAAAAAAAAAAAAAAAAAdx1Ptql11NX8Wi2exhqfbVLrqav4tFs94Nyh66ndp+7LscIk5j82tt6k7IqyTmPza23qTsi+Is8ULquVgEKHmFX/t6nTj2vT15hV/7ep049r1jkuvyr9nrY9v2P4AetscAAAAAAAAAAAAAAAAAAAAABqvUq5JzVvFp3ajSrNWpVyTmreLTu1GlWu2e2vso20+WlmWWCBJxblXC+nP8AhVknFuVcL6c/4XzFni+vBVVysAhT4jTbslzX1ZW7Hns9CdNuyXNfVlbseez2nky6hbb/AKYY1vfAA9KdAAAAAAAAAAAAAAAAAAAAAADcmqvsawzebrxpnXHI9VfY1hm83XjTOuNZs49b5V4lXGWdRhgSavOajuse2ZWSavOajuse2Z+RR27CpWAQpw/W/wBlVv1xb+HVYvbQ1v8AZVb9cW/h1WL3vHJ3qb99X2YltiAH3bqAAAAAAAAAAAAAAAAAAAAAAejujjZ5lfqWx8CR9G+c0cbPMr9S2PgSPo2quW9ZtN6eLPi4SbPnDf8A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AKFPuwVkmz5w3/Qp92DrpunY4nsVgEKZO10+cOWdyr9+VnBo/XT5w5Z3Kv35WcGxeZeosn2T5pYdrjkAfUOsAAAAAAAAAAAAAAAAAAAAXtH/AD8y31vZ+NIgr2j/AJ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wBMu6wxPvAHirKSaXOatusO2VWSaXOatusO2VWXX2bE0jN+unyBlnfLjuStIM366fIGWd8uO5K+lzL17k+2fLKbXBLJ4DYthgAAAAAAAAAAAAAAAAAAAAAD0+p/sS/wg8wXp9T/AGJf4QeTcqP8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CrJOLcq4X05/wA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wB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rs8X14JquVgEKfA6etj+adxj35Xn69AtPWx/NO4x78rz9e18merrbf8ATDGt74AHpDoAAAAAAAAAAAAAAAAAAAAAAbr1YNimA9O79JququVasGxTAend+k1XVWsmcOtsq8SvzSzqMMCTV5zUd1j2zKyTV5zUd1j2zPyqO3YVKwCFOEa5GzDDevaHo9wxs2TrkbMMN69oej3DGz3rk91LG9UxLbEAPuXUAAAAAAAAAAAAAAAAAAAAAA9Jcj8y8A6rtfClW0TI/MvAOq7XwpVtqnlX59e2eLPi4SbPnDf9Cn3YKyTZ84b/AKFPuwddN07HE9isAhTJ2unzhyzuVfvys4NH66fOHLO5V+/Kzg2LzL1Fk+yfNLDtccgD6h1gAAAAAAAAAAAAAAAAAAAC9o/5+Zb63s/GkQV7R/z8y31vZ+NIxss6tabs8HMXvSIBqqzxJwTznEt6m7YqyTgnnOJb1N2xXThlM3wrAIUwprQ7asc+jtPRqblTqutDtqxz6O09GpuVNm83tUZL4dHlhg14pAH7CQAAAAAAAAAAAAAAAAAAAB1jVb20YP8A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AF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AIPJuVH+U/f6GRYdr+gHkrIScJ5VxTpyfiVknCeVcU6cn4lZdd/wB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8At6nTj2vT15hV/wC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8A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AC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ACrJOLcq4X05/wvmLPF9eCqrlYBCnxGm3ZLmvqyt2PPZ6E6bdkua+rK3Y89ntPJl1C23/AE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AEKfdgrJNnzhv+hT7sHXTdOxxPYrAIUydrp84cs7lX78rODR+unzhyzuVfvys4Ni8y9RZPsnzSw7XHIA+odYAAAAAAAAAAAAAAAAAAAAvaP+fmW+t7PxpEFe0f8A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AK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8A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+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B8HnzSbiOWsXo5SyhkLGM25juLaW7hbW3Ft7S3ozTTQlmubup/V0ePClX4kOCaM01KMvBDjSxj94OYHGcN1g8VwrOmE5G0taLsSyZe5iqU6OD3FO+pYlbXFSaaMkZJ6lKEOJNx40peCEJow8rLGfiS8E0ezMya3eL4dpAussaBcr3HszNd7jdvd1aVOSaelZUfI1ZeNXmkhGMn6NXykYQljGWnJNPNCEIy8bTbmqPwiXECTi3KuF9Of8Ksk4tyrhfTn/AAubPF9eDiq5WAQp8Dp62P5p3GPflefr0C09bH807jHvyvP17XyZ6utt/wBMMa3vgAekOgAAAAAAAAAAAAAAAAAAAAABuvVg2KYD07v0mq6q5VqwbFMB6d36TVdVayZw62yrxK/NLOowwJNXnNR3WPbMrJNXnNR3WPbM/Ko7dhUrAIU4RrkbMMN69oej3DGzZOuRsww3r2h6PcMbPeuT3Usb1TEtsQA+5dQAAAAAAAAAAAAAAAAAAAAAD0lyPzLwDqu18KVbRMj8y8A6rtfClW2qeVfn17Z4s+LhJs+cN/0KfdgrJNnzhv8AoU+7B103TscT2KwCFMna6fOHLO5V+/Kzg0frp84cs7lX78rODYvMvUWT7J80sO1xyAPqHWAAAAAAAAAAAAAAAAAAAAL2j/n5lvrez8aRBXtH/PzLfW9n40jGyzq1puzwcxe9IgGqrPEnBPOcS3qbtirJOCec4lvU3bFdOGUzfCsAhTCmtDtqxz6O09GpuVOq60O2rHPo7T0am5U2bze1Rkvh0eWGDXikAfsJAAAAAAAAAAAAAAAAAAAAHWNVvbRg/wB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8A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AAg8m5Uf5T9/oZFh2v6AeSshJwnlXFOnJ+JWScJ5VxTpyfiVl13/AE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wC3qdOPa9PXmFX/AL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cI056S88Ypmi30DaGaXDmbFLaFfFMVlrQhLhFpNHgjGM0vDGlPGWMJozxhCaWWen5OE09SSMvd3Jcz6uOXMx59xPSRbZ6ztgGM4tTp0bifBcTp2svk5KdOSEkIwpRn4sfJSRjCM0YcMOH/ZwVTzRP4uJUtEegzK+ib2bilveXmNZjxfgmxLGsQmhPcV5o8E1SEn+uSSapCM8YRjNNGMYcaefiy8HSHH/e5/8A899L/wD/AHR//wAnVMGw32nwixwj2feX3sG2pW3sq8q+VuK/ElhL5SrPwQ4083BwzTcEOGMYxKvx/HnIfsRcep1Kt9h1OlWjSnmmnhCeEOHi/srSTi3KuF9Of8LmzxOKrj2qxX9/VPuv+57VYr+/qn3X/dWDTn/6INGHMNOOHYjS0S5mqVcYqVZJbKMYyRp8HG/Sl/4sHPQLT1sfzTuMe/K8/XtPJpMz7Otef+v0wx7aOaYAHo7pAAAAAAAAAAAAAAAAAAAAAAbc1a8Pv6+hvA6tDFp6EkZ7vgkhT4eD/San/F072qxX9/VPuv8Au+A1YNimA9O79JquqtZs4K5j2tlXiV+aWbTTGjCT7VYr+/qn3X/d+CpYX0Map28cVnjVjQ40KvE+GEOGPwcHC+lSavOajuse2Z+VRXM85NMHtViv7+qfdf8Ac9qsV/f1T7r/ALqwnTn/AOiHOjDPWt1Y3tto1w6pc4nPcSxxujCEkZODgj5Cv8P62RGydcjZhhvXtD0e4Y2e8cn08/sWOf8AqqYtrHNUAPuHWAAAAAAAAAAAAAAAAAAAAAA9Ecl4Xic2TsCmlxypLCOGWsYS+S/VDyUvwfrWfarFf39U+6/7v8sj8y8A6rtfClW2q2VVz09e2eyO9nRTHMk+1WK/v6p91/3fgt7C+mxa7oS4rPLUklkjNV4nwz8MIcHwcL6VJs+cN/0Kfdg6qa55pcTTH4HtViv7+qfdf9z2qxX9/VPuv+6sJ05/+iHOjDImuJa3Ntj+XJbm9muYzWdeMIxl4OD9OX/iz00frp84cs7lX78rODYjMyef2Fk8/KfNLEtPwqkAfUIAAAAAAAAAAAAAAAAAAAAFzIcs0+eMuyST8SabFrSEJv8AZHy0vwoa9o/5+Zb63s/GkY2WdXtN2eDmL3oZ7VYr+/qn3X/c9qsV/f1T7r/urDVjTn/6IZujCT7VYr+/qn3X/d+DDLC+rVryWlis9KNOvNLPGEnDx48Mfh/X8D6VJwTznEt6m7YqiueaXE0xzwe1WK/v6p91/wBz2qxX9/VPuv8AurCdOf8A6Ic6MMH6y1GtQ0x41Sr3Ea88KdpwzxhwcP8Ao9Ny91XWh21Y59HaejU3KmzGb/4+ycl8Ojyww68UgD9hIAAAAAAAAAAAAAAAAAAAA6lqzUa1fTDhFKhcRoTxo3XBPCHDwf1E7lrrGq3towf6G78Cd+NnD+HsnKfDr8sqoxQ2l7VYr+/qn3X/AHParFf39U+6/wC6sNaNOf8A6IZmjD5rGrC+t7GNS4xWevJxoQ4kZOD/APK/f7VYr+/qn3X/AHMzclTdOVWVNc6MOIpjnSfarFf39U+6/wC57VYr+/qn3X/dWE6c/wD0Q50YebOd5ZpM54/LNNxowxS6hGb/AGx8rN8KKuZ6575h61u/GmQ21GSdXo2RwYU3gDIcAAAAAAAAAAAAAAAAAAAADRGp1a3NzjWZYW19NbRltbeMYwl4eH9Of/izu0jqV8uZo3S27875fPSeb2FlE/KPNSuz/GqGmfarFf39U+6/7ntViv7+qfdf91Ya76c//RDL0YfNYnYX1GtZy1cVnqxqV5ZZIxk4OJHhh8P6/hfv9qsV/f1T7r/uY35zhu9S9sFZU1zow4imOeUn2qxX9/VPuv8AuiZ4wvE5MlZgnnxupPLLhd3GMvk/1w8lN8H632KFnzmNmLqm78GZ3ZJXP/kWe9HZHe5mmOZ5uANqGCAAAAAAAAAAAAAAAAAAAAAANe6o9je3OjO+qW+Jz28sMarQ4kJOH4fI0fh/WyE2XqdbLr/ryv4NB8PyhTzexZmP6qfu7bGOep1/2qxX9/VPuv8Aue1WK/v6p91/3Vh4Ppz/APRDJ0YfNXFhfS4taUJsVnmqTyzxlq8T4ZOCEeH4OF+/2qxX9/VPuv8AuXnOGw6FTuxVlVVzEQ4imPxSfarFf39U+6/7uXay9hf0NDuM1a+LT15IVbXhkjT4OH/SJP8Ai7O5RrRbFsa+ltPSKb9bN+uZ9rZL4lHmhxXTGjLCwDZhhgAAAAAAAAAAAAAAAAAAAAADeehLDsRq6J8sVKWMVKUk1jLGEkKfDxfhj/xYMegmgrZDlXq+Xti835S5mn2fY839fpl3WMc8vpvarFf39U+6/wC57VYr+/qn3X/dWHi+nP8A9EMjRh81TsL6ONVLeGKzwqwocaNXifDGHDD4ODhfv9qsV/f1T7r/ALlLnNW3WHbKrKqrmOZxFMJPtViv7+qfdf8AdnnXFs7u2wLLc1ziM1zCa7rwhCMnBwfoS/8AFpxm/XT5Ayzvlx3JX0uZlcz7dyePnPllNpTEUyyeA2JYgAAAAAAAAAAAAAAAAAAAAAA9KJMKxTiS/wDv6p+qH/wv+7zXen1P9iX+EHk/KhVNP/i83/79DvsI5+dL9qsV/f1T7r/ue1WK/v6p91/3Vh5Ppz/9EO/Rh81YWF9Vvr6nTxWenPTmlhPPCTh4/wCv/j8D9/tViv7+qfdf9zCeVcU6cn4lZVdcxLimmOZJ9qsV/f1T7r/uyHrdW9xbaSsPp3N3NcTRwSjGE8ZeDgh5ev8AA2kxrrj7UMO6ioePXfa8n1Uz7aiJ/pqRaxEUuEgPeWKAAAAAAAAAAAAAAAAAAAAAA+00L06lXSrlenSqxpTzYjThCeEOHix/2t7e1WK/v6p91/3YN0H7W8qdZUnoQ8X5S6ppy+x5v6PVLJsYiYSfarFf39U+6/7ntViv7+qfdf8AdWHm+nP/ANEO3Rh81g9hfV6Naahis9CEteaWMIScPGjwQ+H9b9/tViv7+qfdf9zLnm1zvU/ZBWVXXMVS4ppjmSfarFf39U+6/wC7BunCnUpaWcz06taNWeW+jCM8YcHG/Rg9CHn3p42v5p3+Pdlei8mlUz7Qtuf+j1Q6raIiIfBgPaWOAAAAAAAAAAAAAAAAAAAAAA7Tql0K9zpOuadvdTW83tRXjx4S8PweUpfA2D7VYr+/qn3X/dkbU+2qXXU1fxaLZ7wjlCqmPbM839NP3ZVjETSk+1WK/v6p91/3fgxiwvqFGjNXxWevCavLLCEZODix4I/D+t9Kk5j82tt6k7IviKK5mqF1UxzHtViv7+qfdf8Ac9qsV/f1T7r/ALqwnTn/AOiHOjCT7VYr+/qn3X/d5sVv7ap0o9r09eYVf+3qdOPa9X5MKpqnKuf/APHrdFvHNzP4AesugAAAAAAAAAAAAAAAAAAAAABp/U5s7u6wvM8bbEJraEtxa8MIScPG/Rqf8Wi/arFf39U+6/7uAalXJOat4tO7UaVa8Z61zHt3KI+dPlpZdnTE0wk+1WK/v6p91/3fgv7C+pX1jTqYrPUnqTTQknjJwcT9X/H4X0qTi3KuF9Of8L5iiuZlVVMcx7VYr+/qn3X/AHParFf39U+6/wC6sJ05/wDohzow5tplw3EaWivNFSrjNSrJLhtWMZI0+DjQ4P1frYIehOm3ZLmvqyt2PPZ7PyZzM5Bbc/8AX6YY9tHNMAD0l0gAAAAAAAAAAAAAAAAAAAAANqasdhf3GiHDalDFZ6Ekbi64JIScPB/Wzf8AF1b2qxX9/VPuv+7nOqvsawzebrxpnXGtGcVcx7XynxKuMsyimNGEn2qxX9/VPuv+78FSwvoY1Tt44rPGrGhxoVeJ8MIcMfg4OF9Kk1ec1HdY9sz8iiuZ53M0we1WK/v6p91/3ParFf39U+6/7qwnTn/6Ic6MOA62Vje22jChUuMUnuJfbahDiRk4Ph8nV+H9bHraGt/sqt+uLfw6rF73bk8nn9jfj/XV9mNbRzVAD7p1AAAAAAAAAAAAAAAAAAAAAAPQrR5hmJT5AyzPJjdSSWbB7KMJfJ/qh5CT4P1voParFf39U+6/7vxaONnmV+pbHwJH0bVjLa5/8m03p7PmzYpjmSfarFf39U+6/wC78FvYX02LXdCXFZ5akkskZqvE+GfhhDg+DhfSpNnzhv8AoU+7B0U1zzSTTH4HtViv7+qfdf8Ac9qsV/f1T7r/ALqwnTn/AOiHOjDJeuPa3VriOVoXN9Ncxmo3fBGMvBxf0qf/ABZzaW11uUsp/QXnepM0thsyp5/YWTzveepiWn4VSAPqkAAAAAAAAAAAAAAAAAAAACrlKEZs1YNLLNxYxxC3hCP+z+sl+FKV8n87cE6xtvFldGU/k17J4OYveiftViv7+qfdf9z2qxX9/VPuv+6sNVtOf/ohm6MJPtViv7+qfdf934MMsL6tWvJaWKz0o0680s8YScPHjwx+H9fwPpUnBPOcS3qbtiqK55pcTTHPB7VYr+/qn3X/AHParFf39U+6/wC6sJ05/wDohzowwtrPUa1vpdxCnXuY154W1rwzxhwcP9VByh13Wq2yYlutr4UHImy2bn4+yMm3KeEMOv8ACqQB+0kAAAAAAAAAAAAAAAAAAAAdL1b6NWvpny/SoXEaE8YXfBPCHDGH+i1f9TmjqOrJtuy5/C89ErPyPb/4eycq8OvyyqnFDbPtViv7+qfdf9z2qxX9/VPuv+6sNZtOf/ohmaMJPtViv7+qfdf934MFsL64sYVLfFZ6EnGjDiQk4f8A8r6VJyzyVL05lRXOjLiaY5z2qxX9/VPuv+57VYr+/qn3X/dWE6c//RDnRh5waRpZpNIOZ5J5+PNLjN7CM3B+uPl5/hfPPo9JW0bNXXd94875xtNkPVbPdjhDCm8AZTgAAAAAAAAAAAAAAAAAAAAaB1PLa5uc0Zgltr2a2jLYU4xjCXh4f6z9X62fmitS7nXmLq+n4j5nPGeb2HlE/KPNC7P8aoag9qsV/f1T7r/ue1WK/v6p91/3Vhrrpz/9EMvRh87e2d5bXdhNc4jNcwmuZIQhGTg4Phh/xfRJON+c4bvUvbBWc1zz0xJTHNMgDrUAAAAAAAAAAAAAAAAAAAAAAAAJOLcq4X05/wA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5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AHuyvReTPWNtueqHVb3Q+DAe1sYAAAAAAAAAAAAAAAAAAAAAB3HU+2qXXU1fxaLZ7GGp9tUuupq/i0Wz3g3KHrqd2n7suxwiTmPza23qTsirJOY/NrbepOyL4izxQuq5WAQoeYVf+3qdOPa9PXmFX/t6nTj2vWOS6/Kv2etj2/Y/gB62xwAAAAAAAAAAAAAAAAAAAAAGq9SrknNW8WndqNKs1alXJOat4tO7UaVa7Z7a+yjbT5aWZZYIEnFuVcL6c/wCFWScW5Vwvpz/hfMWeL68FVXKwCFPiNNuyXNfVlbseez0J027Jc19WVux57PaeTLqFtv8AphjW98AD0p0AAAAAAAAAAAAAAAAAAAAAANyaq+xrDN5uvGmdccj1V9jWGbzdeNM641mzj1vlXiVcZZ1GGBJq85qO6x7ZlZJq85qO6x7Zn5FHbsKlYBCnD9b/AGVW/XFv4dVi9tDW/wBlVv1xb+HVYve8cnepv31fZiW2IAfduoAAAAAAAAAAAAAAAAAAAAAB6O6ONnmV+pbHwJH0b5zRxs8yv1LY+BI+jaq5b1m03p4s+LhJs+cN/wB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+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8AoU+7BWSbPnDf9Cn3YOum6djiexWAQpk7XT5w5Z3Kv35WcGj9dPnDlncq/flZwbF5l6iyfZPmlh2uOQB9Q6wAAAAAAAAAAAAAAAAAAABe0f8APzLfW9n40iCvaP8A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AEy7rDE+8AeKspJpc5q26w7ZVZJpc5q26w7ZVZdfZsTSM366fIGWd8uO5K0gzfrp8gZZ3y47kr6XMvXuT7Z8sptcEsngNi2GAAAAAAAAAAAAAAAAAAAAAAPT6n+xL/CDzBen1P8AYl/hB5Nyo/y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Ksk4tyrhfTn/AA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6FPuwVkmz5w3/AE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wBMMa3vgAekOgAAAAAAAAAAAAAAAAAAAAABuvVg2KYD07v0mq6q5VqwbFMB6d36TVdVayZw62yrxK/NLOowwJNXnNR3WPbMrJNXnNR3WPbM/Ko7dhUrAIU4RrkbMMN69oej3DGzZOuRsww3r2h6PcMbPeuT3Usb1TEtsQA+5dQAAAAAAAAAAAAAAAAAAAAAD0lyPzLwDqu18KVbRMj8y8A6rtfClW2qeVfn17Z4s+LhJs+cN/0KfdgrJNnzhv8AoU+7B103TscT2KwCFMna6fOHLO5V+/Kzg0frp84cs7lX78rODYvMvUWT7J80sO1xyAPqHWAAAAAAAAAAAAAAAAAAAAL2j/n5lvrez8aRBXtH/PzLfW9n40jGyzq1puzwcxe9IgGqrPEnBPOcS3qbtirJOCec4lvU3bFdOGUzfCsAhTCmtDtqxz6O09GpuVOq60O2rHPo7T0am5U2bze1Rkvh0eWGDXikAfsJAAAAAAAAAAAAAAAAAAAAHWNVvbRg/wB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8A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AAg8m5Uf5T9/oZFh2v6AeSshJwnlXFOnJ+JWScJ5VxTpyfiVl13/AE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wC3qdOPa9PXmFX/ALep049r1jkuvyr9nrY9v2P4AetscAAAAAAAAAAAAAAAAAAAAABqvUq5JzVvFp3ajSrNWpVyTmreLTu1GlWu2e2vso20+WlmWWCBJxblXC+nP+FWScW5Vwvpz/hfMWeL68FVXKwCFPiNNuyXNfVlbseez0J027Jc19WVux57PaeTLqFtv+mGNb3wAPSnQAAAAAAAAAAAAAAAAAAAAAA3Jqr7GsM3m68aZ1xyPVX2NYZvN140zrjWbOPW+VeJVxlnUYYEmrzmo7rHtmVkmrzmo7rHtmfkUduwqVgEKcP1v9lVv1xb+HVYvbQ1v9lVv1xb+HVYve8cnepv31fZiW2IAfduoAAAAAAAAAAAAAAAAAAAAAB6O6ONnmV+pbHwJH0b5zRxs8yv1LY+BI+jaq5b1m03p4s+LhJs+cN/0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wCFdni+vBNVysAhT4HT1sfzTuMe/K8/XoFp62P5p3GPflefr2vkz1dbb/phjW98AD0h0AAAAAAAAAAAAAAAAAAAAAAN16sGxTAend+k1XVXKtWDYpgPTu/SarqrWTOHW2VeJX5pZ1GGBJq85qO6x7ZlZJq85qO6x7Zn5VHbsKlYBCnCNcjZhhvXtD0e4Y2bJ1yNmGG9e0PR7hjZ71ye6ljeqYltiAH3LqAAAAAAAAAAAAAAAAAAAAAAekuR+ZeAdV2vhSraJkfmXgHVdr4Uq21Tyr8+vbPFnxcJNnzhv+hT7sFZJs+cN/0Kfdg66bp2OJ7FYBCmTtdPnDlncq/flZwaP10+cOWdyr9+VnBsXmXqLJ9k+aWHa45AH1DrAAAAAAAAAAAAAAAAAAAAF7R/z8y31vZ+NIgr2j/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IPMF6fU/2Jf4QeTcqP8AKfv9DIsO1/QDyVkJOE8q4p05PxKyThPKuKdOT8Ssuu/6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AKsk4tyrhfTn/C+Ys8X14KquVgEKfEabdkua+rK3Y89noTpt2S5r6srdjz2e08mXULbf8ATDGt74AHpToAAAAAAAAAAAAAAAAAAAAAAbk1V9jWGbzdeNM645Hqr7GsM3m68aZ1xrNnHrfKvEq4yzqMMCTV5zUd1j2zKyTV5zUd1j2zPyKO3YVKwCFOH63+yq364t/DqsXtoa3+yq364t/DqsXveOTvU376vsxLbEAPu3UAAAAAAAAAAAAAAAAAAAAAA9HdHGzzK/Utj4Ej6N85o42eZX6lsfAkfRtVct6zab08WfFwk2fOG/6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8AQp92Csk2fOG/6FPuwddN07HE9isAhTJ2unzhyzuVfvys4NH66fOHLO5V+/Kzg2LzL1Fk+yfNLDtccgD6h1gAAAAAAAAAAAAAAAAAAAC9o/5+Zb63s/GkQV7R/wA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8A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wBiX+EHmC9Pqf7Ev8IPJuVH+U/f6GRYdr+gHkrIScJ5VxTpyfiVknCeVcU6cn4lZdd/0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7ep049r09eYVf+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wC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8AQp92DrpunY4nsVgEKZO10+cOWdyr9+VnBo/XT5w5Z3Kv35WcGxeZeosn2T5pYdrjkAfUOsAAAAAAAAAAAAAAAAAAAAXtH/PzLfW9n40iCvaP+fmW+t7PxpGNlnVrTdng5i96RANVWeJOCec4lvU3bFWScE85xLepu2K6cMpm+FYBCmFNaHbVjn0dp6NTcqdV1odtWOfR2no1Nyps3m9qjJfDo8sMGvFIA/YSAAAAAAAAAAAAAAAAAAAAOsare2jB/obvwJ3J3WNVvbRg/wB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68r+DQY0bL1Otl1/15X8Gg+G5Q9SzvU/d22OJ3UB4Ky0m85w2HQqd2Ksk3nOGw6FTuxVl13RsTHaOUa0WxbGvpbT0im6u5RrRbFsa+ltPSKb9XN7W+S+JR5oK8MsLANm2CAAAAAAAAAAAAAAAAAAAAAAPQTQVshyr1fL2xefb0E0FbIcq9Xy9sXm3KZq+x3/TLusMT7wB4qykmlzmrbrDtlVkmlzmrbrDtlVl19mxNIzfrp8gZZ3y47krSDN+unyBlnfLjuSvpcy9e5Ptnyym1wSyeA2LYYAAAAAAAAAAAAAAAAAAAAAA9Pqf7Ev8ACDzBen1P9iX+EHk3Kj/Kfv8AQyLDtf0A8lZCThPKuKdOT8Ssk4TyrinTk/ErLrv+nBNNwxrrj7UMO6ioePXbKY11x9qGHdRUPHrvteT3XUbtSLbC4SA97YgAAAAAAAAAAAAAAAAAAAAAD7jQftbyp1lSehDz30H7W8qdZUnoQ8W5Tev2O56pZVhhAHmruScuebXO9T9kFZJy55tc71P2QVl2mKU03Dz708bX807/AB7sr0Eefenja/mnf492V6LyZ6xttz1Q6re6HwYD2tjAAAAAAAAAAAAAAAAAAAAAAO46n21S66mr+LRbPYw1Ptql11NX8Wi2e8G5Q9dTu0/dl2OEScx+bW29SdkVZJzH5tbb1J2RfEWeKF1XKwCFDzCr/wBvU6ce16evMKv/AG9Tpx7XrHJdflX7PWx7fsfwA9bY4AAAAAAAAAAAAAAAAAAAAADVepVyTmreLTu1GlWatSrknNW8WndqNKtds9tfZRtp8tLMssECTi3KuF9Of8Ksk4tyrhfTn/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AKFPuwVkmz5w3/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AAAJOLcq4X05/wqyTi3KuF9Of8A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wC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wCmXdYYn3gDxVlJNLnNW3WHbKrJNLnNW3WHbKrLr7NiaRm/XT5Ayzvlx3JWkGb9dPkDLO+XHclfS5l69yfbPllNrglk8BsWwwAAAAAAAAAAAAAAAAAAAAAB6fU/2Jf4QeYL0+p/sS/wg8m5Uf5T9/oZFh2v6AeSshJwnlXFOnJ+JWScJ5VxTpyfiVl13/Tgmm4Y11x9qGHdRUPHrtlMa64+1DDuoqHj132vJ7rqN2pFthcJAe9sQAAAAAAAAAAAAAAAAAAAAAB9xoP2t5U6ypPQh576D9reVOsqT0IeLcpvX7Hc9UsqwwgDzV3JOXPNrnep+yCsk5c82ud6n7IKy7TFKabh596eNr+ad/j3ZXoI8+9PG1/NO/x7sr0Xkz1jbbnqh1W90PgwHtbGAAAAAAAAAAAAAAAAAAAAAAdx1Ptql11NX8Wi2exhqfbVLrqav4tFs94Nyh66ndp+7LscIk5j82tt6k7IqyTmPza23qTsi+Is8ULquVgEKHmFX/t6nTj2vT15hV/7ep049r1jkuvyr9nrY9v2P4AetscAAAAAAAAAAAAAAAAAAAAABqvUq5JzVvFp3ajSrNWpVyTmreLTu1GlWu2e2vso20+WlmWWCBJxblXC+nP+FWScW5Vwvpz/AI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AK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wCmGNb3wAPSHQAAAAAAAAAAAAAAAAAAAAAA3XqwbFMB6d36TVdVcq1YNimA9O79JquqtZM4dbZV4lfmlnUYYEmrzmo7rHtmVkmrzmo7rHtmflUduwqVgEKcI1yNmGG9e0PR7hjZsnXI2YYb17Q9HuGNnvXJ7qWN6piW2IAfcuoAAAAAAAAAAAAAAAAAAAAAB6S5H5l4B1Xa+FKtomR+ZeAdV2vhSrbVPKvz69s8WfFwk2fOG/6FPuwVkmz5w3/Qp92DrpunY4nsVgEKZO10+cOWdyr9+VnBo/XT5w5Z3Kv35WcGxeZeosn2T5pYdrjkAfUOsAAAAAAAAAAAAAAAAAAAAXtH/PzLfW9n40iCvaP+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AK8r+DQY0bL1Otl1/wB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Kfv9DIsO1/QDyVkJOE8q4p05PxKyThPKuKdOT8Ssuu/wC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8A29Tpx7Xp68wq/wDb1OnHtescl1+Vfs9bHt+x/AD1tjgAAAAAAAAAAAAAAAAAAAAANV6lXJOat4tO7UaVZq1KuSc1bxad2o0q12z219lG2ny0syywQJOLcq4X05/wqyTi3KuF9Of8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ACrJOLcq4X05/w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0KfdgrJNnzhv+hT7sHXTdOxxPYrAIUydrp84cs7lX78rODR+unzhyzuVfvys4Ni8y9RZPsnzSw7XHIA+odYAAAAAAAAAAAAAAAAAAAAvaP+fmW+t7PxpEFe0f8/Mt9b2fjSMbLOrWm7PBzF70iAaqs8ScE85xLepu2Ksk4J5ziW9TdsV04ZTN8KwCFMKa0O2rHPo7T0am5U6rrQ7asc+jtPRqblTZvN7VGS+HR5YYNeKQB+wkAAAAAAAAAAAAAAAAAAAAdY1W9tGD/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XlfwaDGjZep1suv+vK/g0Hw3KHqWd6n7u2xxO6gPBWWk3nOGw6FTuxVkm85w2HQqd2Ksuu6NiY7RyjWi2LY19LaekU3V3KNaLYtjX0tp6RTfq5va3yXxKPNBXhlhYBs2wQAAAAAAAAAAAAAAAAAAAAAB6CaCtkOVer5e2Lz7egmgrZDlXq+Xti825TNX2O/6Zd1hifeAPFWUk0uc1bdYdsqsk0uc1bdYdsqsuvs2JpGb9dPkDLO+XHclaQZv10+QMs75cdyV9LmXr3J9s+WU2uCWTwGxbDAAAAAAAAAAAAAAAAAAAAAAHp9T/Yl/hB5gvT6n+xL/CDyblR/lP3+hkWHa/oB5KyEnCeVcU6cn4lZJwnlXFOnJ+JWXXf9OCabhjXXH2oYd1FQ8eu2Uxrrj7UMO6ioePXfa8nuuo3akW2FwkB72xAAAAAAAAAAAAAAAAAAAAAAH3Gg/a3lTrKk9CHnvoP2t5U6ypPQh4tym9fsdz1SyrDCAPNXck5c82ud6n7IKyTlzza53qfsgrLtMUppuHn3p42v5p3+Pdlegjz708bX807/AB7sr0Xkz1jbbnqh1W90PgwHtbGAAAAAAAAAAAAAAAAAAAAAAdx1Ptql11NX8Wi2exhqfbVLrqav4tFs94Nyh66ndp+7LscIk5j82tt6k7IqyTmPza23qTsi+Is8ULquVgEKHmFX/t6nTj2vT15hV/7ep049r1jkuvyr9nrY9v2P4AetscAAAAAAAAAAAAAAAAAAAAABqvUq5JzVvFp3ajSrNWpVyTmreLTu1GlWu2e2vso20+WlmWWCBJxblXC+nP8AhVknFuVcL6c/4XzFni+vBVVysAhT4jTbslzX1ZW7Hns9CdNuyXNfVlbseez2nky6hbb/AKYY1vfAA9KdAAAAAAAAAAAAAAAAAAAAAADcmqvsawzebrxpnXHI9VfY1hm83XjTOuNZs49b5V4lXGWdRhgSavOajuse2ZWSavOajuse2Z+RR27CpWAQpw/W/wBlVv1xb+HVYvbQ1v8AZVb9cW/h1WL3vHJ3qb99X2YltiAH3bqAAAAAAAAAAAAAAAAAAAAAAejujjZ5lfqWx8CR9G+c0cbPMr9S2PgSPo2quW9ZtN6eLPi4SbPnDf8A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+FWScW5Vwvpz/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AKFPuwVkmz5w3/Qp92DrpunY4nsVgEKZO10+cOWdyr9+VnBo/XT5w5Z3Kv35WcGxeZeosn2T5pYdrjkAfUOsAAAAAAAAAAAAAAAAAAAAXtH/AD8y31vZ+NIgr2j/AJ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wBMu6wxPvAHirKSaXOatusO2VWSaXOatusO2VWXX2bE0jN+unyBlnfLjuStIM366fIGWd8uO5K+lzL17k+2fLKbXBLJ4DYthgAAAAAAAAAAAAAAAAAAAAAD0+p/sS/wg8wXp9T/AGJf4QeTcqP8p+/0Miw7X9APJWQk4TyrinTk/ErJOE8q4p05PxKy67/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29Tpx7Xp68wq/9vU6ce16xyXX5V+z1se37H8APW2OAAAAAAAAAAAAAAAAAAAAAA1XqVck5q3i07tRpVmrUq5JzVvFp3ajSrXbPbX2UbafLSzLLBAk4tyrhfTn/CrJOLcq4X05/wAL5izxfXgqq5WAQp8Rpt2S5r6srdjz2ehOm3ZLmvqyt2PPZ7TyZdQtt/0wxre+AB6U6AAAAAAAAAAAAAAAAAAAAAAG5NVfY1hm83XjTOuOR6q+xrDN5uvGmdcazZx63yrxKuMs6jDAk1ec1HdY9sysk1ec1HdY9sz8ijt2FSsAhTh+t/sqt+uLfw6rF7aGt/sqt+uLfw6rF73jk71N++r7MS2xAD7t1AAAAAAAAAAAAAAAAAAAAAAPR3Rxs8yv1LY+BI+jfOaONnmV+pbHwJH0bVXLes2m9PFnxcJNnzhv+hT7sFZJs+cN/wB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CrJOLcq4X05/wrs8X14JquVgEKfA6etj+adxj35Xn69AtPWx/NO4x78rz9e18merrbf8ATDGt74AHpDoAAAAAAAAAAAAAAAAAAAAAAbr1YNimA9O79JququVasGxTAend+k1XVWsmcOtsq8SvzSzqMMCTV5zUd1j2zKyTV5zUd1j2zPyqO3YVKwCFOEa5GzDDevaHo9wxs2TrkbMMN69oej3DGz3rk91LG9UxLbEAPuXUAAAAAAAAAAAAAAAAAAAAAA9Jcj8y8A6rtfClW0TI/MvAOq7XwpVtqnlX59e2eLPi4SbPnDf9Cn3YKyTZ84b/AKFPuwddN07HE9isAhTJ2unzhyzuVfvys4NH66fOHLO5V+/Kzg2LzL1Fk+yfNLDtccgD6h1gAAAAAAAAAAAAAAAAAAAC9o/5+Zb63s/GkQV7R/z8y31vZ+NIxss6tabs8HMXvSIBqqzxJwTznEt6m7YqyTgnnOJb1N2xXThlM3wrAIUwprQ7asc+jtPRqblTqutDtqxz6O09GpuVNm83tUZL4dHlhg14pAH7CQAAAAAAAAAAAAAAAAAAAB1jVb20YP8AQ3fgTuTusare2jB/obvwJ342cWqMq8OvyyqjFDdADWVnJOZuSpunKrJOZuSpunKrLnDH6/ZMXyAIU8289c98w9a3fjTIa5nrnvmHrW78aZDbV5J1ez3Y4MCbwBkOAAAAAAAAAAAAAAAAAAAABpHUr5czRult352bmkdSvlzNG6W3fnfLZ66iyjZHmpdlljhq8BrqzEnG/OcN3qXtgrJON+c4bvUvbBWXVhhMXyIWfOY2YuqbvwZl1Cz5zGzF1Td+DM7cj6xZ70cXM3PNwBtWwAAAAAAAAAAAAAAAAAAAAAABsvU62XX/AF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AIPJuVH+U/f6GRYdr+gHkrIScJ5VxTpyfiVknCeVcU6cn4lZdd/wB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8At6nTj2vT15hV/wC3qdOPa9Y5Lr8q/Z62Pb9j+AHrbHAAAAAAAAAAAAAAAAAAAAAAar1KuSc1bxad2o0qzVqVck5q3i07tRpVrtntr7KNtPlpZllggScW5Vwvpz/hVknFuVcL6c/4XzFni+vBVVysAhT4jTbslzX1ZW7Hns9CdNuyXNfVlbseez2nky6hbb/phjW98AD0p0AAAAAAAAAAAAAAAAAAAAAANyaq+xrDN5uvGmdccj1V9jWGbzdeNM641mzj1vlXiVcZZ1GGBJq85qO6x7ZlZJq85qO6x7Zn5FHbsKlYBCnD9b/ZVb9cW/h1WL20Nb/ZVb9cW/h1WL3vHJ3qb99X2YltiAH3bqAAAAAAAAAAAAAAAAAAAAAAejujjZ5lfqWx8CR9G+c0cbPMr9S2PgSPo2quW9ZtN6eLPi4SbPnDf9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AAAAEnFuVcL6c/4VZJxblXC+nP8AhXZ4vrwTVcrAIU+B09bH807jHvyvP16Baetj+adxj35Xn69r5M9XW2/6YY1vfAA9IdAAAAAAAAAAAAAAAAAAAAAADderBsUwHp3fpNV1VyrVg2KYD07v0mq6q1kzh1tlXiV+aWdRhgSavOajuse2ZWSavOajuse2Z+VR27CpWAQpwjXI2YYb17Q9HuGNmydcjZhhvXtD0e4Y2e9cnupY3qmJbYgB9y6gAAAAAAAAAAAAAAAAAAAAAHpLkfmXgHVdr4Uq2iZH5l4B1Xa+FKttU8q/Pr2zxZ8XCTZ84b/oU+7BWSbPnDf9Cn3YOum6djiexWAQpk7XT5w5Z3Kv35WcGj9dPnDlncq/flZwbF5l6iyfZPmlh2uOQB9Q6wAAAAAAAAAAAAAAAAAAABe0f8/Mt9b2fjSIK9o/5+Zb63s/GkY2WdWtN2eDmL3pEA1VZ4k4J5ziW9TdsVZJwTznEt6m7Yrpwymb4VgEKYU1odtWOfR2no1Nyp1XWh21Y59HaejU3Kmzeb2qMl8Ojywwa8UgD9hIAAAAAAAAAAAAAAAAAAAA6xqt7aMH+hu/AncndY1W9tGD/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CDzBen1P9iX+EHk3Kj/ACn7/QyLDtf0A8lZCThPKuKdOT8Ssk4TyrinTk/ErLrv+nBNNwxrrj7UMO6ioePXbKY11x9qGHdRUPHrvteT3XUbtSLbC4SA97YgAAAAAAAAAAAAAAAAAAAAAD7jQftbyp1lSehDz30H7W8qdZUnoQ8W5Tev2O56pZVhhAHmruScuebXO9T9kFZJy55tc71P2QVl2mKU03Dz708bX807/HuyvQR596eNr+ad/j3ZXovJnrG23PVDqt7ofBgPa2MAAAAAAAAAAAAAAAAAAAAAA7jqfbVLrqav4tFs9jDU+2qXXU1fxaLZ7wblD11O7T92XY4RJzH5tbb1J2RVknMfm1tvUnZF8RZ4oXVcrAIUPMKv/b1OnHtenrzCr/29Tpx7XrHJdflX7PWx7fsfwA9bY4AAAAAAAAAAAAAAAAAAAAADVepVyTmreLTu1GlWatSrknNW8WndqNKtds9tfZRtp8tLMssECTi3KuF9Of8ACrJOLcq4X05/wvmLPF9eCqrlYBCnxGm3ZLmvqyt2PPZ6E6bdkua+rK3Y89ntPJl1C23/AEwxre+AB6U6AAAAAAAAAAAAAAAAAAAAAAG5NVfY1hm83XjTOuOR6q+xrDN5uvGmdcazZx63yrxKuMs6jDAk1ec1HdY9sysk1ec1HdY9sz8ijt2FSsAhTh+t/sqt+uLfw6rF7aGt/sqt+uLfw6rF73jk71N++r7MS2xAD7t1AAAAAAAAAAAAAAAAAAAAAAPR3Rxs8yv1LY+BI+jfOaONnmV+pbHwJH0bVXLes2m9PFnxcJNnzhv+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Cu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AEKfdgrJNnzhv+hT7sHXTdOxxPYrAIUydrp84cs7lX78rODR+unzhyzuVfvys4Ni8y9RZPsnzSw7XHIA+odYAAAAAAAAAAAAAAAAAAAAvaP+fmW+t7PxpEFe0f8A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AK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8AYl/hB5gvT6n+xL/CDyblR/lP3+hkWHa/oB5KyEnCeVcU6cn4lZJwnlXFOnJ+JWXXf9OCabhjXXH2oYd1FQ8eu2Uxrrj7UMO6ioePXfa8nuuo3akW2FwkB72xAAAAAAAAAAAAAAAAAAAAAAH3Gg/a3lTrKk9CHnvoP2t5U6ypPQh4tym9fsdz1SyrDCAPNXck5c82ud6n7IKyTlzza53qfsgrLtMUppuHn3p42v5p3+Pdlegjz708bX807/HuyvReTPWNtueqHVb3Q+DAe1sYAAAAAAAAAAAAAAAAAAAAAB3HU+2qXXU1fxaLZ7GGp9tUuupq/i0Wz3g3KHrqd2n7suxwiTmPza23qTsirJOY/NrbepOyL4izxQuq5WAQoeYVf+3qdOPa9PXmFX/t6nTj2vWOS6/Kv2etj2/Y/gB62xwAAAAAAAAAAAAAAAAAAAAAGq9SrknNW8WndqNKs1alXJOat4tO7UaVa7Z7a+yjbT5aWZZYIEnFuVcL6c/4VZJxblXC+nP+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6FPuwdNN07HE9isAhTKuutyllP6C871JmlpbXW5Syn9Bed6kzS2JzJ1Dk+yrz1MO1xyAPqnWAAAAAAAAAAAAAAAAAAAAK+T+duCdY23iypCvk/nbgnWNt4sroyn8mvZPBzF70pAaps8ScE85xLepu2Ksk4J5ziW9TdsV04ZTN8KwCFMOa1W2TEt1tfCg5E67rVbZMS3W18KDkTZnNzVGTeHTwhhWmKQB+0gAAAAAAAAAAAAAAAAAAAAdR1ZNt2XP4XnolZy51HVk23Zc/heeiVn5Ht/VOVeHX5ZVRihu8BrGzhJyzyVL05lZJyzyVL05lxgn9EzfCsAhTzi0lbRs1dd33jzvnH0ekraNmrru+8ed842pyHqtnuxwhgTeAMpwAAAAAAAAAAAAAAAAAAAANFal3OvMXV9PxGdWitS7nXmLq+n4j5jPLUWUbI80Ls8cNbANc2ak435zhu9S9sFZJxvznDd6l7YKy6sMJi+QBCgAAAAAAAAAAAAAAAAAAAAAAABJxblXC+nP8AhVknFuVcL6c/4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6FPuwVkmz5w3/AEKfdg66bp2OJ7FYBCmTtdPnDlncq/flZwaP10+cOWdyr9+VnBsXmXqLJ9k+aWHa45AH1DrAAAAAAAAAAAAAAAAAAAAF7R/z8y31vZ+NIgr2j/n5lvrez8aRjZZ1a03Z4OYvekQDVVniTgnnOJb1N2xVknBPOcS3qbtiunDKZvhWAQphTWh21Y59HaejU3KnVdaHbVjn0dp6NTcqbN5vaoyXw6PLDBrxSAP2EgAAAAAAAAAAAAAAAAAAADrGq3towf6G78Cdyd1jVb20YP8AQ3fgTvxs4tUZV4dfllVGKG6AGsrOSczclTdOVWSczclTdOVWXOGP1+yYvkAQp5t56575h61u/GmQ1zPXPfMPWt340yG2ryTq9nuxwYE3gDIcAAAAAAAAAAAAAAAAAAAADSOpXy5mjdLbvzs3NI6lfLmaN0tu/O+Wz11FlGyPNS7LLHDV4DXVmJON+c4bvUvbBWScb85w3epe2CsurDCYvkQs+cxsxdU3fgzLqFnzmNmLqm78GZ25H1iz3o4uZuebgDatgAAAAAAAAAAAAAAAAAAAAAADZep1suv+vK/g0GNGy9TrZdf9eV/BoPhuUPUs71P3dtjid1AeCstJvOcNh0KndirJN5zhsOhU7sVZdd0bEx2jlGtFsWxr6W09IpuruUa0WxbGvpbT0im/Vze1vkviUeaCvDLCwDZtggAAAAAAAAAAAAAAAAAAAAAD0E0FbIcq9Xy9sXn29BNBWyHKvV8vbF5tymavsd/0y7rDE+8AeKspJpc5q26w7ZVZJpc5q26w7ZVZdfZsTSM366fIGWd8uO5K0gzfrp8gZZ3y47kr6XMvXuT7Z8sptcEsngNi2GAAAAAAAAAAAAAAAAAAAAAAPT6n+xL/AAg8wXp9T/Yl/hB5Nyo/yn7/AEMiw7X9APJWQk4TyrinTk/ErJOE8q4p05PxKy67/pwTTcMa64+1DDuoqHj12ymNdcfahh3UVDx677Xk911G7Ui2wuEgPe2IAAAAAAAAAAAAAAAAAAAAAA+40H7W8qdZUnoQ899B+1vKnWVJ6EPFuU3r9jueqWVYYQB5q7knLnm1zvU/ZBWScuebXO9T9kFZdpilNNw8+9PG1/NO/wAe7K9BHn3p42v5p3+Pdlei8mesbbc9UOq3uh8GA9rYwAAAAAAAAAAAAAAAAAAAAADuOp9tUuupq/i0Wz2MNT7apddTV/FotnvBuUPXU7tP3ZdjhEnMfm1tvUnZFWScx+bW29SdkXxFnihdVysAhQ8wq/8Ab1OnHtenrzCr/wBvU6ce16xyXX5V+z1se37H8APW2OAAAAAAAAAAAAAAAAAAAAAA1XqVck5q3i07tRpVmrUq5JzVvFp3ajSrXbPbX2UbafLSzLLBAk4tyrhfTn/CrJOLcq4X05/wvmLPF9eCqrlYBCnxGm3ZLmvqyt2PPZ6E6bdkua+rK3Y89ntPJl1C23/TDGt74AHpToAAAAAAAAAAAAAAAAAAAAAAbk1V9jWGbzdeNM645Hqr7GsM3m68aZ1xrNnHrfKvEq4yzqMMCTV5zUd1j2zKyTV5zUd1j2zPyKO3YVKwCFOH63+yq364t/DqsXtoa3+yq364t/DqsXveOTvU376vsxLbEAPu3UAAAAAAAAAAAAAAAAAAAAAA9HdHGzzK/Utj4Ej6N85o42eZX6lsfAkfRtVct6zab08WfFwk2fOG/wChT7sFZJs+cN/0Kfdg6abp2OJ7FYBCmVddblLKf0F53qTNLS2utyllP6C871JmlsTmTqHJ9lXnqYdrjkAfVOsAAAAAAAAAAAAAAAAAAAAV8n87cE6xtvFlSFfJ/O3BOsbbxZXRlP5NeyeDmL3pSA1TZ4k4J5ziW9TdsVZJwTznEt6m7Yrpwymb4VgEKYc1qtsmJbra+FByJ13Wq2yYlutr4UHImzObmqMm8OnhDCtMUgD9pAAAAAAAAAAAAAAAAAAAAA6jqybbsufwvPRKzlzqOrJtuy5/C89ErPyPb+qcq8OvyyqjFDd4DWNnCTlnkqXpzKyTlnkqXpzLjBP6Jm+FYBCnnFpK2jZq67vvHnfOPo9JW0bNXXd94875xtTkPVbPdjhDAm8AZTgAAAAAAAAAAAAAAAAAAAAaK1LudeYur6fiM6tFal3OvMXV9PxHzGeWoso2R5oXZ44a2Aa5s1JxvznDd6l7YKyTjfnOG71L2wVl1YYTF8gCFAAAAAAAAAAAAAAAAAAAAAAAACTi3KuF9Of8Ksk4tyrhfTn/AArs8X14JquVgEKfA6etj+adxj35Xn69AtPWx/NO4x78rz9e18merrbf9MMa3vgAekOgAAAAAAAAAAAAAAAAAAAAABuvVg2KYD07v0mq6q5VqwbFMB6d36TVdVayZw62yrxK/NLOowwJNXnNR3WPbMrJNXnNR3WPbM/Ko7dhUrAIU4RrkbMMN69oej3DGzZOuRsww3r2h6PcMbPeuT3Usb1TEtsQA+5dQAAAAAAAAAAAAAAAAAAAAAD0lyPzLwDqu18KVbRMj8y8A6rtfClW2qeVfn17Z4s+LhJs+cN/0KfdgrJNnzhv+hT7sHXTdOxxPYrAIUydrp84cs7lX78rODR+unzhyzuVfvys4Ni8y9RZPsnzSw7XHIA+odYAAAAAAAAAAAAAAAAAAAAvaP8An5lvrez8aRBXtH/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ryv4NB8Nyh6lnep+7tscTuoDwVlpN5zhsOhU7sVZJvOcNh0KndirLrujYmO0co1oti2NfS2npFN1dyjWi2LY19LaekU36ub2t8l8SjzQV4ZYWAbNsEAAAAAAAAAAAAAAAAAAAAAAegmgrZDlXq+Xti8+3oJoK2Q5V6vl7YvNuUzV9jv8A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e7K9F5M9Y2256odVvdD4MB7WxgAAAAAAAAAAAAAAAAAAAAAHcdT7apddTV/FotnsYan21S66mr+LRbPeDcoeup3afuy7HCJOY/NrbepOyKsk5j82tt6k7IviLPFC6rlYBCh5hV/7ep049r09eYVf+3qdOPa9Y5Lr8q/Z62Pb9j+AHrbHAAAAAAAAAAAAAAAAAAAAAAar1KuSc1bxad2o0qzVqVck5q3i07tRpVrtntr7KNtPlpZllggScW5Vwvpz/hVknFuVcL6c/wCF8xZ4vrwVVcrAIU+I027Jc19WVux57PQnTbslzX1ZW7Hns9p5MuoW2/6YY1vfAA9KdAAAAAAAAAAAAAAAAAAAAAADcmqvsawzebrxpnXHI9VfY1hm83XjTOuNZs49b5V4lXGWdRhgSavOajuse2ZWSavOajuse2Z+RR27CpWAQpw/W/2VW/XFv4dVi9tDW/2VW/XFv4dVi97xyd6m/fV9mJbYgB926gAAAAAAAAAAAAAAAAAAAAAHo7o42eZX6lsfAkfRvnNHGzzK/Utj4Ej6NqrlvWbTeniz4uEmz5w3/Qp92Csk2fOG/wC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4V2eL68E1XKwCFPgdPWx/NO4x78rz9egWnrY/mncY9+V5+va+TPV1tv8AphjW98AD0h0AAAAAAAAAAAAAAAAAAAAAAN16sGxTAend+k1XVXKtWDYpgPTu/SarqrWTOHW2VeJX5pZ1GGBJq85qO6x7ZlZJq85qO6x7Zn5VHbsKlYBCnCNcjZhhvXtD0e4Y2bJ1yNmGG9e0PR7hjZ71ye6ljeqYltiAH3LqAAAAAAAAAAAAAAAAAAAAAAekuR+ZeAdV2vhSraJkfmXgHVdr4Uq21Tyr8+vbPFnxcJNnzhv+hT7sFZJs+cN/0Kfdg66bp2OJ7FYBCmTtdPnDlncq/flZwaP10+cOWdyr9+VnBsXmXqLJ9k+aWHa45AH1DrAAAAAAAAAAAAAAAAAAAAF7R/z8y31vZ+NIgr2j/n5lvrez8aRjZZ1a03Z4OYvekQDVVniTgnnOJb1N2xVknBPOcS3qbtiunDKZvhWAQphTWh21Y59HaejU3KnVdaHbVjn0dp6NTcqbN5vaoyXw6PLDBrxSAP2EgAAAAAAAAAAAAAAAAAAADrGq3towf6G78Cdyd1jVb20YP9Dd+BO/Gzi1RlXh1+WVUYoboAays5JzNyVN05VZJzNyVN05VZc4Y/X7Ji+QBCnm3nrnvmHrW78aZDXM9c98w9a3fjTIbavJOr2e7HBgTeAMhwAAAAAAAAAAAAAAAAAAAANI6lfLmaN0tu/Ozc0jqV8uZo3S27875bPXUWUbI81LssscNXgNdWYk435zhu9S9sFZJxvznDd6l7YKy6sMJi+RCz5zGzF1Td+DMuoWfOY2YuqbvwZnbkfWLPeji5m55uANq2AAAAAAAAAAAAAAAAAAAAAAANl6nWy6/wCvK/g0GNGy9TrZdf8AXlfwaD4blD1LO9T93bY4ndQHgrLSbznDYdCp3YqyTec4bDoVO7FWXXdGxMdo5RrRbFsa+ltPSKbq7lGtFsWxr6W09Ipv1c3tb5L4lHmgrwywsA2bYIAAAAAAAAAAAAAAAAAAAAAA9BNBWyHKvV8vbF59vQTQVshyr1fL2xebcpmr7Hf9Mu6wxPvAHirKSaXOatusO2VWSaXOatusO2VWXX2bE0jN+unyBlnfLjuStIM366fIGWd8uO5K+lzL17k+2fLKbXBLJ4DYthgAAAAAAAAAAAAAAAAAAAAAD0+p/sS/wg8wXp9T/Yl/hB5Nyo/yn7/QyLDtf0A8lZCThPKuKdOT8Ssk4TyrinTk/ErLrv8ApwTTcMa64+1DDuoqHj12ymNdcfahh3UVDx677Xk911G7Ui2wuEgPe2IAAAAAAAAAAAAAAAAAAAAAA+40H7W8qdZUnoQ899B+1vKnWVJ6EPFuU3r9jueqWVYYQB5q7knLnm1zvU/ZBWScuebXO9T9kFZdpilNNw8+9PG1/NO/x7sr0Eefenja/mnf492V6LyZ6xttz1Q6re6HwYD2tjAAAAAAAAAAAAAAAAAAAAAAO46n21S66mr+LRbPYw1Ptql11NX8Wi2e8G5Q9dTu0/dl2OEScx+bW29SdkVZJzH5tbb1J2RfEWeKF1XKwCFDzCr/ANvU6ce16evMKv8A29Tpx7XrHJdflX7PWx7fsfwA9bY4AAAAAAAAAAAAAAAAAAAAADVepVyTmreLTu1GlWatSrknNW8WndqNKtds9tfZRtp8tLMssECTi3KuF9Of8Ksk4tyrhfTn/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oU+7BWSbPnDf9Cn3YOmm6djiexWAQplXXW5Syn9Bed6kzS0trrcpZT+gvO9SZpbE5k6hyfZV56mHa45AH1TrAAAAAAAAAAAAAAAAAAAAFfJ/O3BOsbbxZUhXyfztwTrG28WV0ZT+TXsng5i96UgNU2eJOCec4lvU3bFWScE85xLepu2K6cMpm+FYBCmHNarbJiW62vhQcidd1qtsmJbra+FByJszm5qjJvDp4QwrTFIA/aQAAAAAAAAAAAAAAAAAAAAOo6sm27Ln8Lz0Ss5c6jqybbsufwvPRKz8j2/qnKvDr8sqoxQ3eA1jZwk5Z5Kl6cysk5Z5Kl6cy4wT+iZvhWAQp5xaSto2auu77x53zj6PSVtGzV13fePO+cbU5D1Wz3Y4QwJvAGU4AAAAAAAAAAAAAAAAAAAAGitS7nXmLq+n4jOrRWpdzrzF1fT8R8xnlqLKNkeaF2eOGtgGubNScb85w3epe2Csk435zhu9S9sFZdWGExfIAhQAAAAAAAAAAAAAAAAAAAAAAAAk4tyrhfTn/AAqyTi3KuF9Of8K7PF9eCarlYBCnwOnrY/mncY9+V5+vQLT1sfzTuMe/K8/XtfJnq623/TDGt74AHpDoAAAAAAAAAAAAAAAAAAAAAAbr1YNimA9O79JququVasGxTAend+k1XVWsmcOtsq8SvzSzqMMCTV5zUd1j2zKyTV5zUd1j2zPyqO3YVKwCFOEa5GzDDevaHo9wxs2TrkbMMN69oej3DGz3rk91LG9UxLbEAPuXUAAAAAAAAAAAAAAAAAAAAAA9Jcj8y8A6rtfClW0TI/MvAOq7XwpVtqnlX59e2eLPi4SbPnDf9Cn3YKyTZ84b/oU+7B103TscT2KwCFMna6fOHLO5V+/Kzg0frp84cs7lX78rODYvMvUWT7J80sO1xyAPqHWAAAAAAAAAAAAAAAAAAAAL2j/n5lvrez8aRBXtH/PzLfW9n40jGyzq1puzwcxe9IgGqrPEnBPOcS3qbtirJOCec4lvU3bFdOGUzfCsAhTCmtDtqxz6O09GpuVOq60O2rHPo7T0am5U2bze1Rkvh0eWGDXikAfsJAAAAAAAAAAAAAAAAAAAAHWNVvbRg/0N34E7k7rGq3towf6G78Cd+NnFqjKvDr8sqoxQ3QA1lZyTmbkqbpyqyTmbkqbpyqy5wx+v2TF8gCFPNvPXPfMPWt340yGuZ6575h61u/GmQ21eSdXs92ODAm8AZDgAAAAAAAAAAAAAAAAAAAAaR1K+XM0bpbd+dm5pHUr5czRult353y2euoso2R5qXZZY4avAa6sxJxvznDd6l7YKyTjfnOG71L2wVl1YYTF8iFnzmNmLqm78GZdQs+cxsxdU3fgzO3I+sWe9HFzNzzcAbVsAAAAAAAAAAAAAAAAAAAAAAAbL1Otl1/15X8Ggxo2XqdbLr/ryv4NB8Nyh6lnep+7tscTuoDwVlpN5zhsOhU7sVZJvOcNh0KndirLrujYmO0co1oti2NfS2npFN1dyjWi2LY19LaekU36ub2t8l8SjzQV4ZYWAbNsEAAAAAAAAAAAAAAAAAAAAAAegmgrZDlXq+Xti8+3oJoK2Q5V6vl7YvNuUzV9jv+mXdYYn3gDxVlJNLnNW3WHbKrJNLnNW3WHbKrLr7NiaRm/XT5Ayzvlx3JWkGb9dPkDLO+XHclfS5l69yfbPllNrglk8BsWwwAAAAAAAAAAAAAAAAAAAAAB6fU/2Jf4QeYL0+p/sS/wg8m5Uf5T9/oZFh2v6AeSshJwnlXFOnJ+JWScJ5VxTpyfiVl13/Tgmm4Y11x9qGHdRUPHrtlMa64+1DDuoqHj132vJ7rqN2pFthcJAe9sQAAAAAAAAAAAAAAAAAAAAAB9xoP2t5U6ypPQh576D9reVOsqT0IeLcpvX7Hc9UsqwwgDzV3JOXPNrnep+yCsk5c82ud6n7IKy7TFKabh596eNr+ad/j3ZXoI8+9PG1/NO/wAe7K9F5M9Y2256odVvdD4MB7WxgAAAAAAAAAAAAAAAAAAAAAHcdT7apddTV/FotnsYan21S66mr+LRbPeDcoeup3afuy7HCJOY/NrbepOyKsk5j82tt6k7IviLPFC6rlYBCh5hV/7ep049r09eYVf+3qdOPa9Y5Lr8q/Z62Pb9j+AHrbHAAAAAAAAAAAAAAAAAAAAAAar1KuSc1bxad2o0qzVqVck5q3i07tRpVrtntr7KNtPlpZllggScW5Vwvpz/AIVZJxblXC+nP+F8xZ4vrwVVcrAIU+I027Jc19WVux57PQnTbslzX1ZW7Hns9p5MuoW2/wCmGNb3wAPSnQAAAAAAAAAAAAAAAAAAAAAA3Jqr7GsM3m68aZ1xyPVX2NYZvN140zrjWbOPW+VeJVxlnUYYEmrzmo7rHtmVkmrzmo7rHtmfkUduwqVgEKcP1v8AZVb9cW/h1WL20Nb/AGVW/XFv4dVi97xyd6m/fV9mJbYgB926gAAAAAAAAAAAAAAAAAAAAAHo7o42eZX6lsfAkfRvnNHGzzK/Utj4Ej6NqrlvWbTeniz4uEmz5w3/AEKfdgrJNnzhv+hT7sHTTdOxxPYrAIUyrrrcpZT+gvO9SZpaW11uUsp/QXnepM0ticydQ5Psq89TDtccgD6p1gAAAAAAAAAAAAAAAAAAACvk/nbgnWNt4sqQr5P524J1jbeLK6Mp/Jr2Twcxe9KQGqbPEnBPOcS3qbtirJOCec4lvU3bFdOGUzfCsAhTDmtVtkxLdbXwoOROu61W2TEt1tfCg5E2Zzc1Rk3h08IYVpikAftIAAAAAAAAAAAAAAAAAAAAHUdWTbdlz+F56JWcudR1ZNt2XP4XnolZ+R7f1TlXh1+WVUYobvAaxs4Scs8lS9OZWScs8lS9OZcYJ/RM3wrAIU84tJW0bNXXd94875x9HpK2jZq67vvHnfONqch6rZ7scIYE3gDKcAAAAAAAAAAAAAAAAAAAADRWpdzrzF1fT8RnVorUu515i6vp+I+Yzy1FlGyPNC7PHDWwDXNmpON+c4bvUvbBWScb85w3epe2CsurDCYvkAQoAAAAAAAAAAAAAAAAAAAAAAAAScW5Vwvpz/hVknFuVcL6c/4V2eL68E1XKwCFPgdPWx/NO4x78rz9egWnrY/mncY9+V5+va+TPV1tv+mGNb3wAPSHQAAAAAAAAAAAAAAAAAAAAAA3XqwbFMB6d36TVdVcq1YNimA9O79JquqtZM4dbZV4lfmlnUYYEmrzmo7rHtmVkmrzmo7rHtmflUduwqVgEKcI1yNmGG9e0PR7hjZsnXI2YYb17Q9HuGNnvXJ7qWN6piW2IAfcuoAAAAAAAAAAAAAAAAAAAAAB6S5H5l4B1Xa+FKtomR+ZeAdV2vhSrbVPKvz69s8WfFwk2fOG/wChT7sFZJs+cN/0Kfdg66bp2OJ7FYBCmTtdPnDlncq/flZwaP10+cOWdyr9+VnBsXmXqLJ9k+aWHa45AH1DrAAAAAAAAAAAAAAAAAAAAF7R/wA/Mt9b2fjSIK9o/wCfmW+t7PxpGNlnVrTdng5i96RANVWeJOCec4lvU3bFWScE85xLepu2K6cMpm+FYBCmFNaHbVjn0dp6NTcqdV1odtWOfR2no1Nyps3m9qjJfDo8sMGvFIA/YSAAAAAAAAAAAAAAAAAAAAOsare2jB/obvwJ3J3WNVvbRg/0N34E78bOLVGVeHX5ZVRihugBrKzknM3JU3TlVknM3JU3TlVlzhj9fsmL5AEKebeeue+YetbvxpkNcz1z3zD1rd+NMhtq8k6vZ7scGBN4AyHAAAAAAAAAAAAAAAAAAAAA0jqV8uZo3S2787NzSOpXy5mjdLbvzvls9dRZRsjzUuyyxw1eA11ZiTjfnOG71L2wVknG/OcN3qXtgrLqwwmL5ELPnMbMXVN34My6hZ85jZi6pu/BmduR9Ys96OLmbnm4A2rYAAAAAAAAAAAAAAAAAAAAAAA2XqdbLr/ryv4NBjRsvU62XX/XlfwaD4blD1LO9T93bY4ndQHgrLSbznDYdCp3YqyTec4bDoVO7FWXXdGxMdo5RrRbFsa+ltPSKbq7lGtFsWxr6W09Ipv1c3tb5L4lHmgrwywsA2bYIAAAAAAAAAAAAAAAAAAAAAA9BNBWyHKvV8vbF59vQTQVshyr1fL2xebcpmr7Hf8ATLusMT7wB4qykmlzmrbrDtlVkmlzmrbrDtlVl19mxNIzfrp8gZZ3y47krSDN+unyBlnfLjuSvpcy9e5Ptnyym1wSyeA2LYYAAAAAAAAAAAAAAAAAAAAAA9Pqf7Ev8IPMF6fU/wBiX+EHk3Kj/Kfv9DIsO1/QDyVkJOE8q4p05PxKyThPKuKdOT8Ssuu/6cE03DGuuPtQw7qKh49dspjXXH2oYd1FQ8eu+15PddRu1ItsLhID3tiAAAAAAAAAAAAAAAAAAAAAAPuNB+1vKnWVJ6EPPfQftbyp1lSehDxblN6/Y7nqllWGEAeau5Jy55tc71P2QVknLnm1zvU/ZBWXaYpTTcPPvTxtfzTv8e7K9BHn3p42v5p3+Pdlei8mesbbc9UOq3uh8GA9rYwAAAAAAAAAAAAAAAAAAAAADuOp9tUuupq/i0Wz2MNT7apddTV/FotnvBuUPXU7tP3ZdjhEnMfm1tvUnZFWScx+bW29SdkXxFnihdVysAhQ8wq/9vU6ce16evMKv/b1OnHtescl1+Vfs9bHt+x/AD1tjgAAAAAAAAAAAAAAAAAAAAANV6lXJOat4tO7UaVZq1KuSc1bxad2o0q12z219lG2ny0syywQJOLcq4X05/wqyTi3KuF9Of8AC+Ys8X14KquVgEKfEabdkua+rK3Y89noTpt2S5r6srdjz2e08mXULbf9MMa3vgAelOgAAAAAAAAAAAAAAAAAAAAABuTVX2NYZvN140zrjkeqvsawzebrxpnXGs2cet8q8SrjLOowwJNXnNR3WPbMrJNXnNR3WPbM/Io7dhUrAIU4frf7Krfri38Oqxe2hrf7Krfri38Oqxe945O9Tfvq+zEtsQA+7dQAAAAAAAAAAAAAAAAAAAAAD0d0cbPMr9S2PgSPo3zmjjZ5lfqWx8CR9G1Vy3rNpvTxZ8XCTZ84b/oU+7BWSbPnDf8AQp92DppunY4nsVgEKZV11uUsp/QXnepM0tLa63KWU/oLzvUmaWxOZOocn2Veeph2uOQB9U6wAAAAAAAAAAAAAAAAAAABXyfztwTrG28WVIV8n87cE6xtvFldGU/k17J4OYvelIDVNniTgnnOJb1N2xVknBPOcS3qbtiunDKZvhWAQphzWq2yYlutr4UHInXdarbJiW62vhQcibM5uaoybw6eEMK0xSAP2kAAAAAAAAAAAAAAAAAAAADqOrJtuy5/C89ErOXOo6sm27Ln8Lz0Ss/I9v6pyrw6/LKqMUN3gNY2cJOWeSpenMrJOWeSpenMuME/omb4VgEKecWkraNmrru+8ed84+j0lbRs1dd33jzvnG1OQ9Vs92OEMCbwBlOAAAAAAAAAAAAAAAAAAAABorUu515i6vp+Izq0VqXc68xdX0/EfMZ5aiyjZHmhdnjhrYBrmzUnG/OcN3qXtgrJON+c4bvUvbBWXVhhMXyAIUAAAAAAAAAAAAAAAAAAAAA4zpC0mZtzDpEp6DdEN5Rw/H6FOS/x7G7qhLUp4VZ/1c3BSpTw4K9WaFSn/qjLCFSEOGEYzT0uYjnHZhnbNWedMur9jmB4npFznhudMlY1e0bC+xCphclhc4ZUjCpGMZKdDh48vEh5T9U8ZvIzScFOMZZptEkxzHOJOLcq4X05/wAKsk4tyrhfTn/CqzxfXgmq5WAQp8Dp62P5p3GPflefr0C09bH807jHvyvP17XyZ6utt/0wxre+AB6Q6AAAAAAAAAAAAAAAAAAAAAAG69WDYpgPTu/SarqrlWrBsUwHp3fpNV1VrJnDrbKvEr80s6jDAk1ec1HdY9sysk1ec1HdY9sz8qjt2FSsAhThGuRsww3r2h6PcMbNk65GzDDevaHo9wxs965PdSxvVMS2xAD7l1AAAAAAAAAAAAAAAAAAAAAAPSXI/MvAOq7XwpVtEyPzLwDqu18KVbap5V+fXtniz4uEmz5w3/Qp92Csk2fOG/6FPuwddN07HE9isAhTJ2unzhyzuVfvys4NH66fOHLO5V+/Kzg2LzL1Fk+yfNLDtccgD6h1gAAAAAAAAAAAAAAAAAAAC9o/5+Zb63s/GkQV7R/z8y31vZ+NIxss6tabs8HMXvSIBqqzxJwTznEt6m7YqyTgnnOJb1N2xXThlM3wrAIUwprQ7asc+jtPRqblTqutDtqxz6O09GpuVNm83tUZL4dHlhg14pAH7CQAAAAAAAAAAAAAAAAAAAB1jVb20YP9Dd+BO5O6xqt7aMH+hu/AnfjZxaoyrw6/LKqMUN0ANZWck5m5Km6cqsk5m5Km6cqsucMfr9kxfIAhTzbz1z3zD1rd+NMhrmeue+YetbvxpkNtXknV7PdjgwJvAGQ4AAAAAAAAAAAAAAAAAAAAGkdSvlzNG6W3fnZuaR1K+XM0bpbd+d8tnrqLKNkeal2WWOGrwGurMScb85w3epe2Csk435zhu9S9sFZdWGExfIhZ85jZi6pu/BmXULPnMbMXVN34MztyPrFnvRxczc83AG1bAAAAAAAAAAAAAAAAAAAAAAAGy9TrZdf9eV/BoMaNl6nWy6/68r+DQfDcoepZ3qfu7bHE7qA8FZaTec4bDoVO7FWSbznDYdCp3Yqy67o2JjtHKNaLYtjX0tp6RTdXco1oti2NfS2npFN+rm9rfJfEo80FeGWFgGzbBAAAAAAAAAAAAAAAAAAAAAAHoJoK2Q5V6vl7YvPt6CaCtkOVer5e2LzblM1fY7/pl3WGJ94A8VZSTS5zVt1h2yqyTS5zVt1h2yqy6+zYmkZv10+QMs75cdyVpBm/XT5Ayzvlx3JX0uZevcn2z5ZTa4JZPAbFsMAAAAAAAAAAAAAAAAAAAAAAen1P9iX+EHmC9Pqf7Ev8IPJuVH+U/f6GRYdr+gHkrIScJ5VxTpyfiVknCeVcU6cn4lZdd/04JpuGNdcfahh3UVDx67ZTGuuPtQw7qKh49d9rye66jdqRbYXCQHvbEAAAAAAAAAAAAAAAAAAAAAAfcaD9reVOsqT0Iee+g/a3lTrKk9CHi3Kb1+x3PVLKsMIA81dyTlzza53qfsgrJOXPNrnep+yCsu0xSmm4efenja/mnf492V6CPPvTxtfzTv8AHuyvReTPWNtueqHVb3Q+DAe1sYAAAAAAAAAAAAAAAAAAAAAB3HU+2qXXU1fxaLZ7GGp9tUuupq/i0Wz3g3KHrqd2n7suxwiTmPza23qTsirJOY/NrbepOyL4izxQuq5WAQoeYVf+3qdOPa9PXmFX/t6nTj2vWOS6/Kv2etj2/Y/gB62xwAAAAAAAAAAAAAAAAAAAAAGq9SrknNW8WndqNKs1alXJOat4tO7UaVa7Z7a+yjbT5aWZZYIEnFuVcL6c/wCFWScW5Vwvpz/hfMWeL68FVXKwCFPiNNuyXNfVlbseez0J027Jc19WVux57PaeTLqFtv8AphjW98AD0p0AAAAAAAAAAAAAAAAAAAAAANyaq+xrDN5uvGmdccj1V9jWGbzdeNM641mzj1vlXiVcZZ1GGBJq85qO6x7ZlZJq85qO6x7Zn5FHbsKlYBCnD9b/AGVW/XFv4dVi9tDW/wBlVv1xb+HVYve8cnepv31fZiW2IAfduoAAAAAAAAAAAAAAAAAAAAAB6O6ONnmV+pbHwJH0b5zRxs8yv1LY+BI+jaq5b1m03p4s+LhJs+cN/wBCn3YKyTZ84b/oU+7B003TscT2KwCFMq663KWU/oLzvUmaWltdblLKf0F53qTNLYnMnUOT7KvPUw7XHIA+qdYAAAAAAAAAAAAAAAAAAAAr5P524J1jbeLKkK+T+duCdY23iyujKfya9k8HMXvSkBqmzxJwTznEt6m7YqyTgnnOJb1N2xXThlM3wrAIUw5rVbZMS3W18KDkTrutVtkxLdbXwoORNmc3NUZN4dPCGFaYpAH7SAAAAAAAAAAAAAAAAAAAAB1HVk23Zc/heeiVnLnUdWTbdlz+F56JWfke39U5V4dfllVGKG7wGsbOEnLPJUvTmVknLPJUvTmXGCf0TN8KwCFPOLSVtGzV13fePO+cfR6Sto2auu77x53zjanIeq2e7HCGBN4AynAAAAAAAAAAAAAAAAAAAAA0VqXc68xdX0/EZ1aK1LudeYur6fiPmM8tRZRsjzQuzxw1sA1zZqTjfnOG71L2wVknG/OcN3qXtgrLqwwmL5AEKAAAAAAAAAAAAAAAAAAAAGcNWz/3lpu03YviP+lX1tjctnRuq/6danbwuLqWFKWePwwk4tGjDiwjwcFKSHB+jDg0ezJh2L4dq66x+Y7TNFx7GytpO4uJWuKV5Joy0L2FWeM1OpV4JZJJIT1q3DwQn4stS3jNNLCM8y6fxiYcS+71t/8Aw95r/wDlH06g+w0ObIsj/wDLeGei03JtP2d7PS9hVroN0Q4jhuZMWzHUpXGIXNrWhXs8OsKNWE8atWvTmjLJN5SSn8HBPHi8MOLxp6UJu+4NhGHZfwixwHCLfyFjhttStLWlx5pvJ0acsJZJeNNGMY8EsIQ4YxjH/bFxP4U8x2v2JOLcq4X05/wqzPestSzFimkXRblTA86Y3l6nj1ziFtXrYZdz0ZocWFvGWbgljDjRhxo/rj/r+Dg+Hh5s8RVc0IOC+9ozn/vLaRf8xq/zD3tGc/8AeW0i/wCY1f5jjmjvOeX3mnrY/mncY9+V5+tf3+qxmTFbOrh2KaxGfry1ry8WrQuLypUp1Jf9k0s1SMIw/i+e94rgnzn479xJ+Z95mpnbk+b2S12FrRNU1Vc/4bIj7Oq0omuedmEae94rgnzn479xJ+Y94rgnzn479xJ+Z9T7zMj+DV9Ydf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03Vg2KYD07v0mq6qz3heqlj2B2VPDMF1g894fZ0uGNO3tbuelTk4YxjHgllqQhDhjGMY/8Yv1e9ozn/vLaRf8AMav8x5R7SymjLsttcqp/CK6qqubu5552RTzxHM70k1ec1HdY9szjfvaM5/7y2kX/ADGr/Mc6xDRjnuz08YZorhp8z5PRvsAmxaN/HE63lZJoVKsvk4Q8pwcX+r4f/kxYlMRHP+JPO1+OC+9ozn/vLaRf8xq/zD3tGc/95bSL/mNX+Yjmjvc88v71yNmGG9e0PR7hjZrfGdUnFsx2stjmHT3nbFLaSpCrLRvbiavJLPCEYQmhLPPGEI8EYw4f+Mf9qN7xXBPnPx37iT8z0XNrPTJvYWQRklpZzVPPM88fN012c1zzswjT3vFcE+c/HfuJPzHvFcE+c/HfuJPzPoPeZkfwavrC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Q+R+ZeAdV2vhSrbgVDVhzZa0KdtbayGkKlRpSQkp05L+rLLJLCHBCEIQqcEIQh/qf372jOf+8tpF/zGr/MeP21VNpaVVxN8zLJjnd6SbPnDf9Cn3YON+9ozn/vLaRf8xq/zHOss6Mc943pozjo2n0+Z8o0su2tnXkvZMTreVrxrUqc8YTQ8pwQhDj8EP4IpiOafxcTz/g1+OC+9ozn/ALy2kX/Mav8AMPe0Zz/3ltIv+Y1f5ieaO9zzy+I10+cOWdyr9+VnBrDGtTq4zLUpVsxab834rUoSxlpTXtSNeMkI/rhLGeePBD+Cb7xXBPnPx37iT8z072Fn3kvsj2fZZFXZVVTRE/jEx2zM/d0V2U1Vc7MI097xXBPnPx37iT8x7xXBPnPx37iT8z9f3mZH8Gr6wn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V7R/z8y31vZ+NI0B7xXBPnPx37iT8z/S31HcLtLildWulbMNGvRnlqU6lOlLLPJPCPDCaWMJuGEYR+GEYOq35ScjtbKqzixq/GJi+O0ixqaeHBfe0Zz/3ltIv+Y1f5h72jOf+8tpF/wAxq/zHj/NHeyeeXeknBPOcS3qbti4372jOf+8tpF/zGr/Mc60UaMc959xvPOGV9PmfLGGV8fr4TJPRxOtGNxLJPPL5SfhqfBNHi/8A0VREc0/i4nn52vxwX3tGc/8AeW0i/wCY1f5h72jOf+8tpF/zGr/MTzR3ueeXDtaHbVjn0dp6NTcqapxTUro45e1MSxrTFmjELyrCEJ7i64KtSbghCEOGaaaMY8EIQh/CD8nvFcE+c/HfuJPzPV/ZnKFkmQ5FZZLVZVTNFNNPPzx+PNEQx6rKZnnZhGnveK4J85+O/cSfmPeK4J85+O/cSfmZ3vMyP4NX1hx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LrGq3towf6G78Cd0b3iuCfOfjv3En5n68L1LKOB3smJYJpizRh93ThGElxa8FKpLCMOCPBNLNCMOGEYwYPtPlCyTL8itclpsqomumaefnj8OeOZzTZTE87S44L72jOf+8tpF/wAxq/zD3tGc/wDeW0i/5jV/mPKOaO9kc8uyZm5Km6cqsyBp70Y570U6Pq2brbT5nzFJ6d1Roex7jE60skYTxjDh4YVI/DDgdF97RnP/AHltIv8AmNX+YqYjRiOdxHPzu9DgvvaM5/7y2kX/ADGr/MPe0Zz/AN5bSL/mNX+Ynmjvc88sq56575h61u/GmQ2oq+o5hV1XqXV1pVzDWrVp41KlSpSlmmnmjHhjNGMZuGMYx+Hhf5+8VwT5z8d+4k/M9gseUnI7Kzpomxq/CIi+OxjTY1MwjT3vFcE+c/HfuJPzHvFcE+c/HfuJPzO3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0jqV8uZo3S27879vvFcE+c/HfuJPzKeC6ndxlqpVq5c035wwqevCEtWayqRoRqQh+qE0ZJ4cPBw/635Ht7PvJfa/s+0yKiymma+b8ZmOyYn7KosppnnaPHBfe0Zz/AN5bSL/mNX+Ye9ozn/vLaRf8xq/zHmPNHe7+eXZMb85w3epe2CsyBpX0Y57yFjeRsMoafM+X0M0Y/QwmeetidaEbeWeeSXyknBU+GaHG/wDoOi+9ozn/ALy2kX/Mav8AMXMRzR+LiOfnl3pCz5zGzF1Td+DM5F72jOf+8tpF/wAxq/zH8XGrBmy6oVLW61j9IVajWkjTqU6l/VmlnljDgjLGEanBGEYfBGCrCqmytabSZumJ+jmedjwae94rgnzn479xJ+Y94rgnzn479xJ+Z7B7zMj+DV9YY3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FsvU62XX/AF5X8Gg+S94rgnzn479xJ+ZawbVKxbLtrNY5f0+Z3wy2nnjVmo2dxNRkjPGEIRmjLJPCHDwQhDh/4QfP5y56ZN7dyCcks7OaZ54nnn5Los5onnaIHBfe0Zz/AN5bSL/mNX+Ye9ozn/vLaRf8xq/zHnXNHe7ueXZLznDYdCp3YqzIGZtGOe8E00ZO0bSafM+VqWYrW8rz3s+J1vK0I0aVSeEJYeU4IwjxOCP8XRfe0Zz/AN5bSL/mNX+YuqI5o/FxHO705RrRbFsa+ltPSKb5z3tGc/8AeW0i/wCY1f5j8mKaqOPY5ZT4bjWsFnrELSrGEZ7e6up6tOaMI8MOGWapGEeCMIR/jBl+zMpoyHLbLKqvxiiqmrm7+aYkq55jmZEGnveK4J85+O/cSfmPeK4J85+O/cSfmer+8zI/g1fWGP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egmgrZDlXq+Xti4z7xXBPnPx37iT8z6Gw1WcyYXZ0sPwzWIz9Z2tCXiUqFC8qU6dOX/ZLLLUhCEP4Pls687cnzhyaiwsqJpmmrn/AB2TH3dlnZzRPO0COC+9ozn/ALy2kX/Mav8AMPe0Zz/3ltIv+Y1f5j4PmjvdvPLslLnNW3WHbKrMgYfoxz3eaeMT0Vx0+Z8ko2OAS4tC/hidbys80alKXycYeU4OL/WcP/yIOi+9ozn/ALy2kX/Mav8AMVVETzfi4jnh3pm/XT5Ayzvlx3JVb3tGc/8AeW0i/wCY1f5ibjWqFiGZadKlmLTtnPFZKE0ZqUt7WmrwkjH9cZYTzx4I/wAH6vsL2hZ+yPaFlltcaUUc/wCEfOJj7uK4mqOZksae94rgnzn479xJ+Y94rgnzn479xJ+Z6d7zMj+DV9Yd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F6fU/2Jf4QZf8AeK4J85+O/cSfmfUe9oznD4IayukX/Mav8x8bnbnNYZx9D0VE06Glf+PPpaPdsdlnRNHO70OC+9ozn/vLaRf8xq/zD3tGc/8AeW0i/wCY1f5j4zmjvdvPLsmE8q4p05PxKzIGjrRjnvOGkHSBlGrp8z5aSZSurWhTuKWJ1oz3MKsKsYxnh5T4Iw8n8H8Yui+9ozn/ALy2kX/Mav8AMVVETN7iOfmd6Y11x9qGHdRUPHruoe9ozn/vLaRf8xq/zEbGdTSbMd1LfZh005sxS5kpwpS1ryby88skIxjCWE088YwhwxjHg/4xfvZte17L2Fl8ZXaRNUc0xzR8010zXHMykNPe8VwT5z8d+4k/Me8VwT5z8d+4k/M9F95mR/Bq+sOn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4zoP2t5U6ypPQhmSx1I7HDLuliGG6W8yWl1QmhPSr0JIU6lOaH6oyzSzQjCP/GD6H3tGc/8AeW0i/wCY1f5j4TOv2/Y5w5TRb2VM0xTTzfjtmXbZ0zRHM70OC+9ozn/vLaRf8xq/zD3tGc/95bSL/mNX+Y+V5o73Zzy7Jlzza53qfsgrMgaEdGOe9JuCY9idxp8z5hscKx+6wmWS3xOtGFSWlJTmhUjw1P2o8f8A+hB0X3tGc/8AeW0i/wCY1f5i64iar3FPPEO9PPvTxtfzTv8AHuytFe9ozn/vLaRf8xq/zHz9/qS2WK3lXEcU0uZlvLqvNx6tevLCpUqTf7ZpppoxjH+L6bNT29Y5vZTXb2tM1RVTzfhtifsi0pmuOZlkae94rgnzn479xJ+Y94rgnzn479xJ+Z957zMj+DV9YdX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8lqfbVLrqav4tFs9mvB9TL3PXcb/ANNGa8MuZpI041rObyNSMkYwjGXjSTwjwcMIfB/wgte9ozn/vLaRf8xq/zHnec3tiy9u5d/5dnE0xzRHNPyd1FM0RzO9JOY/NrbepOyLjfvaM5/7y2kX/ADGr/Mc603aMc96MsEwHE7fT5nzEo4rj9rhM0lxidaEKctWSpNGpDgqftQ4n/wBGL8CiIiqPxVPPMNfjgvvaM5/7y2kX/Mav8w97RnP/AHltIv8AmNX+Ynmjvc88u9PMKv8A29Tpx7Ww/e0Zz/3ltIv+Y1f5j5iOotgkYxjHShj0Yx//AIEn5n2WaWcthm5Nt0tE1aejd2c2l37XVaUTXzMwDT3vFcE+c/HfuJPzHvFcE+c/HfuJPzPs/eZkfwavrDr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P26lXJOat4tO7UaVZzwTVBvstSVaeXNOuc8KlrxhGrLZVpqEKkYcPBGbiTw4eDhj+v/ape9ozn/vLaRf8xq/zHmXt72jZ+1/aNpltEaMVc34T8oiPs76ImmOZ3pJxblXC+nP+Fxv3tGc/95bSL/mNX+Y51pF0Y57yfpB0f5RpafM+Xcmbbq6oVLiridaE9tClClGEZIeU+GMfKfD/AAg/KoiIm9zPPMNfjgvvaM5/7y2kX/Mav8w97RnP/eW0i/5jV/mI5o73PPLoem3ZLmvqyt2PPZsC+1WszYnaVcPxLWKz/d2teWMlWhXvalSnUlj+uE0sakYRh/wi+d94rgnzn479xJ+Z93mpnZk+b2T12FrRNU1Vc/4bIh1WlE1zzswjT3vFcE+c/HfuJPzHvFcE+c/HfuJPzPqveZkfwavrDr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Ojaq+xrDN5uvGmdcZ6wrVQxzArKXDcE1gc9YfaSRjNLQtLqejTljGPDGMJZakIQ4Y/C/X72jOf+8tpF/zGr/MeU+1Mqoy/LbXKqfwiuqaubu5552RTzxHM70k1ec1HdY9szjfvaM5/7y2kX/Mav8xzrENGOe7PTxhmiuGnzPk9G+wCbFo38cTreVkmhUqy+ThDynBxf6vh/wDkxYdMRHP+JPO1+OC+9ozn/vLaRf8AMav8w97RnP8A3ltIv+Y1f5iOaO9zzy/Vrf7Krfri38Oqxe1xjGqXjGYbSFhj+n3O+J20J4VIUby5mrU4TwhGEJuLPPGHD8Mfh/4xRfeK4J85+O/cSfmeiZs555N7ByH/AMS0s5qnnmeePnzOmuzmuedmEae94rgnzn479xJ+Y94rgnzn479xJ+Z9D7zMj+DV9YR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ZhGnveK4J85+O/cSfmPeK4J85+O/cSfmPeZkfwavrB0NTMI097xXBPnPx37iT8x7xXBPnPx37iT8x7zMj+DV9YOhqd/wBHGzzK/Utj4Ej6NwG21X812dvSs7PWO0g0KFCSWnSpU76pLJTklhwQllhCpwQhCEIQhCD/AE97RnP/AHltIv8AmNX+Y8gt66ba1qtIm+Zn6yyI54h3pJs+cN/0Kfdg4372jOf+8tpF/wAxq/zHOss6Mc943pozjo2n0+Z8o0su2tnXkvZMTreVrxrUqc8YTQ8pwQhDj8EP4OumI5p/Enn/AAa/HBfe0Zz/AN5bSL/mNX+Ye9ozn/vLaRf8xq/zE80d7nnl8frrcpZT+gvO9SZpaxxvU8usyzUp8x6cM4YrNbwjClG9qRrxpwjwcMJePPHg4eCHDwf7IJnvFcE+c/HfuJPzPTfYGfWS+x/Z1nkVdlNU08/4xMdszP3dFdlNVXOzCNPe8VwT5z8d+4k/Me8VwT5z8d+4k/M/Y95mR/Bq+sJ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FXyfztwTrG28WVof3iuCfOfjv3En5n90dRvCbetJcW+lTMFKrSmhPJPJSllmlmhHhhGEYTcMIwj/AK3Xa8pWR2lnVRFjV+MTF8EWNTT44L72jOf+8tpF/wAxq/zD3tGc/wDeW0i/5jV/mPHuaO9k88u9JOCec4lvU3bFxv3tGc/95bSL/mNX+Y51oo0Y57z7jeecMr6fM+WMMr4/XwmSejidaMbiWSeeXyk/DU+CaPF/+iqIjmn8XE8/O1+OC+9ozn/vLaRf8xq/zD3tGc/95bSL/mNX+Ynmjvc88uLa1W2TEt1tfCg5E1ViupbSx29mxHHNMmacRu54Qlmr3f8AXVJoQhwQhGaaaMY8EH4/eK4J85+O/cSfmerey+UHJMgyKyyWqyqmaKYp5+ePx5o5mPVZTVPOzCNPe8VwT5z8d+4k/Me8VwT5z8d+4k/Mz/eZkfwavrDj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Rp73iuCfOfjv3En5j3iuCfOfjv3En5j3mZH8Gr6wdDUzCNPe8VwT5z8d+4k/Me8VwT5z8d+4k/Me8zI/g1fWDoamYXUdWTbdlz+F56JWdN94rgnzn479xJ+Z+rDNSq3wS+p4ng2mHM9heUeHydxawhSqycMIyx4JpZoRhwwjGEeCP6oxYXtLlDyTLsjtslpsqomumqnn54/DniY+7mmxmJ52mBwX3tGc/wDeW0i/5jV/mHvaM5/7y2kX/Mav8x5PzR3sjnl3pJyzyVL05nG/e0Zz/wB5bSL/AJjV/mOdaBNGOe9K2j6jm650+Z8wuepdVqHse3xOtNJCEkYQ4eGNSHwx4VxEaM/i4/Hna/HBfe0Zz/3ltIv+Y1f5h72jOf8AvLaRf8xq/wAxHNHe555Zc0lbRs1dd33jzvnGo7nUewy9uat5eaV8xV7ivPNVq1atOWaepPNHhmmmmjNwxjGMYxjGL/L3iuCfOfjv3En5nr+T8pGR2NjTZzY1fhERfHZDGmxqZhGnveK4J85+O/cSfmPeK4J85+O/cSfmd3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Eae94rgnzn479xJ+Y94rgnzn479xJ+Y95mR/Bq+sHQ1MwjT3vFcE+c/HfuJPzHvFcE+c/HfuJPzHvMyP4NX1g6GpmForUu515i6vp+Iqe8VwT5z8d+4k/MpYLqc1st1alfLum7N+F1a0sJKk9lPGhNPLCPDwRjJPDhhwvyfbmfmS+1vZ9rkdFlVTNcR+MzHfE/ZVNlNM87SA4L72jOf8AvLaRf8xq/wAw97RnP/eW0i/5jV/mPMOaO9388uyY35zhu9S9sFZk7PeQc66K866Npo6bc647RxvNNnZV6F7iNWMkKflqfD8EZ4wm4YRjCMIw4OBrFzVdHM4i+QBCgAAAAAAAAAAAAAAAAAAAB+PF8GwjMGHVcIx7CrPErGvxfK2t3QlrUanFmhNLxpJoRhHgmhCMOGHwRhCL9gCPl/JuUMpeyPcrlXB8G9l8Ty/tfY0rfyvF4eLx/Jyw43BxpuDh/Vxo/wC1YABy3Sjo9zHmzSdozzVhFKhNYZWvLyviE1SrCWaWWpCjCXiw/wDN/ZzOpDmJ5vxABwAAAAAAAAAAAAA+DzhpsyBkvNGC5Kv8U9mY7jeJUMNp2FjGSrWtZqsZYS1LiHGh5KT+spx+H9KaE3DLLNCE0YfeOebmAc9zrpvylk7HJsp22G49mfMNGnJcXGEZew6a9ubahND4KtWEIwkkl+GT4Izcb+spx4vBNCKlo+0mYdpB9n0KWWsyZfvsN8lPXsMew2azuPI1ePCnWlhwxhNJNNTqywjCPDw05uGEPgjFzTzc5zvsAHAAAAAAAAAAAOW4no9zHdax2EaTKNKhHBLPLU2F1Z41YQqQrxq1puCEn64w4J5fhdSHMTzAA4AAAAAAAAAAAAAHMcD1iNHeYNKt5ohw+fEvbm0qV7eFepa8FtWr0JYxq0pJuHj8aXi1Phmkllj5Obgmjwy8bmImR04BwAAAAAAAAAAAADluUtHuY8H09560hXtKhDB8fs7GhZTS1YRqRmpUaUk/Gl/1fDJM6kOYnmABwAAAAAOY4HrEaO8waVbzRDh8+Je3NpUr28K9S14LatXoSxjVpSTcPH40vFqfDNJLLHyc3BNHhl43MRMjpwDgAAAAAAAAAAAAAc3xzTD7TaccvaGfc75b2+w2fEPbL2XxfI8WW4jxPJcSPG83/Xx4ft/q+D4eYjnHSAHAAAAAOW6GNHuY8kZg0h4jj1KhJRzJmW5xSwjSqwnjNQnnnjLGaH/ljwTQ+B1Ic8/N+AAOAAAAAAAAAAAAAHPdIWnbR3o4vKeC4niVbE8fr1JKNDA8Jpeyr+pUnjThLJ5OEYQkmjCrLNLCeaWM8OHi8aPwI9nrJZSkvKFDOOT87ZKtbqpLb0MRzJgk1pZz15o8EtLysJpoSzRhxpuGbiywlkmjGaHA50Zcc7rQDhyAAAAAAAAAAAA5brJaPcx6TtGNfKuVaVCpf1Ly3rwlr1YU5eLJGMY/DF1IHPP+HMADgAAAAAAAAAAAclxnWZ0d2mORy3lOzx7PWIU6c1a4pZUsPZ8tCnCEnBPNPCaWSaWPlJYcMkZoQjCMJuLHghHmImbh1oc9yVpvylnHHJcp3OG49ljMNanPcW+EZhw6ayubmhLD4atKEYxknl+Cf4ITcb+rqR4vBLGJpV015c0SXmA4fjWB49il1mOpVo2NDCbanXqT1KcacOJxZqksYzTRrSQlhLwxjHh/4cLRnn5jndCHGa+tHlLB6tvPnTIGkLKWH3FSNGGJY1l+ajbS1OJNNCSMZJpp4zTcSMIQlljH/XHghCMYdgs7yzxGzoYhh93RurW6py1qFejUhPTq05ocMs8s0PgmljCMIwjD4IwiTExec7/YBwAAAAAAAAAAOW6Z9HuY875g0eYjgNKhPRy3mW2xS/jVqwkjLQknkjNGWH/mjwSx+B1IHPPzxzAA4AAAAAAAAAAAc90q6a8uaJLzAcPxrA8exS6zHUq0bGhhNtTr1J6lONOHE4s1SWMZpo1pISwl4Yxjw/8ADh+br60eUsHq28+dMgaQspYfcVI0YYljWX5qNtLU4k00JIxkmmnjNNxIwhCWWMf9ceCEIxhzFMy453Zh/jZ3lniNnQxDD7ujdWt1TlrUK9GpCenVpzQ4ZZ5ZofBNLGEYRhGHwRhFyvGdZnR3aY5HLeU7PHs9YhTpzVrillSw9ny0KcIScE808JpZJpY+UlhwyRmhCMIwm4seCEURM3Oed1oc9yVpvylnHHJcp3OG49ljMNanPcW+EZhw6ayubmhLD4atKEYxknl+Cf4ITcb+rqR4vBLGLoRMc14AOAAAAAAAAAABy3Nuj3MeMae8i6QrKlQjg+AWd9QvZpqsIVITVaNWSTiy/wCv4Z5XUgczPOADgAAAAAAAcx0h6fcuaO86WOQbnKmascxnEbKF/b0MFsadzNPTjNUhGEJY1JZ4zQ8jPNHgljCEPh4f18HMRM3Dpw4/a6z2R6GL2eEZ0y1nDJHtjwy2l1mXCI2lvXnhNJLGWE8JpuDg8pCMZpoQklh8M00Pg4eqYvjOEZfw6ri+PYrZ4bY0OL5W6u68tGjT400JZeNPNGEIcM0YQhwx+GMYQJiYOd+wcZoa0eUsYq3E+S8gaQs24fb1IUY4lguX5q1tNU4ks0ZIRnmlnhNLx4QjCaWEf9cOGEYRj95kHSZlLSTZ3VfLd5WhdYbUlt8Sw67oTULzD68YcMaValNDhlmhGE0vDDhljNJPCE0eLHgTTMXuOd9UA4cg+D0p6bMgaIMO9l5rxTj3k/k40cLtIyVL2tLPNGEJ5aUZpeCSHEn4Z5owl/RjCEYzRhLH7xzzdoDm+ZtOmXsDxG4wzA8qZwzhWsbmpZ382W8GnvKNncSSyTRpVKsYy04z8E8OGWWaaMsYRhNCWPBCNjRppYyPpawifF8l4t7I9j+Tlu7WrJGncWk88vGhLUkj/wDJhxpYzSRjJNCWabixOaebnOd9gA4AAAAAAAAHLcM0e5jtdY7F9JlalQhgl5lqXC6U8KsI1I14VaM3BGT9cIcEk3wupA5mecAHAAAAAAADkuZ9Y7LmXM+4no3tsi52x/GcJp061xJguGU7qXyc9OnPCeEIVYT8WHlZIRjGWEOGPB/s4f8AbLOsbkfHM0W+S8cwnMmT8avvJ+wLTMmGxs5rzjxnhDycYTTQh+lJGWHGjLxpowll40eGEK0Zcc7qgCXIAAAAAAD4/S5pB/os0e4rnz2o9s/azyH+ieyPIeU8pXp0v2+LNwcHlOH9mPDwcH+vhIjn/AfYCPk3MHutyhgeavYnsT25w22xDyHlPKeS8tSlqcTjcEONwcbg4eCHDwfqgsAAAAAAAAA5bou0e5jynpO0mZqxelQlsM03lnXw+anVhNNNLThWhNxof+X+0ldSBzM84AOAAAAAAAAAAAByXM+sdlzLmfcT0b22Rc7Y/jOE06da4kwXDKd1L5OenTnhPCEKsJ+LDyskIxjLCHDHg/2cPMRM3DrQ5XlnWNyPjmaLfJeOYTmTJ+NX3k/YFpmTDY2c15x4zwh5OMJpoQ/SkjLDjRl400YSy8aPDCHVCYmLwAcAAAAAAAAAAAADlur5o9zHo5y/mPDszUqElbE8y3mKW8KNWFSEaFSSlCWMYw/VHhkm+B1IHMzzzzlwA4AAAAAAAfN58zr7hMIo4v7ksyZh8tcy23sXAbD2XcScMs03lJpONLwSQ4nBGbh/XNLD/W5jimtjlzA7yww/GtFGk3D7rFKnkbGhdYFTpVLqpwyw4lKWatCM83DPJDgl4Y8M0P8AbBzFMzc453chx+bWOoUqFzd3ehXSnZ29nbVru4uLvAadvRpUaVOapUmmqVK0ssOCWSbghw8MY8EIQjGMIR6FkXOuB6RMpYbnTLdStNh+J041KUK1OMlSSaWaMk8k0PjSzyzSx4IxhGMvDCMYcEYpiYc868IOes64Ho7yliWdMyVK0uH4ZThUqwo04z1J5ppoSSSSw+NNPNLLDhjCEIzcMYwhwxh/tk/MtDOWV8MzXaYdeWNvi1tJd29G78n5aFGeHDTmmhTnnlhxpYyzQhxoxhCaEIwhHhhDjm7RYB+PF8ZwjL+HVcXx7FbPDbGhxfK3V3Xlo0afGmhLLxp5owhDhmjCEOGPwxjCAP2D4/RlpTyvpawjEMeyjC8msbDEquG+VuaMKfl5pJZJvKSS8MY8SaWpLGHGhLN+vhlg+wJjmAc3p6fcgXOlmhobw2teX+NVPKyVbi2pyTWlvWp06lSejPUjPCPHllpxhGEss0ITRhLGMIwmhL0hzMTF4AOAAAAAAAct1g9HuY9I2X8uYdlmlQnrYZmWzxS4hWqwpwhQpyVYTRhGP648M8vwOpDmJ5p5wAcAAAAAAAD4/SDpG/o/9gf/AEiZwzJ7P8rzfwv2Z7H4nE/tf0peJxuP+j+vh4s3+wiOcfYDhtfWxy5a45b5YudFGk2jjN3TjWt8OqYFTlua1OEJoxnkpRrceaX9Cf4YQ4P0Zv8AZF+zENZvDMHwq+x3GtEGk3DMPw6nJVubm/wSlbU5ZZqslKWEI1K8vGmjPUkhxZeGPBwx4OCEYwrRlxzw7MPx4Ni+HZgwixx7CLjy9jiVtSu7WrxJpfKUaksJpJuLNCEYcMsYR4IwhH/bB83pT0p5X0QZX91ea4Xk9vPc07SjRtKMKlatWnhGMJZYRjLLDglknmjGaaEOCWMIRjGMIR45uf8ABy+wH+NnXq3VnQua9nWtKlanLUnt60ZI1KM0YcMZJoyTTSRmh+qPFmmhww+CMYfC/wBnADleWNY/IGadKF7oktbbGLXGrO5vLSWpc20kLevWtozQqSyTSTzRh+jJPNCM8ssIwlj8MIxhLHqjmYmLwHK9LmsfkDQzi9lgOZrbGLy+vbaN3Clh9tJP5KjxoyyzTzVJ5IfpTSzwhCWMY/oR4YQ4ZeHqhzTH4gOe6X9OOS9ClnhtzmyliVxUxapUp21vYUJalSaWnCEZ54xnmlkhLLx5IftcMYzw4IRhCaMPtsGxfDswYRY49hFx5exxK2pXdrV4k0vlKNSWE0k3FmhCMOGWMI8EYQj/ALYHNPNzj9gDgAAAAAAHLdKOj3MebNJ2jPNWEUqE1hla8vK+ITVKsJZpZakKMJeLD/zf2czqQ5ieb8QAcAAAAAAAD8eM4l7T4RfYv7AvL72DbVbn2LZ0vK3FfiSxm8nSk4Ycaebg4JZeGHDGMIA/YOJ4vrS4Rl/DquL49od0p4bY0OL5W6u8vS0aNPjTQll4081WEIcM0YQhwx+GMYQf7WeszZ4jZ0MQw/QnpZurW6py1qFejluE9OrTmhwyzyzQq8E0sYRhGEYfBGEVaMuOeHZh8Tl3S1lzMWkTH9F0tliVjj+XqctxWpXVOn5O4oTcXgq0p6c88OLwVKUeCfizcFSH6PDCaEv2yZjmcg+Jyhpay5nnOmZcl5essSrVMp1IW+I31SnTktoV4zRl8lJwz+Vmm40lWHD5Pi/1U36XBGSM32xMcwDnulXTXlzRJeYDh+NYHj2KXWY6lWjY0MJtqdepPUpxpw4nFmqSxjNNGtJCWEvDGMeH/hw/N19aPKWD1befOmQNIWUsPuKkaMMSxrL81G2lqcSaaEkYyTTTxmm4kYQhLLGP+uPBCEYw5imZcc7sw/xs7yzxGzoYhh93RurW6py1qFejUhPTq05ocMs8s0PgmljCMIwjD4Iwi5XjOszo7tMcjlvKdnj2esQp05q1xSypYez5aFOEJOCeaeE0sk0sfKSw4ZIzQhGEYTcWPBCKImbnPO60Oe5K035SzjjkuU7nDceyxmGtTnuLfCMw4dNZXNzQlh8NWlCMYyTy/BP8EJuN/V1I8XgljF0ImOa8AHAAAAAAAOW4no9zHdax2EaTKNKhHBLPLU2F1Z41YQqQrxq1puCEn64w4J5fhdSHMTzAA4AAAAAAAAAAAAAfE4rpay5g+lXBtENzZYlNjOOWU1/b16dOnG2lpyy1oxhPNGeE8Jv9Hn/VJGHwy/D+vg+2ObmAfE5D0tZc0h5jzZljBbLEqF1k69hYX091Tpy06lTylWThpRlnmjGXhoT/ALUJY8EYfB+vg+2JjmAAAAAAAAAAAABy3KWj3MeD6e89aQr2lQhg+P2djQsppasI1IzUqNKSfjS/6vhkmdSHMTzAA4AAAAAAAAAAAfE5D0tZc0h5jzZljBbLEqF1k69hYX091Tpy06lTylWThpRlnmjGXhoT/tQljwRh8H6+D6TMuPWeVcuYrmfEKdapa4RZV7+vJRhCNSanSpxnmhLCMYQjNwSx4OGMIcP+uDnmm4Uh83o6z5hGk3JuH53wG2vKFjiXlfJU7uSWWtL5OrPSm40JZpoQ/SkjGHBGPwcH8H+2es64Ho7yliWdMyVK0uH4ZThUqwo04z1J5ppoSSSSw+NNPNLLDhjCEIzcMYwhwxg5vx5heEfJ+ZaGcsr4Zmu0w68sbfFraS7t6N35Py0KM8OGnNNCnPPLDjSxlmhDjRjCE0IRhCPDCHxOB6xGjvMGlW80Q4fPiXtzaVK9vCvUteC2rV6EsY1aUk3Dx+NLxanwzSSyx8nNwTR4ZeM5pOd04BwAAAAAAAAAADluhjR7mPJGYNIeI49SoSUcyZlucUsI0qsJ4zUJ554yxmh/5Y8E0PgdSHPPzfgADgAAAAAAAAAAB83pFz5hGjLJuIZ3x62vK9jhvkvK07SSWatN5SrJSl4sJppYR/SnhGPDGHwcP8FLLWPWeasuYVmfD6dana4vZUL+hJWhCFSWnVpwnlhNCEYwhNwTQ4eCMYcP+uJzdopD4nPmlrLmjzMeU8sY1ZYlXus43sbCxntadOanTqeUpScNWM08sYS8NeT9mE0eCEfg/Vw/bHMA5jgesRo7zBpVvNEOHz4l7c2lSvbwr1LXgtq1ehLGNWlJNw8fjS8Wp8M0kssfJzcE0eGXjdOczExeADgAAAAAAAAAAHLdW3R7mPRjoxoZVzVSoU7+neXFeMtCrCpLxZ4wjD4YOpDnn/DmABwAAAAAJuZces8q5cxXM+IU61S1wiyr39eSjCEak1OlTjPNCWEYwhGbgljwcMYQ4f8AXAFIfN6Os+YRpNybh+d8BtryhY4l5XyVO7kllrS+Tqz0puNCWaaEP0pIxhwRj8HB/BN0taWsuaG8uW2Z8z2WJXVrdXslhJJYU6c9SFSanUnhGMJ55IcXgpzf6+HhjD4HPNPPzD7YBwAAAAAg51z1lLR3gc2ZM6Y3RwzD5aklGFWpLNPNPUmj8EkkkkIzzzfBGPBLCMYQlmjH4IRjC8AAADm+B6YfbnTjmHQz7nfI+0OGyYh7Zey+N5bjS28eJ5LiQ4vnH6+PH9j9Xw/BzEc46QA4AAAAAAHLdM+j3Med8waPMRwGlQno5bzLbYpfxq1YSRloSTyRmjLD/wA0eCWPwOpA55+eOYAHAAAAAAAAAAAAAAAAAAAAAAAAAAAAAAAAAAAAAAAI+bsue63L13l/2+xjBvZfk/8ATsIuvY93S4s8s/8AV1OCPF4eLxY/B8Ms00P9awAyZpp0cZH0b6TdBuGZIy1Z4VRqZkj5WalLGatW4Luzml8pVmjGpU4IzzcXjTR4sI8EOCHwO+6as61dHmirMubrapWp3VnZTU7SpSpyVJqdzVmhSozxln/RjLLUqSTR4eH4IR+CP6o8m1oNrugr/mSb0qxfd60WEYjjegXN1nhlv5atTtqN3NLx5ZeCjQuKdarNwzRhD9GnTnm4P1x4OCEIxjCDsv0edPe59oj0kaENCWS8Mts3Z2o+63M9lb5hxu7jaXNzc16l1LGtThXnklqcE0slSEISxmhGPDGpxYeVjGPfcq5wyvnjCKePZRx2zxWxqcEPK21SE3EmjLLNxJ5f1054SzSxjJNCE0OGHDCD4/V1wjK+E6GMqRyrb2dOje4bQu7ypbTwn8tezU5fZE083DGMZ4VITSRhGP6PEhJwQhLCWHLNC3tRlvWw0k5LyT7DtsuVMNp3dS0tOLNRku6UbeE0JY/DGTiVLi5ljTljCWWMYy8WHElhLxMRPO5uabAQ5AAAAAAAAAAAAAAAAAAAAAAAAAAfK6U860tHejvMGdJ6lGWphllPUtoVqc89Oe5m/QoSTQk/S4s1WanLHgjDghNwxjCHDGGTL7JmbcgaA8kadbK5xKrmfD8fqZmvp7m+lnp1KF/GnJx6kZYwqVJastGzhNLx4zRhcVoTfBGPE6RrZUMT0l5myVoDyzeYbSxPFqlxjVaa9hVklpS0aNWFGPlJZZocWaELqEYQlmjwyScPFhH4bGY8kazGZ8l3mQb7DtDVHBruyjYS0KFHEJZbenCXgpxpSxljJJNT4JZpP0eCWMssYQ+B20/7YhM/i7jg2L4dmDCLHHsIuPL2OJW1K7tavEml8pRqSwmkm4s0IRhwyxhHgjCEf9sH7HCNUXF69nk3HdFWK3FnPimQMbusNqwtZKnFmoz1Z5panHmhCE3GrQuYQ4IQjCWSXhlhGPDHu7rqjmnmVH4gDgAAAAAAAAAAAAAAAAAAfK6U860tHejvMGdJ6lGWphllPUtoVqc89Oe5m/QoSTQk/S4s1WanLHgjDghNwxjCHDGGTL7JmbcgaA8kadbK5xKrmfD8fqZmvp7m+lnp1KF/GnJx6kZYwqVJastGzhNLx4zRhcVoTfBGPE6RrZUMT0l5myVoDyzeYbSxPFqlxjVaa9hVklpS0aNWFGPlJZZocWaELqEYQlmjwyScPFhH4bGY8kazGZ8l3mQb7DtDVHBruyjYS0KFHEJZbenCXgpxpSxljJJNT4JZpP0eCWMssYQ+B20/7YhM/i7jg2L4dmDCLHHsIuPL2OJW1K7tavEml8pRqSwmkm4s0IRhwyxhHgjCEf8AbBnDRHrF6Z9MWEXuG5VyPlufHbO5h7JxK5r1LfDLC3nlhGjx6UJ569aepGncy/ocEJI+SjHhhGbg+k1RcXr2eTcd0VYrcWc+KZAxu6w2rC1kqcWajPVnmlqceaEITcatC5hDghCMJZJeGWEY8MYOobeWc+i3HMPku6M11Qx+pWq0IVIRqSU57ehCSeaX9cJZo06kIRj8EYyTcH6ouOaI53PPzvqco6Zs/wCG6WbTQtpbyvg9PF8Vtql9h2J4DXnjaVKMKc08JZqdWPlIfDRuIRmjGEeNLLCEnFj5SLWJ08YvoTxfJfsXDrO7wvGbm49tfKUZqlxLb0ZqHG8hwVJJYTxlqz8HH4YcMJf1Q4eH5zWT/wDeWm7QjhGHf6VfW2NzXla1ofp1qdvC4tZo1ZpIfDCTi0a0eNGHBwUp48P6MeD/AB1rLyzw7SloRxDELuja2trj9StXr1qkJKdKnLcWMZp5po/BLLCEIxjGPwQhBzERMw4fR5jz1rN4Fgd5pAucgZJssEw2nG9u8Cq4lWr4pJbUo/13BcScFvGbiSz1IRhCPBLGEOLPNDix6Rouz9Z6UMhYRnuxw+tY08Upzxmtqs0JpqVSnUmp1JYTQ/al48k3BNwQjGHBGMJYx4IfSXl5Z4dZ18QxC7o2tra05q1evWqQkp0qcsIxmnmmj8EssIQjGMY/BCEGfNRezvLXQ7f17m0rUad3j9zWt56lOMstanChQkjPJGP7UvHknl4YfBwyzQ/XCKfwmnnc9qPov1iNOemDLmKSZJydlWrj+C1Jri7q3U1WjZzW81OHkLelJ5WM81xUnlrx4000lKWWnCEY8M/DDo+mPTheZCxzCdHmScq1sy51zBTjUsrLhjTo0KcYTyyVqk3B+lLx5JoxlhGWEJKdSaaenCEIzfFaiGyLF/8AmS49FtTKv/uzXizl7Zf6J7b5bpe1/l/6v2Zxadlw+R43B5Tg8jW4eLw/2VT4seCpiNKfwucdixmTSfp+0TWsM1aUMn5PxnK1Liy39fLV1WpXFjxq1KnLUjLdR/reHykYQkkh8Mf2p5IQ+H6/StpEx7A9D9bShozp2eJ+StrbE6VO6sa9aW4sqnF40/Flnpz0+LJPCrGabh4ssk0Iyw4eNLS03XlnYaHc7V767o29ObAL+jLPVqQkljUqUJ5KckIx/wDNNPNLLCH64xmhCHwxfH6teXKWI6tGAZazLhlaFrillf0ri3qwnpTVba4uK8YRhGHBNCWenUhGE0Iw4YTQjCPwwin8ObSc/J1TLWPWeasuYVmfD6dana4vZUL+hJWhCFSWnVpwnlhNCEYwhNwTQ4eCMYcP+uLjWWNY+viFfSTnHMFtZ2+Qsk3MtjYXNhbVLmtiVaNSNOE0lxCeFKbjRhJGEsJIQhC5pRmnhLLGabnuQNLd5ok1ec8ZSr3+GwzPo/xa5wKylozRlhPUuK88KdaWNWWMtaaWp7LqQkhLCMadv+lLLCMZozdNui/EdHOqRlXLtXDeNfWeN0MRxqpQt5YeSrVqVxCPlppIzQm4k1SlQhUjNwTcWnCHBwyyuYpiJ5pcc7p2A6QtaLSBlyfPeTsi5JwjCbqnGthuG4zXup7+6pwpwjCeWeWMlPi1JuNxIzwpw4IwjH9GMJ5vu9DGl+z0u4Hf3dTBK2A4zg97UsMUwi4rQnrWtSEf0YxhwSzwlj8MP0pJY8eSpLwR4nDH5uz0f6eMRs6GIYfrTUbq1uqctahXo5PsJ6dWnNDhlnlmhPwTSxhGEYRh8EYRSMN0EY5o7yLpdvq+a62bcZzvhN3Vnlo4VC3qT3PkbqMYS05J5+NNPPX+CWWEOCMOCEPh+BOjLn8TBtOGlLTBjmJUNBGVcBp5ewepNRqY9maNxLRvqnBJxZKNOlCE8k3wzzcEeNHiRkjN5KM0JZviaeN5oxnXKyHTzpl32oxrDcEubG7hSmjPaXU0tG+mhc2s8fhmoTyzwjDjcE0s3Hkm+GSMY9N1QbyzutAGXKFtd0a1S0qX1G4kp1ITTUakburPCSeEP2ZuJPJNwR+Hgmlj+qMHyGcbyzutebItC2u6NapaYBWo3ElOpCaajUjQv54STwh+zNxJ5JuCPw8E0sf1Rg5jmiZiHDSoDqUAAAAAAAAAAAAAAAAAAPj9L2fP6MtG2PZ3ltvL1sNtoex6cZONLNcVJ5aVHjw40sYyeUnkjNwRhHi8bg+Hgg+wc31i8q4vnTQrmnL+A0fLX1S2p3NKjCWaaar5CtTrTU5JZYRjNPNLTjLLLCHwzRlh8HDww5i/8R83quaLMOynke0z9icfbDNecLaXEr/E61aatVjRrx8rTpwnmhCMOGWMk1T9cZqnDGM00JZODs15Z2eI2dfD8QtKN1a3VOajXoVqcJ6dWnNCMJpJpY/BNLGEYwjCPwRhFzfVrzbZ5w0J5Wu7aFGSph1lJhNxRp14VZqVS2h5KHH4IQ4s08kslTixhwwhUl/XDgjHmWtFoM0WYJozzdpIwzK/kcx1LmjdzXvs25m4a1e9pwqzeTmqRp/pQqT/AAcXghw/BCHBBXNz1c0uLoabHx+hzZFkf/lvDPRab7BDkAAAAAAAAAAAAAAAAAAAAAAAAABwjWyzVi9LL2X9E+W63sbFNIuJSYVLdTzTSUqVvCenLUlmnkjxpeNNVpSxhxZ4RpxqwjDhjDh6no+0fZX0Y5XtspZSsfY9nb/p1Kk8YTVrmtGEITVqs3BDjTzcEOGPBCEIQhLLCEssssOKa4dri+CV9Hulizw32fY5Kxvy97Qlmmlmjx6lCpTjGaEs0JJIzW8ZIzzfqmqU4QhNwu+3lpgeccuV7GvNRxHBscspqU81GtGNO5tq1OMIxlqSR/Zmkm+CaWP6o8MIrnDDjtfsr2dndVbevc2lGtUtKka1vPUpwmmo1IyTSRnkjH9mbiTzy8MPh4JpofqjFnbWg2u6Cv8AmSb0qxfH6X9Eej3RZpd0M+4PL/tZ7Z5kp+y/9Lr1/KeTurPif2s83BweUn/VwcPD8P6oPpNbnDfbjSNoYwj2feWPs7G61t7Ks6vkrihx69lL5SlPwR4s8vDwyzcEeCMIRVTHNMS4l1nWDu8Ds9Cec62YZaM1rNhNalThVoxqy+yZ4cS2jCHBHgm8vNSjCbg/RjwTcMODhhN1Xfbf+gXKPt57M9kexq3E9l8bj+x/ZFTyHBxvh4nkfJ8T/VxOLwfBwPx2urDkevi9ni+dMy5wzv7XcM1pa5lxeN3b0J4zSTRmhJCWXh4fJwhGWaMZJofBNLH4ODsCJmObmhz284AlyAAAAAAAAAAAAAAAAAAAAAAAAzhrQbXdBX/Mk3pVi6brB3eB2ehPOdbMMtGa1mwmtSpwq0Y1ZfZM8OJbRhDgjwTeXmpRhNwfox4JuGHBww5Nrc4b7caRtDGEez7yx9nY3WtvZVnV8lcUOPXspfKUp+CPFnl4eGWbgjwRhCL7u11Ycj18Xs8XzpmXOGd/a7hmtLXMuLxu7ehPGaSaM0JISy8PD5OEIyzRjJND4JpY/Bwdn4c0TKXFMQzVm+lqx6MdE9vWvLbHdItzPhVK6vpqskKWHwu+LJLGeEePLJNJVtpZYQlnljQjPCEOCMvDqfR9o+yvoxyvbZSylY+x7O3/AE6lSeMJq1zWjCEJq1Wbghxp5uCHDHghCEIQllhCWWWWHFNcO1xfBK+j3SxZ4b7PsclY35e9oSzTSzR49ShUpxjNCWaEkkZreMkZ5v1TVKcIQm4Xfby0wPOOXK9jXmo4jg2OWU1KeajWjGnc21anGEYy1JI/szSTfBNLH9UeGESqeeIIfsr2dndVbevc2lGtUtKka1vPUpwmmo1IyTSRnkjH9mbiTzy8MPh4JpofqjF/syBpf0R6PdFml3Qz7g8v+1ntnmSn7L/0uvX8p5O6s+J/azzcHB5Sf9XBw8Pw/qg1+mY5oiYcwAJcgAAAAAAAAAAAAAAAAAAADOGeP/HFo9/5br+HiLR7LGmbLnut1wckZf8Ab7GMG9l5bn/07CLr2Pd0uLC/n/q6nBHi8PF4sfg+GWaaH+tdF8uJfa65l3gdvoJxKji0tGN1dXtnSwuNSjGeaFzCrCeaMkeCPEm8hJXhxuGHwRml4f0uCPOI2mJ6d9I+RNDWc5sSkwzJeV7LGczW95Wq0bm+vp7WhGaWePDGM00I1qMsYzQkqS8e64JoRjLF2XLOrlkfA80W+dMcxbMmcMasfJ+wLvMmJRvJrPiRnjDycISywj+lPGaHGhNxZoQml4seGMefVprzR5rrTYtjVCjLhmkLCYWNjeT1Y0qdOpJSow8nGaaXiz1Y1LWSSFOWbh4LilHh4YwljzTMc3NDiWj7Ozs8Os6GH4faUbW1tactGhQo04SU6VOWHBLJLLD4JZYQhCEIQ+CEIEtnZyXlXEJLSjLdV6dOjVrwpwhUnpyRmjJJNN+uMssalSMIR+CEZ5uD9cUHPmjrJuk3CKOA53wf2ysaFzLd06XsirR4taWWaWE3GpTSxj+jPNDg4eD4f1fqZ80M5Ry9kTXBzvlXKuH+wcLsctyeQoeVnq8TjwsKk36VSaaaPDNPNH4Yx/X/ALExHPDm5qd+PGcN9uMIvsI9n3lj7Otqtt7Ks6vkrihx5Yy+UpT8EeLPLw8Ms3BHgjCEXwebsjaY8YzDd4llXTr7nsLreT8hhvuYtbvyHBJLCb+tqTQmm400Jpvh/VxuD9UH0mQ8Dzll/CK1nnfPXurvp7marTvfaylY+ToxllhCl5OlGMI8E0JpuN+uPH4P9UHHN83LMmtponyPo60RYdc5fwnj4peZkozX2L3k8bjELyee1rxqTVa8/DNHjzSQnmll4JONwxhLCMWv2cNe/ZFhH/Mlv6LdNHqqnnpjncRe+PxnSTooyF7Ow/F85ZbwetZeVu7qx9l0ZLiE1ThrTzeQlj5SaeeM8Z+CEsZp4z8MIRjN8PJtCeWrzHtPmddNmC5frYXlDGbKW0w2pdWkbSpiFSeFtUnuqVKMIRjSnjSnqeUm4IzRqwjwRm48Jey4vo10c5gxGri+PZAy3iV9X4vlbq7wqhWrVOLLCWXjTzSxjHglhCEOGPwQhCDh2XbSloS1ncI0T5BmrW2Us34TNiV3hdxWnr07a5kp3P8AW0Jp4xnkmj7FkhNwxm40Jowj+zT4iObmnmJaVAQ5AAAAAAAAAAAAAAAAAAZwyP8A+OLSF/y3Q8PDn+Ou9d0pMuZMscGlre62tj8tXBprSjPG8hLJTjCeFGpJDjSzeVntf0YRhGaaEkYQjxfgg1Mle7vXKz5hHutzJl7yOCW1z7KwG/8AYlxPwUbGXyc0/Fm4ZI8fhjLwfrllj/qdryHoEyPkTMNbOXsjGMw5lrcaX26x69jd3ckkZJZOLLHgllhwSycWE3F4/Fmml43FjxXbMxExKb37M+Zl0oUsXo5X0ZZJs7u4q20tzXxzGbiNHDLPjTTcWnxaf9bXnmhSnhGWTg8nGejNNwwm+D4nDdM+kHJGkvCdHWnHCMBpS5op04YNiuXqV1G29kxqRp+Qq+W+GaaMY0/hl/Y49Pjfozxmk+cxzSPp20uaS8xZN0G4jhuWcMyVUnssRvcTkpTzXdz5SaT9UadWMsvDSqcSEsv6pZpp5oRmkkl+J0rZEzxlHTdomxPO+lO8zjWxfMlv5KWrYwtKNn5K4tJZvJ0pak1OXjwml43Fll4YycMeGMeEppi6SZaD006XP6McOwvDMGwv21zXmi59r8AsJ48SjVuIzSS8erUjGEJZJZqlPhhxoRmjNCEIyw408jKN1rC0Mw2lLSDhmQ7rBbnylKtVwGvdSXFpNCSaaSrNLcfBUkjNLCnGWX9LhqyzfqlmNNOhbDtMGHYXNLj15gOO4Dc+ysKxW14001tNGaSM/wChCaXh4fJyRhGE0s0s0ksYR4ONLNz7A9L+mXRfnTLujnTpgmG4xTzNeyWGF5gwqtJJNVqTTSwmjPR4JeNLLPXoSR/QoxhCWaMIVY/rmIiY/C9y+10r6XMXy3mjAtFmjzC7PEs75j4K9vJiEZpLKztJYzxnr1ppYwjP+jSq8EkkeN+hNH4Y8SSpYyHdabpMXrWelDDMn1LGrbTVbe9y/XuIeRrSzSw8lVp1/hm48s8ZpZpPgl8lNCb9qVB0x6D7zPuOYTpDyTmqtlrOuX6cadle8EalGvThCeaSjUl4f0ZePPNCM0ITQjJUqSzSVIRhCWFo60zaScM0k4foR00ZXs5cdvrarXsMYw2vJGjeUaUk/BVqUoR/R8p7HrzcaHEjwxkh5GSHDGDmiY/A7VHSFpwzHQ0iU9DWiTKtHG81eTkrX13fxqU7DC6c3k5+PV4sITTy+Tn4YxlmlhCM9OEvlJ4xpp15pm0r6Ls0YNhenHK+W44FmG5pWlDH8Ar1qdrYVpozQjLceyY9CbhjGSEJIVJoRqRlmll5votyzpCxDTdpfwjKmk73DX0cbnvKlrXwWheVr63muLianVlkrRhGWSWWpJHjSwjCMK8kYx+GXh+8z5q3aU9JuEUcBzvrB+2VjQuZbunS9ydtR4taWWaWE3GpVZYx/RnmhwcPB8P6v1K5qY/CXHPL6nTHpwvMhY5hOjzJOVa2Zc65gpxqWVlwxp0aFOMJ5ZK1Sbg/Sl48k0YywjLCElOpNNPThCEZuZaxON6bsP0OZgwnShl3Ld3Y4r7Ep2+I5YmuIyWNandUqnBdyV/hhJUlljCWpJ8EJ5YSzQ/rJYwsZV/92a8WcvbL/RPbfLdL2v8AL/1fszi07Lh8jxuDynB5Gtw8Xh/sqnxY8H1Ot9eWdroAzHQubujRqXdSxo28lSpCWatUhd0p4ySQj+1NxJJ5uCHw8Es0f1Qi4jmiYgm59toc2RZH/wCW8M9FpvsHx+hzZFkf/lvDPRab7BE3qgAcAAAAAAAAAAAAAAAAAAAAAzhkf/xxaQv+W6Hh4c0eyZU0dZN0m65WfMBzvg/tlY0MEtrunS9kVaPFrS0bGWE3GpTSxj+jPNDg4eD4f1fqXR2uJXtdGzs834ZlLR5l+0o4lnW/xaFawsqVOE1zCzjSqy1Z4zf/AAqUZ4U4xjNGWWPkozfDClNGXSrKWM5Xs9ULSXhuecuWVGrkHNFSXCcWmvJ4VrnDKk9Sep/UzQk8t5KWnLCaEsI1Iz+SmhP+l5KeGrSq6OYgAQ5AAAAAAAAAAAAAAAAAAAAAAGcNaDa7oK/5km9KsWj2cNaDa7oK/wCZJvSrFdGJxNzRN5Z2eI2dfD8QtKN1a3VOajXoVqcJ6dWnNCMJpJpY/BNLGEYwjCPwRhFnzVLvLzKd5nfQbjV3WqXWUsWnrWM11UjTqXFnUjGXj0rebhjJS4ZJKvDLGMsY3cI/64TTaJZw0h//AFMNbDJed7b+rsdIFtHAcRp0P6ytXuIRkpSTTQqfBTkhNNYx4ZIwjwUZ/g+GMJ+KfxiYJfs1mr/3cZoyPq+4dUvPLZkxKliWMexbnyM0mGUoz8b9uXydThhLWqQhGMYwmtpf0JozSu+2dnZ4dZ0MPw+0o2tra05aNChRpwkp0qcsOCWSWWHwSywhCEIQh8EIQZ20Af8A1WNMGetOeI/6bY2NzHAcsV4/2NO3l4eNNJTqcNSlPGl5GaMYcSEY3Vf4P0poS9f0g5Z0hZi9ge4PSd7kPY/lfZf/ALloYh7K43E4n9rGHE4vFn/V+vj/AA/qg5q7KSO99g+DxfQrkfM2cqudM30LzMVb9H2Fh+K3EbjDsP8A6qFOp5C2j/Vw8pCWWabjwm/TlhNDixgZDyhpTy/i9a8zvph91djPbTUqdl7n7ax8nWjNLGFXylKaMY8EsJpeL+qPH4f9UH3ibrnN7OGohsixf/mS49FtXQdYDSrV0X5LhDBLeteZnzBUjheBWtvxJ60bmeWMIVoU5oTRqS04xl/RhJNxp5qckeCE/DDn2ohsixf/AJkuPRbVHyvhWsJhelDHdKuatA3ukxS+/qMG8vmmxpe0tpw1OGhR+GaWPDLPLLGeEss0eCpH9dWfh7JjnqmZT2Pm8m6Nq+i/Wp0cYHieJe2WNXuCXmJ4zf8AlKk/sq9rSYhGefhqRjGPBLCSTjfo8bicaMsIzRg2WxpmrN+lOvrU5Nx690Pexcx22CVaVpgHugtp/ZdGMl7w1fZMJfJ0+CE1SPFjDh/qv/noNf4NdYje4RY3mL4Z7W31e2pVbqy8vLW9jVppYRnpeUl+CfizRjLxofBHg4YOLTn/AAmSH7AHWoAAAAAAAAAAAAAAAAABnDPH/ji0e/8ALdfw8Rdxz5lKzz5kvGsnX0aMtPF7Kray1atCFaWhUmlj5OrCSMYcM0k/Fnh8MI8MsIwjCPwuHZ4/8cWj3/luv4eItHrq/DmcQ4bqgZtvMa0Ve5TG4VqOM5Pva2E3VvdV4zXMlOE3HpcenNCE9KWXjTUZZY/BD2PGEODgjLLI0nzWel7WNylokjQrXeDZOp1MfzDS8rCFGepGSSahTqUakvEqyw4aMsYy8eMZLupLDi8E8U2wxfDtB+tTmuzxG49iZcztglTMU0tCSav5KtQkq1qtatGaHlIfDRv5oS0+NCPlacOL+qEljVIwjEcw4dmPTlmu34+O50xKrCjWmnlqSyWVKbghJRjGM1SnJ5WE9PiTTfs29HghwSwjGp/DnqcfJoMfB58yhpTzBi9G8yRph9yljJbS0qll7n7a+8pWhNNGNXylWaEYcMsZZeL+qHE4f9cX7NH2WdIWXfZ/u80ne6/2R5L2J/7loYf7F4vH4/8AZRjx+NxpP1/q4nwfri6+b8L1MgU8s4jfZl00Z8y/Z2dbGtH+drfMltCvRlm8pRoXd9NWpRnjNLGWTiwhUmhLHhm8hLLCHDGWMNr5PzVhGeMr4Zm7Aa3lLHFbaS5pcM0sZpOGH6VOfixjCE8k3DLNLCMeCaWaH+pwLVrs7PEdKWnzD8QtKN1a3WPxo16FanCenVpzXF/CaSaWPwTSxhGMIwj8EYRfH2elOroOyFpS0JX13Wt8TyzUr08qzVL2Slc1LK9qQhJPJUpSQhGrShXluf18ePlJoQhJCnHi9lUaX4Jj8HxOn72LpDy1jmnj/TJrfEc22+X8v+X8tCSGGW9pX49ajx+LDiVq0OPGXiQjTnkqQ4YxjO32yNrOZKpaO9V7JGS5KdGWphmLWlO5jRqTz057ma1up688sZ/0uLNVmqTQ4YQ4ITcEIQhwQho/SnnWlo70d5gzpPUoy1MMsp6ltCtTnnpz3M36FCSaEn6XFmqzU5Y8EYcEJuGMYQ4Yw4q/GI5iHDva3+n3WSzdZX1/eRytkjBLrL9Kezq+S8nd3dKe3r8aSrCbhnjx7uHHkkhLH2NR4YxhCHH+k1Q81Yve5HxTR1mmt/79yHiVTCq9GaaapPSt+GPk5ZqnDNJPxZ5K9OWEkeCElKSHBwcEZvidX7RvrAZByLb4hkSXRlUtc0U7fGI18UhexvPJ1KMkadKealLLDiywjGMJfhhCaefgj8L/ABwPDM7aHtZnBc26RZsn239J3srC6tPAqVzGjTrQhQ4s0JZpYRlnq3HkOGaMZ4RjUqzTcXh40OZjn54Pm1mA6lAAAAAAAAAAAAAAAAAAOP62/wD4e81//KPp1B9hoc2RZH/5bwz0Wm+P1t//AA95r/8AlH06g+w0ObIsj/8ALeGei01f/wAuO1yDTR/9S/WIyBpcpf6PhePcOX8cnl/0W3hw/oy1rmv+zPwS1ZZ4Szwh8FlD4eCXhk7XpHzvh2jfI+M53xOTylHCraNWWlwzQ8tWjGEtKlxpZZoy8epNJJxuCMJeNwx+CEXxOtNkqlnXQnj9OFOjG6wSn7dWs9WpPJLTmt4Rmqxhxf2po0I1pYQmhGHDPDh4OCE0ONZz0g4jp8y9od0XWl9eT1s38S9zRCSEttcT0bWealWqyxhHyEZIz0LyrCTgmjw0aUeLLHgljURpRDi51nVSyVVy1oqtcyYvTrVMfzhUmxrEbq4qSVa1eWpNGNCMakP0ppY04y1OCeaMYT1qnDwRjGEOzJt5hNWnlyvgWWLmjgdSWymtMOrUbWSenYzQpxlpTS0Y8EkZZP0Ywk+CEYS8H6nMf6M9YT/eb/8A8Lsfzpn/AHTzzLm58hrQbXdBX/Mk3pVi6brB3eB2ehPOdbMMtGa1mwmtSpwq0Y1ZfZM8OJbRhDgjwTeXmpRhNwfox4JuGHBww5Nrc4b7caRtDGEez7yx9nY3WtvZVnV8lcUOPXspfKUp+CPFnl4eGWbgjwRhCL7u11Ycj18Xs8XzpmXOGd/a7hmtLXMuLxu7ehPGaSaM0JISy8PD5OEIyzRjJND4JpY/BwV+HNEy4cUxDNWb6WrHox0T29a8tsd0i3M+FUrq+mqyQpYfC74sksZ4R48sk0lW2llhCWeWNCM8IQ4Iy8Op9H2j7K+jHK9tlLKVj7Hs7f8ATqVJ4wmrXNaMIQmrVZuCHGnm4IcMeCEIQhCWWEJZZZYcU1w7XF8Er6PdLFnhvs+xyVjfl72hLNNLNHj1KFSnGM0JZoSSRmt4yRnm/VNUpwhCbhd9vLTA845cr2NeajiODY5ZTUp5qNaMadzbVqcYRjLUkj+zNJN8E0sf1R4YRKp54gh+yvZ2d1Vt69zaUa1S0qRrW89SnCaajUjJNJGeSMf2ZuJPPLww+Hgmmh+qMX+zIGl/RHo90WaXdDPuDy/7We2eZKfsv/S69fynk7qz4n9rPNwcHlJ/1cHDw/D+qDX6ZjmiJhzAAlyAAAAAAAAAAAAAAAAAAAAAAzhnj/xxaPf+W6/h4i0ezhpF/wDduujo3xfEf9FsbnBK1nRuq/6FGpcRlvZYUpZ4/BGfjVqMOLCPDw1ZIcH6UOHR66uxxDOGq/td06/8yS+lXzR7O2qxaVbvPWmTN1nNRuMGxbNE9KyvKNaSpTrzU61zUmjLxYx4ZeJcUZoTfqjCf4Ix4I8GiXFd5FwAlyAAAAAAAAAAAAAAAAAAAAAAAAzhqv7XdOv/ADJL6VfOv6Y9kWeP+W8T9FqOQatn/u3TdpuwjEf9FvrnG5byja1/0K1S3jcXU0KsskfhjJxa1GPGhDg4KskeH9KHD1nTdeWdhodztXvrujb05sAv6Ms9WpCSWNSpQnkpyQjH/wA0080ssIfrjGaEIfDFc4nEXPldUj/w95U/+XvTq75bWnvLzPmOZO1ecvXdajiGZr2TEcRq06kZZaFhShP8M8keLJWl/Rq1eJx4R4bWX4OGaSL7XVdwjEcE0C5Rs8Tt/I1qltWu5ZePLNw0a9xUrUpuGWMYfpU6kk3B+uHDwRhCMIwfCaF//qoaxGf9LlX/AEjC8B4Mv4HPN/pVvHg/RmrW1f8AZk4ZaU08ZZIR+C9j8PBNwz8//wBTLjs5nX9I+aMO0U6L8ZzHZULOzo4FhsZMPt/Y83seWtwQp21HydPgjCSNSNOTghwQhCP65YQ4YZSvsmZtyBoDyRp1srnEquZ8Px+pma+nub6WenUoX8acnHqRljCpUlqy0bOE0vHjNGFxWhN8EY8TpGtlQxPSXmbJWgPLN5htLE8WqXGNVpr2FWSWlLRo1YUY+UllmhxZoQuoRhCWaPDJJw8WEfhsZjyRrMZnyXeZBvsO0NUcGu7KNhLQoUcQllt6cJeCnGlLGWMkk1Pglmk/R4JYyyxhD4HNP+2IJ/F3HBsXw7MGEWOPYRceXscStqV3a1eJNL5SjUlhNJNxZoQjDhljCPBGEI/7YP2OEaouL17PJuO6KsVuLOfFMgY3dYbVhayVOLNRnqzzS1OPNCEJuNWhcwhwQhGEskvDLCMeGPd3XVHNPMqPxAHAAAAAAAAAAAAAAAAAAAAAAA4/rb/+HvNf/wAo+nUH2GhzZFkf/lvDPRab5XWts7y/0AZtoWNpWuKktO1rTSUqcZ5oU6d3RnqTxhD/AMssks00Y/qhCWMY/BB9JoRvLO/0O5Jr2N3RuKcuAWFGaelUhPLCpToSSVJIxh/5pZ5ZpYw/XCMsYR+GCv8A+XHa5NrQbXdBX/Mk3pVi7LpTzrS0d6O8wZ0nqUZamGWU9S2hWpzz057mb9ChJNCT9LizVZqcseCMOCE3DGMIcMYcg1ibSrj2nPQlgWETUbjELTFq2JV7aFaSFSnbU6ttVmqzQjGHBLxLetGHxo05oS8MYcD8etlQxPSXmbJWgPLN5htLE8WqXGNVpr2FWSWlLRo1YUY+UllmhxZoQuoRhCWaPDJJw8WEfhqI5+aHF3O5vfZMzbkDQHkjTrZXOJVcz4fj9TM19Pc30s9OpQv405OPUjLGFSpLVlo2cJpePGaMLitCb4Ix4m0cGxfDswYRY49hFx5exxK2pXdrV4k0vlKNSWE0k3FmhCMOGWMI8EYQj/tg4dmPJGsxmfJd5kG+w7Q1Rwa7so2EtChRxCWW3pwl4KcaUsZYySTU+CWaT9HgljLLGEPgf7aouL17PJuO6KsVuLOfFMgY3dYbVhayVOLNRnqzzS1OPNCEJuNWhcwhwQhGEskvDLCMeGKr/dHOR+Du4DrUAAAAAAAAAAAAAAAAAAPj9MeyLPH/AC3ifotR9g+V0r2d5iOi3OOH4faVrq6usAxCjQoUacZ6lWpNbzwlkllh8M00YxhCEIfDGMXMXj4nVI/8PeVP/l706u+Q179kWEf8yW/ot0+p1QbyzutAGXKFtd0a1S0qX1G4kp1ITTUakburPCSeEP2ZuJPJNwR+Hgmlj+qMHzmuzaVccyLlXKOFzUa2M4xmi2pWNnGtJJUrzRo1qfDLxow/RhPVpSxmj8EIzy8MYcMFx+YnsfX6y2lrMehvItjmfLFlht1dXWLUrCeS/p1J6cKc1GtPGMISTyR43DTl/wBfBwRj8D5bNGmDT9huV6WlzA8g5buckVvJX0mHz1a0+MSYZNDjeyKsZJvIycaSEJ48WFSNKFSHGhNCSeMPx69+yLCP+ZLf0W6df0x7Is8f8t4n6LUI5uaPwcpttpVpY9oMutL2W7ej5SXALvFKVvW489Onc0KU8Z6M0eCSaeWWrTmkjNDi8aEvDD4Iwi59ol01aZ9L+C4Pj+XspZbp2NliVOxzJXrz1JJq3GuJePCxp+UjxfI208lSearN+lNPGEkseLwTfj0V/wDgdvf+W8w+Jdvr9Uj/AMPeVP8A5e9OrkxERO0vfSZ8zLpQpYvRyvoyyTZ3dxVtpbmvjmM3EaOGWfGmm4tPi0/62vPNClPCMsnB5OM9GabhhN8HxOG6Z9IOSNJeE6OtOOEYDSlzRTpwwbFcvUrqNt7JjUjT8hV8t8M00Yxp/DL+xx6fG/RnjNJ85jmkfTtpc0l5iyboNxHDcs4ZkqpPZYje4nJSnmu7nyk0n6o06sZZeGlU4kJZf1SzTTzQjNJJL8TpWyJnjKOm7RNied9Kd5nGti+ZLfyUtWxhaUbPyVxaSzeTpS1JqcvHhNLxuLLLwxk4Y8MY8LmmmLpcTKxrw/0je5qh7Ze5v3He3dt7X+Q8v7Z+yPYlXh8txv6ricPluDi/DweT/wCLstDOukHR3lLMOdNPFTKsuH4ZTo1LWGWKd1PUnmmmjJGSeFf/AM0081GWTgjCEIzTRmjCHww59r37IsI/5kt/Rbp/tr0Wd5daHbCvbWlatTtMftq1xPTpxmlo040K8kJ54w/Zl488kvDH4OGaWH64wI/GIgu537MB0ha0WkDLk+e8nZFyThGE3VONbDcNxmvdT391ThThGE8s8sZKfFqTcbiRnhThwRhGP6MYTzfX6MdO2B59yXjuacbwytlq6yrUuKeO4bcTxrVrGWlLGeM8ZZZYVIy8WWaHw05Y8enUlhCPF4Yx7PR/p4xGzoYhh+tNRurW6py1qFejk+wnp1ac0OGWeWaE/BNLGEYRhGHwRhFzjSJoIxzRxoX0s4vc5rrZrxPNdTD8Su5qWFQtppJqN75atVjLJPPDi8FSeePBCWEsJIx/V+rjmpn8D8X2GVNLOnrTDSucy6K8m5VwTLFKpNb2lxmmpczVr+aWeeE1SnC3+CWWEISQmhwTQhPxoQqTxhNCX5XQzjeI5i1wc74ti+XbzAb6pluSndYddzSzT29anCwpzwhPL8FSSM0sYyVIfBPJGWaEIcbgdx0I3lnf6Hck17G7o3FOXALCjNPSqQnlhUp0JJKkkYw/80s8s0sYfrhGWMI/DByDR5eWd/ru6RK9jd0binLgEtGaelUhPLCpThYSVJIxh/5pZ5ZpYw/XCMsYR+GBE3xzHc0qA61AAAAAAAAAAAAAAAAAAAAAAAAAAAAAAAAAAAAAAAAAAAAAAAAAAOb6UND39JOb8i5q90Xtd7isSjiHkPYnlvZf9bQqcTjceXyf9hwcPBN+1+r4Ph6FeWdniNnXw/ELSjdWt1Tmo16FanCenVpzQjCaSaWPwTSxhGMIwj8EYRf7DnnkcTstX/OWS69a00Rab8YyxgVbhmlwm+w6li1G1mjUqTxhbxrTQ8lJ/Wfq4IzTRhwzTzR4OD7bRVoqwPRXgdWxsbitiWLYlU9lYzjN1wzXOJXMYxjNUnmjGMYS8M03Fl4Y8HGjGMZpppppvtgmqZccwA4cgAAAAAAAAAAAAAAAAAAAAAAAAAOb5W0Pe0WmDM+mLEcxezb7MFtJY0bShaeQo21vL5KEITRjPPGpPxaFH9KHEhw8ePF/ShCXpAOZnnHN7HQ97U6ccR0zYbmLg9ucNlw/EMNr2nlOHiy04Qno1ZZ5fJ/2FHhhNJP+qp8MONDidIAmecAHAAAAAAAAAAAAAAAAAAA5vlbQ97RaYMz6YsRzF7NvswW0ljRtKFp5CjbW8vkoQhNGM88ak/FoUf0ocSHDx48X9KEJekA5mecc3sdD3tTpxxHTNhuYuD25w2XD8Qw2vaeU4eLLThCejVlnl8n/AGFHhhNJP+qp8MONDiZ81S9HWYce0c4jmjIekG8yfjvt3WsLu4ls5L63u7SWhQnkknt6sYSQnknnnjLUhwTQhUqSx4YTQ4uy3xOiXRLlzQ3ly5yxli9xK6tbq9nv557+pTnqQqTU6ckYQjJJJDi8FOX/AFcPDGPwqir8HHMg6NtAWEZLzReaRczY/eZtzpiHH8ti99Slpy0uNGaEfY9GHDClw04yU/2puCWXiycSSaMkeca3OEYdmDSNoYwHF7fy9jiWN1rS6pceaXylGpXspZ5eNLGEYcMsYw4YRhGH+qLTb4nPmiXLmkPMeU8z41e4lQusnXsb+xktalOWnUqeUpT8FWE0k0Yy8NCT9mMseCMfh/VwKav93PJMfg+Dx7V4ztnKzkypnXT3j2KZQp1IR9rZMNt6N5VpyQj5GWteQ4Y1ppY8SaaaeSMJ5peNwQm4JpewZcy5geUcDs8tZawyjh+GYfThSt7elCPFkl4eGMYxj8M00YxjGM0YxjNGMYxjGMYxUhMzMnM5voH0Pf0J5QvMq+6L259l4lUxDy/sT2PxeNSpU+JxePPw8HkuHh4f/N+r4PhaXNBmV9LPsLFLi8vMFzHhHDNhuNYfNCS4oTQ4ZqcJ/wDXPJLUjCeEIRlmhGEeLPJxpuHpAaU8/O55nE73V/zlnSvRtNLum/GMz4FR4JpsJscOpYTRupoVKc8IXEaM0fKyf1f6uCE0sY8Ms8seHh7NZ2dnh1nQw/D7Sja2trTlo0KFGnCSnSpyw4JZJZYfBLLCEIQhCHwQhB/sEzMnM4zmTVus8xaZbbStHOuJW1rC9sMUu8GkpQjTuLyzk4lCeE/G4JZYQhDhhGSabgmqwhNLx/0eqZjy5gebsDvMtZlwyjiGGYhTjSuLerCPFnl4eGEYRh8Ms0IwhGE0IwjLGEIwjCMIRUgmZk5nDcB0AaR8hWc+X9GesBiWD5ekqRq21hf4Da4jUoTTQhx4Qqzxl4JYz8abiyyywhGaPwRjGaabp2Q8i4dkDCK2F2WLYxita7uZru7xDF72a6u7qtGWWSE1SePBD9GnTpyQhCEIQlkl+Dh4Yx+kCaplxzOJ2+r7mvKGL4tdaH9MV5lDC8auZr65wqpgltfW9K4mmmjGNCWbiS0ZISxkkhLCXh4KcvDNNCEsJWX9WTDss6WcE0pWWeMYv62GW1Wldy4vGa8u8QrT061KFWpcxnhCXi06lOSEsKfBxaMv+uMYu2DnSk5oAEuQAAAAAAAAAAAAAAAAAAAHJc0aBatTNtzn3Rdn3EsiY5iNSWpiULW3kubC+mhLUhGpVtZoyyTVY+U4eNGMYQjwzcXjzRnTcX0BZ7z3h1XL2lXTzjGOYFV4tSNlhuDWmFzT1pZoRkjUqSwn48kPhj5OMvBxuJNw8MkHbBWlLjmfjwbCMOy/hFjgOEW/kLHDbalaWtLjzTeTo05YSyS8aaMYx4JYQhwxjGP+2L9gJcgAAAAAAAAAAAAAAAAAAAAAAAAAP8byzs8Rs6+H4haUbq1uqc1GvQrU4T06tOaEYTSTSx+CaWMIxhGEfgjCLjNlq/5yyXXrWmiLTfjGWMCrcM0uE32HUsWo2s0alSeMLeNaaHkpP6z9XBGaaMOGaeaPBwdsHMTMDj9hq/XWLZowTOulfSVjGccXy5c+XwySW2o4dZUeCMJpIxoUoRjGeFSEJ4zwnhxuJTlmhGWXgjY0oaHv6Sc35FzV7ova73FYlHEPIexPLey/62hU4nG48vk/7Dg4eCb9r9XwfD0gc6U3uOYAS5AAAAAAAAAAAAAAAAAAAAAAAAAAc30oaHv6Sc35FzV7ova73FYlHEPIexPLey/62hU4nG48vk/7Dg4eCb9r9XwfD0gHPPz/AID/ABvLOzxGzr4fiFpRurW6pzUa9CtThPTq05oRhNJNLH4JpYwjGEYR+CMIuM2Wr/nLJdetaaItN+MZYwKtwzS4TfYdSxajazRqVJ4wt41poeSk/rP1cEZpow4Zp5o8HB2wImYHH7DV+usWzRgmddK+krGM44vly58vhkkttRw6yo8EYTSRjQpQjGM8KkITxnhPDjcSnLNCMsvBHsAEzMgA4AAAAAAAAAAAAAAAAAAAABzfHND3tzpxy9pm90XkfaHDZ8P9rfYnG8txpbiHH8rx4cXzj9XEj+x+v4fg6QOYnmB83pB0fZX0nZXuspZtsfZFncfp06kkYS1ratCEYS1qU3BHizy8MeCPBGEYRjLNCMs00sfpBxcOM2miHTfg9KbD8C1mcSlw+nUqRtpcSy7bX9zLTmnjNCWpcVZ+PVmhw8HGjwQ+D4ISw4JYXtHWhHCMiZoxPP8Af5jxjMWa8btpaGIYlf1JZZY/DLGeFKlJCEKckZpKfBJGM3ElpySyxhCEeHpArSlxzACXLm+njQ9/TZlCzyr7ovab2JiVPEPL+xPZHG4tKrT4nF48nBw+V4eHh/8AL+r4fg6QDnn7Bx/+hbSFl3/3box074xgGBS/DRw3EsLoYv7F/wBUtKhVrRhPJQlklkllpx43BxYx4YxmivaLdDGB6NKt5jdbF8SzHmfFadKniOO4rVjWuasskkkvk5Ix4YyUuGSEYS8M0fglhNNNCSTg6EGlMuOYAcOQAAAAAAAAAAAAAAAAAHN8D0Pe02nHMOmb3ReW9vsNkw/2t9icXyPFlt4cfyvHjxvN/wBXEh+3+v4Ph6QDmZ5xx/HNA2NW2eMVz9oq0nXmSr7MHw4vby4Xb3tpcTQhJxZ5aM3FhLPxoVJpp5uPNGarPGEZeNNCabjWrLVx/OmUtIWMaScSxHH8Avbe8xC6vLSSaW9lozUZpKFGlTmkp2tKE1OrNCEJZ48NeaM008YcMe5DnSlxzQ+P0g5ExHNnsDFss5uvMsZjwjysljidClLcSQo1uJCvRrW88fJ1pJoU5IwhN8Ms9OnNCPwRhH5XLmg3FamdLPPeljSFWz3iGC04SYLSq4ZSsrawqRm401aFGnNGSer8EvBPGEIw4sIx40ZacZOtDjnmPwOZ8HnzR1mHHsXo5oyHpBvMn477GlsLu4ls5L63u7SWaaeSSe3qxhJCeSeeeMtSHBNCFSpLHhhNDizcg6F6uX823ekXP2b62dM21actraYjcWUlrTsLaEvB5OhQkjGSnNNwz8aaHBwwmjCEIcapGfpwaU83MczleknQFhGdM0WekXLOP3mUs6YfxPI4vY0paktXixlhD2RRjwQq8FOE9P8Aal4ZZuLPx5JYSQYNofzld4vY4ppP0x4xmujhNzSu7LD7aypYVaTVpJoTyzXMlCMY3HFqSUZ5ITRhCWaSPwTQmjB1QNKTmc30paGaGkHF8GzhgmaLzK+a8vcaGH4raUKdX9GaaWMZK0k0IRqyQl8pCEnHhL/W1OGE0Joyx+Qzdq0Zh0i5eu7HSJpnxjHMUj5OFhW9gyW2H2fFnlm8r7Cozyy1K/FjXp+Umn/ZrcHBwySxd3HMVTBzI+Tcv+5LKGB5V9l+y/abDbbD/L+T8n5XyNKWnx+Lwx4vDxeHg4Y8HD+uKwCXIAAAAAAAAAAAAAAAAAAAAAA5vgeh72m045h0ze6Ly3t9hsmH+1vsTi+R4stvDj+V48eN5v8Aq4kP2/1/B8PSBzE8wg56yVgekTKWJZLzJTrTYfidOFOrGjUjJUkmlmhPJPLH40s8ss0OGEYRjLwRhGHDCM3RPkjF9HOR7DJeL5o9v/azjUrW7mtpqE8Lfh4ZKc0JqtTh4nDGWWMIywhJCSWEv6PDH7AOeebmABwAAAAAAAAAAAAAAAAAAAAAADm+lDQ9/STm/IuavdF7Xe4rEo4h5D2J5b2X/W0KnE43Hl8n/YcHDwTftfq+D4ekDmJ5vxgHwemTRb/Szle1wShma8wC+w3EqGK2GIWsnHmoXFKE0sJuCE0sY/ozzcEZZpYwm4seH4Iwj94ETzfiPldF2QbPRfkLCMiWOIVr6nhdOeE1zVlhLNVqVKk1SpNCWH7MvHnm4JeGMYQ4IRjNGHDH6oHEzzgADm+gfQ9/QnlC8yr7ovbn2XiVTEPL+xPY/F41KlT4nF48/DweS4eHh/8AN+r4Ph6QDmZ5555HN8c0Pe3OnHL2mb3ReR9ocNnw/wBrfYnG8txpbiHH8rx4cXzj9XEj+x+v4fg6QBM84AOAAAAAAAAAAAAAAAAAABzfHND3tzpxy9pm90XkfaHDZ8P9rfYnG8txpbiHH8rx4cXzj9XEj+x+v4fg6QDmZ5xyvTroM/pmoYPUtM43mXb7B/ZdKSvRo+Vlq29zThTr05pYTyR/Sllll4eNwcWM8sZZuN8HQstYDZ5Vy5hWWMPqVqlrhFlQsKE9aMI1JqdKnCSWM0YQhCM3BLDh4IQhw/6oKQc883MADgc30X6Hv6Ns356zV7ovbH3a4lDEPIexPI+xP62vU4nG483lP7fg4eCX9n9Xw/B+PP2gLCM+6V8qaU7vH7y0rZa8jx7OnSlmlufIVpq1Dgnj8NPgqTTcf4JuNLwQhxI/pR6oOdKefncczm+njQ9/TZlCzyr7ovab2JiVPEPL+xPZHG4tKrT4nF48nBw+V4eHh/8AL+r4fgabtD39NWEYRlu9zF7V4XY4lJiF3LStPK3FxxZZpISU6kZ4S0v0alT4YyT/AAxljwcEsYTdICKpg5hz3Tjogs9NeS5Mp3ON1sJqW97Sv7e5p0YVpZakss8kYTyRjLxpYyVJ/wBU0sYR4seGMIRlj0IInm/GHL/GzlvJLOhJiFejXupacsK9WjSjSpz1OD9KaWSM00ZZYx4YwljNNGEPg4Y/rf7A4AAAAAAAAAAAAAAAAAAHx+lzR9/Sno9xXIftv7We2fkP9L9j+X8n5OvTq/scaXh4fJ8H7UODh4f9XAsZNy/7ksoYHlX2X7L9psNtsP8AL+T8n5XyNKWnx+Lwx4vDxeHg4Y8HD+uKwOef8OYHGdDGrdZ6H81X+ZKedcSxqnNZVMLwu1uKUJJbGznuPLzSRjxo8ebjwhHhlhTl4ZqkeLwz/o9mCJmPwABwOb6UND39JOb8i5q90Xtd7isSjiHkPYnlvZf9bQqcTjceXyf9hwcPBN+1+r4Ph6QDnn5/wH+N5Z2eI2dfD8QtKN1a3VOajXoVqcJ6dWnNCMJpJpY/BNLGEYwjCPwRhFxmy1f85ZLr1rTRFpvxjLGBVuGaXCb7DqWLUbWaNSpPGFvGtNDyUn9Z+rgjNNGHDNPNHg4O2BEzA4/Yav11i2aMEzrpX0lYxnHF8uXPl8MkltqOHWVHgjCaSMaFKEYxnhUhCeM8J4cbiU5ZoRll4I9gAmZkAHAAAAAAAAAAAAAAAAAAAAAAA+J0q6IMl6YsDpYJm61rQmtanlbS9tZpZLm2mjGHHhJPNLNDizQhCE0sYRhHghHg40ssYfB3egrS9jWBy5RzNrI4lfYBWp07W9t6WX6FG5ubaWMIT043XlJqnGmlhGWM03G43DHjwnhGMI9yFRVMOOZ83o+0fZX0Y5XtspZSsfY9nb/p1Kk8YTVrmtGEITVqs3BDjTzcEOGPBCEIQhLLCEssssPpATe5AAAAAAAAAAAAAAAAAAAAAAAAAAcr0k6AsIzpmiz0i5Zx+8ylnTD+J5HF7GlLUlq8WMsIeyKMeCFXgpwnp/tS8Ms3Fn48ksJIQcU1cszZ+vLCnpm0yYlm3BsNqeyKOF2uFUcLp1K3DL8NWalNHjy8SE8nwQhPCE8eLPLwx43chWlMOOZzHT3m2z0W6E8bu8IhRw+pLZS4ThNG2rwtJqVSrCFKTyHFh8E1KSM1SEskIR4KUeDiwhww/wBtXfI39H2h/LuCV7XyN9cW0MQv4T2nset7Ir/1kZKssfhjPTlmlpRjN8PBSh8EOCEsOkDjn/DmHN8raHvaLTBmfTFiOYvZt9mC2ksaNpQtPIUba3l8lCEJoxnnjUn4tCj+lDiQ4ePHi/pQhL0gCZ53Lm9joe9qdOOI6ZsNzFwe3OGy4fiGG17TynDxZacIT0ass8vk/wCwo8MJpJ/1VPhhxocTpAEzzgA4AAAAAAAAAAAAAAAAAAAAAAH+N5Z2eI2dfD8QtKN1a3VOajXoVqcJ6dWnNCMJpJpY/BNLGEYwjCPwRhFxPC9XLM2Qby/p6GdMmJZSwbEqnsithd1hVHFKdOtwzfDSmqzQ4kvEjJJ8MIzxhJDjTzcEOL3IcxMwOV6NtAWEZLzReaRczY/eZtzpiHH8ti99Slpy0uNGaEfY9GHDClw04yU/2puCWXiycSSaMkf2ZW0Pe0WmDM+mLEcxezb7MFtJY0bShaeQo21vL5KEITRjPPGpPxaFH9KHEhw8ePF/ShCXpAaUy45hzex0Pe1OnHEdM2G5i4PbnDZcPxDDa9p5Th4stOEJ6NWWeXyf9hR4YTST/qqfDDjQ4nSAieZyAOAAAAAAAAAAAAAAAAAAAABxOrq33WWM0X+aNCmka8yHNjHG9sbCTDaN9ZT/AAyxk8lRqRlhS4JvKRh+1weUjLJxJeGWP7Mq6vNChninpN0nZzvM85mtOCWxrXNpTtbS0llhL5OMlvJwwhPJNx5oRhGEvGnjNxOPDjuwCtKXHM5vp40Pf02ZQs8q+6L2m9iYlTxDy/sT2RxuLSq0+JxePJwcPleHh4f/AC/q+H4PsM5Zf91uUMcyr7L9ie3OG3OH+X8n5TyXlqU1Pj8XhhxuDjcPBww4eD9cFgcc8uXN8q6HvczoOr6GfdF7J8thuI4f7ZexOJweypq0eP5Ljx/Z8t+rj/Dxf1w4fgsaI9H39Fmj3Csh+2/tn7WeX/0v2P5DynlK9Sr+xxpuDg8pwftR4eDh/wBfA+wCZmTmcfxzQNjVtnjFc/aKtJ15kq+zB8OL28uF297aXE0IScWeWjNxYSz8aFSaaebjzRmqzxhGXjTQmm41qy1cfzplLSFjGknEsRx/AL23vMQury0kmlvZaM1GaShRpU5pKdrShNTqzQhCWePDXmjNNPGHDHuQ50pcc0PidL+irA9MWS6+UcbuK1rNCpC6srulwxmtrmWWaWSpGThhCeXgnmljLH9cJo8EZZuCaE3KuiPEaWV8VyvpVzzeaQLfFLahYRp31tLb0aVtRhNxOCWWaaaNeM08Zpq8Z41IxkpR4YRkhNHpA4555uZzzOG4DoA0j5Cs58v6M9YDEsHy9JUjVtrC/wABtcRqUJpoQ48IVZ4y8EsZ+NNxZZZYQjNH4IxjNNN0jKGjnA8o5cvctz3eJY/TxSpUq4lc47cxva9/NPTlpRhWjNDizS+Skp0+LCWEOLJDhhGPDGP1QTVMuOZw3AdXjO2TbOfKmStPePYXlCpUjH2tnw23rXlKnPCHlpaN5HgjRmmjx5pZpJIQkmm43BGbhmmpaNdXXDtGWlDFtIeGZpvL2jimG+wZrW8pzVbiatNGhPVuatzNPGNSepUozzzfoSw4aseDghCEHYBzpScwA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Odc9ZS0d4HNmTOmN0cMw+WpJRhVqSzTzT1Jo/BJJJJCM883wRjwSwjGEJZox+CEYwvM1Zms7PTLra0ciZotKNbANHuExxGWxrU4Vad9Xqy0Joxm4OLGEvDXocMk0Z5Ywt+CMOCpNCFUxz3uJfU4Zpz0p5uoRxnIOrrjGIYFV4kbS8xTGrbC61xLNTkn48tGpCbhkjx/wBGeWaaWaHw8PDwwh0jIebcRzhhFa8xfJ2MZavrO5msrqyxKSWHDWklljPPQqSxjCtQ400ZZasOCE3FjGEIPpEfOGasIyPlfE83Y9W8nY4VbT3NXgmlhNPwQ/RpycaMIRnnm4JZZYxhwzTSw/1uOfnugWBnzJF5rJaaMOmzzLnOz0bYLd8HtRh9LBKWIVrm3jNNNCvUjXjCMOGWMkJZocWE8JeNCSSEZYz3dCWlXOmM5tzHoh0rW+G0825Yp0a0txYcbyeIW0ZZIRrRhCHElm/TpT/+ThhXhCFOTiTQczTzHO7Mg56zrgejvKWJZ0zJUrS4fhlOFSrCjTjPUnmmmhJJJLD40080ssOGMIQjNwxjCHDGHCMZ0n6Zb/WXzJofyhi1GXD6tlRkta1exkqUsFhNb29WreTcWTj1ZocNSSSSpPCnGpWpwmjwcEI/j1jcpaXrHQbiN9mvS1RxK1sKdKjiNhSwShTlxOaOJ/1FeNWHFmoTQpz2/DTlhGHDSjDjTcaM0eYo/GOc52g7PM9XHMi0M6ZYwetfVMQwmXFMOw+tVkoVK81Sj5SlRmnjGMlOabhlljNwxhCMeH4YQQdCubc/50yPSxvSTk73N4vNc1qULfiT0vK0ZYw4tXyNSMalLhjxpeLPGMY8Tjw/RnlhDnGQ7DSnk3QVWzvdaVvbKxoZAmu8Iwv2itqPtdWls5atCby0IxjW8nLLxOCeHBNw8MYf6lfRjiOlPS3oFyzj1lpK9ocx3dzc1bvFPaa2uvL0adxcUoUvIxhLTl+CFOPGhDh/Q/8AnoxJj8Dnf45B0v6UtMOY7rFdHmCZVtciYTi0uHXF7ida4nvL+nLU41SrbyyQl8nNGhNSmhJVk4ITTw/Sm/ShL9VknO2lDG9KGbsr5o0de1OWsJ4vtVivHj/pPwwhL+lGPFreUl4an9XCHkeL5OfhmjCLimo9gecq+Wq+PWWevYuXLbG7mld4B7WUp/ZdaNpS4KvsmMfKU+CM1OPFhDg/qv8A56Lo+gfSLnLOekbSxgOZcY9mWOWsbhaYXS9j0qfsej5e7l4vGklhGf8ARpU4cM0Yx/R/X8MeHmqIiZ5nES7YOBZZ0haVdYG8xm40ZY/huSspYNez2VvjUbKXEbzE60kYx/Ro1uJLSpTUp6U8YTS8eWbiwhNNwzwl6bo+wPSTl/2fZ5+z1Z5roz+Sq2V7LhkljcU5o8eFWlPTpxjTjJCEKU0s0P0oxnqQj8EJUzTzXued9gOP+5nWSzb/AO+b3Sdg+QvKf2ODYbgtLFPJUo/pS+XuK0YcavDjRkm8nDycfJwml/ai/HoO0p5y0pZXzTkrMMPaPPWU+NhV7iNOjSr0YXM0KtOncQpwjxJp5J6U8Z5If1c0ZYRljCWfiyNHtOd95Y6U8r4lpQxHRJZQvKmNYVhsuJXdTyMIW9OWMacIU+NGPDGfi1qc3wSxl4Jv2uGEZYfYMaZVyhpTr61OcsBstMPsXMdtglKrd4/7n7af2XRjJZcFL2NGbydPghNThxoR4f6r/wCei6ppD0p6ScPzDgmgzRfCzx/O9XDadTGsduaMktvYyxk4kbielJGMKU8ZowrcWeEZYQmpSyyVY1JYQ5mj8fwOd3cZ20hYxrDaCcKp6QMQz9hukHALapJRxayusHoYbUt6c9WnLLUpTUY8M00YxjT4Y8aEsakI+Tnhwxk77g2L4dmDCLHHsIuPL2OJW1K7tavEml8pRqSwmkm4s0IRhwyxhHgjCEf9sEzHN+Jzv2AOH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VmuW80P611tpMxyvRoZSz1ZS4Td4ncUowo2NeWjJCSjGeWaPEmjPa0JuPPCEvEqVP/tc08ulUfNWT8r54wipgObsCs8VsanDHyVzThNxJoyzS8eSb9dOeEs00ITyxhNDhjwRgqmeZxKw5LrN2lXMugnO2GYFNRvLrD6dCrdUqdaTjUJaNWhc1IT8Mf0ZoUIeU4sfhjCMvBCPGhw/jtNWHA8JpTWOWtK2k3AsMlqVKlvhuG5ijStrWWeeM8ZKcsacYwl4Zo/rjGMf1xjGMYxj0jJWRcpaO8Dly3kvBKOGYfLUnrRpU5pp5p6k0fhnnnnjGeeb4IQ4ZoxjCEssIfBCEIPwieeC9wjQzoowPPujTAMdwLT3pNlllsqFtdWuH5kjSo2NzJTlhUt5acafDTlkj8Essf/JxIwjGWMIx6Do60H5Q0fZ/xPN1nnXMmPZju8Nltr325xKldVvY9SeXydSbgpy1PhjaxllmmjwcEk0Ifs/B+O61Ycj0MXvMXyXmXOGSPbHgmu7XLWLxtLevPCaeaE0ZIyzcHB5SMISyxhJLD4JZYfDw/bZB0Z5S0bWd1Qy3Z1o3WJVJbjEsRu681e8xCvCHBGrWqzR4ZpoxjNNwQ4JYTTzxhLDjR4eZq5+0iHGsj/8Aji0hf8t0PDw59frb/wDh7zX/APKPp1B9VhWiXLmD6VcZ0vW17iU2M45ZS2FxQqVKcbaWnLLRhCMksJITwm/0eT9c8YfDN8H6uD6TMeXMDzdgd5lrMuGUcQwzEKcaVxb1YR4s8vDwwjCMPhlmhGEIwmhGEZYwhGEYRhCJpRzxJzOY/wD7In/4t/8A82GqR/4e8qf/AC96dXf7ZR1a8l5PwPFcv22Y81X9rieE3eC0pb/EZakuH211HhuIW1OWSWnTmqTQkmmjGWb4acv/AM9w/baOsh4Royybh+SMBubyvY4b5XyVS7nlmrTeUqz1ZuNGWWWEf0p4whwQh8HB/EmY5uaBxTUQ2RYv/wAyXHotq+b0U4RiOYMX1n8Bwi38vfYlc3tpa0uPLL5StUmxGWSXjTRhCHDNGEOGMYQ/2xd90S6JcuaG8uXOWMsXuJXVrdXs9/PPf1Kc9SFSanTkjCEZJJIcXgpy/wCrh4Yx+EyHoly5o8zHmzM+C3uJV7rON7C/vpLqpTmp06nlKs/BShLJLGEvDXn/AGozR4IQ+H9fDzNUc8y45nwepvmPA8V0IYTgWH4nRrYhgdS5pYhbQjGFS3mq3NarTjNCP/lmkmhGE0OGEYwmhw8Ms0IfeaaM/Xmi/RjjmecPw+je3WG06UKFGtNGWnGpVrSUpZpuD4YyyxqQmjLCMIzQl4OGXh4YQczauWR8czRcZ0wPFsyZPxq+8p7Pu8t4lGzmvOPGSMfKQjLNCH6UkJo8WEvGmjGabjR4IwsZX0O5ey9hGO4RiWO5kzP7pLb2DiF1j2KT3NxPaQlqSwt5Z5eLxJIeWrRhxYQm4as0eH9XBxMxM87n8XINH2gfP+kfK9tmzSZp7zhXs82Yb7Nq4Thd7PQoyy3MITyyTRmjNTjJGlPGE1KWjLLCM3FhGMsv6X49S3DcIwfN+lnCMv3/ALOwuxxK0trG68rLV8vbyVbyWnU48kISzcaWEI8aWEIR4eGHwOj4Vqx5Nwjj4db5yz5Nlyp7Ikjlv3Q1aeGeRrcfjUeJThLUjJwzxjwRn4Zo/tRm4ZuH6TRvoZyhorxfMuL5VnvJPdPcyXNe1qRpQt7biTVZpadCSnJLxJIeWmhCWMY8EISw/wBXw8zVExMOIhyzI/8A44tIX/LdDw8OfK5qyvZ3GuLjWH5ozvj2TaeZ8Jtp8GvcGxKFpWvank6FKWjGpCE3FlmnoV4Qkn4sZp6cnBwxmlhN2vP2r7kvPubbXPkMUx7LmYbanNSmxLALyW0r15Yy8SEak0ZJuGaEnDJCaHBGMseLGMYQlhLSzloQ0bZ6yhh2SsdwHhscFtoWuFVKVaeW4sZYUoU5fJ1IxjGPBLCWPBPxpZoySxmhNwQIqiPxOZ8TmPVmy5f4HeUM3abNJtxg0tONa8kxLMlOe2hTpx4/HqQqUuJxZeLCbhj8EOLw/wCp2DLWA2eVcuYVljD6lapa4RZULChPWjCNSanSpwkljNGEIQjNwSw4eCEIcP8Aqg5vZ6tuUp7yhXzjnDO2dbW1qS3FDDsyY3Nd2cleWPDLV8lCWWE00IcaXgm40sZZ5oRljwutJmedzAA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9k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1399032"/>
            <a:ext cx="19513296" cy="10972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254000" indent="-254000" algn="l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/>
            </a:pPr>
            <a:r>
              <a:rPr lang="en-US" sz="9800" kern="0" spc="98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About the dataset</a:t>
            </a:r>
            <a:endParaRPr lang="en-US" sz="9800" dirty="0"/>
          </a:p>
          <a:p>
            <a:pPr marL="254000" indent="-254000" algn="l">
              <a:lnSpc>
                <a:spcPts val="10400"/>
              </a:lnSpc>
              <a:spcAft>
                <a:spcPts val="500"/>
              </a:spcAft>
              <a:buSzPct val="100000"/>
              <a:buFont typeface="+mj-lt"/>
              <a:buAutoNum type="arabicPeriod"/>
            </a:pPr>
            <a:r>
              <a:rPr lang="en-US" sz="9800" kern="0" spc="98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Relevant inquiries</a:t>
            </a:r>
            <a:endParaRPr lang="en-US" sz="9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AABAQEAAwEBAQAAAAAAAAAAAAUIBgcJBAMC/8QAZRABAAAEAgMJCwgFCQUGBAAPAAECAwUEBgd0sQgREjQ1VHKS0RMUFRYYITZVdZOyN1JXkaOz0uEiMTOUlRcjMkFRVli00yQ4QnF2JWFzgYTjCSYnoUNihcE5RmS1xChERVNjpv/EABwBAQEAAgMBAQAAAAAAAAAAAAACAQQDBwgGBf/EAEQRAQABAgMDBgsGBAUFAQEAAAABAjEDEjIRE1EEBjVxgbIFBxchIlNhcpHB8BY0grHC0UFVkqIVUlRz0hQzYuHiQiX/2gAMAwEAAhEDEQA/APV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D9KWkm0aLcq1cx3OlHEVZp4UMJhZZoSzYitGEYwl3/6oQhCMYx3o70If1x3oR5+TcmxeWY1OBgU5qqp2RHtYmdnnlzAYjuW6w0u43F1K+Cx1uwFGaMeBQo4KSeEsP6ob8/CjH63y+VNpn/vDhf4fQ/C+4p8XHhiqImaqI/FP/Fxb6luYYZ8qbTP/eHC/wAPofhPKm0z/wB4cL/D6H4WfJt4X/z4f9VX/E31Lcwwz5U2mf8AvDhf4fQ/CeVNpn/vDhf4fQ/CeTbwv/nw/wCqr/ib6luYYyyvuudI1tuVOfM1PBXjATTQhWpwoS0asJf64yTSb0N/pQjD/l+trvLeYbVmyxYHMdkr92wVwowrUZow3o70f1wjD+qMIwjCMP6owi+e8N82uX+AMs8qiMtVpidsbeH8JieuOpdNcV2UgdEX7dl6Jcs7oCluc75gsxYbMNbG4O3yY/vOnPb44jFUadWhJwpasav6Ua1Onv8Act6E03njCWEZ4fgLd7g6h3Q+6h0a7me3WXG5+oXrGVr/AFq1LBYO1YWSrWmlpSyxq1IxqT06csssalKG9GfhRjUhvSxhCaModvCLkrNduz3k2w54tFHE0cBmK2YW64WniZZZa0lGvSlqySzwljNLCaEs8IRhCMYb+/vRj+taAAAB0z5R3/8AND5Nf8mmYuRfCvjDwP8AZv6HD4XA3uLf/ge+OFxj+a4H/GDuYAAAAZ/zJu2tD1vzRHJmQLdmvSld6NGbE4yhkK1eFpcJRhClvVJqkJ5ac8sY1pZeFSmnhLNCMs/Bm3oR5Xoq3RmUNKmYcRkrxWznlDNOHwU908BZrsVW34upb5Z5Kffcn9KnGlGrU7nD9PhRmkn/AEd6G+DtUAAAAAAHFMq6U9H+eM0ZnyZlLM2Gul3yZWo4a+UMPJPGXB1qsJ+DTjU4Pc55oRpVJZpZJpoyTSTSz8GaG8Dl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MO7Zq1IUsnUYTxhJNNcJppf6oxh3vCEf/vH62nmX921/wDqZ/8AlH/+GfWcxvP4f5P+LuVOPF0Sy+A9DtMAAAAbe3KFWpU0P4SSeaMYU8bipZIR/qhw9/e+uMfrYhbb3JvyQ4fX8T8UHwPjHj/+PHv0/lU5sHU7leaumDQ9X05bsndC5FteFw1a9xyNg7hZo1aFOeaGNoU7NUkkpzVJpZaU1WWE9DunChwZa88Y78u/LH0qYz0X/wD6ULS9/wBGYb7mzuim07/3OGme3ae9D1g0i4WfDSY/E0e9rxhaMZYQwlxpb0tenwITzzU5YzfzlOWebhxpVKU0d7hMV7szvHTjW0z6R/8AtGpYtDGCtWUbL3TviGErXuvdKXhHEU+FwJJatKSPe1STg1ITyzUanChCFJzuz6UrLuKNN+l/RhdMBhsFlC+2yvpCyXg62Jw+Fo1sb3vGNbA0o0aMYUZa1SjUo0pam9wIYOnLLJPNWhGeNmvIuKyZ/wDC5vdyvGK79vudPB2b7xj44utiJ8biMddMJVp1ak1Xz917373ln3vNGeSaO/NGMZ5g1VoVzDZ8pbljIea8w4zvS1WXR/a7hjsR3Oap3LD0bdTqVJ+DJCM029LLGO9LCMY73mhGLqHIWn/dXbouhjc6aB9HGQ8s5HoVpsJb8ZnqtjZ8TdppalSE1ajDCb0sssssKcs0u9NLLU4cstWpGWeEk7TTbbjdf/hiW/C2vAYnGVpMjZWxM1PD0pqk0tGlNgatWpGEsIxhLJTknnmm/VLLLNGO9CEYu99zFcrdddznoxxVrx+GxlGTKVqw01TD1ZakstalhadKrTjGWMYQmkqSTyTS/rlmlmhHejCMAcV0AbpG8aRc333QxpVyP4m6T8qYLD425W2hi5cZhMTh56VCM2Io1acZpaf6Venv0Zp5oyy1Ke9PUjCpwPoyDprzlcN01n/QBnez4aSjaLZhswZYuOEtlXCy4u3Txklrd1mq154VZpKlenShPSlhJNNQxEYwkjCEkOos+f8Abn/xQtHHgX/tDxeyZX8L96/zvg7hUblwe+ODv9x3++cNvcPe3+70vny79Hdk946ItNGhXdSTeDsNhrRepsqZgxOJ74rTwt+Kp1Ywnko0/NHuVGa4z78v6UZ56UIy1IQ4Modibr3dCZh0A5GsuIyFYrdfs5ZovVG0We1YmM9ServwjNUqSYalGFXEb0YU6XBkml3p8RSjGMfNJPO0d6fdId93XGcdzpmTDZdrWrKuWcNdJbhgcDXw+IxGLmpW+apGMJ69SWWlGbF1YyyeeaWEJIRnmjCMZuGf7duhN3j/AP27F5K0A4L/APZ8ZSr3vGU//KelVknl/wD9kKVS2f8A4Oep5p2i/wD/AEoWl7/ozDfc2cHO9L26gzlhdMNHc37n3IeGzNn3uNLE3TH3aarStViozdyqd0xEJIQnqy9xqb800s8sJZqlGWXutSaNGEa47pHT5oLzzluxbqHI+TJsrZuxtC34XNmUsXiKOBtWImjPCaTF9+R/8OeMYxpQlpS1Z5Y1oyTSSdM6Csk6Xrvund0Rl7IWm/8AkuusczVLlWwOJy1hbliLphJ8Xi56WIkp4maWaSlJLWpzcOSEZZoYulGMd6Mm/wBq6Vdxjp2025ew+VNJ+678NWrCY2S4UcP4gYPDcHESyT05Z+FQryTR3pas8N6Md79L9W/CG8Gu2Vd39nzMNDKGUtAWTMT3lfdMd6p2GTHVZ56dChhIVaMlaWapTm4cvdJ8Rh5JocCpLNRmxEsYb8Zd/VTGf/xFsDmHLOK0QafrbZvC1q0aZmhi7lhJJ55J490rYWrSjNPCnNLSpRmwkaUak36p61KEJZozb0A0zoi0RZG0H5GwOj/R/a+9LdhN+pVq1IwmxGNxE0IQnxFeeEIcOrNwYb8d6EIQhLLLCWSWWWHM3zW25W6827C3e0Y/DY7AY6jJicLisNVlq0a9GeWE0lSSeWMZZpZpYwjCaEYwjCMIwfSDLuYN1BpT0i6Yb3oS3LuQ7LcsVlGtNSzFmnNM2Jp2rB1pO6yVMNCnRhLVjNGrJLJJPCaMZppK3BpxpyxrQ+mx7pHS1o20oZe0TbqTI+XbdUzrjZ8FlrM2VMXUrW/F4jew8JcPPhqsZsRT/nK/AjWm4MOFNJCEnAhNWhwz/wCFx/2XobzllG5/7JfbRnPE+ELXX/m8Xg+FhcNTh3ajNvT09+ehWkhwoQ/SpVIfrljvP/ij/wDamhvJuUbZ/td9u+c8N4PtdD+cxeM4OFxNOPcaMu/PU3p69GSPBhH9KrTh+uaG+HZm7W3QGctzhostWeMj2yy47H47MFC1VKd1o1atGFGfDYmrGaEKVSnNwuFRlhv78Yb0Y+b9UYaAYz/+Kt/u9Ze/6zwn+RxzYdyuVus1uxV3u+Pw2BwGBoz4nFYrE1ZaVGhRkljNPUnnmjCWWWWWEYxmjGEIQhGMQdEbindAZy3R+iy654zxbLLgcfgcwV7VTp2qjVpUY0ZMNhqsJowq1Kk3C4VaaG/vwhvQh5v1xj1Fue91xund0vl6523R5krR3hczWLGwr3S5XeOLoWmjgasksMNQp0qdWpiKmJqVJMVNGf8ARpSSUJYR35qkN6j/APCp/wB3rMP/AFni/wDI4E/+FT/u9Zh/6zxf+RwILOiDdQaddKc+d9DVwyHlTKGm3KFGjiaWFvE2MjasZR76llr1JpKUJp6cslGpQ4E0tapCtNWkqSfze/vdI7lTyp/5ZNPv8mn8lXh3xml8afDvhHvTvvvrH8R7j+n3Lh93/a/pcHuf9fCdq6L/AP8AShaXv+jMN9zZzcN/7wu6n/6zl/z10Bsw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mLdsUK01DJ+JlpxjSpz4+nNP/VCaaFCMIf8AnCWb6otOuMaRNH9i0l5Zr5av0k0JJ5oVaFeTe7ph60IRhLUl3/8AnGEYf1wjGD9vm54Sw/BHhTB5Zix6NMzt6piadvZt2prpzUzDzmHfFy3HekjD4uenbLxY8Zh9/wDQqz1qlKaMP/xpeBHej/yjH/m+XyQtK/OLD++T/wCm74p51+BaoiY5TT8Wpu6uDpEd3eSFpX5xYf3yf/TPJC0r84sP75P/AKbP2p8Df6mj4m7q4OkR3d5IWlfnFh/fJ/8ATPJC0r84sP75P/pn2p8Df6mj4m7q4OkW39ylQq0dD2CqVJIyy18ZiqlOMYf0peHwd+H/AJyxh/5Op8r7jjNuIuVOOb79bcHb5ZoRqQwU81avPD+yXhSwll3/AO2MY739kWq7JZbbl20YSxWfCy4fBYGjLQoU5f8AhlhD/wC8f64x/XGMYxfA8/OcnIPCHJKORcjrzzmiqZi0RET5tv8AGZ2uXComJ2y+50zlfc6eLe6hzfukvHHvnxrstK0eBfB/A724EmDl7p3x3WPD3+89/g9zl/afr/R8/cw6pbDojdSbk3L26i8UPDmbbjY/FfG1qk/elCSr31hK/cu70ocLe7nVj3CnwKv6Usv6W/Tn34cHme6D0R/y7aIb/oq8YPAfhzvX/b+9O+e49xxVKv8As+HJwt/uXB/pQ3uFv+fe3o9iAOKZK0f27K+iyw6K7vHDX3AWnL+Fy/io4nCy9xx9GlhpaE/DozRml4NSWWO/JGM0N6aMIxi6IsW42ztonuN1pbm3dH3rR/ly81u/MRY8dYsNfaNLE8Kf9KhNXmljTl7nGnT88Jqk0KUsZ6k+9LwdRAOodBW5syvoUr3HM2IzBes454v1GhRvGar/AIiOIxuIlp06cvcac02/NSocKnCaEkZp5vNJCaeeFOnweRadNE1u05aKMw6K7pdsTa6N8o05ZcZh5JZ5qFalWkrUp4yTeaeWFSlJwpd+WM0vChCaWMYTQ54A6q3OGgryf8jY/LGKztcc23W9XrFX663fHU+5z4nF14SSzTQljNPNDflpSRmjPPPNNPGebfhCaEss7K+508W91Dm/dJeOPfPjXZaVo8C+D+B3twJMHL3TvjuseHv957/B7nL+0/X+j5+5gHRGmjcm5e0l55t2mLJObbjo/wBJVo7n3tmC2UJK0mI4MZZYd94ebehiN6jCpSh+nLwpJ+BU7pTllpwZc3O2ke4Zhtd9047o7MWfcNYMbQuFttGBtlCw2+fEUp4VZJ8ZSw0YxxfArUsPVpwmmlhJNSjvwmhPNK73AE7MeXrPm3L10ypmHB992q9YKvb8dh+6TU+64etJGnUk4UkYTS78s0Yb8sYRhv8AmjCKiAzNbNyRpH0a4rE4Dc9bp7MWR8rYnfnky/c7PQv+HwM8a1apGXCRxM8O4Uv57ejLCEZ5ow4VSpUjvcHsTRVoRvGS8w4jSBpD0rZi0gZyxeCnt8cdjoS4O34PDzTyTTyYO30f5rD90hQwvdI780Z5qEJoRl4U0I9qgM7583IGFxelCtpu0H6Sbjouzvj+FJdMRgrfRx1vx8k8Ju7TVcHUjLLNVqTdynmmjNGSM1KFTucase6voyNuUa9HSBgtK+nTSxetKmaLPWnrWWXHYSngrVa5oyUZYVqGAkjNTkrwjR3+HLGEsZoyz8DukktRoABxTSno0yvpi0f3nRrnOliZ7RfKMtKvHDVo0q1OaSeWpTqSTeeEJpKkkk8ITQjLGMsITSzSxjLHojJu5E0r2jK9t0W503VF6zDo2wtGGCxmXcPl+jga+MwUIxjDBxuEK0+Jp0I+anNJLN56PCpSxkljDg6iAdM7lTc6eTJo8uOQ/HHxk7/vVa799+D+8+Bw6FCl3Pgd1qb+93Df4XCh/S3t7zb8W5U3OnkyaPLjkPxx8ZO/71Wu/ffg/vPgcOhQpdz4Hdam/vdw3+Fwof0t7e82/HuYB0zlfc6eLe6hzfukvHHvnxrstK0eBfB/A724EmDl7p3x3WPD3+89/g9zl/afr/R8/DLtuNbxb9LWZtI2iPTvmLR/bs978c02nA4SXEz4uepUmnxFXD4irP8A7NVm4c8adSFOeejPUqRpzQkm7nDT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JmkzdA6U8iboG+27CY/vzJWWO8MXdLdDCYaM0mCq08LTqzSTx4FSafuuJljLDh/wBKMu/DgQmg1myxh8q2jPG660q5Rv1HumBuuUqeGq70ssZpN+lbuDUk4UIwhPJNvTSzRhHemllj/U7B3K+bbreNHdbJmZ4UaV/yJjamXsZQhXpT1JadHzUozS04b0ssIQmpQm35oTxoTTcKMYx3uSqI2eZiHFt1pptzxo6r2jL+je49647vapdbvWlt8MRNh8JGpLRoTRmqSzU5ZJ6s08sY73C4UtOG/Lwt6fuvRrd7jmDRzlW/XfEd3x1ysmBxeKq8CWXulapQkmnm4MsIQhvzRjHehCEP7IMsZ4xFfPuiPTLppxlXvjD3e5YGy5fqT4SpThJasLjqMJZ6E1WPChJVmmhGeSWEsvdaU8Yw3/0Ze66OfP5MtyzZc7y4bu9a25Stne9OMnClmxFShRpUeHDhSxjJ3SeSM29GEeDwt7z70CY80RDEXdwDOGi/c72XSNlfB6RtOlxxmc77mTDUsfh41cdiKVHAYWrCNWnRpwpzSb2/3WM00sIQkljHgySwhCM0/wC2ju5XzQ1p2paA8bmG5XzLF7tMmOy9Njq0MRicDNSpTQjTmqb0kJKW9hq8ISSyzQhvUd7gxmqb85Y/gztaJHQVrp1dG261x9so0a0lm0nWnv2lJh8BJToS3HDSzRn4VT/im4ElepNGXzxmxcnClj5p347qma455uOSdA+X8b3HGZruUcXj56WKl4VDBUJYxjNUoRml7pJ556ssIzQ35sLvSwjNvcFl8+w2ud+JOlD+XHx4/lF/+SvBve/gHgR/a8He4PA3uB/T/ne77/dP/wAFvcDzuyGatHWDwdu3a2e7fb8JRwuFwuV8NRoUKNOElOlTlpW6EskssPNLLCEIQhCHmhCDh+WcwZL3RGbbznLTRpNttuyfgcbPhrHlHF3eW3xqSyyx7nia0kKsP0oSVY/pyzRjNUjPLwpackJJqy7WNrYoyNSu2S9DOmzJWE0KZ7o3XKucMbG3XTLmCvMuMw2ErVI0aMuI4XCqRlmjGanPDfhw49wnlhPwJuDLrlNVOxmJ2oOes62PR3lK5Z0zJUrS2+2U4VKsKNOM9SeaaaEkkksPnTTzSyw34whCM2/GMIb8YdQZXvG6N02YPDZutV5tui/LeJpzVMBSjgJLnj8ZLGFPg1KkK0sskKUf5yaSaXgRjCMP0Z5Yy1E3daf9s5v0RZDuX89Yr9mSHhDCf0e7cGrh6UP05d6eX9DEVofozQ/p7/64QjDR7OmNpdwPIdj0wZfu9bB53z1Z812WfDTVaeN8Gd43CniozSwhS7nSjGjGhCSE03C/pxmn3v1Qg54MsaPLBX3WWYb3pC0g3jGV8iW25VMBZssU61TDyRmkk35K1eFOfehPCnXhGM0s0Zpp5pocKWnJCSbERm88lmpxl7SNY6W5OuuX8/6O7jcsPk+43aGBv2XauLnxNCMtSlLHumGpzxhvVeBh6keHPV3+F3OX9nGaVS3d/wAkVo/6kw/+VxTOXbMe02tHgyBuc/8AdE0n/wD5a/8A3ZRYinbBta/GTNz3oEy9pS0K265aS8RjLjRm78w2XqVDGz0pbVh41qkKlSSSWEJY156/dJozVO6QjLJRh+qWMqludLPNm61aS9AekTGVsy2DK12oYGhPiK9enUnp06tSSWnLGFSMaVKWOCpzS05IwhLGaeG/NCLM0xG3z2Nrs3RLpcu+kbP+kfLOMteDweBydcqVvwUaUZpq1X9PEU6k9SaMd6O/NQhNLCWWHBhNvRjNvcJ2oxpoH0GaLM56RtLFhzLlfvzA5avcMJa6XfuJp970e74uXg8KSpCM/wCjSpw35oxj+j+vzx39lsVxET5iABL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OGR/9+LSF/03Q+7tziu6UveY9Buk6455y5jq0+F0lWDE2zE0ZcZUpVMNjKFGSlJiaXAhCEs1OE1CaSMYzTb8a8IRk4UsYanoZay5hb5iMz4bL9to3nF04UcRcaeEpy4mtThCWEJJ6sIcOaX9CTzRjvfoy/2QftcrNaLx3r4XtWDx3eOJkxmF75oS1e4YiTf4FWThQjwZ5d+O9NDejDfjvRXFXn2sbHQWmTJVLR3uN8XkuSnRlqWzBW2niY0ak89OfEzY2hPXnljP+lwZqs1SaG/CG9CbehCEN6ELtxyRcdI25ItWULRPwcdjMpWqrhZd6WPda1GlQrSUt+aaWEvDmpwk4UY70vC347+9vO4LvZrRmC3VbRfrVg7lga/B7rhcXQlrUanBmhNLwpJoRhHemhCMN+HmjCEX7YPB4O3YOhb7fhKOFwuFpy0aFCjThJTpU5Yb0skssPNLLCEIQhCHmhCDGY2OjtAunrIFbIFvylm28YPKV9ylhqFlx2BvWKkws001CTucJ5I1ODv7/c48KTe4Uk0IyzQ3uDNNByfi6WnHdO0dLGU5a0cpZLtPg2jdI0Z5adwxNSnU36UstSEk8k0vfc8Y+abehSljHe7rK73v2Qci5qxklwzPkqw3fFU6cKMlfH22jiKktOEYxhJCaeWMYS7800d79W/GP9qxg8Hg7dg6Fvt+Eo4XC4WnLRoUKNOElOlTlhvSySyw80ssIQhCEIeaEIM5o8+w2Ojt11aK+DybYtKtqw+DnumQL3hblSjip6nBmoz1ZJZqfAljCE3CrQw0Y78YRhLJNvTQjHej8eg2lbtLOlnOmn6ar31gcJifFzLlOrUmqdwo06ckateWWpThGj3SWaWaWEsYRh3fESzQjv8ACj37jMHg7jg69vuGEo4rC4qnNRr0K1OE9OrTmhGE0k0sfNNLGEYwjCPmjCL8bRZrRl+3UrRYbVg7bgaHC7lhcJQlo0afCmjNNwZJYQhDfmjGMd6HnjGMWM3m2Gzzs+ZH/wB+LSF/03Q+7tzhOh616LdE2bb9oY05ZRsMMdDG1cfZ8w3234eNDG4OMsJZIcOpCaFKWMKUZ5f04y8KapTjGWeXen1nQy1lzC3zEZnw2X7bRvOLpwo4i408JTlxNanCEsIST1YQ4c0v6EnmjHe/Rl/sgX7LWXM1YOS35ny/bbvhadSFaShj8JTxFOWpCEYQnhLPCMITb000N/8AXvRj/aznNjrGx47c04vPFqy1kjK2T7tfZv8Abqdex2fDV5MBJThPNDEVMRSk4FLenpyyQ/S4cJ6lLzb00JncCbYctZcyrg57fljL9ttGFqVI1p6GAwlPD05qkYQhGeMskIQjNvSyw3/170If2KSZnay6Z3UGiq56Q8l4a/5VxFbD5nyhUqXS2T0O692qSwlhNUo0u5x34VZo06c0k0JYx4dOWWHBhNGaFLJG6R0X5qt03hvMGDypesFvUrnaL5iIYSthMRCaaWenCarwIVN6aSbzy+eEIy8OWSMeDDtRBv2Qci5qxklwzPkqw3fFU6cKMlfH22jiKktOEYxhJCaeWMYS7800d79W/GP9rO2NmyWE3LWljI+c80YvKuULt4arW7Dd843GYGSNXBYffjJ3OnHEQ/m5p54TzRllkjN+xq7/AAYy70eiNAGarRufMw5h0EaS63gapPcq11tV6x00tDCY/DzSSySzRjGMZaXClocKWMZ4w4UZ6cYyzyQlm03aLNaMv26laLDasHbcDQ4XcsLhKEtGjT4U0ZpuDJLCEIb80YxjvQ88Yxi/G/Zay5mrByW/M+X7bd8LTqQrSUMfhKeIpy1IQjCE8JZ4RhCbemmhv/r3ox/tImI8xsZw3QWY7HugbrlnQjozudG94iN2kuV3uWAjGvQtmGkpcCNWM3mpVZeDiZo/o1PNNThT/pzwhDlW7Qyrd8zaGJ8VaKPdvANyo3XFU5ZZpp44eWnVpTzSwlhH+j3aE80Y70ISSTxjHzb0e5bDlrLmVcHPb8sZfttowtSpGtPQwGEp4enNUjCEIzxlkhCEZt6WWG/+vehD+xSZzbNmz+BsdV+Ujovx2R/GzL+YMHcLjiMNwsDl/viEtzxGLmjwKeE73k4dSE81WMJN+WWaXejw4RjJ+lHpTc5/7omk/wD/AC1/+7KLTdo0a6Ocv3Gld7DkDLdtx1DhdyxWEtVCjWp8KWMs3BnllhGG/LGMI70fPCMYPstuTcoWe0YrL9oyrZ8Da8dw++sDhsDSpYevw5YST8OnLLCWbhSwhLHfhHfhCEI+YzREbINjrfckf7veVP8A13+eruIbl/5XdOv/AFJL/msc0HaLNaMv26laLDasHbcDQ4XcsLhKEtGjT4U0ZpuDJLCEIb80YxjvQ88Yxi/G15ay5Y8Zj7hZcv2234q6VO7Y6vhcJTpVMVU35o8OrNLCEZ5t+eeO/Nvx35o/2xYzX9psZk0M56yloy0xabqGkC90bBUxV2nuOHkx0s1OavQkr4qeMacIw/Tmmkr0ppJJd+aeE8IyQmhv72rUe5ZNyheLvhcwXfKtnx10wPA71x2JwNKriKHAmjPJwKk0sZpeDNGM0N6MN6MYxh51gqnb5yPMAJ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V3nTBnLF3fHWvRhocvGa6NpxNXCY24YrG0rVhJq0k0ZJpcNPXhGOI4NSStJPGWEISzSQ880JoRZiNo7UHWOi/Thg8/ZjumQb7lW5ZXzfY6c1bHWvFRhWp9zhUhLw6VeWEITy709GbfjLLCMKsIycOXfmftpU0qZhyJmHK2Vcq5B8abpmnv7uFDwrJgeB3tJJUm/SqSTSx35Z5o+eMv9H+uMTLO3YxtdkDquzaQtOmNu+Bwd33O/g3A18TSpYrG+NuDrd7UZpoQnq9zll35+DLGM3Bh54729Be0q6VbHorsdLHY7D1rldrlU71s1mwu/NibliYxhCWnJLCEYwl35peFNvR3uFCEITTTSyzMs2Z2ubDo26bo3M2QcZgKmmbQ3cspWa5VO96N0wt1o3SnTrb8vmqy0pYcCXgRnn80YzxhJHgyTb0eD3kTEwbQB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ZkvN5zxuoc8Y7J2TrrjLBoxsGJq4O73fB14QnvM+9GSelSnkjGWeSaWaPBl35pISTQqVITRmpUmYjaxMlpu9u0v7sG35tyNiO/bLkeyVMJcLhwJu961aaGJkhLRnlhGE2/NifNGMZYTQo1ZpYzQhCM32aYcVm/L+6ZyXnejkzOGYcuWKyVu6U7NbquLlp4itDFUpuDDzU4TxhGhGbzwjGWWX9e9LB3Xo+0fZX0Y5Xw2UspYHvfB4f9OpUnjCatia0YQhNWqzb0OFPNvQ3470IQhCEssISyyyw5IrN5zY6lylumdHeZs2xyJc8Hfsq3+epSo0MDmHAd61K9SpLGaWSG9NNCWaMODvQnjLGaNSSEvCjHecKwP/zfu4rj4S/mvEjLcvg/uH6Pde6U6e/3bhb/AAuUK29weD/Rp/2R4Xx7uHvXwRkfwR3544+G5vAnefdu+OBwYd17lwPNw+7d58H/AI9/e4P/ABPsh/8AT7do4q75j/mcDpAskuDtOKh+jR74klw8saU88/Bhw4zYXehLJGaO/XoQ3v0/NURGzbDDtPTxaLde9DGdcHc8P3ajTsmKxcsvDml3q1CnGtSm35Ywj+jUpyTb36o729GEYRjBH3Lt3uN70C5RxlzxHdq1PDVsJLNwJZd6jQxFSjSl3pYQh+jTpyS7/wCuO9vxjGMYxfZuis1WjKWhjNeKu9bg+EbbXtWFpyzSwnq4jEU5qUkssJow4W9wozzQhvxhJJPGEI728/bc/ZSxmSNDWVMu3CNaGKp4LvqvTrUI0alGpiJ5q81KaSMYxhNJGrGSO/vRjGXf3ob+9Cf/AMs/xdhA+G8Y6rb8FHE0ZZJpoTQhvTQjGHn/AOSYjbOyCZ2ed9wk91zNzbBfXHtO65m5tgvrj2qye2G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1+GJuN/ws9GSrh8Hv154U5N7hR88f/MjDmbSZl0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1+GGuN/xU9aSlh8Hv0J4059/hQ88P/M3c8TMui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QsZcb/gaMcRiMPg4SQjCHm4Uf1/+b9+65m5tgvrj2mSb7T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QsTcb/AIWejJVw+D3688Kcm9wo+eP/AJv37rmbm2C+uPabueJ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IWGuN/xU9aSlh8Hv0J4059/hQ88P8Azfv3XM3NsF9ce0nDmLyZtq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1+GMuN/wNGOIxGHwcJIRhDzcKP6/wDzIomfNtMy6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/DE3G/4WejJVw+D3688Kcm9wo+eP8A5kYczaTMui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vww1xv+KnrSUsPg9+hPGnPv8KHnh/5m7niZl0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1+GDuN/x1GGIw+HwcZIxjDz8KH6v/ADN3N9pmXR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IWJuN/ws9GSrh8Hv154U5N7hR88f8Azfv3XM3NsF9ce03c8T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QsNcb/ip60lLD4PfoTxpz7/AAoeeH/m/fuuZubYL649pOHMXkzbV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Fg7jf8dRhiMPh8HGSMYw8/Ch+r/zfv3XM3NsF9ce0nDmPNMm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/DE3G/4WejJVw+D3688Kcm9wo+eP/mRhzNpMy6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/Cpcb/TxVLBzYfB90rQjGX+lveaH/AD/7iMOZ/iZl0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1+GDuN/x1GGIw+HwcZIxjDz8KH6v/M3c32mZdEnuuZubYL649p3XM3NsF9ce0ye2DMrCT3XM3NsF9ce07rmbm2C+uPaZPbBmVhJ7rmbm2C+uPad1zNzbBfXHtMntgzKwk91zNzbBfXHtO65m5tgvrj2mT2wZlYSe65m5tgvrj2ndczc2wX1x7TJ7YMysJPdczc2wX1x7TuuZubYL649pk9sGZWEnuuZubYL649p3XM3NsF9ce0ye2DMrCT3XM3NsF9ce07rmbm2C+uPaZPbBmVhJ7rmbm2C+uPad1zNzbBfXHtMntgzKwk91zNzbBfXHtO65m5tgvrj2mT2wZlYSe65m5tgvrj2ndczc2wX1x7TJ7YMysJPdczc2wX1x7TuuZubYL649pk9sGZWEnuuZubYL649p3XM3NsF9ce0ye2DMrCT3XM3NsF9ce07rmbm2C+uPaZPbBmVhJ7rmbm2C+uPad1zNzbBfXHtMntgzKwiz3C9YbEYanjKGFlkr1Zae/Jvxj54+f8ArWmKqZpZidoAlkAAAAAAAAAAAAAAAAAAdG2HcnZcyrg57fljSvpNtGFqVI1p6GAvtPD05qkYQhGeMslGEIzb0ssN/wDXvQh/Y7yGYmYsbHVdm0CeB7vgbv8Ay0aU8d3jiaWJ71xmY+64evwJoTdzqydzhwpJt7eml34b8IxgpZ+0LWPPuY8Lm6Gac1ZcvOGwU1tmxlguccJUr4aNTukKVTflm35YT780N7e34x8+/vS8HsIM03Y2Ot8h6BMj5EzDWzl3xeMw5lrcKXw1fsbHF4uSSMksnBljvSyw3pZODCbg8PgzTS8Lgx4KxpL0T5H0tWiS0Z0tPfHe/dJsJiqU8aeIwk88vBjNTnh/5R4M0JpIxkljNLNwYOYBtnbtZ2Oq8vbnjK9ozRbs237NucM4Yyz8Oe208yXWGNo4OtNGWPdqcvAl3p4cCG9GMYwhGEJt7hSyzS9qATMzcEnM3JU3TlVknM3JU3TlV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AhQAAAAAAAAAAAAAAAAAAAAAAAAAAk3vjNt1qXbBWSb3xm261LtgvD1J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oAAAAAAAAAAAAAAAAAAAAAAAAAAAASbJxm5a1NtirJNk4zctam2xX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zVpA3VWY8mZ0vGVqGVrbiqdtxU1CSrPVqSzTyw88N+EP696LSrz606/K9mr2hPsg+25h+C+R+FeW4uFyyjPTFO2L32xw2IxappjzO0PLRzT/cu1e/qHlo5p/uXavf1GdB2n9jfAX+nj41fu197XxaL8tHNP9y7V7+oeWjmn+5dq9/UZ0D7G+Av9PHxq/c3tfFovy0c0/wBy7V7+oeWjmn+5dq9/UZ0D7G+Av9PHxq/c3tfFovy0c0/3LtXv6h5aOaf7l2r39RnQPsb4C/08fGr9ze18Wi/LRzT/AHLtXv6h5aOaf7l2r39RnQPsb4C/08fGr9ze18Wi/LRzT/cu1e/qHlo5p/uXavf1GdA+xvgL/Tx8av3N7XxaL8tHNP8Acu1e/qHlo5p/uXavf1GdA+xvgL/Tx8av3N7XxaL8tHNP9y7V7+oeWjmn+5dq9/UZ0D7G+Av9PHxq/c3tfFovy0c0/wBy7V7+oeWjmn+5dq9/UZ0D7G+Av9PHxq/c3tfFovy0c0/3LtXv6h5aOaf7l2r39RnQPsb4C/08fGr9ze18Wi/LRzT/AHLtXv6h5aOaf7l2r39RnQPsb4C/08fGr9ze18Wi/LRzT/cu1e/qHlo5p/uXavf1GdA+xvgL/Tx8av3N7Xxbf0D6b7vpdxl4w9ysmDt8tspUZ5Y0J5pozxnjNDz7/wCre4P/AN3cLKu4q5UzXq+E+Kq1U6Y538i5P4O8L4vJ+TU5aIy7I66Ymb+1tYczVTtkSb3xm261LtgrJN74zbdal2wfO4epm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gAAAAAAAAAAAAAAAAAAAAAAAAAAABJsnGblrU22Ksk2TjNy1qbbFd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dV3mx7oHN13x1W356s+QbRhcTVpW6lhrZTuuLxlGE0ZYVcTNVjCnT34SQqSS0/PCWtGWf9KR2oj5qzhlfI9oqX7N19wdqwNPfh3XE1IS8OaEs03Akl/XUnjLLNGEksIzR3o70IsxI6l0e6TNImXNLdTQbpexltuWKxWCnx9hvmFodxqXGnCepNvVaUkIySTcCSp/VJCWOHjDfqcOWeP2aQtJmbcw6RKeg3RDjKNvv9CnJj79e8VQlqU7Vg/wCbm3qVKeG9XqzQqU/6oywhUhDfhGM09LiGiaS+ad9Nku6ExthrWbLFhwVW1ZehUnhLWx02/VkjPUhvRhNLCFavwoyxlhLPwJIRqRkqRftubP8AtLTdpuu9x/2rHYa9y4Ojiq/6danh4YjFSwpSzx88JODRow4MI729Skhvfow3rmIjzpftmrPOmXc/Xyx3PSLnO250yVesbRwGOuFS1yYDE2ypGFSMYyU6G/w5eBDun6p4zdxmk3qcYyzTcv0x6Vb5Zb5adEejXD0a+e80U4z4Srit6XDW7Db0/DxU8ZoRhPNCFKrGWSEJv6EYxhN+jTqfjut/93vNf/of89QdQbnL/tTdCUfCX+1+CNG9n8H93/nO8+Fgbdv9x4W/3Pf7tW3+Dvftanzo76IiYzSW8zm2kK8bobQTaqekC4Z+tukGwYapJRu2CxVnoW2ph6c9WnLLUpTUY7800YxjT348KEsakI9znhvxk79s13t2YLRgb9aMR3fA3LDUsXhavAml7pRqSwmkm4M0IRhvyxhHejCEf7YON6Y/kizx/wBN3P8AytRw/ckf7veVP/Xf56uxPnp2s/xdwJOZuSpunKrJOZuSpunKYeqGKrSrAIUAAAAAAAAAAAAAAAAAAAAAAAAAAAAJN74zbdal2wVkm98ZtutS7YLw9SarKwCFAAAAAAAAAAAAAAAAAAAAAAAAAAAACTZOM3LWptsVZJsnGblrU22K6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AAAAAAAAAAAAAAAAAAAAAAAAAAAA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AAAAAAAAAAAAAAAAAAAAAAAAAAAAJOWeSpenMrJOWeSpenMuNE9iZvCsAhQAAAAAAAAAAAAAAAAAAAAAAAAAAACTe+M23WpdsFZJvfGbbrUu2CsurTCYvIAhQAAAAAAAAAAAAAAAAAAx1lC/ZF0+6RMbpQ0y6QLDg8u2LG1MLlzK9zx1HCxjThwZpatelPPvTSxhGSM29GaFSpLGWMYU6cKc2xXD/wCRzRF9FeT/AOB4X8CqZiGJgs2krRF/sOX8v5/yf/8AgsHgcDg7rhf+6SnSpU5Jv+UssssP7IQg6Ut13t2513R+Y8JmjEd7ZW0ncG5YW6V5Joy0MbCrPGanUq70skkkJ61bf3oT8GWph4zTSwjPM7xweijRbbsZQuFv0a5VwuKwtSWtQr0bNh5KlKpLHflnlmhJvyzQjCEYRh54RgvXezWjMFuq2i/WrB3LA1+D3XC4uhLWo1ODNCaXhSTQjCO9NCEYb8PNGEIkTEGx0Fp+zvg9L1qwug3RDcbbmS7ZjqUsRcMTha0K+Dt2Ao1YTxq1a9OaMsk3dJKfm3p48HfhweFPShNHzng7VuaNO1g0kUsJWp5KzFaaeW8fPCnVxM1tjQpUpKXBj5t6XgYfDx/SmqVJoU8TGEsYwlaJy/k3KGUu+PFXKtns3ffA7v4PwNLD914O/wAHh9zlhwt7hTb2/wDq4Uf7VLGYPB3HB17fcMJRxWFxVOajXoVqcJ6dWnNCMJpJpY+aaWMIxhGEfNGEWc2zzfwNjpPTdphy5esl4nR5owu9tzbmnOVOpZ8DgrXiKeLlkp1JeDXq1Zqc8JaUstKaeMJpo70I700YRklqRl7I0WZKpaO9HeX8lyU6MtS2YKSniY0ak89OfEzfp155Yz/pcGarNUmhvwhvQm3oQhDehD7LDkHIuVcZPcMsZKsNoxVSnGjPXwFto4epNTjGEYyRmklhGMu/LLHe/Vvwh/YvMTPm2QCTmbkqbpyqyTmbkqbpys4eqGKrSe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74LnZcDha2DkpSz71evLTn35t/wA0YwclSb3xm261LtgqiuqavPLFVMRB4s2r5lTrnizavmVOurCd5XxZ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3wWyy4HFVsZJVln3qFeanJvTb3mhGLkqTZOM3LWptsVRXVsnzsTTG2DxZtXzKnXPFm1fMqddWE7yviz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DjV6suBwOBjiMPLPCeE0Ieebfff4s2r5lTrmZuSpunKrKmurLE7WIpjak+LNq+ZU654s2r5lTrqwneV8Wc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caudlwOFrYOSlLPvV68tOffm3/ADRjB9/izavmVOuXvjNt1qXbBWVNdWWPOxFMbZSfFm1fMqdc8WbV8yp11YTvK+LO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ONWyy4HFVsZJVln3qFeanJvTb3mhGL7/Fm1fMqdcsnGblrU22KsquuqJuxTTGxJ8WbV8yp1zxZtXzKnXVhO8r4s5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vgvVlwOBwMcRh5Z4TwmhDzzb7kqTmbkqbpyqorqmqI2sVUxsPFm1fMqdc8WbV8yp11YTvK+LO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+C52XA4Wtg5KUs+9Xry059+bf80YwclSb3xm261LtgqiuqavPLFVMRB4s2r5lTrnizavmVOurCd5XxZ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3wWyy4HFVsZJVln3qFeanJvTb3mhGLkqTZOM3LWptsVRXVsnzsTTG2DxZtXzKnXPFm1fMqddWE7yviz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vgstlwOOwMMRiJZ4zxmjDzTbzkqTlnkqXpzKiurLM7WJpjaeLNq+ZU654s2r5lTrqwneV8Wc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caudlwOFrYOSlLPvV68tOffm3/NGMH3+LNq+ZU65e+M23WpdsFZU11ZY87EUxtlJ8WbV8yp1zxZtXzKnXVhO8r4s5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41bLLgcVWxklWWfeoV5qcm9NveaEYvv8AFm1fMqdcsnGblrU22KsquuqJuxTTGxJ8WbV8yp1zxZtXzKnXVhO8r4s5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41ZbLgcdgYYjESzxnjNGHmm3n3+LNq+ZU65lnkqXpzKyq66oqmIlimmNiT4s2r5lTrsGabaFPDaWMz4elCPAkx80Ib8f+6D0JefWnX5Xs1e0J9kHYvi0qmrwhjbZ/8Ax+qHFjRERGxwQB3S1wAAAAAAAAAAAAAAAAAAAAAGjNxxbcLcblmiXEwmjCShhYw3o7365qjT3izavmVOuzXuKuVM16vhPiqtVPPvPquqPDuNET/l7lLawqYmnzpPizavmVOu+C52XA4Wtg5KUs+9Xry059+bf80YwclSb3xm261Ltg+TorqmrzyuqmIg8WbV8yp1zxZtXzKnXVhO8r4s5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74MRZcDTu2Ewcss/c60s8Zv0vP5oR3tjkqTjPSHAdCp8MVUV1TN2KqYPFm1fMqdc8WbV8yp11YTvK+LO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eLNq+ZU66sG8r4mWOCT4s2r5lTrnizavmVOurBvK+Jljgk+LNq+ZU654s2r5lTrqwbyviZY4JPizavmVOu+Cy2XA47AwxGIlnjPGaMPNNvOSpOWeSpenMqK6ssztYmmNp4s2r5lTrnizavmVOurCd5XxZ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J8WbV8yp1zxZtXzKnXVg3lfEyxwSfFm1fMqdc8WbV8yp11YN5XxMscEnxZtXzKnXPFm1fMqddWDeV8TLHBx3G2nB27F4CfDSzQjPiZIR35t/wDrg5Ek3vjNt1qXbBWZrmZpiZKY2TOwAcagAAAAAAAAAAAAAAAAAAAAAAAAABJzNyVN05VZJzNyVN05V4eqE1WlWAQoAAAAAAAAAAAAAAAAAAAAAAAAAAAASb3xm261LtgrJN74zbdal2wXh6k1WVgEKcS0m6Rbbovy3DM11wGJxlCOJkw3c8PGXh780Jowj+lGEN79F1R5Z2SP7qXz66P41jddfJNL7Vw/w1GK3anM7mr4M8MeDf8AqeV0zNWaY80zHmjY18TEqpq2Q155Z2SP7qXz66P4zyzskf3Uvn10fxshj6r7AeA/8k/1SjfVteeWdkj+6l8+uj+M8s7JH91L59dH8bIYfYDwH/kn+qTfVteeWdkj+6l8+uj+M8s7JH91L59dH8bIYfYDwH/kn+qTfVteeWdkj+6l8+uj+M8s7JH91L59dH8bIYfYDwH/AJJ/qk31bXnlnZI/upfPro/jPLOyR/dS+fXR/GyGH2A8B/5J/qk31bXnlnZI/upfPro/jPLOyR/dS+fXR/GyGH2A8B/5J/qk31bXnlnZI/upfPro/jPLOyR/dS+fXR/GyGH2A8B/5J/qk31bXnlnZI/upfPro/jPLOyR/dS+fXR/GyGH2A8B/wCSf6pN9W155Z2SP7qXz66P4zyzskf3Uvn10fxshh9gPAf+Sf6pN9W155Z2SP7qXz66P4zyzskf3Uvn10fxshh9gPAf+Sf6pN9W155Z2SP7qXz66P4zyzskf3Uvn10fxshh9gPAf+Sf6pN9W155Z2SP7qXz66P4zyzskf3Uvn10fxshh9gPAf8Akn+qTfVvT6nPw6cs+9vcKEI7z+n54f8AYU+hDY/R0FN22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oAAAAAAAAAAAAAAAAAAAAAAAAAAAA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QAAAAAAAAAAAAAAAAAAAAAAAAAAAAk5Z5Kl6cysk5Z5Kl6cy40T2Jm8KwCFAAAAAAAAAAAAAAAAAAAAAAAAAAAAJN74zbdal2wVkm98ZtutS7YKy6tMJi8gCFAAAAAAAAAAAAAAAAAAAAAAAAAACTmbkqbpyqyTmbkqbpyrw9UJqtKsAhQAAAAAAAAAAAAAAAAAAAAAAAAAAAAk3vjNt1qXbBWSb3xm261LtgvD1JqsrAIU6T3XXyTS+1cP8NRittTddfJNL7Vw/w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ALCn0IbH6Pzw/wC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AAAAAAAAAAAAAAAAAAAAAAAAAAAA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AAAAAAAAAAAAAAAAAAAAAAAAAAAAJOWeSpenMrJOWeSpenMuNE9iZvCsAhQAAAAAAAAAAAAAAAAAAAAAAAAAAACTe+M23WpdsFZJvfGbbrUu2CsurTCYvIAhQAAAAAAAAAAAAAAAAAAAAAAAAAAk5m5Km6cqsk5m5Km6cq8PVCarSrAIUAAAAAAAAAAAAAAAAAAAAAAAAAAAAJN74zbdal2wVkm98ZtutS7YLw9SarKwCFOk9118k0vtXD/AA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AAAAAAAAAAAAAAAAAAAAAAAAAAAA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AAAAAAAAAAAAAAAAAAAAAAAAAAAA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AAAAAAAAAAAAAAAAAAAAAAAAAAAAJOWeSpenMrJOWeSpenMuNE9iZvCsAhQAAAAAAAAAAAAAAAAAAAAAAAAAAACTe+M23WpdsFZJvfGbbrUu2CsurTCYvIAhQAAAAAAAAAAAAAAAAAAAAAAAAAAk5m5Km6cqsk5m5Km6cq8PVCarSrAIUAAAAAAAAAAAAAAAAAAAAAAAAAAAAJN74zbdal2wVkm98ZtutS7YLw9SarKwCFOk9118k0vtXD/DUYrbU3XXyTS+1cP8NRit3v4uuhvx1fJqY2oAfeOIAAAAAAAAAAAAAAAAAAAAAB6eYf8AYU+hDY/R+eH/AG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gAAAAAAAAAAAAAAAAAAAAAAAAAAAB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AAAAAAAAAAAAAAAAAAAAAAAAAAAAC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QAAAAAAAAAAAAAAAAAAAAAAAAAAAA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gAAAAAAAAAAAAAAAAAAAAAAAAAAAB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gAAAAAAAAAAAAAAAAAAAAAAAAAAAB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AAAAAAAAAAAAAAAAAAAAAAAAAAAACTlnkqXpzKyTlnkqXpzLjRPYmbwrAIUAAAAAAAAAAAAAAAAAAAAAAAAAAAAk3vjNt1qXbBWSb3xm261LtgrLq0wmLyAIUAAAAAAAAAAAAAAAAAAAAAAAAAAJOZuSpunKrJOZuSpunKvD1Qmq0qwCFAAAAAAAAAAAAAAAAAAAAAAAAAAAACTe+M23WpdsFZJvfGbbrUu2C8PUmqysAhTpPddfJNL7Vw/w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dc6ZtMMmiDAWzHVMvzXWFxrVKXBhiu49z4MsI7/9Cbf39/8A7nVPlsYb6OKv8Vh/ovs3afo/lnXK/wAErJ7uDmlzV8E+FPBOHynlWFmrmats5qotVMR5omIa2JiVU1bIak8tjDfRxV/isP8ARPLYw30cVf4rD/RZbH0v2F8A+o/ur/5I3tfFqTy2MN9HFX+Kw/0Ty2MN9HFX+Kw/0WWw+wvgH1H91f8AyN7Xxak8tjDfRxV/isP9E8tjDfRxV/isP9FlsPsL4B9R/dX/AMje18WpPLYw30cVf4rD/RPLYw30cVf4rD/RZbD7C+AfUf3V/wDI3tfFqTy2MN9HFX+Kw/0Ty2MN9HFX+Kw/0WWw+wvgH1H91f8AyN7Xxak8tjDfRxV/isP9E8tjDfRxV/isP9FlsPsL4B9R/dX/AMje18WpPLYw30cVf4rD/RPLYw30cVf4rD/RZbD7C+AfUf3V/wDI3tfFqTy2MN9HFX+Kw/0Ty2MN9HFX+Kw/0WWw+wvgH1H91f8AyN7Xxak8tjDfRxV/isP9E8tjDfRxV/isP9FlsPsL4B9R/dX/AMje18WpPLYw30cVf4rD/RPLYw30cVf4rD/RZbD7C+AfUf3V/wDI3tfFqTy2MN9HFX+Kw/0Ty2MN9HFX+Kw/0WWw+wvgH1H91f8AyN7Xxak8tjDfRxV/isP9FQy/uwsPfr/bbHLo/qUI3HGUcJCrG5wm4HdJ4S8Le7lDf3t/f3t9ktyDR56f5Z9sYL7+Rwcp5keAsPArrpwPPETOqvh7zMYte270gAdAts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oAAAAAAAAAAAAAAAAAAAAAAAAAAAA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BKye9A8wugsLrq70tPF1yAPsnGAAAAAAAAAAAAAAAAAAAAOQaPPT/AC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gAAAAAAAAAAAAAAAAAAAAAAAAAAAB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ALPtjBffyNblv3bE92fyZi70gAeVW+JOWeSpenMrJOWeSpenMuNE9iZvCsAhQAAAAAAAAAAAAAAAAAAAAAAAAAAACTe+M23WpdsFZJvfGbbrUu2CsurTCYvIAhQAAAAAAAAAAAAAAAAAAAAAAAAAAk5m5Km6cqsk5m5Km6cq8PVCarSrAIUAAAAAAAAAAAAAAAAAAAAAAAAAAAAJN74zbdal2wVkm98ZtutS7YLw9SarKwCFOk9118k0vtXD/AA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gAAAAAAAAAAAAAAAAAAAAAAAAAAAB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1GK3e/i66G/HV8mpjagB944gAAAAAAAAAAAAAAAAAAAAAHp5h/wBhT6ENj9H54f8A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AAAAAAAAAAAAAAAAAAAAAAAAAAAA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ALCn0IbH6Pzw/wC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AAAAAAAAAAAAAAAAAAAAAAAAAAAA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A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AAAAAAAAAAAAAAAAAAAAAAAAAAAA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AASsntYbtP0fyzrlf4JWT3oHmF0FhddXelp4uuQB9k4wAAAAAAAAAAAAAAAAAAAByDR56f5Z9sYL7+Rx9yDR56f5Z9sYL7+Rrct+7Ynuz+TMXekADyq3xJyzyVL05lZJyzyVL05lxonsTN4VgEKAAAAAAAAAAAAAAAAAAAAAAAAAAAASb3xm261LtgrJN74zbdal2wVl1aYTF5AEKAAAAAAAAAAAAAAAAAAAdG6V8Zp8umXM43C34u25CsFgwVwrUK9GpDHXO6yUKc8ZZ5Zob0mFpVZIwjCMP56nPT/sizEbR3kOn9yR/u95U/8AXf56u4tpyt+UtIe6G0YaLsz2utjcLLgrrj8ZSjUmpU6lOrQn7lCWenPCeE0J8HNGP6ob3B88d+MIZy+fYxt8zRI6rs25f0F5fu+Bv1oyP3DHW3E0sXhavhPGTdzrU5oTSTcGarGEd6aEI70YRh/bBxbTHmO+aQ9Ktp3N+X7nWt9puOCjj803G3RhVxNLDcGePes295sPLPCWnCM02/wu+KUN6MsYyVUREz5ja79GatLe5+tWjHKWK0laBatyytf8uU44zESYXH1alPHYOSaSerJVhXqRhGWSFPunB88s8JIyxknjNLwe8dHGd7dpIyPZs72yTudG64aFWalvzR7jWhGMtWlwppZYzcCpLPJwt6EJuDvw80YEx5tsG1yRJzNyVN05VZJzNyVN05WcPVDF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AAAAAAAAAAAAAAAAAAAAAAAAAAAA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SsnvQPMLoLC66u9LTxdcgD7JxgAAAAAAAAAAAAAAAAAAADkGjz0/yz7YwX38jj7kGjz0/yz7YwX38jW5b92xPdn8mYu9IAHlVviTlnkqXpzKyTlnkqXpzLjRPYmbwrAIUAAAAAAAAAAAAAAAAAAAAAAAAAAAAk3vjNt1qXbBWSb3xm261LtgrLq0wmLyAIUAAAAAAAAAAAAAAAAAAOH6Y/kizx/03c/8AK1HMHFdK+Dxlx0W5xt9vwlbFYrFWC4UaFCjTjPUq1JsPPCWSWWHnmmjGMIQhDzxjFmLjhO5I/wB3vKn/AK7/AD1dS0h6AsuaRM6YHP2JzXmqx3m3YKGAw9ey46nhppKcJqkYxhNGnNPCaPdp5Y700IRh5t79e/8AjuX7Nd8v6C8s2i/WrGW3HUO/e64XF0JqNanwsZWml4Uk0IRhvyxhGG/DzwjCKln7SlfMg5jwtvjopzVmKzYvBTVpbjYMPDGVKeJhU3o0KlCG9wJeBGE0KkZvPGO9CWO9NGWp25p2MfwdNaQ8RpJ3L2YbJm+hpJzJmzJF2uVPCXTBXupJjMRh5ZZN/g06k88Ixnnl74nljJCnLCNKSFSM0N7fsZH/AN+LSF/03Q+7tz8c6WPPu6mutpsGMyZfsj5BtGNnxeNxV4p06OPx9WWlJCWWnh5pYz05od0rSyz8KanGE000d+aSFON7TNkfPGWdJNl086KMu+F8dgsNVweYrVSrwozXDCQkjGWaEssIRqzwlhGXzxnm4VPDcGnNwIwV7Juw7H0x/JFnj/pu5/5Wo4fuSP8Ad7yp/wCu/wA9Xcczvm/P+na3S6LclaO84ZPwd434Xu+5jt0+ClwuClmljNJRhLP/AD09T+hGSM0N+WM0sYcGaaen3jlqw4PKuXLVli31K1TC2jBUMBQnrRhGpNTpU4SSxmjCEIRm3pYb+9CEN/8AqgmfNTsZ/ipJOZuSpunKrJOZuSpunKYeqGKrSo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S71WozYi3RlqyRhLiZYx3poeaG/B+/i9Z+Z/aTdqfdLRbsNWwUlHD8GFavLJP+nNHfl34ebzxVRlzeZirbsXe+cNzin14HfOG5xT68HxeL1n5n9pN2ni9Z+Z/aTdqdlHGWfSdRbritRqaKJZZKsk0fCmH80JoR/4Z2Lmyd1habfgtFctbDYfgT+E8PDf4c0fNwZ/7YsbO9fF3s/wbzf56vk1sbbm84A+7cQAAAAAAAAAAAAAAAAAAAAAD04w+Jw/cKf+0U/6EP8Ajh/Y/vvnDc4p9eCfQy9Z40KcY4P/AIIf/hJv7P8Am/vxes/M/tJu15QmKNt5b3pPt75w3OKfXgl2WtRlxFxjNVkhCbEzRhvzQ88N+L9/F6z8z+0m7U+12i3YmtjZK2H4UKNeaST9OaG9Lvx83mizGXZLE7dsLvfOG5xT68DvnDc4p9eD4vF6z8z+0m7Txes/M/tJu1OyjjLP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/DMlajPbJpZKsk0eHL5oTQiqd84bnFPrwQr7aLdg8BGvhsPwJ4TSw3+HNHzf8AnFQ8XrPzP7SbtVOXLDEbdr7e+cNzin14HfOG5xT68HxeL1n5n9pN2ni9Z+Z/aTdqdlHGWf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+F6rUZsRboy1ZIwlxMsY700PNDfgqd84bnFPrwQrpaLdhq2Cko4fgwrV5ZJ/05o78u/DzeeKh4vWfmf2k3aqcuWGI27Zfb3zhucU+vA75w3OKfXg+Lxes/M/tJu08XrPzP7SbtTso4yz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wstajLiLjGarJCE2JmjDfmh54b8VTvnDc4p9eCFa7RbsTWxslbD8KFGvNJJ+nNDel34+bzRUPF6z8z+0m7VV5drFO3Y+3vnDc4p9eB3zhucU+vB8Xi9Z+Z/aTdp4vWfmf2k3anZRxln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EvMlajPbJpZKsk0eHL5oTQi/fxes/M/tJu1Pvtot2DwEa+Gw/AnhNLDf4c0fN/5xVRlzRsYq27F3vnDc4p9eB3zhucU+vB8Xi9Z+Z/aTdp4vWfmf2k3anZRxln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BLvVajNiLdGWrJGEuJljHemh5ob8H7+L1n5n9pN2p90tFuw1bBSUcPwYVq8sk/6c0d+Xfh5vPFVGXN5mKtuxd75w3OKfXgd84bnFPrwfF4vWfmf2k3aeL1n5n9pN2p2UcZZ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S7LWoy4i4xmqyQhNiZow35oeeG/F+/i9Z+Z/aTdqfa7RbsTWxslbD8KFGvNJJ+nNDel34+bzRVGXZLE7dsLvfOG5xT68DvnDc4p9eD4vF6z8z+0m7Txes/M/tJu1OyjjLP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CXlutRktkss9WSWPDm80ZoQfv4vWfmf2k3an2K0W7GYCFfE4fhzxmmhv8ADmh5v/KKoy5ZYnbtXe+cNzin14HfOG5xT68HxeL1n5n9pN2ni9Z+Z/aTdqdlHGWf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+F6rUZsRboy1ZIwlxMsY700PNDfgqd84bnFPrwQrpaLdhq2Cko4fgwrV5ZJ/05o78u/DzeeKh4vWfmf2k3aqcuWGI27Zfb3zhucU+vA75w3OKfXg+Lxes/M/tJu08XrPzP7SbtTso4yz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wstajLiLjGarJCE2JmjDfmh54b8VTvnDc4p9eCFa7RbsTWxslbD8KFGvNJJ+nNDel34+bzRUPF6z8z+0m7VV5drFO3Y+3vnDc4p9eB3zhucU+vB8Xi9Z+Z/aTdp4vWfmf2k3anZRxln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hlutRktkss9WSWPDm80ZoQVO+cNzin14IVitFuxmAhXxOH4c8Zpob/Dmh5v8AyioeL1n5n9pN2qry5p2sU7dj7e+cNzin14PP7TnNLNpdzTNLGEYRuE+9GH/KDeni9Z+Z/aTdrBOm+jTw+lnNFCjLwZJMfNCWG/v70N6DsXxaZf8AEMbZ/k/VDixtuyNrg4DulrgAAAAAAAAAAAAAAAAAAAAANKbiypTp3PNfdKksu/Qwm9vx3v8AiqNT984bnFPrwZS3GtvwmPueaZcXS4cJKGEjL+lGG9+lU/si1B4vWfmf2k3a8+8+sv8AjuNt/wDHuUtrC25fM+3vnDc4p9eCXeq1GbEW6MtWSMJcTLGO9NDzQ34P38XrPzP7SbtT7paLdhq2Cko4fgwrV5ZJ/wBOaO/Lvw83ni+Toy5vMurbsXe+cNzin14HfOG5xT68HxeL1n5n9pN2ni9Z+Z/aTdqdlHGWf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DvnDc4p9eD4vF6z8z+0m7Txes/M/tJu02UcZPSfb3zhucU+vA75w3OKfXg+Lxes/M/tJu08XrPzP7SbtNlHGT0n2984bnFPrwO+cNzin14Pi8XrPzP7SbtPF6z8z+0m7TZRxk9J9vfOG5xT68EvF1qMb9gZ4VZIywkqb8eFDeh+jF+/i9Z+Z/aTdqfibRbqd4weFkw+9Sqyzxnl4c3njCEd7z7++qjLtYq2rvfOG5xT68DvnDc4p9eD4vF6z8z+0m7Txes/M/tJu1OyjjLPpM/7tCrSqZfyzCnUlm3sZX396O/8A8ErKLU+7HtuCwFhy3NhKPAjPjK8I/pRjv/oS/wBsWWHf/MPZ/gWFs41d6Wri6vOAPsXGAAAAAAAAAAAAAAAAAAAAOQaPYwhn/LMYx3oQvGC++kcfXtH8ktTPmW6c8N+We74OWMP7YRrSNbln3bE92fyZi70d75w3OKfXgd84bnFPrwfF4vWfmf2k3aeL1n5n9pN2vLGyjjLd9J9vfOG5xT68EvLdajJbJZZ6skseHN5ozQg/fxes/M/tJu1PsVot2MwEK+Jw/DnjNNDf4c0PN/5RVGXLLE7dq73zhucU+vA75w3OKfXg+Lxes/M/tJu08XrPzP7SbtTso4yz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t75w3OKfXgd84bnFPrwfF4vWfmf2k3aeL1n5n9pN2myjjJ6T7e+cNzin14HfOG5xT68HxeL1n5n9pN2ni9Z+Z/aTdpso4yek+3vnDc4p9eB3zhucU+vB8Xi9Z+Z/aTdp4vWfmf2k3abKOMnpPxvFWlUxNuhTqSzb2Kl396O/8A1wWHH7hbMDgMXb58LQ4EZsTJCP6UY78N+H9sXIGa9mWNhTedoA41AAAAAAAAAAAAAAAAAAAAAAAAAACTmbkqbpyqyTmbkqbpyrw9UJqtKsAhQAAAAAAAAAAAAAAAAAAAAAAAAAAAAk3vjNt1qXbBWSb3xm261LtgvD1JqsrAIU6T3XXyTS+1cP8A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AAAAAAAAAAAAAAAAAAAAAAAAAAAA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WedM3ZVvmX6OWsy3K108RhK01WXCYmelCeMJ4b0Ywlj54+d0L/ACwaVPpEzD/EKva7g3afpBlnU6/xys4PQPM/kPJcXwJgV4mHTMzE+eaYmdU+xqYkzFUuX/ywaVPpEzD/ABCr2n8sGlT6RMw/xCr2uID6X/DeRepp/pj9nHmni5f/ACwaVPpEzD/EKvafywaVPpEzD/EKva4gH+G8i9TT/TH7GaeLl/8ALBpU+kTMP8Qq9p/LBpU+kTMP8Qq9riAf4byL1NP9MfsZp4uX/wAsGlT6RMw/xCr2n8sGlT6RMw/xCr2uIB/hvIvU0/0x+xmni5f/ACwaVPpEzD/EKvafywaVPpEzD/EKva4gH+G8i9TT/TH7GaeLl/8ALBpU+kTMP8Qq9p/LBpU+kTMP8Qq9riAf4byL1NP9MfsZp4uX/wAsGlT6RMw/xCr2n8sGlT6RMw/xCr2uIB/hvIvU0/0x+xmni5f/ACwaVPpEzD/EKvafywaVPpEzD/EKva4gH+G8i9TT/TH7GaeLl/8ALBpU+kTMP8Qq9p/LBpU+kTMP8Qq9riAf4byL1NP9MfsZp4uX/wAsGlT6RMw/xCr2n8sGlT6RMw/xCr2uIB/hvIvU0/0x+xmni5f/ACwaVPpEzD/EKvafywaVPpEzD/EKva4gH+G8i9TT/TH7GaeLl/8ALBpU+kTMP8Qq9rm+hPSZpDvWlTLtru+dr1jMHiMVGWrQrY2pPJPDgTR3owjHejDfhB0y7B0AfLHlfW5vu5353hfwfyOjwfj1U4VMTFFX/wCY/wAs+xVMzmhv8B5qbo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HKzg0fu0/SDLOp1/jlZwei+ZfQXJ+qe9LTxdcgD6hxgAAAAAAAAAAAAAAAAAAADsHQB8seV9bm+7ndfOwdAHyx5X1ub7ud+b4Z6N5R7lfdlVOqG/w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ALCn0IbH6Pzw/wC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afpBlnU6/xys4NH7tP0gyzqdf45WcHovmX0FyfqnvS08XXIA+ocYAAAAAAAAAAAAAAAAAAAA7B0AfLHlfW5vu53XzsHQB8seV9bm+7nfm+GejeUe5X3ZVTqhv8A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AA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AHKzg0fu0/SDLOp1/jlZwei+ZfQXJ+qe9LTxdcgD6hxgAAAAAAAAAAAAAAAAAAADsHQB8seV9bm+7ndfOwdAHyx5X1ub7ud+b4Z6N5R7lfdlVOqG/w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afpBlnU6/xys4NH7tP0gyzqdf45WcHovmX0FyfqnvS08XXIA+ocYAAAAAAAAAAAAAAAAAAAA7B0AfLHlfW5vu53XzsHQB8seV9bm+7nfm+GejeUe5X3ZVTqhv8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wCwp9CGx+j88P8A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A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A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ABys4NH7tP0gyzqdf45WcHovmX0FyfqnvS08XXIA+ocYAAAAAAAAAAAAAAAAAAAA7B0AfLHlfW5vu53XzsHQB8seV9bm+7nfm+GejeUe5X3ZVTqhv8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HKzg0fu0/SDLOp1/jlZwei+ZfQXJ+qe9LTxdcgD6hxgAAAAAAAAAAAAAAAAAAADsHQB8seV9bm+7ndfOwdAHyx5X1ub7ud+b4Z6N5R7lfdlVOqG/w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8AsKfQhsfo/PD/AL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HKzg0fu0/SDLOp1/jlZwei+ZfQXJ+qe9LTxdcgD6hxgAAAAAAAAAAAAAAAAAAADsHQB8seV9bm+7ndfOwdAHyx5X1ub7ud+b4Z6N5R7lfdlVOqG/wA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A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afpBlnU6/wA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afpBlnU6/xys4NH7tP0gyzqdf45WcHovmX0FyfqnvS08XXIA+ocYAAAAAAAAAAAAAAAAAAAA7B0AfLHlfW5vu53XzsHQB8seV9bm+7nfm+GejeUe5X3ZVTqhv8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HKzg0fu0/SDLOp1/jlZwei+ZfQXJ+qe9LTxdcgD6hxgAAAAAAAAAAAAAAAAAAADsHQB8seV9bm+7ndfOwdAHyx5X1ub7ud+b4Z6N5R7lfdlVOqG/w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ALCn0IbH6Pzw/wC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AAAAAAAAAAAAAAAAAAAAAAAAAAAASb3xm261LtgrJN74zbdal2wXh6k1WVgEKAAAAAAAAAAAAAAAAAAAAAAAAAAAAEmycZuWtTbYqyTZOM3LWptsV06ZTN4VgEKZO3afpBlnU6/xys4NH7tP0gyzqdf45WcHovmX0FyfqnvS08XXIA+ocYAAAAAAAAAAAAAAAAAAAA7B0AfLHlfW5vu53XzsHQB8seV9bm+7nfm+GejeUe5X3ZVTqhv8A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AA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AHKzg0fu0/SDLOp1/jlZwei+ZfQXJ+qe9LTxdcgD6hxgAAAAAAAAAAAAAAAAAAADsHQB8seV9bm+7ndfOwdAHyx5X1ub7ud+b4Z6N5R7lfdlVOqG/w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SsntYbtP0fyzrlf4JWT3oHmF0FhddXelp4uuQB9k4wAAAAAAAAAAAAAAAAAAAByDR56f5Z9sYL7+Rx9yDR56f5Z9sYL7+Rrct+7Ynuz+TMXekADyq3xJyzyVL05lZJyzyVL05lxonsTN4VgEKAAAAAAAAAAAAAAAAAAAAAAAAAAAASb3xm261LtgrJN74zbdal2wVl1aYTF5AEK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B+OMxmDt2Dr3C4YujhcLhac1avXrVISU6VOWEYzTzTR80ssIQjGMY+aEIA/YR8o5uy9nvL2EzVlW4d/WvHd07hX7lPS4fAnmpzfo1JZZob00k0PPCH6v7H451z1lLR3Y5syZ0vdG2W+WpJRhVqSzTzT1Jo+aSSSSEZ55vNGO9LCMYQlmjHzQjGDZ/AXhwPJGnTRNpGuM1oyhnXB4zHQ3uDhatOphq1X9GaaPc5K0skam9LJNGbgQjwYQ3472/ByrMeY7HlGx4zMuZbnRt9st9ONXEYirGPBkl396EIQh55poxjCEJYQjGaMYQhCMYwgzsmPMKQ63yrui9CudLvTsOX8+4Opjq29CjSxNGthO6zRmlllkkmrSSQnnjNNCEJJYxmj596Ed6O92QTExcEnM3JU3TlVknM3JU3TlV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dEaY9DfhrKGeM3aQc6XjMneFtuePsls4XedvtvApVKmHm7jSjDu1envzy91njHhSzb00vmg73cP0x/JFnj/pu5/5WoqmdksS4fuSP93vKn/rv89XcQyT/APWHdP5uzBev9usWjfg220YHG+bvO4RnhJNXp05d+Sb9PD4mbhzx4Xnox3oRkl7ny/ckf7veVP8A13+eruIbmz/s3TdputFx/wBlx2JvcuMo4Wv+hWqYeOIxU0KsskfPGTg1qMeFCG9vVZI7/wClDfqb1McFLde5SwcmScNpetMaOBzPkrG4PFYPHQoQnqT044iWWWlNvx4MZZalSSrDhSzQhGWaEIQhUmi4r4weUXp6yjl+54TfytYct4XM9zsWMqcLD1MXXw8lSSMvBh/P8HvvCy/zkJZd6StDg700YT9g7r7GYPC6AMx0MTi6NGpi6mBo4eSpUhLNWqQxdKeMkkI/0puBJPNvQ8+9LNH9UIustBVouOTN05iLDmnD+DcdVyBbMJQpV55Yd8VqOEt8tSWjNv71XgzYevCMZIzQ/mqnn/RjvZp07Sbu2d09o7sefNEl8xdwoUZLhl3BV7rb8ZGlGapQmpSd0qSS70Yfo1JKcZIwjGMN+Ms29GMkq9oLzvcdI2ibLmcLvJwcdjMNPSxU2/LHutajUnoz1d6WWWEvDmpxn4MIb0vC3ob+9vv203YzB4DQ7navjsXRw9OawY+jLPVqQkljUqUJ5KckIx/4pp5pZYQ/XGM0IQ88UHcu2i42TQLlHB3PD9xrVMNWxcsvDlm36NfEVK1KbfljGH6VOpJNvfrhv70YQjCME/8A5Z/i7USczclTdOVWSczclTdOUw9UMVWl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Sb3xm261LtgeG8T6kxvUj2PgudzrV62DmmtuJpRpV5Z4QnljCM8d+Hmh/wB6qKKoqYqqjY5KJPhvE+pMb1I9h4bxPqTG9SPYnd1M5odU7rr5JpfauH+GoxW2NurblWxeiyWlPbcTQh4Tw8eFUljCH9GfzMcu9fF3Ex4G2T/nq+TWxp21AD7txAAAAAAAAAAAAAAAAAAAAAAPTzD/ALCn0IbH6I1C94iFCnDwLjf6EP8Agj/Z/wAn9+G8T6kxvUj2PKE4dW1vZoVkmycZuWtTbYnhvE+pMb1I9j4LZc61CtjJpbbiasateaeMJJYxjJHfj5o/97MUVbJYmqNsOSiT4bxPqTG9SPYeG8T6kxvUj2J3dTO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MzclTdOVWcavVzrYrAxpT23E0IcKEeHUljCD7/DeJ9SY3qR7FTRVliGIqjarCT4bxPqTG9SPYeG8T6kxvUj2J3dTO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L3xm261LtgrONXO51q9bBzTW3E0o0q8s8ITyxhGeO/DzQ/733+G8T6kxvUj2KmirLDEVRtlWEnw3ifUmN6kew8N4n1JjepHsTu6mc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WTjNy1qbbFWcatlzrUK2MmltuJqxq15p4wkljGMkd+Pmj/wB77/DeJ9SY3qR7FV0VTLFNUbFYSfDeJ9SY3qR7Dw3ifUmN6kexO7qZ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yTmbkqbpynhvE+pMb1I9j4L1c62KwMaU9txNCHChHh1JYwgqiiqKoliqqNjkok+G8T6kxvUj2HhvE+pMb1I9id3Uz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ZJvfGbbrUu2B4bxPqTG9SPY+C53OtXrYOaa24mlGlXlnhCeWMIzx34eaH/eqiiqKmKqo2OSiT4bxPqTG9SPYeG8T6kxvUj2J3dTO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kmycZuWtTbYnhvE+pMb1I9j4LZc61CtjJpbbiasateaeMJJYxjJHfj5o/wDeqKKtksTVG2HJRJ8N4n1JjepHsPDeJ9SY3qR7E7upnNDMm7T9IMs6nX+OVnBobdi4ypjL9luapg62H4OErwhCpLvb/wCnL+pnl6I5mRs8Bcnj2T3pamJ56pAH1CAAAAAAAAAAAAAAAAAAAAB2DoA+WPK+tzfdzuvnPNBFaahpcy1WlpT1Yy4qaMJJIb8Y/wA3N+p+b4Z6O5R7lfdlmm8PQQSfDeJ9SY3qR7Dw3ifUmN6kex5h3dTdzQrJOWeSpenMeG8T6kxvUj2PgstzrYXAwpSW3E14cKMeHTljGCooqyyxNUbXJRJ8N4n1JjepHsPDeJ9SY3qR7E7upn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F74zbdal2wVnGrnc61etg5prbiaUaVeWeEJ5YwjPHfh5of8Ae+/w3ifUmN6kexU0VZYYiqNsqwk+G8T6kxvUj2HhvE+pMb1I9id3Uz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CycZuWtTbYqzjVsudahWxk0ttxNWNWvNPGEksYxkjvx80f8Avff4bxPqTG9SPYquiqZYpqjYrCT4bxPqTG9SPYeG8T6kxvUj2J3dTO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VhJ8N4n1JjepHsPDeJ9SY3qR7Dd1GaFYSfDeJ9SY3qR7Dw3ifUmN6kew3dRmhWEnw3ifUmN6kew8N4n1JjepHsN3UZoMs8lS9OZWcastzrYXAwpSW3E14cKMeHTljGD7/DeJ9SY3qR7FV0VTVLFNURCs8+tOvyvZq9oT7IN3+G8T6kxvUj2MGabas1fSxmerNSmpxmx80YyTQ3ow80P1uxfFpTNPhDG2/5P1Q4saYmIcIAd0tcAAAAAAAAAAAAAAAAAAAAABpbcVcqZr1fCfFVaqZL3HGNqYO5ZojTwdbEcKhhd+FOXf3v0qn62nvDeJ9SY3qR7Hn3n1RM+HcaY/wDHuUtrCqiKVZJvfGbbrUu2B4bxPqTG9SPY+C53OtXrYOaa24mlGlXlnhCeWMIzx34eaH/e+TooqipdVUbHJRJ8N4n1JjepHsPDeJ9SY3qR7E7upn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yTjPSHAdCp8MTw3ifUmN6kex8GIudae7YTExtuJlmpyzwhTjLHhTb8I/qVRRVEsVVQ5KJPhvE+pMb1I9h4bxPqTG9SPYnd1M5odC7tP0fyzrlf4JWT2pN2Jj6uMsOXJamAr4fg4uvGEaku9v/oS/qZbd/8AMOJjwFhRPGrvS1cWdtQA+xcYAAAAAAAAAAAAAAAAAAAA5Bo89P8ALPtjBffyOPr2QJ40895bnhJGaMt3wceDD9cf56TzNbln3bE92fyZi70iEnw3ifUmN6kew8N4n1JjepHseWN3U3c0KyTlnkqXpzHhvE+pMb1I9j4LLc62FwMKUltxNeHCjHh05YxgqKKsssTVG1yUSfDeJ9SY3qR7Dw3ifUmN6kexO7qZ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CsJPhvE+pMb1I9h4bxPqTG9SPYbuozQrCT4bxPqTG9SPYeG8T6kxvUj2G7qM0Kwk+G8T6kxvUj2HhvE+pMb1I9hu6jNBe+M23WpdsFZx3G4+rjMXgJamAr4fg4mSMI1Jd6EfPByJmuJimIkpnbMgDjUAAAAAAAAAAAAAAAAAAIOfrDjM1ZFzHli31KNPFXe04zAUJ60Ywpy1KtGaSWM0YQjGEu/NDf3oRjvf1RXgsOB6DMh3fRlossmSL9icHXx1t757rUwk801GbumJq1ZeDGaWWMf0Z4Qjvwh59/wD5uN6SdDOaMfn/AAel/RRmjB2PNOFw0mExeFxlCPeV2ownl/RxE1OHD/ob8sYxhPGPc6PBjTjJCeHcAzmnbtY2Ok6WiPSNpHzRgLvugLplvGWWxcGvb8vWGFfvLE4vfm/n8VCvDfn4MsYQhJvxljvxh+jCNSWrY0zaGbjpAuNlzrkrNHi1nHLXdZsBj5aEs0uIlmljGFCtGEOFwOF5vPw5YS1K0I05+HGDtQZzSbHRt00X6adKuMwFl00X/KuFyhhanfWMtuV58XJUulSWMsadKvPWhvy0oRhGaPBm39+EPNwuBPT7sweDwduwdC32/CUcLhcLTlo0KFGnCSnSpyw3pZJZYeaWWEIQhCEPNCEH7DEztZ2CTmbkqbpyqyTmbkqbpyqw9UJqtKsAhQAAAAAAAAAAAAAAAAAAAAAAAAAAAAk3vjNt1qXbBWSb3xm261LtgvD1JqsrAIU6T3XXyTS+1cP8NRittTddfJNL7Vw/w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SsnvQPMLoLC66u9LTxdcgD7JxgAAAAAAAAAAAAAAAAAAADkGjz0/yz7YwX38jj7kGjz0/wAs+2MF9/I1uW/dsT3Z/JmLvSAB5Vb4k5Z5Kl6cysk5Z5Kl6cy40T2Jm8KwCFAAAAAAAAAAAAAAAAAAAAAAAAAAAAJN74zbdal2wVkm98ZtutS7YKy6tMJi8gCFAAAAAAAAAAAAAAAAAAAAAAAAAACTmbkqbpyqyTmbkqbpyrw9UJqtKsAhQAAAAAAAAAAAAAAAAAAAAAAAAAAAAk3vjNt1qXbBWSb3xm261LtgvD1JqsrAIU6T3XXyTS+1cP8A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1GK3e/i66G/HV8mpjagB944gAAAAAAAAAAAAAAAAAAAAAHp5h/wBhT6ENj9H54f8A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AA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AB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A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ALPtjBffyNblv3bE92fyZi70gAeVW+JOWeSpenMrJOWeSpenMuNE9iZvCsAhQAAAAAAAAAAAAAAAAAAAAAAAAAAACTe+M23WpdsFZJvfGbbrUu2CsurTCYvIAhQAAAAAAAAAAAAAAAAAAAAAAAAAAk5m5Km6cqsk5m5Km6cq8PVCarSrAIUAAAAAAAAAAAAAAAAAAAAAAAAAAAAJN74zbdal2wVkm98ZtutS7YLw9SarKwCFOk9118k0vtXD/AA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NRit3v4uuhvx1fJqY2oAfeOIAAAAAAAAAAAAAAAAAAAAAB6eYf8AYU+hDY/R+eH/AG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A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wA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BKye9A8wugsLrq70tPF1yAPsnGAAAAAAAAAAAAAAAAAAAAOQaPPT/AC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BKye9A8wugsLrq70tPF1yAPsnGAAAAAAAAAAAAAAAAAAAAOQaPPT/LPtjBffyOPuQaPPT/ACz7YwX38jW5b92xPdn8mYu9IAHlVviTlnkqXpzKyTlnkqXpzLjRPYmbwrAIUAAAAAAAAAAAAAAAAAAAAAAAAAAAAk3vjNt1qXbBWSb3xm261LtgrLq0wmLyAIUAAAAAAAAAAAAAAAAAAAAAAAAAAJOZuSpunKrJOZuSpunKvD1Qmq0qwCFAAAAAAAAAAAAAAAAAAAAAAAAAAAACTe+M23WpdsFZJvfGbbrUu2C8PUmqysAhTpPddfJNL7Vw/wANRittTddfJNL7Vw/w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DUYrd7+Lrob8dXyamNqAH3jiAAAAAAAAAAAAAAAAAAAAAAenmH/AGFPoQ2P0fnh/wB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A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A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A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SsnvQPMLoLC66u9LTxdcgD7JxgAAAAAAAAAAAAAAAAAAADkGjz0/wA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SsnvQPMLoLC66u9LTxdcgD7JxgAAAAAAAAAAAAAAAAAAADkGjz0/yz7YwX38jj7kGjz0/wAs+2MF9/I1uW/dsT3Z/JmLvSAB5Vb4k5Z5Kl6cysk5Z5Kl6cy40T2Jm8KwCFAAAAAAAAAAAAAAAAAAAAAAAAAAAAJN74zbdal2wVkm98ZtutS7YKy6tMJi8gCFAAAAAAAAAAAAAAAAAAAAAAAAAACTmbkqbpyqyTmbkqbpyrw9UJqtKsAhQAAAAAAAAAAAAAAAAAAAAAAAAAAAAk3vjNt1qXbBWSb3xm261LtgvD1JqsrAIU6T3XXyTS+1cP8A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1GK3e/i66G/HV8mpjagB944gAAAAAAAAAAAAAAAAAAAAAHp5h/wBhT6ENj9H54f8A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AA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AB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A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ALPtjBffyNblv3bE92fyZi70gAeVW+JOWeSpenMrJOWeSpenMuNE9iZvCsAhQAAAAAAAAAAAAAAAAAAAAAAAAAAACTe+M23WpdsFZJvfGbbrUu2CsurTCYvIAhQAAAAAAAAAAAAAAAAAAAAAAAAAAk5m5Km6cqsk5m5Km6cq8PVCarSrAIUAAAAAAAAAAAAAAAAAAAAAAAAAAAAJN74zbdal2wVkm98ZtutS7YLw9SarKwCFOk9118k0vtXD/AA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AAAAAAAAAAAAAAAAAAAAAAAAAAAAJN74zbdal2wVkm98ZtutS7YLw9SarKwCFAAAAAAAAAAAAAAAAAAAAAAAAAAAACTZOM3LWptsVZJsnGblrU22K6dMp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NRit3v4uuhvx1fJqY2oAfeOIAAAAAAAAAAAAAAAAAAAAAB6eYf8AYU+hDY/R+eH/AGFPoQ2P0eTZu/QgSbJxm5a1NtirJNk4zctam2xVTplM3hWAQoAAAAAAAAAAAAAAAAAAAAAAAAAAABJzNyVN05VZJzNyVN05VZc6Y7fkmLyAIUAAAAAAAAAAAAAAAAAAAAAAAAAAAAk3vjNt1qXbBWSb3xm261LtgrLq0wmLyAIUAAAAAAAAAAAAAAAAAAAAAAAAAAAAk2TjNy1qbbFWSbJxm5a1NtirLr1JpsAIUAAAAAAAAAAAAAAAAAAAAAAAAAAJOZuSpunKrJOZuSpunKvD1Qmq0qwCFAAAAAAAAAAAAAAAAAAAAAAAAAAAACTe+M23WpdsFZJvfGbbrUu2C8PUmqysAhQAAAAAAAAAAAAAAAAAAAAAAAAAAAAk2TjNy1qbbFWSbJxm5a1NtiunTKZ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DrfSppUzDkTMOVsq5VyD403TNPf3cKHhWTA8DvaSSpN+lUkmljvyzzR88Zf6P9cYuyGcNMOKzfl/dM5LzvRyZnDMOXLFZK3dKdmt1XFy08RWhiqU3Bh5qcJ4wjQjN54RjLLL+velgqmNssS53ZtIWnTG3fA4O77nfwbga+JpUsVjfG3B1u9qM00IT1e5yy78/BljGbgw88d7egvaVdKtj0V2Oljsdh61yu1yqd62azYXfmxNyxMYwhLTklhCMYS780vCm3o73ChCEJpppZZuN5S3TOjvM2bY5EueDv2Vb/AD1KVGhgcw4DvWpXqVJYzSyQ3ppoSzRhwd6E8ZYzRqSQl4UY7zhWB/8Am/dxXHwl/NeJGW5fB/cP0e690p09/u3C3+FyhW3uDwf6NP8Asjws7PP54Nq7dN0bmbIOMwFTTNobuWUrNcqne9G6YW60bpTp1t+XzVZaUsOBLwIzz+aMZ4wkjwZJt6PB7ycD08Wi3XvQxnXB3PD92o07JisXLLw5pd6tQpxrUpt+WMI/o1Kck29+qO9vRhGEYwR9y7d7je9AuUcZc8R3atTw1bCSzcCWXeo0MRUo0pd6WEIfo06cku/+uO9vxjGMYxYmImNsH8XaiTmbkqbpyqyTmbkqbpys4eqGKrSrAIUAAAAAAAAAAAAAAAAAAAAAAAAAAAAJN74zbdal2wVkm98ZtutS7YLw9SarKwCFOk9118k0vtXD/DUYrbU3XXyTS+1cP8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ACFAAAAAAAAAAAAAAAAAAAAAAAAAACTmbkqbpyqyTmbkqbpyrw9UJqtKsAhQAAAAAAAAAAAAAAAAAAAAAAAAAAAAk3vjNt1qXbBWSb3xm261LtgvD1J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ALPtjBffyNblv3bE92fyZi70gAeVW+JOWeSpenMrJOWeSpenMuNE9iZvCsAhQAAAAAAAAAAAAAAAAAAAAAAAAAAACTe+M23WpdsFZJvfGbbrUu2CsurTCYvIAhQAAAAAAAAAAAAAAAAAAAADr3P2hax59zHhc3QzTmrLl5w2Cmts2MsFzjhKlfDRqd0hSqb8s2/LCffmhvb2/GPn396Xg5jZ/EdTbuHvXwRkfwR3544+G5vAnefdu+OBwYd17lwPNw+7d58H/AI9/e4P/ABPsh/8AT7do4q75j/mcDpAskuDtOKh+jR74klw8saU88/Bhw4zYXehLJGaO/XoQ3v0/N2PkPQJkfImYa2cu+LxmHMtbhS+Gr9jY4vFySRklk4Msd6WWG9LJwYTcHh8GaaXhcGPBWNJeifI+lq0SWjOlp74737pNhMVSnjTxGEnnl4MZqc8P/KPBmhNJGMksZpZuDBeaI8zGxH3RWarRlLQxmvFXetwfCNtr2rC05ZpYT1cRiKc1KSWWE0YcLe4UZ5oQ34wkknjCEd7eftufspYzJGhrKmXbhGtDFU8F31Xp1qEaNSjUxE81ealNJGMYwmkjVjJHf3oxjLv70N/ehNy9ueMr2jNFuzbfs25wzhjLPw57bTzJdYY2jg600ZY92py8CXenhwIb0YxjCEYQm3uFLLNL2omZ82yASczclTdOVWSczclTdOVnD1QxVaT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vgueAx1Gtg5at1nqxqV5ZZIxk3uBHfh5/1+dyVJvfGbbrUu2CqK5mpiqmNh4Kuvr6p7r8zwVdfX1T3X5qwnPP1EM5YdC7q3A47D6LJamIuk+Ik8J4eHAjJvefgz+f9bHLam66+SaX2rh/hqMVu9fF3O3wN5/89Xya2NGyoAfduIAAAAAAAAAAAAAAAAAAAAAB6T0LVdO4U/8At6p/Qh/+C/7v+b+/BV19fVPdfmpYf9hT6ENj9HlCa52/+ob2WEnwVdfX1T3X5vgtmAx1atjJaV1npRp15pZ4wk3+HHfj5/1+ZyVJsnGblrU22LMVzsliaY2weCrr6+qe6/M8FXX19U91+asJzz9RDO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cavWAx2HwMamIus9eThQhwIyb3/wCd9/gq6+vqnuvzMzclTdOVWVNc5YYimNqT4Kuvr6p7r8zwVdfX1T3X5qwnPP1EM5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xq54DHUa2Dlq3WerGpXllkjGTe4Ed+Hn/X533+Crr6+qe6/MvfGbbrUu2Csqa5ywxFMbZSfBV19fVPdfmeCrr6+qe6/NWE55+ohn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ONWzAY6tWxktK6z0o0680s8YSb/Djvx8/6/M+/wVdfX1T3X5lk4zctam2xVlV1zEsU0xsSfBV19fVPdfmeCrr6+qe6/NWE55+ohn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N8F6wGOw+BjUxF1nrycKEOBGTe/wDzuSpOZuSpunKqiuZqhiqmNh4Kuvr6p7r8zwVdfX1T3X5qwnPP1EM5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b4LngMdRrYOWrdZ6saleWWSMZN7gR34ef9fnclSb3xm261LtgqiuZqYqpjYeCrr6+qe6/M8FXX19U91+asJzz9RDO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+C2YDHVq2MlpXWelGnXmlnjCTf4cd+Pn/X5nJUmycZuWtTbYqiudksTTG2DwVdfX1T3X5ngq6+vqnuvzVhOefqIZywyLuxcLicNfsty4nGzYmM2ErxhGMu9vfpy/97PLR+7T9IMs6nX+OVnB6I5mTt8Bcnn2T3pamJ5qpAH1CAAAAAAAAAAAAAAAAAAAABzzQRTqVtLmWqdKtGlPNipoQnhDf4P83M4G7B0AfLHlfW5vu535vhno7lHuV92Wabw3T4Kuvr6p7r8zwVdfX1T3X5qw8w55+ohu5YSfBV19fVPdfm+Cy4DHYjAwqYe6z0JOFGHAhJv/AP53JUnLPJUvTmVFc5ZYmmNp4Kuvr6p7r8zwVdfX1T3X5qwnPP1EM5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xq54DHUa2Dlq3WerGpXllkjGTe4Ed+Hn/X533+Crr6+qe6/MvfGbbrUu2Csqa5ywxFMbZSfBV19fVPdfmeCrr6+qe6/NWE55+ohn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ONWzAY6tWxktK6z0o0680s8YSb/Djvx8/6/M+/wVdfX1T3X5lk4zctam2xVlV1zEsU0xsSfBV19fVPdfmeCrr6+qe6/NWE55+ohn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ONWXAY7EYGFTD3WehJwow4EJN//wDO+/wVdfX1T3X5mWeSpenMrKrrmKpYppjYk+Crr6+qe6/NgzTbTqUtLGZ6dWtGrPLj5oRnjDe4Xmh53oS8+tOvyvZq9oT7IOxfFpVM+EMbb/k/VDixoiIhwQB3S1wAAAAAAAAAAAAAAAAAAAAAGjNxxhcVirlmiGGx02GjLQwu/GEu/wAL9Kp/3tPeCrr6+qe6/NmvcVcqZr1fCfFVaqefefVcx4dxoj/x7lLawoiaUnwVdfX1T3X5vgueAx1Gtg5at1nqxqV5ZZIxk3uBHfh5/wBfnclSb3xm261Ltg+Tormal1UxsPBV19fVPdfmeCrr6+qe6/NWE55+ohn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PBV19fVPdfmrBnn6iDLCT4Kuvr6p7r8zwVdfX1T3X5qwZ5+ogywk+Crr6+qe6/M8FXX19U91+asGefqIMsJPgq6+vqnuvzfBiMBjpbthKE11nmqTyzxlq8Dzyb0I7/m33JUnGekOA6FT4YqormZYqpg8FXX19U91+Z4Kuvr6p7r81YTnn6iGcsMx7sTB4vDWHLkcTcJsTCbF14QhGTe3v0Jf+9ltrDdp+j+Wdcr/BKye7/5hzt8BYU+2rvS1cWNlQA+xcYAAAAAAAAAAAAAAAAAAAAvZAlmnz3luSSfgTTXfBwhN/ZHu0nnQXINHnp/ln2xgvv5Gtyz7tie7P5Mxd6FeCrr6+qe6/M8FXX19U91+asPLGefqIbuWEnwVdfX1T3X5vgsuAx2IwMKmHus9CThRhwISb//AOdyVJyzyVL05lRXOWWJpjaeCrr6+qe6/M8FXX19U91+asJzz9RDO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SfBV19fVPdfmeCrr6+qe6/NWDPP1EGWEnwVdfX1T3X5ngq6+vqnuvzVgzz9RBlhJ8FXX19U91+Z4Kuvr6p7r81YM8/UQZYcdxuDxmGxeAmxNxmxMJsTJCEIyb2954f97kSTe+M23WpdsFZmudtMSUxsmQBxqAAAAAAAAAAAAAAAAAAAAAAAAAAEnM3JU3TlVknM3JU3TlXh6oTVaVYBCgAAAAAAAAAAAAAAAAAAAAAAAAAAABJvfGbbrUu2Csk3vjNt1qXbBeHqTVZWAQp0nuuvkml9q4f4ajFbam66+SaX2rh/hqMVu9/F10N+Or5NTG1AD7xxAAAAAAAAAAAAAAAAAAAAAAPTzD/sKfQhsfo/PD/sKfQhsfo8mzd+hAk2TjNy1qbbFWSbJxm5a1NtiqnTKZvCsAhQAAAAAAAAAAAAAAAAAAAAAAAAAAACTmbkqbpyqyTmbkqbpyqy50x2/JMXkAQoAAAAAAAAAAAAAAAAAAAAAAAAAAABJvfGbbrUu2Csk3vjNt1qXbBWXVphMXkAQoAAAAAAAAAAAAAAAAAAAAAAAAAAABJsnGblrU22Ksk2TjNy1qbbFWXXqTTYAQoAAAAAAAAAAAAAAAAAAAAAAAAAASczclTdOVWSczclTdOVeHqhNVpVgEKAAAAAAAAAAAAAAAAAAAAAAAAAAAAEm98ZtutS7YKyTe+M23WpdsF4ep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8AsKfQhsfo/PD/ALCn0IbH6PJs3foQJNk4zctam2xVkmycZuWtTbYqp0ymbwrAIUAAAAAAAAAAAAAAAAAAAAAAAAAAAAk5m5Km6cqsk5m5Km6cqsudMdvyTF5AEKAAAAAAAAAAAAAAAAAAAAAAAAAAAASb3xm261LtgrJN74zbdal2wVl1aYTF5AEKAAAAAAAAAAAAAAAAAAAAAAAAAAAASbJxm5a1NtirJNk4zctam2xVl16k02AEKAAAAAAAAAAAAAAAAAAAAAAAAAAEnM3JU3TlVknM3JU3TlXh6oTVaVYBCgAAAAAAAAAAAAAAAAAAAAAAAAAAABJvfGbbrUu2Csk3vjNt1qXbBeHqTVZWAQoAAAAAAAAAAAAAAAAAAAAAAAAAAAASbJxm5a1NtirJNk4zctam2xXTplM3hWAQpk7dp+kGWdTr/HKzg0fu0/SDLOp1/jlZwei+ZfQXJ+qe9LTxdcgD6hxgAAAAAAAAAAAAAAAAAAADsHQB8seV9bm+7ndfOwdAHyx5X1ub7ud+b4Z6N5R7lfdlVOqG/wA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A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AAAAAAAAAAAAAAAAAAAAAAAAAAAAJOZuSpunKrJOZuSpunKrLnTHb8kxeQBCgAAAAAAAAAAAAAAAAAAAAAAAAAAAEm98ZtutS7YKyTe+M23WpdsFZdWmExeQBCgAAAAAAAAAAAAAAAAAAAAAAAAAAAEmycZuWtTbYqyTZOM3LWptsVZdepNNgBCgAAAAAAAAAAAAAAAAAAAAAAAAABJzNyVN05VZJzNyVN05V4eqE1WlWAQoeeGcM45uwubb3hsNmm70qNK44mSnTkx1WWWSWFWaEIQhCbehCEP6noe82c7+ml/wDamK+9mdn+LPCoxcflEVxE+am/XLgx7QePGdP733v+IVfxHjxnT+997/iFX8SKO3P+lwP8kfCGvtla8eM6f3vvf8Qq/iPHjOn9773/ABCr+JFD/pcD/JHwg2ytePGdP733v+IVfxHjxnT+997/AIhV/Eih/wBLgf5I+EG2Vrx4zp/e+9/xCr+I8eM6f3vvf8Qq/iRQ/wClwP8AJHwg2ytePGdP733v+IVfxHjxnT+997/iFX8SKH/S4H+SPhBtla8eM6f3vvf8Qq/iPHjOn9773/EKv4kUP+lwP8kfCDbK148Z0/vfe/4hV/EePGdP733v+IVfxIof9Lgf5I+EG2Vrx4zp/e+9/wAQq/iPHjOn9773/EKv4kUP+lwP8kfCDbK148Z0/vfe/wCIVfxHjxnT+997/iFX8SKH/S4H+SPhBtla8eM6f3vvf8Qq/iPHjOn9773/ABCr+JFD/pcD/JHwg2ytePGdP733v+IVfxHjxnT+997/AIhV/Eih/wBLgf5I+EG2Vrx4zp/e+9/xCr+I8eM6f3vvf8Qq/iRQ/wClwP8AJHwg2y2DuQLtdbxlm/4i7XPF42rJj6cks+JrTVJoS9z396EZox82/GPm/wC93+zruL/RPMPtGn91Bop5554UxR4b5RTTGyNsd2G5h6YEm98ZtutS7YKyTe+M23WpdsHzuHqZqsrAIUAAAAAAAAAAAAAAAAAAAAAAAAAAAAJNk4zctam2xVkmycZuWtTbYr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ErJ70DzC6CwuurvS08XXIA+ycYAAAAAAAAAAAAAAAAAAAA5Bo89P8s+2MF9/I4+5Bo89P8ALPtjBffyNblv3bE92fyZi70gAeVW+JOWeSpenMrJOWeSpenMuNE9iZvCsAhQAAAAAAAAAAAAAAAAAAAAAAAAAAACTe+M23WpdsFZJvfGbbrUu2CsurTCYvIAhQAAAAAAAAAAAAAAAAAAAAAAAAAAk5m5Km6cqsk5m5Km6cq8PVCarSrAIUAAAAAAAAAAAAAAAAAAAAAAAAAAAAJN74zbdal2wVkm98ZtutS7YLw9SarKwCFOk9118k0vtXD/AA1GK21N118k0vtXD/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AhQAAAAAAAAAAAAAAAAAAAAAAAAAAk5m5Km6cqsk5m5Km6cq8PVCarSrAIUPNnO/ppf/amK+9mekzzZzv6aX/2pivvZnaXiw/7/Keqn85cGPaEUB3C1gAAAAAAAAAAAAAAAAAAAAAGttxf6J5h9o0/uoNFM67i/wBE8w+0af3UGinnLnl05yjrjuw3cPRAk3vjNt1qXbBWSb3xm261Ltg+cw9TNVlYBCgAAAAAAAAAAAAAAAAAAAAAAAAAAABJsnGblrU22Ksk2TjNy1qbbFdOmUz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8AsKfQhsfo/PD/ALCn0IbH6PJs3foQJNk4zctam2xVkmycZuWtTbYqp0ymbwrAIUAAAAAAAAAAAAAAAAAAAAAAAAAAAAk5m5Km6cqsk5m5Km6cqsudMdvyTF5AEKAAAAAAAAAAAAAAAAAAAAAAAAAAAASb3xm261LtgrJN74zbdal2wVl1aYTF5AEKAAAAAAAAAAAAAAAAAAAAAAAAAAAASbJxm5a1NtirJNk4zctam2xVl16k02H41cXhMPNCSviqVOaMN+EJ54Qjvf8Am/Zj7dmen9l9jy/f1X7PN7wPHh3l0cjmvJtiZ27Nto4bY/MrqyRta48JW7n+G97L2nhK3c/w3vZe15kDsDyX0/6r+z/6cO/9j038JW7n+G97L2nhK3c/w3vZe15kB5L6f9V/Z/8ARv8A2PTfwlbuf4b3svaeErdz/De9l7XmQHkvp/1X9n/0b/2PTfwlbuf4b3svaeErdz/De9l7XmQHkvp/1X9n/wBG/wDY9N/CVu5/hvey9p4St3P8N72XteZAeS+n/Vf2f/Rv/Y9N/CVu5/hvey9p4St3P8N72XteZAeS+n/Vf2f/AEb/ANj038JW7n+G97L2nhK3c/w3vZe15kB5L6f9V/Z/9G/9j038JW7n+G97L2nhK3c/w3vZe15kB5L6f9V/Z/8ARv8A2PTfwlbuf4b3svaeErdz/De9l7XmQHkvp/1X9n/0b/2PTfwlbuf4b3svaeErdz/De9l7XmQHkvp/1X9n/wBG/wDY9N/CVu5/hvey9p4St3P8N72XteZAeS+n/Vf2f/Rv/Y9N/CVu5/hvey9p4St3P8N72XteZAeS+n/Vf2f/AEb/ANj05p47BVp4U6WLoTzx/VLLUhGMf/J+7CG5k+W7Lv8Ayxn+UrN3vhec3gGOb3K6eSxiZ9tMVbdmy8zGzZtng5aK88bRJzNyVN05VZJzNyVN05X4GHqhmq0qwCFDzZzv6aX/ANqYr72Z6TPNnO/ppf8A2pivvZnaXiw/7/Keqn85cGPaEUB3C1gAAAAAAAAAAAAAAAAAAAAAGttxf6J5h9o0/uoNFM67i/0TzD7Rp/dQaKecueXTnKOuO7Ddw9ECTe+M23WpdsFZJvfGbbrUu2D5zD1M1WVgEKAAAAAAAAAAAAAAAAAAAAAAAAAAAAEmycZuWtTbYqyTZOM3LWptsV06ZTN4VgEKZO3afpBlnU6/xys4NH7tP0gyzqdf45WcHovmX0FyfqnvS08XXIA+ocYAAAAAAAAAAAAAAAAAAAA7B0AfLHlfW5vu53XzsHQB8seV9bm+7nfm+GejeUe5X3ZVTqhv8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AAAAAAAAAAAAAAAAAAAAAAAAAAAAk5m5Km6cqsk5m5Km6cqsudMdvyTF5AEKAAAAAAAAAAAAAAAAAAAAAAAAAAAASb3xm261LtgrJN74zbdal2wVl1aYTF5AEKAAAAAAAAAAAAAAAAAAAAAAAAAAAASbJxm5a1NtirJNk4zctam2xVl16k02GPt2Z6f2X2PL9/VbBY+3Znp/ZfY8v39V9n4v+m6Pdq/JGNodAAO/WoAAAAAAAAAAAAAAAAAAAAAA7R3Mny3Zd/wCWM/ylZu9hDcyfLdl3/ljP8pWbvdHeMrpbD/2471bawNIk5m5Km6cqsk5m5Km6cr4DD1Q5KrSrAIUPNnO/ppf/AGpivvZnpM82c7+ml/8AamK+9mdpeLD/AL/Keqn85cGPaEUB3C1gAAAAAAAAAAAAAAAAAAAAAGttxf6J5h9o0/uoNFM67i/0TzD7Rp/dQaKecueXTnKOuO7Ddw9ECTe+M23WpdsFZJvfGbbrUu2D5zD1M1WVgEKBxPSrnDG5ByDds3W7C0MTiLfLSmkpVt/gTcKrJJHf3owj+qaLOHln50/ulZetV/E+g8E82PCPhvBnH5HTE0xOzzzEefZE/wAeuEVV00zslrsZE8s/On90rL1qv4jyz86f3SsvWq/ifqfYDw56uP6o/dO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GRPLPzp/dKy9ar+I8s/On90rL1qv4j7AeHPVx/VH7m+oa7EnKd3rZgyrZr9iaUlOtcrfh8ZUkk3+DLNUpyzxhDf8APvQjFWfHYmHVhVzh1XidnwctxJsnGblrU22Ksk2TjNy1qbbEp0ym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A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A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x9uzPT+y+x5fv6rYLH27M9P7L7Hl+/qvs/F/03R7tX5IxtDoAB361AAAAAAAAAAAAAAAAAAAAAAHaO5k+W7Lv/LGf5Ss3ewhuZPluy7/AMsZ/lKzd7o7xldLYf8Atx3q21gaRJzNyVN05VZJzNyVN05XwGHqhyVWlWAQoebOd/TS/wDtTFfezPSZ5s539NL/AO1MV97M7S8WH/f5T1U/nLgx7QigO4WsAAAAAAAAAAAAAAAAAAAAAA1tuL/RPMPtGn91BopnXcX+ieYfaNP7qDRTzlzy6c5R1x3YbuHogSb3xm261LtgrJN74zbdal2wfOYepmqysAhTrTdIfIpmb/w8P/maTBTeu6Q+RTM3/h4f/M0mCnd3i06KxP8Acnu0tXH1ADsVwgAAAAAAAAAAAAAAAAAAAAAPRzRp8nGVfYmB+4kckcb0afJxlX2JgfuJHJHlbl33rE96fzlvxYSbJxm5a1NtirJNk4zctam2xcFOmWJ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A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DH27M9P7L7Hl+/qtgsfbsz0/svseX7+q+z8X/TdHu1fkjG0OgAHfrUAAAAAAAAAAAAAAAAAAAAAAdo7mT5bsu/8sZ/lKzd7CG5k+W7Lv8Ayxn+UrN3ujvGV0th/wC3HerbWBpEnM3JU3TlVknM3JU3TlfAYeqHJVaVYBCh5s539NL/AO1MV97M9Jnmznf00v8A7UxX3sztLxYf9/lPVT+cuDHtCKA7hawAAAAAAAAAAAAAAAAAAAAADW24v9E8w+0af3UGimddxf6J5h9o0/uoNFPOXPLpzlHXHdhu4eiBJvfGbbrUu2Csk3vjNt1qXbB85h6marKwCFOtN0h8imZv/Dw/+ZpMFN67pD5FMzf+Hh/8zSYKd3eLTorE/wBye7S1cfUAOxXCAAAAAAAAAAAAAAAAAAAAAA9HNGnycZV9iYH7iRyRxvRp8nGVfYmB+4kckeVuXfesT3p/OW/FhJsnGblrU22Ksk2TjNy1qbbFwU6ZY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AA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Mfbsz0/svseX7+q2Cx9uzPT+y+x5fv6r7Pxf9N0e7V+SMbQ6AAd+tQAAAAAAAAAAAAAAAAAAAAAB2juZPluy7/yxn+UrN3sIbmT5bsu/wDLGf5Ss3e6O8ZXS2H/ALcd6ttYGkSczclTdOVWSczclTdOV8Bh6oclVpVgEKHmznf00v8A7UxX3sz0mebOd/TS/wDtTFfezO0vFh/3+U9VP5y4Me0IoDuFrAAAAAAAAAAAAAAAAAAAAAANbbi/0TzD7Rp/dQaKZ13F/onmH2jT+6g0U85c8unOUdcd2G7h6IEm98ZtutS7YKyTe+M23WpdsHzmHqZqsrAIU603SHyKZm/8PD/5mkwU3rukPkUzN/4eH/zNJgp3d4tOisT/AHJ7tLVx9QA7FcIAAAAAAAAAAAAAAAAAAAAAD0c0afJxlX2JgfuJHJHG9GnycZV9iYH7iRyR5W5d96xPen85b8WEmycZuWtTbYqyTZOM3LWptsXBTpli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A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A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x9uzPT+y+x5fv6rYLH27M9P7L7Hl+/qvs/F/03R7tX5IxtDoAB361AAAAAAAAAAAAAAAAAAAAAAHaO5k+W7Lv/LGf5Ss3ewhuZPluy7/AMsZ/lKzd7o7xldLYf8Atx3q21gaRJzNyVN05VZJzNyVN05XwGHqhyVWlWAQoebOd/TS/wDtTFfezPSZ5s539NL/AO1MV97M7S8WH/f5T1U/nLgx7QigO4WsAAAAAAAAAAAAAAAAAAAAAA1tuL/RPMPtGn91BopnXcX+ieYfaNP7qDRTzlzy6c5R1x3YbuHogSb3xm261LtgrJN74zbdal2wfOYepmqysAhTrTdIfIpmb/w8P/maTBTeu6Q+RTM3/h4f/M0mCnd3i06KxP8Acnu0tXH1ADsVwgAAAAAAAAAAAAAAAAAAAAAPRzRp8nGVfYmB+4kckcb0afJxlX2JgfuJHJHlbl33rE96fzlvxYSbJxm5a1NtirJNk4zctam2xcFOmWJ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A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DH27M9P7L7Hl+/qtgsfbsz0/svseX7+q+z8X/TdHu1fkjG0OgAHfrUAAAAAAAAAAAAAAAAAAAAAAdo7mT5bsu/8sZ/lKzd7CG5k+W7Lv8Ayxn+UrN3ujvGV0th/wC3HerbWBpEnM3JU3TlVknM3JU3TlfAYeqHJVaVYBCh5s539NL/AO1MV97M9Jnmznf00v8A7UxX3sztLxYf9/lPVT+cuDHtCKA7hawAAAAAAAAAAAAAAAAAAAAADW24v9E8w+0af3UGimddxf6J5h9o0/uoNFPOXPLpzlHXHdhu4eiBJvfGbbrUu2Csk3vjNt1qXbB85h6marKwCFOtN0h8imZv/Dw/+ZpMFN67pD5FMzf+Hh/8zSYKd3eLTorE/wBye7S1cfUAOxXCAAAAAAAAAAAAAAAAAAAAAA9HNGnycZV9iYH7iRyRxvRp8nGVfYmB+4kckeVuXfesT3p/OW/FhJsnGblrU22Ksk2TjNy1qbbFwU6ZY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AA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AAAAAAAAAAAAAAAAAAAAAAAAAAAAk3vjNt1qXbBWSb3xm261LtgrLq0wmLyAIUAAAAAAAAAAAAAAAAAAAAAAAAAAAAk2TjNy1qbbFWSbJxm5a1NtirLr1JpsMfbsz0/svseX7+q2Cx9uzPT+y+x5fv6r7Pxf9N0e7V+SMbQ6AAd+tQAAAAAAAAAAAAAAAAAAAAAB2juZPluy7/yxn+UrN3sIbmT5bsu/wDLGf5Ss3e6O8ZXS2H/ALcd6ttYGkSczclTdOVWSczclTdOV8Bh6oclVpVgEKHmznf00v8A7UxX3sz0mebOd/TS/wDtTFfezO0vFh/3+U9VP5y4Me0IoDuFrAAAAAAAAAAAAAAAAAAAAAANbbi/0TzD7Rp/dQaKZ13F/onmH2jT+6g0U85c8unOUdcd2G7h6IEm98ZtutS7YKyTe+M23WpdsHzmHqZqsrAIU603SHyKZm/8PD/5mkwU3rukPkUzN/4eH/zNJgp3d4tOisT/AHJ7tLVx9QA7FcIAAAAAAAAAAAAAAAAAAAAAD0c0afJxlX2JgfuJHJHG9GnycZV9iYH7iRyR5W5d96xPen85b8WEmycZuWtTbYqyTZOM3LWptsXBTplibwrAIUydu0/SDLOp1/jlZwaP3afpBlnU6/xys4PRfMvoLk/VPelp4uuQB9Q4wAAAAAAAAAAAAAAAAAAAB2DoA+WPK+tzfdzuvnYOgD5Y8r63N93O/N8M9G8o9yvuyqnVDf4Dy83hJyzyVL05lZJyzyVL05lxonsTN4VgEKAAAAAAAAAAAAAAAAAAAAAAAAAAAASb3xm261LtgrJN74zbdal2wVl1aYTF5AEKAAAAAAAAAAAAAAAAAAAAAAAAAAAASbJxm5a1NtirJNk4zctam2xVl16k02AEKAAAAAAAAAAAAAAAAAAAAAAAAAAAAScs8lS9OZWScs8lS9OZWXia5TTaB59adflezV7Qn2Qegrz606/K9mr2hPsg7G8WfSGN7n6ocWPaHBAHdTWAAAAAAAAAAAAAAAAAAAAAAaW3FXKma9XwnxVWqmVdxVypmvV8J8VVqp57599PY3VT3KW5haIEm98ZtutS7YKyTe+M23WpdsHyeHqVVZWAQoAAAAAAAAAAAAAAAAAAAAAAAAAAAAScZ6Q4DoVPhirJOM9IcB0KnwxXReeqU1KwCFM37tP0fyzrlf4JWT2sN2n6P5Z1yv8ABKye9A8wugsLrq70tPF1yAPsnGAAAAAAAAAAAAAAAAAAAAOQaPPT/LPtjBffyOPuQaPPT/LPtjBffyNblv3bE92fyZi70gAeVW+JOWeSpenMrJOWeSpenMuNE9iZvCsAhQAAAAAAAAAAAAAAAAAAAAAAAAAAACTe+M23WpdsFZJvfGbbrUu2CsurTCYvIAhQAAAAAAAAAAAAAAAAAAAAAAAAAAk5m5Km6cqsk5m5Km6cq8PVCarSrAIUAAAAAAAAAAAAAAAAAAAAAAAAAAAAJN74zbdal2wVkm98ZtutS7YLw9SarKwCFOk9118k0vtXD/DUYrbU3XXyTS+1cP8ADUYrd7+Lrob8dXyamNqAH3jiAAAAAAAAAAAAAAAAAAAAAAenmH/YU+hDY/R+eH/YU+hDY/R5Nm79CBJsnGblrU22Ksk2TjNy1qbbFVOmUzeFYBCgAAAAAAAAAAAAAAAAAAAAAAAAAAAEnM3JU3TlVknM3JU3TlVlzpjt+SYvIAhQAAAAAAAAAAAAAAAAAAAAAAAAAAACTe+M23WpdsFZJvfGbbrUu2CsurTCYvIAhQAAAAAAAAAAAAAAAAAAAAAAAAAAACTZOM3LWptsVZJsnGblrU22KsuvUmmwx9uzPT+y+x5fv6rYLH27M9P7L7Hl+/qvs/F/03R7tX5IxtDoAB361AAAAAAAAAAAAAAAAAAAAAAHaO5k+W7Lv/LGf5Ss3ewhuZPluy7/AMsZ/lKzd7o7xldLYf8Atx3q21gaRJzNyVN05VZJzNyVN05XwGHqhyVWlWAQoebOd/TS/wDtTFfezPSZ5s539NL/AO1MV97M7S8WH/f5T1U/nLgx7QigO4WsAAAAAAAAAAAAAAAAAAAAAA1tuL/RPMPtGn91BopnXcX+ieYfaNP7qDRTzlzy6c5R1x3YbuHogSb3xm261LtgrJN74zbdal2wfOYepmqysAhTrTdIfIpmb/w8P/maTBTeu6Q+RTM3/h4f/M0mCnd3i06KxP8Acnu0tXH1ADsVwgAAAAAAAAAAAAAAAAAAAAAPRzRp8nGVfYmB+4kckcb0afJxlX2JgfuJHJHlbl33rE96fzlvxYSbJxm5a1NtirJNk4zctam2xcFOmWJvCsAhTJ27T9IMs6nX+OVnBo/dp+kGWdTr/HKzg9F8y+guT9U96Wni65AH1DjAAAAAAAAAAAAAAAAAAAAHYOgD5Y8r63N93O6+dg6APljyvrc33c783wz0byj3K+7KqdUN/gPLzeEnLPJUvTmVknLPJUvTmXGiexM3hWAQoAAAAAAAAAAAAAAAAAAAAAAAAAAABJvfGbbrUu2Csk3vjNt1qXbBWXVphMXkAQoAAAAAAAAAAAAAAAAAAAAAAAAAAABJsnGblrU22Ksk2TjNy1qbbFWXXqTTYAQoAAAAAAAAAAAAAAAAAAAAAAAAAAABJyzyVL05lZJyzyVL05lZeJrlNNoHn1p1+V7NXtCfZB6CvPrTr8r2avaE+yDsbxZ9IY3ufqhxY9ocEAd1NYAAAAAAAAAAAAAAAAAAAAABpbcVcqZr1fCfFVaqZV3FXKma9XwnxVWqnnvn309jdVPcpbmFogSb3xm261LtgrJN74zbdal2wfJ4epVVlYBCgAAAAAAAAAAAAAAAAAAAAAAAAAAABJxnpDgOhU+GKsk4z0hwHQqfDFdF56pTUrAIUzfu0/R/LOuV/glZPaw3afo/lnXK/wAErJ70DzC6CwuurvS08XXIA+ycYAAAAAAAAAAAAAAAAAAAA5Bo89P8s+2MF9/I4+5Bo89P8s+2MF9/I1uW/dsT3Z/JmLvSAB5Vb4k5Z5Kl6cysk5Z5Kl6cy40T2Jm8KwCFAAAAAAAAAAAAAAAAAAAAAAAAAAAAJN74zbdal2wVkm98ZtutS7YKy6tMJi8gCFAAAAAAAAAAAAAAAAAAAAAAAAAACTmbkqbpyqyTmbkqbpyrw9UJqtKsAhQAAAAAAAAAAAAAAAAAAAAAAAAAAAAk3vjNt1qXbBWSb3xm261LtgvD1JqsrAIU6T3XXyTS+1cP8NRittTddfJNL7Vw/wANRit3v4uuhvx1fJqY2oAfeOIAAAAAAAAAAAAAAAAAAAAAB6eYf9hT6ENj9H54f9hT6ENj9Hk2bv0IEmycZuWtTbYqyTZOM3LWptsVU6ZTN4VgEKAAAAAAAAAAAAAAAAAAAAAAAAAAAASczclTdOVWSczclTdOVWXOmO35Ji8gCFAAAAAAAAAAAAAAAAAAAAAAAAAAAAJN74zbdal2wVkm98ZtutS7YKy6tMJi8gCFAAAAAAAAAAAAAAAAAAAAAAAAAAAAJNk4zctam2xVkmycZuWtTbYqy69SabDH27M9P7L7Hl+/qtgsfbsz0/svseX7+q+z8X/TdHu1fkjG0OgAHfrUAAAAAAAAAAAAAAAAAAAAAAdo7mT5bsu/8sZ/lKzd7CG5k+W7Lv8Ayxn+UrN3ujvGV0th/wC3HerbWBpEnM3JU3TlVknM3JU3TlfAYeqHJVaVYBCh5s539NL/AO1MV97M9Jnmznf00v8A7UxX3sztLxYf9/lPVT+cuDHtCKA7hawAAAAAAAAAAAAAAAAAAAAADW24v9E8w+0af3UGimddxf6J5h9o0/uoNFPOXPLpzlHXHdhu4eiBJvfGbbrUu2Csk3vjNt1qXbB85h6marKwCFOtN0h8imZv/Dw/+ZpMFN67pD5FMzf+Hh/8zSYKd3eLTorE/wBye7S1cfUAOxXCAAAAAAAAAAAAAAAAAAAAAA9HNGnycZV9iYH7iRyRxvRp8nGVfYmB+4kckeVuXfesT3p/OW/FhJsnGblrU22Ksk2TjNy1qbbFwU6ZY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gBCgAAAAAAAAAAAAAAAAAAAAAAAAAAAEnLPJUvTmVknLPJUvTmVl4muU02gefWnX5Xs1e0J9kHoK8+tOvyvZq9oT7IOxvFn0hje5+qHFj2hwQB3U1gAAAAAAAAAAAAAAAAAAAAAGltxVypmvV8J8VVqplXcVcqZr1fCfFVaqee+ffT2N1U9yluYWiBJvfGbbrUu2Csk3vjNt1qXbB8nh6lVWVgEKAAAAAAAAAAAAAAAAAAAAAAAAAAAAEnGekOA6FT4YqyTjPSHAdCp8MV0XnqlNSsAhTN+7T9H8s65X+CVk9rDdp+j+Wdcr/AASsnvQPMLoLC66u9LTxdcgD7JxgAAAAAAAAAAAAAAAAAAADkGjz0/yz7YwX38jj7kGjz0/yz7YwX38jW5b92xPdn8mYu9IAHlVviTlnkqXpzKyTlnkqXpzLjRPYmbwrAIUAAAAAAAAAAAAAAAAAAAAAAAAAAAAk3vjNt1qXbBWSb3xm261LtgrLq0wmLyAIUAAAAAAAAAAAAAAAAAAAAAAAAAAJOZuSpunKrJOZuSpunKvD1Qmq0qwCFAAAAAAAAAAAAAAAAAAAAAAAAAAAACTe+M23WpdsFZJvfGbbrUu2C8PUmqysAhTpPddfJNL7Vw/w1GK21N118k0vtXD/AA1GK3e/i66G/HV8mpjagB944gAAAAAAAAAAAAAAAAAAAAAHp5h/2FPoQ2P0fnh/2FPoQ2P0eTZu/QgSbJxm5a1NtirJNk4zctam2xVTplM3hWAQoAAAAAAAAAAAAAAAAAAAAAAAAAAABJzNyVN05VZJzNyVN05VZc6Y7fkmLyAIUDGmN3W+lPDY3EYanhrFGWlVnkljHCT7+9CMYef+cfh5X2lbmtg/c6n+o+5jxeeGao2xk/q/9OLfUtpDFvlfaVua2D9zqf6h5X2lbmtg/c6n+oz5O/DP/h/V/wCjfUtpDFvlfaVua2D9zqf6h5X2lbmtg/c6n+oeTvwz/wCH9X/o31LaQxb5X2lbmtg/c6n+oeV9pW5rYP3Op/qHk78M/wDh/V/6N9S2kMW+V9pW5rYP3Op/qHlfaVua2D9zqf6h5O/DP/h/V/6N9S2kMW+V9pW5rYP3Op/qHlfaVua2D9zqf6h5O/DP/h/V/wCjfUtpDFvlfaVua2D9zqf6h5X2lbmtg/c6n+oeTvwz/wCH9X/o31LaQxb5X2lbmtg/c6n+oeV9pW5rYP3Op/qHk78M/wDh/V/6N9S2kMW+V9pW5rYP3Op/qHlfaVua2D9zqf6h5O/DP/h/V/6N9S2kMW+V9pW5rYP3Op/qHlfaVua2D9zqf6h5O/DP/h/V/wCjfUtpDFvlfaVua2D9zqf6h5X2lbmtg/c6n+oeTvwz/wCH9X/o31LaQxb5X2lbmtg/c6n+oeV9pW5rYP3Op/qHk78M/wDh/V/6N9S2kMW+V9pW5rYP3Op/qNBbnvSRmHShk7HX7MkmDkxOHudTByQwtOMknAlpUp4b8Ixj59+eP9f9j83wrzQ8JeBuTTyrlOXLExHmnbPn7GacSmqdkO0AHy7kSb3xm261LtgrJN74zbdal2wVl1aYTF5AEKAAAAAAAAAAAAAAAAAAAAAAAAAAAASbJxm5a1NtirJNk4zctam2xVl16k02GPt2Z6f2X2PL9/VbBY+3Znp/ZfY8v39V9n4v+m6Pdq/JGNodAAO/WoAAAAAAAAAAAAAAAAAAAAAA7R3Mny3Zd/5Yz/KVm72ENzJ8t2Xf+WM/ylZu90d4yulsP/bjvVtrA0iTmbkqbpyqyTmbkqbpyvgMPVDkqtKsAhQ82c7+ml/9qYr72Z6TPNnO/ppf/amK+9mdpeLD/v8AKeqn85cGPaEUB3C1gAAAAAAAAAAAAAAAAAAAAAGttxf6J5h9o0/uoNFM67i/0TzD7Rp/dQaKecueXTnKOuO7Ddw9ECTe+M23WpdsFZJvfGbbrUu2D5zD1M1WVgEKdabpD5FMzf8Ah4f/ADNJgpvXdIfIpmb/AMPD/wCZpMFO7vFp0Vif7k92lq4+oAdiuEAAAAAAAAAAAAAAAAAAAAAB6OaNPk4yr7EwP3EjkjjejT5OMq+xMD9xI5I8rcu+9YnvT+ct+LCTZOM3LWptsVZJsnGblrU22Lgp0yxN4VgEKZO3afpBlnU6/wA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Mn7qDSHnnKukijbcuZruduws1soVY0cPiJpJIzxnqQjNvQ/r3oQ+p1F/LRpY+kK+fvcznm6/wDlVoex8P8AeVXSD0RzZ8H8jxfBHJ668KmZmmPPNMbfyaeJVOaXM/5aNLH0hXz97mP5aNLH0hXz97mcMH7n+F8h9TR/TH7IzTxcz/lo0sfSFfP3uY/lo0sfSFfP3uZwwP8AC+Q+po/pj9jNPFzP+WjSx9IV8/e5j+WjSx9IV8/e5nDA/wAL5D6mj+mP2M08XM/5aNLH0hXz97mP5aNLH0hXz97mcMD/AAvkPqaP6Y/YzTxcz/lo0sfSFfP3uY/lo0sfSFfP3uZwwP8AC+Q+po/pj9jNPFzP+WjSx9IV8/e5j+WjSx9IV8/e5nDA/wAL5D6mj+mP2M08XM/5aNLH0hXz97mP5aNLH0hXz97mcMD/AAvkPqaP6Y/YzTxcz/lo0sfSFfP3uY/lo0sfSFfP3uZwwP8AC+Q+po/pj9jNPFzP+WjSx9IV8/e5j+WjSx9IV8/e5nDA/wAL5D6mj+mP2M08XM/5aNLH0hXz97mP5aNLH0hXz97mcMD/AAvkPqaP6Y/YzTxcz/lo0sfSFfP3uY/lo0sfSFfP3uZwwP8AC+Q+po/pj9jNPFzP+WjSx9IV8/e5naO5u0j58zPpSwlrzDm663DBxwmIqRoV8TNNJGaEnmjGH9e8z27h3KHyw4PUsV8D8bnF4O5Hh+CeU10YVMTFFXnimOHUqiqc0edt8B50bqTmbkqbpyqyTmbkqbpyqy50x2/JMXkAQp5k3blTGaxU+KL5X1XblTGaxU+KL5XrDD0R1Pz5AFgAAAAAAAAAAAAAAAAAAAA2NuNfkzuvt2t/l6DHLY241+TO6+3a3+XoPh/GF0JV71P5uXB1O+gHQjbSb3xm261LtgrJN74zbdal2wVl1aYTF5AEKAAAAAAAAAAAAAAAAAAAAAAAAAAAASbJxm5a1NtirJNk4zctam2xVl16k02GPt2Z6f2X2PL9/VbBY+3Znp/ZfY8v39V9n4v+m6Pdq/JGNodAAO/WoAAAAAAAAAAAAAAAAAAAAAA7R3Mny3Zd/wCWM/ylZu9hDcyfLdl3/ljP8pWbvdHeMrpbD/2471bawNIk5m5Km6cqsk5m5Km6cr4DD1Q5KrSrAIUPNnO/ppf/AGpivvZnpM82c7+ml/8AamK+9mdpeLD/AL/Keqn85cGPaEUB3C1gAAAAAAAAAAAAAAAAAAAAAGttxf6J5h9o0/uoNFM67i/0TzD7Rp/dQaKecueXTnKOuO7Ddw9ECTe+M23WpdsFZJvfGbbrUu2D5zD1M1WVgEKdabpD5FMzf+Hh/wDM0mCm9d0h8imZv/Dw/wDmaTBTu7xadFYn+5PdpauPqAHYrhAAAAAAAAAAAAAAAAAAAAAAejmjT5OMq+xMD9xI5I43o0+TjKvsTA/cSOSPK3LvvWJ70/nLfiwk2TjNy1qbbFWSbJxm5a1Nti4KdMsTeFYBCmTt2n6QZZ1Ov8crODR+7T9IMs6nX+OVnB6L5l9Bcn6p70tPF1yAPqHGAAAAAAAAAAAAAAAAAAAAOwdAHyx5X1ub7ud187B0AfLHlfW5vu535vhno3lHuV92VU6ob/AeXm8JOWeSpenMrJOWeSpenMuNE9iZvCsAhQAAAAAAAAAAAAAAAAAAAAAAAAAAACTe+M23WpdsFZJvfGbbrUu2CsurTCYvIAhQAAAAAAAAAAAAAAAAAAAAAAAAAAACTZOM3LWptsVZJsnGblrU22KsuvUmmwAhQAAAAAAAAAAAAAAAAAAAAAAAAAAACTlnkqXpzKyTlnkqXpzKy8TXKabQPPrTr8r2avaE+yD0FefWnX5Xs1e0J9kHY3iz6Qxvc/VDix7Q4IA7qawAAAAAAAAAAAAAAAAAAAAADS24q5UzXq+E+Kq1UyruKuVM16vhPiqtVPPfPvp7G6qe5S3MLRAk3vjNt1qXbBWSb3xm261Ltg+Tw9SqrKwCFAAAAAAAAAAAAAAAAAAAAAAAAAAAACTjPSHAdCp8MVZJxnpDgOhU+GK6Lz1SmpWAQpm/dp+j+Wdcr/BKye1hu0/R/LOuV/glZPegeYXQWF11d6Wni65AH2TjAAAAAAAAAAAAAAAAAAAAHINHnp/ln2xgvv5HH3INHnp/ln2xgvv5Gty37tie7P5Mxd6QAPKrfEnLPJUvTmVknLPJUvTmXGiexM3hWAQoAAAAAAAAAAAAAAAAAAAAAAAAAAABJvfGbbrUu2Csk3vjNt1qXbBWXVphMXkAQoAAAAAAAAAAAAAAAAAAAAAAAAAASczclTdOVWSczclTdOVeHqhNVpVgEKAAAAAAAAAAAAAAAAAAAAAAAAAAAAEm98ZtutS7YKyTe+M23WpdsF4epNVlYBCnSe66+SaX2rh/hqMVtqbrr5JpfauH+GoxW738XXQ346vk1MbUAPvHEAAAAAAAAAAAAAAAAAAAAAA9PMP+wp9CGx+j88P+wp9CGx+jybN36ECTZOM3LWptsVZJsnGblrU22KqdMpm8KwCFMXbr/wCVWh7Hw/3lV0g7v3X/AMqtD2Ph/vKrpB6U5rdDcm9yGliapAH76AAAAAAAAAAAAAAAAAAAAB3DuUPlhwepYr4HTzuHcofLDg9SxXwPw+cvQ/Kfcq/JVGqG3wHmhvJOZuSpunKrJOZuSpunKrLnTHb8kxeQBCnmTduVMZrFT4ovlfVduVMZrFT4ovlesMPRHU/PkAWAAAAAAAAAAAAAAAAAAAADY241+TO6+3a3+XoMctjbjX5M7r7drf5eg+H8YXQlXvU/m5cHU76AdCNtJvfGbbrUu2Csk3vjNt1qXbBWXVphMXkAQoAAAAAAAAAAAAAAAAAAAAAAAAAAABJsnGblrU22Ksk2TjNy1qbbFWXXqTTYY+3Znp/ZfY8v39VsFj7dmen9l9jy/f1X2fi/6bo92r8kY2h0AA79agAAAAAAAAAAAAAAAAAAAAADtHcyfLdl3/ljP8pWbvYQ3Mny3Zd/5Yz/AClZu90d4yulsP8A2471bawNIk5m5Km6cqsk5m5Km6cr4DD1Q5KrSrAIUPNnO/ppf/amK+9mekzzZzv6aX/2pivvZnaXiw/7/Keqn85cGPaEUB3C1gAAAAAAAAAAAAAAAAAAAAAGttxf6J5h9o0/uoNFM67i/wBE8w+0af3UGinnLnl05yjrjuw3cPRAk3vjNt1qXbBWSb3xm261Ltg+cw9TNVlYBCnWm6Q+RTM3/h4f/M0mCm9d0h8imZv/AA8P/maTBTu7xadFYn+5PdpauPqAHYrhAAAAAAAAAAAAAAAAAAAAAAejmjT5OMq+xMD9xI5I43o0+TjKvsTA/cSOSPK3LvvWJ70/nLfiwk2TjNy1qbbFWSbJxm5a1Nti4KdMsTeFYBCmTt2n6QZZ1Ov8crODR+7T9IMs6nX+OVnB6L5l9Bcn6p70tPF1yAPqHGAAAAAAAAAAAAAAAAAAAAOwdAHyx5X1ub7ud187B0AfLHlfW5vu535vhno3lHuV92VU6ob/AAHl5vCTlnkqXpzKyTlnkqXpzLjRPYmbwrAIUAAAAAAAAAAAAAAAAAAAAAAAAAAAAk3vjNt1qXbBWSb3xm261LtgrLq0wmLyAIUAAAAAAAAAAAAAAAAAAAAAAAAAAAAk2TjNy1qbbFWSbJxm5a1NtirLr1JpsAIUAAAAAAAAAAAAAAAAAAAAAAAAAAAAk5Z5Kl6cysk5Z5Kl6cysvE1ymm0Dz606/K9mr2hPsg9BXn1p1+V7NXtCfZB2N4s+kMb3P1Q4se0OCAO6msAAAAAAAAAAAAAAAAAAAAAA0tuKuVM16vhPiqtVMq7irlTNer4T4qrVTz3z76exuqnuUtzC0QJN74zbdal2wVkm98ZtutS7YPk8PUqqysAhQAAAAAAAAAAAAAAAAAAAAAAAAAAAAk4z0hwHQqfDFWScZ6Q4DoVPhiui89UpqVgEKZv3afo/lnXK/wAErJ7WG7T9H8s65X+CVk96B5hdBYXXV3paeLrkAfZOMAAAAAAAAAAAAAAAAAAAAcg0een+WfbGC+/kcfcg0een+WfbGC+/ka3Lfu2J7s/kzF3pAA8qt8Scs8lS9OZWScs8lS9OZcaJ7EzeFYBCgAAAAAAAAAAAAAAAAAAAAAAAAAAAEm98ZtutS7YKyTe+M23WpdsFZdWmExeQBCgAAAAAAAAAAAAAAAAAAAAAAAAABJzNyVN05VZJzNyVN05V4eqE1WlWAQoAAAAAAAAAAAAAAAAAAAAAAAAAAAASb3xm261LtgrJN74zbdal2wXh6k1WVgEKdJ7rr5JpfauH+GoxW2puuvkml9q4f4ajFbvfxddDfjq+TUxtQA+8cQAAAAAAAAAAAAAAAAAAAAAD08w/7Cn0IbH6Pzw/7Cn0IbH6PJs3foQJNk4zctam2xVkmycZuWtTbYqp0ymbwrAIUxduv/lVoex8P95VdIO791/8qtD2Ph/vKrpB6U5rdDcm9yGliapAH76AAAAAAAAAAAAAAAAAAAAB3DuUPlhwepYr4HTzuHcofLDg9SxXwPw+cvQ/Kfcq/JVGqG3wHmhvJOZuSpunKrJOZuSpunKrLnTHb8kxeQBCnmTduVMZrFT4ovlfVduVMZrFT4ovlesMPRHU/PkAWAAAAAAAAAAAAAAAAAAAADY241+TO6+3a3+XoMctjbjX5M7r7drf5eg+H8YXQlXvU/m5cHU76AdCNtJvfGbbrUu2Csk3vjNt1qXbBWXVphMXkAQoAAAAAAAAAAAAAAAAAAAAAAAAAAABJsnGblrU22Ksk2TjNy1qbbFWXXqTTYY+3Znp/ZfY8v39VsFj7dmen9l9jy/f1X2fi/6bo92r8kY2h0AA79agAAAAAAAAAAAAAAAAAAAAADtHcyfLdl3/AJYz/KVm72ENzJ8t2Xf+WM/ylZu90d4yulsP/bjvVtrA0iTmbkqbpyqyTmbkqbpyvgMPVDkqtKsAhQ82c7+ml/8AamK+9mekzzZzv6aX/wBqYr72Z2l4sP8Av8p6qfzlwY9oRQHcLWAAAAAAAAAAAAAAAAAAAAAAa23F/onmH2jT+6g0UzruL/RPMPtGn91Bop5y55dOco647sN3D0QJN74zbdal2wVkm98ZtutS7YPnMPUzVZWAQp1pukPkUzN/4eH/AMzSYKb13SHyKZm/8PD/AOZpMFO7vFp0Vif7k92lq4+oAdiuEAAAAAAAAAAAAAAAAAAAAAB6OaNPk4yr7EwP3EjkjjejT5OMq+xMD9xI5I8rcu+9YnvT+ct+LCTZOM3LWptsVZJsnGblrU22Lgp0yxN4VgEKZO3afpBlnU6/xys4NH7tP0gyzqdf45WcHovmX0FyfqnvS08XXIA+ocYAAAAAAAAAAAAAAAAAAAA7B0AfLHlfW5vu53XzsHQB8seV9bm+7nfm+GejeUe5X3ZVTqhv8B5ebwk5Z5Kl6cysk5Z5Kl6cy40T2Jm8KwCFAAAAAAAAAAAAAAAAAAAAAAAAAAAAJN74zbdal2wVkm98ZtutS7YKy6tMJi8gCFAAAAAAAAAAAAAAAAAAAAAAAAAAAAJNk4zctam2xVkmycZuWtTbYqy69SabACFAAAAAAAAAAAAAAAAAAAAAAAAAAAA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AHUumPSrfLLfLToj0a4ejXz3minGfCVcVvS4a3Yben4eKnjNCMJ5oQpVYyyQhN/QjGMJv0adTMRtHbQztpCvG6G0E2qnpAuGfrbpBsGGqSUbtgsVZ6FtqYenPVpyy1KU1GO/NNGMY09+PChLGpCPc54b8ZO/bNd7dmC0YG/WjEd3wNyw1LF4WrwJpe6UaksJpJuDNCEYb8sYR3owhH+2BMbPOxtfYk5m5Km6cqsk5m5Km6cqsPVDFVpVgEKAAAAAAAAAAAAAAAAAAAAAAAAAAAAEm98ZtutS7YKyTe+M23WpdsF4epNVlYBCnSe66+SaX2rh/hqMVtqbrr5JpfauH+GoxW738XXQ346vk1MbUAPvHEAAAAAAAAAAAAAAAAAAAAAA9PMP8AsKfQhsfo/PD/ALCn0IbH6PJs3foQJNk4zctam2xVkmycZuWtTbYqp0ymbwrAIUxduv8A5VaHsfD/AHlV0g7v3X/yq0PY+H+8qukHpTmt0Nyb3IaWJqkAfvoAAAAAAAAAAAAAAAAAAAAHcO5Q+WHB6livgdPO4dyh8sOD1LFfA/D5y9D8p9yr8lUaobfAeaG8k5m5Km6cqsk5m5Km6cqsudMdvyTF5AEKeZN25UxmsVPii+V9V25UxmsVPii+V6ww9EdT8+QBYAAAAAAAAAAAAAAAAAAAANjbjX5M7r7drf5egxy2NuNfkzuvt2t/l6D4fxhdCVe9T+blwdTvoB0I20m98ZtutS7YKyTe+M23WpdsFZdWmExeQHEdKmfo6M8mYrN0LVC497VKVPvfu/ceFw54S7/C4M29vb+/+pfJuT4nK8anAwY21VTERHGZtfzMzOyNsuXDLvlsz/RpD+Mf+weWzP8ARpD+Mf8AsPp/sL4f9R/fR/yRvaOLUQy75bM/0aQ/jH/sHlsz/RpD+Mf+wfYXw/6j++j/AJG9o4tRDLvlsz/RpD+Mf+weWzP9GkP4x/7B9hfD/qP76P8Akb2ji1EMu+WzP9GkP4x/7B5bM/0aQ/jH/sH2F8P+o/vo/wCRvaOLUQy75bM/0aQ/jH/sHlsz/RpD+Mf+wfYXw/6j++j/AJG9o4tRDLvlsz/RpD+Mf+weWzP9GkP4x/7B9hfD/qP76P8Akb2ji1EMu+WzP9GkP4x/7B5bM/0aQ/jH/sH2F8P+o/vo/wCRvaOLUQy75bM/0aQ/jH/sHlsz/RpD+Mf+wfYXw/6j++j/AJG9o4tRDLvlsz/RpD+Mf+weWzP9GkP4x/7B9hfD/qP76P8Akb2ji1EMu+WzP9GkP4x/7B5bM/0aQ/jH/sH2F8P+o/vo/wCRvaOLUQy75bM/0aQ/jH/sHlsz/RpD+Mf+wfYXw/6j++j/AJG9o4tRDLvlsz/RpD+Mf+weWzP9GkP4x/7B9hfD/qP76P8Akb2ji1EMu+WzP9GkP4x/7DTFqx3hO14O5dy7n33h6dfgb+/weFLCO9v/ANe9vvyvCngHwh4Fimrl2Hlirbs89M7dl7TPFVNdNVn1APx1JNk4zctam2xVkmycZuWtTbYqy69SabDH27M9P7L7Hl+/qtgsfbsz0/svseX7+q+z8X/TdHu1fkjG0OgAHfrUAAAAAAAAAAAAAAAAAAAAAAdo7mT5bsu/8sZ/lKzd7CG5k+W7Lv8Ayxn+UrN3ujvGV0th/wC3HerbWBpEnM3JU3TlVknM3JU3TlfAYeqHJVaVYBCh5s539NL/AO1MV97M9Jnmznf00v8A7UxX3sztLxYf9/lPVT+cuDHtCKA7hawAAAAAAAAAAAAAAAAAAAAADW24v9E8w+0af3UGimddxf6J5h9o0/uoNFPOXPLpzlHXHdhu4eiBJvfGbbrUu2Csk3vjNt1qXbB85h6marKwCFOtN0h8imZv/Dw/+ZpMFN67pD5FMzf+Hh/8zSYKd3eLTorE/wBye7S1cfUAOxXCAAAAAAAAAAAAAAAAAAAAAA9HNGnycZV9iYH7iRyRxvRp8nGVfYmB+4kckeVuXfesT3p/OW/FhJsnGblrU22Ksk2TjNy1qbbFwU6ZYm8KwCFMnbtP0gyzqdf45WcGj92n6QZZ1Ov8crOD0XzL6C5P1T3paeLrkAfUOMAAAAAAAAAAAAAAAAAAAAdg6APljyvrc33c7r52DoA+WPK+tzfdzvzfDPRvKPcr7sqp1Q3+A8vN4Scs8lS9OZWScs8lS9OZcaJ7EzeFYBCgAAAAAAAAAAAAAAAAAAAAAAAAAAAEm98ZtutS7YKyTe+M23WpdsFZdWmExeQBCgAAAAAAAAAAAAAAAAAAAAAAAAAAAEmycZuWtTbYqyTZOM3LWptsVZdepNNhwzSNpayjot8H+NVTFy+E+69w73od0/Z8Dhb/AJ4b37SX/wC7mbL+7Z/Vkz/8o/8A8M/a5s+DsHwt4UwuR8o25Ks23Z5p81Mz+cMV1TTTthznytNEXOLt+5R7TytNEXOLt+5R7WJh2z5OfA/Gv+qP2a++qbZ8rTRFzi7fuUe08rTRFzi7fuUe1iYPJz4H41/1R+xvqm2fK00Rc4u37lHtPK00Rc4u37lHtYmDyc+B+Nf9Ufsb6ptnytNEXOLt+5R7TytNEXOLt+5R7WJg8nPgfjX/AFR+xvqm2fK00Rc4u37lHtPK00Rc4u37lHtYmDyc+B+Nf9Ufsb6ptnytNEXOLt+5R7TytNEXOLt+5R7WJg8nPgfjX/VH7G+qbZ8rTRFzi7fuUe08rTRFzi7fuUe1iYPJz4H41/1R+xvqm2fK00Rc4u37lHtPK00Rc4u37lHtYmDyc+B+Nf8AVH7G+qbZ8rTRFzi7fuUe08rTRFzi7fuUe1iYPJz4H41/1R+xvqm2fK00Rc4u37lHtPK00Rc4u37lHtYmDyc+B+Nf9Ufsb6ptnytNEXOLt+5R7TytNEXOLt+5R7WJg8nPgfjX/VH7G+qbZ8rTRFzi7fuUe08rTRFzi7fuUe1iYPJz4H41/wBUfsb6puiwbpnRjmS94HL9rq3SbF3HESYajCfCcGXhzzQhDfjv+aHndsPPDQ58q2Uva+G+8g9D3XfPPwDyXwDynDwuSbdlVO2ds7f47OEOfCrmuNsgD41yJOWeSpenMrJOWeSpenMrLxNcpptA8+tOvyvZq9oT7IPQV59adflezV7Qn2QdjeLPpDG9z9UOLHtDggDuprAAAAAAAAAAAAAAAAAAAAAANLbirlTNer4T4qrVTKu4q5UzXq+E+Kq1U898++nsbqp7lLcwtECTe+M23WpdsFZJvfGbbrUu2D5PD1KqsrAIUAAAAAAAAAAAAAAAAAAAAAAAAAAAAJOM9IcB0KnwxVknGekOA6FT4YrovPVKalYBCmb92n6P5Z1yv8ErJ7WG7T9H8s65X+CVk96B5hdBYXXV3paeLrkAfZOMAAAAAAAAAAAAAAAAAAAAcg0een+WfbGC+/kcfcg0een+WfbGC+/ka3Lfu2J7s/kzF3pAA8qt8Scs8lS9OZWScs8lS9OZcaJ7EzeFYBCgAAAAAAAAAAAAAAAAAAAAAAAAAAAEm98ZtutS7YKyTe+M23WpdsFZdWmExeQBCgAAAAAAAAAAAAAAAAAAAAABnDKv/ae7izl4S/2vwRlul4P7v/Od58Kngt/uPC3+57/dq2/wd79rU+dHf0ezVpLxdLQRujbdpluUtafLGdMFGzXjEQoz1psDWkkpwlmlhLCEJZYwo0Jt6MZ55oSYngyxjCWC6P4wxLuXTH8kWeP+m7n/AJWo4fuSP93vKn/rv89XTdN2mHLl6yXidHmjC723Nuac5U6lnwOCteIp4uWSnUl4NerVmpzwlpSy0pp4wmmjvQjvTRhGSWpGXsjRZkqlo70d5fyXJToy1LZgpKeJjRqTz058TN+nXnljP+lwZqs1SaG/CG9CbehCEN6EFqdh/FypJzNyVN05VZ0huw7pebLodnudivePteKo3PDfzuCxE1GeaWPCljLGaWMI8Hzwjvb/AOuEGKNUFVnd46F8mjOf+JbSL/Eav+oeTRnP/EtpF/iNX/UNkcTbLvXEzzU8NVqSR3ppZJowj/3wgxP5WOl/n1s/cZe13HNuZs5TQjLNulNIsYRhvRhG4VfPD3ji/kK2T6T777iT8T6Xm94T8GeDYxP8QwIxc2zZ5o82zbtvx2x8EVxVVZwTysdL/PrZ+4y9p5WOl/n1s/cZe1zvyFbJ9J999xJ+I8hWyfSfffcSfifSfafm3/L4+FP7OPJicXBPKx0v8+tn7jL2nlY6X+fWz9xl7XO/IVsn0n333En4jyFbJ9J999xJ+I+0/Nv+Xx8Kf2MmJxcE8rHS/wA+tn7jL2nlY6X+fWz9xl7XO/IVsn0n333En4jyFbJ9J999xJ+I+0/Nv+Xx8Kf2MmJxcE8rHS/z62fuMvaeVjpf59bP3GXtc78hWyfSfffcSfiPIVsn0n333En4j7T82/5fHwp/YyYnFwTysdL/AD62fuMvaeVjpf59bP3GXtc78hWyfSfffcSfiPIVsn0n333En4j7T82/5fHwp/YyYnFwTysdL/PrZ+4y9p5WOl/n1s/cZe1zvyFbJ9J999xJ+I8hWyfSfffcSfiPtPzb/l8fCn9jJicXBPKx0v8APrZ+4y9p5WOl/n1s/cZe1zvyFbJ9J999xJ+I8hWyfSfffcSfiPtPzb/l8fCn9jJicXBPKx0v8+tn7jL2nlY6X+fWz9xl7XO/IVsn0n333En4jyFbJ9J999xJ+I+0/Nv+Xx8Kf2MmJxcE8rHS/wA+tn7jL2nlY6X+fWz9xl7XO/IVsn0n333En4jyFbJ9J999xJ+I+0/Nv+Xx8Kf2MmJxcE8rHS/z62fuMvaeVjpf59bP3GXtc78hWyfSfffcSfiPIVsn0n333En4j7T82/5fHwp/YyYnFwTysdL/AD62fuMvaeVjpf59bP3GXtc78hWyfSfffcSfiPIVsn0n333En4j7T82/5fHwp/YyYnFwTysdL/PrZ+4y9p5WOl/n1s/cZe1zvyFbJ9J999xJ+I8hWyfSfffcSfiPtPzb/l8fCn9jJicXbOgDPOYNIWQfGLMtelVxk2OrUd+lShTlhJLCXehCEP8AnH63ZLPFo3Jt5y/hPB9h0/Z4tuF4UZ+4YTEz0afCj+uPBlnhDfjvfrfb5NGc/wDEtpF/iNX/AFHwXhDFwOU8qxMbk9OSiZmYp4Rwc0bYjZLvpJvfGbbrUu2DpvyaM5/4ltIv8Rq/6jrrSvoxz3kK95GtlDT5nzHQzRf6FpnnrXOtCOHlnnkl7pJvVPPNDhf/AGa1ERFVyrbMNfjoXyaM5/4ltIv8Rq/6h5NGc/8AEtpF/iNX/URsjiztl9266+SaX2rh/hqMVtc3fcmXnMGE7wv2n7PFywvDhU7hjMTPWp8KH6puDPPGG/Dfj5/+9E8hWyfSfffcSfidh82OefJvAPIf+kxMOapzTO2PbscNeHNc7WYRp7yFbJ9J999xJ+I8hWyfSfffcSfifReUzkfqavjC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p7D/sKfQhsfo6FhuZ85QhCEN0rpFhCH6oeEav+oeTRnP8AxLaRf4jV/wBR03MUzN2z53fSTZOM3LWptsXTfk0Zz/xLaRf4jV/1HXWijRjnvPt7zzbK+nzPmBhle/17TJPRudaMcRLJPPL3SffqeaaPB/8AuzERsnzsTt2tfjoXyaM5/wCJbSL/ABGr/qHk0Zz/AMS2kX+I1f8AUTsjiztl1Ruv/lVoex8P95VdINWXjcZeMOLhj7/pozXc8TCSFOFbGR7tUhJDfjCXhTzxjveePm/74vh8hWyfSfffcSfidp+COf8AyXwbyHC5JXhVTNERG3bDgqwpqnazCNPeQrZPpPvvuJPxHkK2T6T777iT8T9Lymcj9TV8YT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dw7lD5YcHqWK+Bz3yFbJ9J999xJ+J9tp3F1Ow4yFxsWmXNVuxcssZYV8J/M1IQj+uHClmhHei/P8K+MHknhDkWLyWnCqia6ZjbtjzbYZpwpidrSo6F8mjOf+JbSL/Eav8AqHk0Zz/xLaRf4jV/1HVWyOLY2y7kzNyVN05VZkDT3oxz3op0fVs3YbT5ny6T08VRod74i51pZIwnjGG/vwqR88N52L5NGc/8S2kX+I1f9RUxGWI2sRt2u+h0L5NGc/8AEtpF/iNX/UPJozn/AIltIv8AEav+onZHFnbLId25UxmsVPii+VqCfcL2apPNUqaUb/NNNGMZpo0ZIxjH+2P6T+fIVsn0n333En4ncdPjL5HTTEbmr4w1tzUzCNPeQrZPpPvvuJPxHkK2T6T777iT8Sv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tjbjX5M7r7drf5eg4v5Ctk+k+++4k/Es2bckXXLmGnwWXtPedrXh6lSNWejgsRNQkmnjCEIzRlknhCMd6EIb/wD3Qfgc5eenJvDvIJ5Hh4c0zMxO2Zj+C6MOaJ2tEjoXyaM5/wCJbSL/ABGr/qHk0Zz/AMS2kX+I1f8AUdc7I4ubbLuS98ZtutS7YKzIGlfRjnvIV7yNbKGnzPmOhmi/0LTPPWudaEcPLPPJL3STeqeeaHC/+zsXyaM5/wCJbSL/ABGr/qLmI2R52I27Zd9Oo91P8jN01nC/fSoPk0Zz/wAS2kX+I1f9R8l13KF9vuCntt73QOerhhKkYRmoYrFT1ac0YR34RjLNUjCO9HztzwZyqjkHLcLlVXniiqKtnHZO0q2zGxkQae8hWyfSfffcSfiPIVsn0n333En4na3lM5H6mr4w19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F6WZV9GLPqGH+7lZx8hWyfSfffcSficmpbmPN1ClJQobpHSHTp05YSSSSY+rCWWWEN6EIQhU80IPkOdvOjA5x0YVOFRNOSZv577OHU5MOiaHfg6F8mjOf+JbSL/Eav8AqHk0Zz/xLaRf4jV/1HxOyOLl2y7ksnGblrU22KsyBoo0Y57z7e882yvp8z5gYZXv9e0yT0bnWjHESyTzy90n36nmmjwf/u7F8mjOf+JbSL/Eav8AqKriJm7EbYh30x9uzPT+y+x5fv6rsfyaM5/4ltIv8Rq/6iPetxtUzHiJMXmHTXm26V6cnc5KuNn7vPLJvxjwYRnnjGEN+MY73/fF+7zb8LYXgPl9PLMSJqiImNke2E1xNUbGURp7yFbJ9J999xJ+I8hWyfSfffcSfidjeUzkfqavjDh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nWW5k+W7Lv8Ayxn+UrN3s0WzcVYeyY6nc7NphzRgMZR3+54jCwhSqyb8Iyx3ppZoRhvwjGEfP+qMV3yaM5/4ltIv8Rq/6j4DnV4cwecHLKeVYVM0xFMU7J9kzPzc2HTNEbHfSTmbkqbpyum/Jozn/iW0i/xGr/qOutPejHPeinR9WzdhtPmfLpPTxVGh3viLnWlkjCeMYb+/CpHzw3nzdERFUTtVVtmGvx0L5NGc/wDEtpF/iNX/AFDyaM5/4ltIv8Rq/wConZHFnbLvp5s539NL/wC1MV97M1Z5NGc/8S2kX+I1f9RxuvuHLViq1TE4nSrmGrWqzRnqVJ6Us0080Y78YxjGbfjGMf6313NPnFg83cTFrxaZqzxEeb2bf3ceJRNbLo095Ctk+k+++4k/EeQrZPpPvvuJPxPt/KZyP1NXxhx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SxuL/RPMPtGn91BopnSy7kS45bpVMPl3TvnS10q03DqSYKvNQlnm3t7fjCSeG/He/rUfJozn/iW0i/xGr/qOsPDnL8Pwt4QxeWURliuYnZPVEOemJpjY76Sb3xm261Ltg6b8mjOf+JbSL/Eav+o660r6Mc95CveRrZQ0+Z8x0M0X+haZ561zrQjh5Z55Je6Sb1TzzQ4X/wBn5lERFV2atsw1+OhfJozn/iW0i/xGr/qHk0Zz/wAS2kX+I1f9RGyOLO2XL90h8imZv/Dw/wDmaTBTXty3KuYbzgqttvG6Fz5jsHXhCFXD4nFz1ac+9GEYcKWapGEd6MIR8/8AXCCB5Ctk+k+++4k/E++5q87+T83uR18mxcOapmqatsdUR8nFiYc1ztZhGnvIVsn0n333En4jyFbJ9J999xJ+J9P5TOR+pq+MOP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d/aNPk4yr7EwP3EjkjoHDbl/NWCw1LB4PdHaQaGHoSS0qVKljqkslOSWG9LLLLCpvQhCEIQhCD9PJozn/AIltIv8AEav+o6g5RXTjY1WJE3mZ+MtiNsQ76SbJxm5a1Nti6b8mjOf+JbSL/Eav+o660UaMc959veebZX0+Z8wMMr3+vaZJ6NzrRjiJZJ55e6T79TzTR4P/AN3HERsnzk7drX46F8mjOf8AiW0i/wARq/6h5NGc/wDEtpF/iNX/AFE7I4s7ZcI3afpBlnU6/wAcrODWF63HWIzLUpVsxab833WpQljLSmxtSNeMkI/rhLGeeO9D/km+QrZPpPvvuJPxOzvAXPvkvgjwfhcirwpqmjb54mP4zM/NwV4U1VbWYRp7yFbJ9J999xJ+I8hWyfSfffcSfifr+UzkfqavjCd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LsHQB8seV9bm+7ndu+QrZPpPvvuJPxPot+4mwdpxlK42rS7mXBYuhHhUq+HlhTqU4729vyzSzQjCPn/qavLvGLyTlfJcTk9ODVE10zF4/jEwzGDMTtaaHQvk0Zz/xLaRf4jV/1DyaM5/4ltIv8Rq/6jqTZHFsbZd9JOWeSpenM6b8mjOf+JbSL/Eav+o660CaMc96VtH1HN2J0+Z8tc9TFVqHe+HudaaSEJIwhv78akPPHfXERlnzsefa1+OhfJozn/iW0i/xGr/qHk0Zz/wAS2kX+I1f9RGyOLO2XXOfN0zpTy9nfMFht2Mt0MJbrnisLQhPg5ZpoU5Ks0su/H+uO9CHnQvKx0v8APrZ+4y9rsHF7iC3Y/FVsdjtLGY8TicRUmq1q1anLPPUnmjvzTTTRm34xjGO/GMX4+QrZPpPvvuJPxOxMDnJzdw8KmivkETMRETOynzzxs4ZoxOLgnlY6X+fWz9xl7TysdL/PrZ+4y9rnfkK2T6T777iT8R5Ctk+k+++4k/E5ftPzb/l8fCn9mMmJxcE8rHS/z62fuMvaeVjpf59bP3GXtc78hWyfSfffcSfiPIVsn0n333En4j7T82/5fHwp/YyYnFwTysdL/PrZ+4y9p5WOl/n1s/cZe1zvyFbJ9J999xJ+I8hWyfSfffcSfiPtPzb/AJfHwp/YyYnFwTysdL/PrZ+4y9p5WOl/n1s/cZe1zvyFbJ9J999xJ+I8hWyfSfffcSfiPtPzb/l8fCn9jJicXBPKx0v8+tn7jL2nlY6X+fWz9xl7XO/IVsn0n333En4jyFbJ9J999xJ+I+0/Nv8Al8fCn9jJicXBPKx0v8+tn7jL2nlY6X+fWz9xl7XO/IVsn0n333En4jyFbJ9J999xJ+I+0/Nv+Xx8Kf2MmJxcE8rHS/z62fuMvaeVjpf59bP3GXtc78hWyfSfffcSfiPIVsn0n333En4j7T82/wCXx8Kf2MmJxcE8rHS/z62fuMvaeVjpf59bP3GXtc78hWyfSfffcSfiPIVsn0n333En4j7T82/5fHwp/YyYnFwTysdL/PrZ+4y9p5WOl/n1s/cZe1zvyFbJ9J999xJ+I8hWyfSfffcSfiPtPzb/AJfHwp/YyYnFwTysdL/PrZ+4y9p5WOl/n1s/cZe1zvyFbJ9J999xJ+I8hWyfSfffcSfiPtPzb/l8fCn9jJicXBPKx0v8+tn7jL2nlY6X+fWz9xl7XO/IVsn0n333En4jyFbJ9J999xJ+I+0/Nv8Al8fCn9jJicXBPKx0v8+tn7jL2u8tzXpUzdpPw+YKua8RhqkbdPhpaHcaEKcIQnhU4W/vfr/owcI8hWyfSfffcSfiVbJuQMblqWtLlzTpnK1QxEZY1oYKrGhCpGXf3uFwJ4b+9vx3t/8Ati/M8MeHfAnLeR14HI+SRh4k7NlWyPNsmJm3GPMqmmuJ2zLRo6F8mjOf+JbSL/Eav+oeTRnP/EtpF/iNX/UfE7I4uXbLuS98ZtutS7YKzIGlfRjnvIV7yNbKGnzPmOhmi/0LTPPWudaEcPLPPJL3STeqeeaHC/8As7F8mjOf+JbSL/Eav+ouYjZHnYjbtl304rpSv9yyto+vuYrPVlp4234WNejNPJCaXhQjD9cI/rg6v8mjOf8AiW0i/wARq/6j8MfuWcy3TB1bfc90Tn7F4WvLwKtCvjKlSnUl/smlmqRhGH/NycmrwsLHoxMSM1MTEzHGInzx2k7Zh1H5WOl/n1s/cZe08rHS/wA+tn7jL2ud+QrZPpPvvuJPxHkK2T6T777iT8TsL7T82/5fHwp/Zw5MTi4J5WOl/n1s/cZe08rHS/z62fuMva535Ctk+k+++4k/EeQrZPpPvvuJPxH2n5t/y+PhT+xkxOLgnlY6X+fWz9xl7TysdL/PrZ+4y9rnfkK2T6T777iT8R5Ctk+k+++4k/Efafm3/L4+FP7GTE4uCeVjpf59bP3GXtPKx0v8+tn7jL2ud+QrZPpPvvuJPxHkK2T6T777iT8R9p+bf8vj4U/sZMTi4J5WOl/n1s/cZe08rHS/z62fuMva535Ctk+k+++4k/EeQrZPpPvvuJPxH2n5t/y+PhT+xkxOLgnlY6X+fWz9xl7TysdL/PrZ+4y9rnfkK2T6T777iT8R5Ctk+k+++4k/Efafm3/L4+FP7GTE4uCeVjpf59bP3GXtPKx0v8+tn7jL2ud+QrZPpPvvuJPxHkK2T6T777iT8R9p+bf8vj4U/sZMTi4J5WOl/n1s/cZe08rHS/z62fuMva535Ctk+k+++4k/EeQrZPpPvvuJPxH2n5t/y+PhT+xkxOLgnlY6X+fWz9xl7TysdL/PrZ+4y9rnfkK2T6T777iT8R5Ctk+k+++4k/Efafm3/L4+FP7GTE4uCeVjpf59bP3GXtPKx0v8+tn7jL2ud+QrZPpPvvuJPxHkK2T6T777iT8R9p+bf8vj4U/sZMTi4J5WOl/n1s/cZe08rHS/z62fuMva535Ctk+k+++4k/EeQrZPpPvvuJPxH2n5t/y+PhT+xkxOLgnlY6X+fWz9xl7TysdL/PrZ+4y9rnfkK2T6T777iT8R5Ctk+k+++4k/Efafm3/L4+FP7GTE4uCeVjpf59bP3GXta40a3y4ZmyDYcwXapLPjLhgaeIrTSSwlljPNDfjvQh+qDoLyFbJ9J999xJ+JyLBblrM1twlLAW7dFZ/wuFw8kKdKhQxtSSnTlh+qWWWFTehD/ug/B8P+FvBPhHBoo5ByaMKqJ2zOyPPGy3mXRTVTPnaAHQvk0Zz/AMS2kX+I1f8AUPJozn/iW0i/xGr/AKj5TZHFybZdyWTjNy1qbbFWZA0UaMc959veebZX0+Z8wMMr3+vaZJ6NzrRjiJZJ55e6T79TzTR4P/3di+TRnP8AxLaRf4jV/wBRVcRM3YjbEO+mX92z+rJn/wCUf/4ZybyaM5/4ltIv8Rq/6iXe9x9jMzdx8ZNOWcbr3twu49/VY1+58Le4XB4c8d7f4Mu/vfr3of2P1+b/AISw/A3hHD5biRminb5o9tMx82K4mqnYyaNPeQrZPpPvvuJPxHkK2T6T777iT8Tszymcj9TV8YcG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6S0OfKtlL2vhvvIPQ9mPB7iHAW7F0cfb9LWY8LicPPCpSrUZJZKlOeHnhNLNCbfhGH9sHIvJozn/iW0i/xGr/qPhedfODB5xcow8bCpmnLGzz9e1y4dM0Rsd9DoXyaM5/4ltIv8Rq/6h5NGc/8AEtpF/iNX/UfKbI4uTbLuTLPJUvTmVmQNAmjHPelbR9RzdidPmfLXPUxVah3vh7nWmkhCSMIb+/GpDzx33Yvk0Zz/AMS2kX+I1f8AUXXETVPnYjbEO+nn1p1+V7NXtCfZBovyaM5/4ltIv8Rq/wCo4/j9xJgrpjKtwuelzMuLxVebh1a9eWFSpUm/tmmmmjGMf+b6bmp4eweb3Ka8fFpmqKqdnm64n5IxKZrjYyyNPeQrZPpPvvuJPxHkK2T6T777iT8T7zymcj9TV8YcW5qZhGnvIVsn0n333En4jyFbJ9J999xJ+I8pnI/U1fGDc1MwjT3kK2T6T777iT8R5Ctk+k+++4k/EeUzkfqavjB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+fcVcqZr1fCfFVaqZwsm48xOWpqs+XNOGcLVNXhCFWOCqRoRqQhv70JuBPDf3t+P6/7VXyaM5/4ltIv8Rq/wCo615w+E8Pw14Rr5bhxlirZ5p9kRHyc9ETTGx30k3vjNt1qXbB035NGc/8S2kX+I1f9R11pX0Y57yFe8jWyhp8z5joZov9C0zz1rnWhHDyzzyS90k3qnnmhwv/ALPx6IiKrs1bZhr8dC+TRnP/ABLaRf4jV/1DyaM5/wCJbSL/ABGr/qI2RxZ2y7cz7d8bl/JGYL7bppZcXbrZisVQjPLwpYVKdKaaXfh/XDfhDzMgeVjpf59bP3GXtdvYvcu5px+FrYHHbozSBicNiKc1KtRq46pPJUkmhvTSzSxqb0YRhGMIwi455Ctk+k+++4k/E+q5v+FvBXg3Cro5fyeMWZnbE7I80cPO464qqs4J5WOl/n1s/cZe08rHS/z62fuMva535Ctk+k+++4k/EeQrZPpPvvuJPxP3/tPzb/l8fCn9kZMTi4J5WOl/n1s/cZe08rHS/wA+tn7jL2ud+QrZPpPvvuJPxHkK2T6T777iT8R9p+bf8vj4U/sZMTi4J5WOl/n1s/cZe08rHS/z62fuMva535Ctk+k+++4k/EeQrZPpPvvuJPxH2n5t/wAvj4U/sZMTi4J5WOl/n1s/cZe08rHS/wA+tn7jL2ud+QrZPpPvvuJPxHkK2T6T777iT8R9p+bf8vj4U/sZMTi4J5WOl/n1s/cZe08rHS/z62fuMva535Ctk+k+++4k/EeQrZPpPvvuJPxH2n5t/wAvj4U/sZMTi4J5WOl/n1s/cZe08rHS/wA+tn7jL2ud+QrZPpPvvuJPxHkK2T6T777iT8R9p+bf8vj4U/sZMTi4J5WOl/n1s/cZe08rHS/z62fuMva535Ctk+k+++4k/EeQrZPpPvvuJPxH2n5t/wAvj4U/sZMTi4J5WOl/n1s/cZe08rHS/wA+tn7jL2ud+QrZPpPvvuJPxHkK2T6T777iT8R9p+bf8vj4U/sZMTi4J5WOl/n1s/cZe08rHS/z62fuMva535Ctk+k+++4k/EeQrZPpPvvuJPxH2n5t/wAvj4U/sZMTi4J5WOl/n1s/cZe08rHS/wA+tn7jL2ud+QrZPpPvvuJPxHkK2T6T777iT8R9p+bf8vj4U/sZMTi4J5WOl/n1s/cZe08rHS/z62fuMva535Ctk+k+++4k/EeQrZPpPvvuJPxH2n5t/wAvj4U/sZMTi4J5WOl/n1s/cZe08rHS/wA+tn7jL2ud+QrZPpPvvuJPxHkK2T6T777iT8R9p+bf8vj4U/sZMTi7y0RZluucNHFkzLe6slTHY+lPUrTSSQkljGFSeEN6EP1eaEHMGfbduVsxWjBUrbad0Nn3BYShCMtKhh8ZUp05Ib+/vSyy1IQh54xj5v7X0eTRnP8AxLaRf4jV/wBR19yuvCxuUV4mFGWmZmYjhEz5o7Ic0bYjzu+knGekOA6FT4Yum/Jozn/iW0i/xGr/AKjrrM2jHPdk00ZO0bSafM+VqWYsLjK8+NnudbutCNGlUnhCWHdN6MI8Dej/AM3FRERNydstfjoXyaM5/wCJbSL/ABGr/qHk0Zz/AMS2kX+I1f8AURsjiztlJ3afo/lnXK/wSsntaXrch3DMtOlRzFp2zndadCaM1KXG1pq8JIx/XGWE88d6P/JJ8hWyfSfffcSfidk83ee/JvAng+jkWJhzVNO3zxMfxmZ+bgrw5qnazCNPeQrZPpPvvuJPxHkK2T6T777iT8T9zymcj9TV8YTuamYRp7yFbJ9J999xJ+I8hWyfSfffcSfiPKZyP1NXxg3NTMI095Ctk+k+++4k/EeQrZPpPvvuJPxHlM5H6mr4wbmpmEae8hWyfSfffcSfiPIVsn0n333En4jymcj9TV8YNzUzCNPeQrZPpPvvuJPxHkK2T6T777iT8R5TOR+pq+MG5qZhGnvIVsn0n333En4jyFbJ9J999xJ+I8pnI/U1fGDc1MwjT3kK2T6T777iT8R5Ctk+k+++4k/EeUzkfqavjBuamYRp7yFbJ9J999xJ+I8hWyfSfffcSfiPKZyP1NXxg3NTMI095Ctk+k+++4k/EeQrZPpPvvuJPxHlM5H6mr4wbmpmEae8hWyfSfffcSfiPIVsn0n333En4jymcj9TV8YNzUzCNPeQrZPpPvvuJPxHkK2T6T777iT8R5TOR+pq+MG5qZhcg0een+WfbGC+/kd/eQrZPpPvvuJPxP0w+4dteDxFLF4TStmGhXoTy1KVWnTllnknhHfhNLGE2/CMIw34Rg4sfxk8jxcKrDjBq88TF4/jDMYNUS08OhfJozn/AIltIv8AEav+oeTRnP8AxLaRf4jV/wBR0/sji2Nsu+knLPJUvTmdN+TRnP8AxLaRf4jV/wBR11oE0Y570raPqObsTp8z5a56mKrUO98Pc600kISRhDf341IeeO+uIjLPnY8+1r8dC+TRnP8AxLaRf4jV/wBQ8mjOf+JbSL/Eav8AqI2RxZ2y4fpj3Q+knJOkm9ZYseLwEuBwM9GFGFXCSzzQhNRknjvx/r880XDPKx0v8+tn7jL2uxbluKMNecbVud40wZnx2Mr70auIxMIVak+9CEIcKaaaMY70IQh5/wCqEHy+QrZPpPvvuJPxOweR84ub+ByfDwsbkMVVU0xEzsp88xHnm38Z87hmiuZ80uCeVjpf59bP3GXtPKx0v8+tn7jL2ud+QrZPpPvvuJPxHkK2T6T777iT8TY+0/Nv+Xx8Kf2YyYnFwTysdL/PrZ+4y9p5WOl/n1s/cZe1zvyFbJ9J999xJ+I8hWyfSfffcSfiPtPzb/l8fCn9jJicXBPKx0v8+tn7jL2nlY6X+fWz9xl7XO/IVsn0n333En4jyFbJ9J999xJ+I+0/Nv8Al8fCn9jJicXBPKx0v8+tn7jL2nlY6X+fWz9xl7XO/IVsn0n333En4jyFbJ9J999xJ+I+0/Nv+Xx8Kf2MmJxcE8rHS/z62fuMvaeVjpf59bP3GXtc78hWyfSfffcSfiPIVsn0n333En4j7T82/wCXx8Kf2MmJxcE8rHS/z62fuMvaeVjpf59bP3GXtc78hWyfSfffcSfiPIVsn0n333En4j7T82/5fHwp/YyYnFwTysdL/PrZ+4y9p5WOl/n1s/cZe1zvyFbJ9J999xJ+I8hWyfSfffcSfiPtPzb/AJfHwp/YyYnFwTysdL/PrZ+4y9p5WOl/n1s/cZe1zvyFbJ9J999xJ+I8hWyfSfffcSfiPtPzb/l8fCn9jJicXBPKx0v8+tn7jL2nlY6X+fWz9xl7XO/IVsn0n333En4jyFbJ9J999xJ+I+0/Nv8Al8fCn9jJicXBPKx0v8+tn7jL2nlY6X+fWz9xl7XO/IVsn0n333En4jyFbJ9J999xJ+I+0/Nv+Xx8Kf2MmJxcE8rHS/z62fuMvaeVjpf59bP3GXtc78hWyfSfffcSfiPIVsn0n333En4j7T82/wCXx8Kf2MmJxcE8rHS/z62fuMva7c3OOmbPGkzMt0t2acVhalDB4GFenLRw8tP9ONSWG/GMPP8AqjH63HvIVsn0n333En4lGy7jirlutUxOXdNubrXWqy8CpUwU8aE08u/v70YyTwjGG/8A1NDwp4f8Bcr5JXg8l5HFFcx5qtkebz+xVNNcTtmWkR0L5NGc/wDEtpF/iNX/AFDyaM5/4ltIv8Rq/wCo+F2Rxcu2Xcl74zbdal2wVmTs95Bzrorzro2mjptzrfaN7zTg8FXoY241YyQp92p7/mjPGE2/CMYRhGG9vNYs1WjYxF5AEKAAAAAAAAAAAAAAAAAAAAAAH44zB4O44Ovb7hhKOKwuKpzUa9CtThPTq05oRhNJNLHzTSxhGMIwj5owi/YBBsOQci5Vxk9wyxkqw2jFVKcaM9fAW2jh6k1OMYRjJGaSWEYy78ssd79W/CH9i8ADq3dJaPcx6TtGNfKuVaVCpj6mMw9eEterCnLwZIxjHzxdpDMTsnaADAAAAAAAAAAAAADgelPTZkDRBbu+813Th4yfucaNrwkZKmNrSzzRhCeWlGaXekhwJ9+eaMJf0YwhGM0YSx54zs/iA4Tn7S7lLR7jMLZcdJcrtf7hTmrYKx2fBzYvH4mnLHemnlpy+aWWEITzb880sIwp1ODvxljB+OQ9Ltuzzd61hq5MzhlrHSYabF0KWYLRNg++qMk0stSalNwpoTcCapShNCMYR/nJd6EfPvNk7Nptc8AYAAAAAAAAAAB1bpn0e5jzvmDR5cbDSoT0ct5lw10x8atWEkZaEk8kZoyw/wCKO9LHzO0hmJ2TtLgDAAAAAAAAAAAAAA6xse6I0d5g0q4zRDb57l4ZwlSvh4V6mF3sNWr0JYxq0pJt/h8KXg1PPNJLLHuc29NHfl4WYiZHZwDAAAAAAAAAAAAAOrdDGj3MeSMwaQ7jfqVCSjmTMuJumAjSqwnjNQnnnjLGaH/DHemh5naQzt2eYAGAAAAAB1jov3RGjvS5mO6ZYynPcoYq2U5sRLPisL3Oni6EtSEkatKMIxjCXfmp+apCSbeqQ/R803BzsmR2cAwAAAAAAAAAAAAAOt7Hph8M6ccw6GfF3uPgG2yXDwl33wu7cKXDx4HcuBDg8Y/Xw4/0P1efzZiNo7IAYAAAAHVu6S0e5j0naMa+Vcq0qFTH1MZh68Ja9WFOXgyRjGPni7SBnb5tgAMAAAAAAAAAAAD8cZjMHbsHXuFwxdHC4XC05q1evWqQkp0qcsIxmnmmj5pZYQhGMYx80IQB+w6fxW6eyPXu+MtGS8tZwzv4O3pcXistWiOLw9CeM08sJYzxml39/ucYwmlhGSaHnlmj597lWQdLuUtIWMxdlwMlytN/t9OWtjbHeMHNhMfhqc0d6WeanN5ppYwjJNvyTTQhCpT4W9GaEGcswxtc2AYZAAAAAAAAAAAAdW6Z9HuY875g0eXGw0qE9HLeZcNdMfGrVhJGWhJPJGaMsP8AijvSx8ztIGdu2NgAMAAAAAAAAAAAON530j5H0b26W553zLg7VRqb/cpas0Zq1bemllm7nSlhGpU3ozy8Lgyx4MI78d6Hnde4PdPWPFYOhd6+inSbhLNWpy4me7Vsuxjg6OGjDhRxE08lSbfpQk/TjNLCb9GG/CEWYpmTa7mE3LmY7Hm6x4PMuWrnRuFsuFOFXD4ilGPBnl396MIwj55ZoRhGEZYwhGWMIwjCEYRg6rq7qDLk+Y77liy6NtIV9xWXcbUwGOntNnp4qnJUkqTyb+/LV34SzRpz8HhQhGMIR83miREybXcw63yHp7yPnvMNbJve94y9mWjwpvAt+wUcJi55ISSz8KWG/NLHfln4UJeFw+DLNNweDDhOyCYmLgAwAAAAAAAAAAOrdDGj3MeSMwaQ7jfqVCSjmTMuJumAjSqwnjNQnnnjLGaH/DHemh5naQMzO3zgAwAAAAAAAAAAA6NsO6xy5mrBz3DLGijSbd8LTqRoz18BYqeIpy1IQhGMkZpK0YQm3ppY73696MP7XNtG2mrI+lCvjLZY6+MwV6tvD7/s1zw8cPjcLwak1OPDkjvwjvTQhv8ABmm4PClhNwYxhBU0zDG2HPBwnSRpl0d6KcHGvnHMNGhipqfdKFuo/wA7jK8N6eMvBpQ88JZo05pYTzcGnwvNGaDivlL5ewP+1Zq0baSMsWuT9vdbvlyenhMPv+aXuk1OaeaHCmjLJDelj+lNL+qHnhjLMm13APxweMwdxwdC4W/F0cVhcVTlrUK9GpCenVpzQ35Z5ZoeaaWMIwjCMPNGEX7MMgAAAAAAAAADq3dJaPcx6TtGNfKuVaVCpj6mMw9eEterCnLwZIxjHzxdpDMTsnaADAAAAAAAAADhOlrS1lzQ3lzDZnzPgrlisLisbJgJJMBTpz1IVJqdSeEYwnnkhwd6nN/Xv78YeZw/F7p6x2mlLjsy6KdJtitktSnTxFyuWXY0sNhZZ54SQnqTQqRjCXfmh+qEYx/VCEYxhCOYpmWNruYTcuZjsebrHg8y5audG4Wy4U4VcPiKUY8GeXf3owjCPnlmhGEYRljCEZYwjCMIRhGDgecd0Ro7ynfKeU8DPcs05hnqTU5rRlzC9/YmnGSFTunChCMJITSdym4UnC7pL5oxl3vPBETPmZ2uzh1jlzdAZSvN8weW7/l7NWTbhdakKNrpZmtM2CluFTe/Skoz780kZofoQ3poyxjGpJCXhRm3nZxMTFwB8d3vNoy/bqt3v11wdtwNDg91xWLry0aNPhTQll4U80YQhvzRhCG/HzxjCDA+wcP0ZaU8r6WrRcL9lGGMmwOAuVW291xNGFPu80ksk3dJJd+MeBNLUljDhQlm/XvywM76UcvZHry2yrgbxe71Vw0cZSs1jwE+Nxs+HhUlpzVYyS+anJCab+lUmlhHgzQljNGG8zsnbsHMB1vkPT3kfPeYa2Te97xl7MtHhTeBb9go4TFzyQkln4UsN+aWO/LPwoS8Lh8GWabg8GHCdkExMXABgAAAAAAHVumfR7mPO+YNHlxsNKhPRy3mXDXTHxq1YSRloSTyRmjLD/ijvSx8ztIZidk7S4AwAAAAAAAOsdIen3LmjvOmByDicqZqvl5uOChj8PQsuBp4maenGapCMISxqSzxmh3GeaO9LGEIeff/AF72YiZsOzh0/hd09kehd8HaM6Zazhkjwjvy4TFZltEcJh688JpJYywnhNNvb3dIRjNNCEksPPNNDzb/AHATExcAGAAAAAAAB1voH0w/y2ZQxmavF3wN3pcqlv7h333xwuDSpVOHwuBJvb/dd7e3v+H9fn82dnm2jsgBgAAAAAAHVuhjR7mPJGYNIdxv1KhJRzJmXE3TARpVYTxmoTzzxljND/hjvTQ8ztIZ27PMADAAAAAAAAAAAAADqXM+6Oy5lzPtz0b4bIudr/ebTTp1sRJZbZTxUvc56dOeE8IQqwn4MO6yQjGMsIb8d7+zf/bLO6NyPfM0YfJd8tOZMn3rHdz7wwmZLbHBzYzhxnhDucYTTQh+lJGWHCjLwpowll4Ud+EKyyxtdqAJZAAAAAAAAAAAAHVu5t0e5j0Y6MaGVc1UqFPH08ZiK8ZaFWFSXgzxhGHng7SGdvm2AAwAAAAAAAOH6QdI38n/AHh/8iZwzJ3/AN19H7X353vwOB+1/Sl4HC4f6P69/gzf2ERtHMB0bX3WOXMLfMPljE6KNJtG84unGth7dUsVOXE1qcITRjPJSjW4c0v6E/nhDe/Rm/si+y4bpu2We1Y6+3rRBpNtlvt1OSricTj7JSw1OWWarJSlhCNSvLwpoz1JIcGXfjvb8d7ehGMKyyxth3MPjs13t2YLRgb9aMR3fA3LDUsXhavAml7pRqSwmkm4M0IRhvyxhHejCEf7YON6U9KeV9EGV/GvNcMZPh58TTwlGjhKMKlatWnhGMJZYRjLLDelknmjGaaEN6WMIRjGMIRxs2+ZlzAfjg69XFYOhia+DrYSpWpy1J8PWjJGpRmjDfjJNGSaaSM0P1R4M00N+HmjGHnfswAj5qzhlfI9oqX7N19wdqwNPfh3XE1IS8OaEs03Akl/XUnjLLNGEksIzR3o70Ivj0dZ8tGk3JtvzvYcNjKGBuXde5U8XJLLWl7nVnpTcKEs00IfpSRjDejHzb3/ACZ2fxHJAdb5J0+5A0iZ/uuj3KVbGY7EWnDT4qpcJKcneVaWSenJN3Kfh8KfemqwhCPBhLHgxjLGMODGLZMjsgBgAAAAAAAAdW6Z9HuY875g0eXGw0qE9HLeZcNdMfGrVhJGWhJPJGaMsP8AijvSx8ztIGdu2NgAMAAAAAAAOt83aafFLMOLy/8AyTaSLz3p3P8A260WHvjCVeFJLP8AzdThw4W9wuDHzeaaWaH9Titr3WOXL5jMfb7Loo0m3DFWup3HHUMLYqdWpham/NDgVZZa0YyTb8k8N6bejvyx/sirLMsbYd5DqXBbo7Lk18y/Ysw5FztlipmbGz263Vb1bKeHlqV5YU/NGSFWarCWM1alLCfgcHfn/XvSzxl7aYmJi7IOE5i0tZcy7pEsGi6bBXLHX/MNObEUaWFp0+54ehLwt+rVnqTyQ4O9Tqx3pOFNvU4/o78ZYTc2Y2bAE3Mt+weVcuXXM9wp1qmFtGCr4+vJRhCNSanSpxnmhLCMYQjNvSx3t+MIb/8AXBw/RBpxyXprwdyxOU6Vyw9S01KdPE4fH0JadSWWpCMZJ4RkmmkjLNwJ4f0t+EZI78IQjLGOdk7No7CB1Xat0fkC96WZ9Dtsw14rXenicRhJsV3tJLhIVqFOeerLwpp4VP0Y055N/gb0ZoeaMZYwmIiZsO1AdY3zdEaO8v6VcHohuE9y8M4upQw8a9PC7+Go168sI0qU82/w+FNwqfnlkmlh3SXfmhvTcFETNh2cAwAAAAAAAAOrdDGj3MeSMwaQ7jfqVCSjmTMuJumAjSqwnjNQnnnjLGaH/DHemh5naQMzO3zgAwAAAAAAA4fpB0jfyf8AeH/yJnDMnf8A3X0ftffne/A4H7X9KXgcLh/o/r3+DN/Y69r7rHLmFvmHyxidFGk2jecXTjWw9uqWKnLia1OEJoxnkpRrcOaX9Cfzwhvfozf2RZimZsxtd5DqvB6faGJt15umL0SaSLZh7Hbat0xFS5WanhJalGnNL3SWnNUrQlmnhLNNPwd+EYy0597fjCEsebZFzrY9ImUrbnTLdStNb7nTjUpQrU4yVJJpZoyTyTQ+dLPLNLHejGEYy78IxhvRimJhnavCDnrOtj0d5SuWdMyVK0tvtlOFSrCjTjPUnmmmhJJJLD50080ssN+MIQjNvxjCG/GH7ZPzLQzlle2ZrwluxmBw92w0mLw9HF9z7tCjPDfpzTQpzzyw4UsZZoQ4UYwhNCEYQjvwhjZ/EWAdM1d1BlyfMd9yxZdG2kK+4rLuNqYDHT2mz08VTkqSVJ5N/flq78JZo05+DwoQjGEI+bzRZiJmxtdzDrfIenvI+e8w1sm973jL2ZaPCm8C37BRwmLnkhJLPwpYb80sd+WfhQl4XD4Ms03B4MOE5hmrOGV8j2ipfs3X3B2rA09+HdcTUhLw5oSzTcCSX9dSeMss0YSSwjNHejvQibJjzCwOmcJunrHdqU2Oy1op0m322TVKlPD3K25djVw2KlknjJGenNGpCMZd+WP64QjD9UYQjCMIdkZKz1lLSJY5cyZLvdG52+apPRjVpyzSTSVJY+eSeSeEJ5JvPCO9NCEYwmljDzRhGKaZi5tXgGAAAAAAAAB1bubdHuY9GOjGhlXNVKhTx9PGYivGWhVhUl4M8YRh54O0gZmds7QAYAAAAAAAAAAATcy37B5Vy5dcz3CnWqYW0YKvj68lGEI1JqdKnGeaEsIxhCM29LHe34whv/1wTdHWfLRpNybb872HDYyhgbl3XuVPFySy1pe51Z6U3ChLNNCH6UkYw3ox829/yNn8RyQcJ0taWsuaG8uYbM+Z8FcsVhcVjZMBJJgKdOepCpNTqTwjGE88kODvU5v69/fjDzObGz+IAAAAAAAAAAAAOrdM+j3Med8waPLjYaVCejlvMuGumPjVqwkjLQknkjNGWH/FHelj5naQzE7J2lwBgAAAAAAAAAABwnPmlrLmjzMeU8sXrBXKvis442OAwM+Fp05qdOp3SlJv1YzTyxhLv15P6MJo70I+b9W/zY2AOE2rS1ly8aVbzohw2CuUt5seClx+Ir1KdOGGmpzS0YwhJNCeM8Zv9ok/XJCHmm8/6t/mxMbAHCdF+lrLmlzB3S65TwVyhbLZjZsBLjcVTp06eLqSwhNGNKWE8akJeDNTm/nJJI71SHm34TQl+PS/pxyXoUwdtxObKVyxFS7VKlPDYfAUJalSaWnCEZ54xnmlkhLLw5If0t+MZ4b0IwhNGGdk7dhtdhD47Nd7dmC0YG/WjEd3wNyw1LF4WrwJpe6UaksJpJuDNCEYb8sYR3owhH+2D7GAAAAAAAAAAAdW5t0e5jvGnvIukLBUqEbPYMHjqGNmmqwhUhNVo1ZJODL/AF+eeV2kMxOwAGAAAAAAAAAAABwnRLpay5pky5icz5YwVywuFwuNnwE8mPp05KkaktOnPGMISTzw4O9Ul/r39+EfMbBzYcb0i58tGjLJtwzvfsNjK+Btvcu608JJLNWm7pVkpS8GE00sI/pTwjHfjDzb/wDyUstX7B5qy5asz2+nWp4W74Khj6ElaEIVJadWnCeWE0IRjCE29NDf3oxhv/1xNn8RSHWOlDdEaO9EeY7XljNk9yjirnTlxE0+FwvdKeEoTVIyQq1YxjCMZd+Wp5qcJ5t6nH9Hzy8Ls5nZMAAwAAAAAAAAAADq3c26Pcx6MdGNDKuaqVCnj6eMxFeMtCrCpLwZ4wjDzwdpDO3zbAAYAAAAAAAcJ0S6WsuaZMuYnM+WMFcsLhcLjZ8BPJj6dOSpGpLTpzxjCEk88ODvVJf69/fhHzKWkXPlo0ZZNuGd79hsZXwNt7l3WnhJJZq03dKslKXgwmmlhH9KeEY78Yebf/5M7J27ByQTctX7B5qy5asz2+nWp4W74Khj6ElaEIVJadWnCeWE0IRjCE29NDf3oxhv/wBcVJgAAAABNzHmOx5RseMzLmW50bfbLfTjVxGIqxjwZJd/ehCEIeeaaMYwhCWEIxmjGEIQjGMIP2s13t2YLRgb9aMR3fA3LDUsXhavAml7pRqSwmkm4M0IRhvyxhHejCEf7YA+wAAHW980w+BtOOXtDPi73bw9bZ7h4S774PceDLiI8DuXAjwuL/r4cP6f6vN58xG0dkAMAAAAAADq3TPo9zHnfMGjy42GlQno5bzLhrpj41asJIy0JJ5IzRlh/wAUd6WPmdpAzt2xsABgAAAAAAAAAAAAAAAAAAAAAAAAAAAAAAAAAAAAAAAAHx3m2+GLRjrR3/jMD39hquG76wdXuWIocOWMvdKU+9Hgzy7+/LNvR3owhF9gDIG600T5H0daIrdicv2nh3TGZkozY674yeOIuGMnnwteNSarXn35o8OaSE80su9Jwt+MJYRi1bmW/YPKuXLrme4U61TC2jBV8fXkowhGpNTpU4zzQlhGMIRm3pY72/GEN/8Arg6C3d/yRWj/AKkw/wDlcU7r0lWi45g0c5qsNow/d8dcrJjsJhaXDll7pWqUJ5ZJeFNGEIb80YQ34xhD+2K588RtY/iztoL0kaMcg5Zk0qaXM7UauddIFTFYqpiquErV8TTwdGtGhLShClLP3Olw6MZob0tOWO9CSEIwow4OickaR8j6SLdNc8kZlwd1o097ustKaMtajvzTSy90pTQhUp78ZJuDwpYcKEN+G/DzurNxhaMr4PQrgrtZsPg4XS4YnEQvFalPCetNWp1p4UpKkd+MZeDRjTjLJ5oQhU4UIb88Yx43i/BGVt3FaMFk7vPCeMNkr+MNHDcGbumImp4itHhy+fuU83cMLUjweDGbzTR3+6TRmzVETMsR5mmwHGoAAAAAAAAAAAAAAAAAAAAAAAAABxXSnnWlo70d5gzpPUoy1LZgp6mGhWpzz058TN+hQkmhJ+lwZqs1OWO9GG9CbfjGEN+MMmY7JmbcgaA8kadcFiblVzPb7/UzNjp8TjpZ6dShj405OHUjLGFSpLVlo4OE0vDjNGGIrQm80Y8DsjdZULnpLzNkrQHlnGW2lc7tUxF6rTY2FWSWlLRo1YUY90llmhwZoQxUIwhLNHfkk3+DCPnsZjyRumMz5LxmQcdbtDVGzYvBRwEtChRuEsuHpwl3qcaUsZYySTU96WaT9HeljLLGEPM5afRiEz53eNmu9uzBaMDfrRiO74G5Yali8LV4E0vdKNSWE0k3BmhCMN+WMI70YQj/AGwfY6I3It3r4PJt90VXXEYOe6ZAveKttWGFkqcGajPVnmlqcOaEITcKtDEwhvQhGEsku/LCMd+Pe7jqjZOxUecAYAAAAAAAAAAAAAAAAAAHVe6Z0g19HOh+8XS3Y7vS6XHgWu3VIQqQmhWrb/DmkmpxhGSeWjLWnlmjGEITSS/rjvSx6UvmV7juba+hjP0a+MwmHwuGhl7NXfGIlq0aEuIqT4mrT4FDemq8GavjJpd7hywjh6MfPGEIz2NO1sv2mbT9ZdHeTpst162Q7bC94qjeqVfverWqVqEZ8PVhLLNCrJGn3rHgywhDenqQjNv+aF7SZo33TGlbKWIydmeXRNLha9SlWkr4eFwhXoVJJoRhPSmnlmhLNGHCkjHe3+DPPD+tyx5ohM+d3Xn6/YzKuRcx5nt9OjUxVotOMx9CStCMac1SlRmnlhNCEYRjLvyw396MI739cHSmjPTbpz0yZSw+OyNkvKuFxWFqVaVzu92xNWTARryzRjDDUcPSmnr8LuVTDz90mm4O/CrLvf0YmjzOtLOu42vNSNSjHFWTK9zsuKkpU55Jac2Hwk8tKEeF/SmjQjRmjGWMYb88d7e3oyw5HuQcZg8VoAy5Qw2Lo1qmEqY6jiJKdSE01GpHF1Z4STwh/Rm4E8k29Hz700sf1RgxsyxO1m79tFGmbNGYs/33RBpFyvg7dmnL2Gji6uKtleNTBYqjw5ODNJLNGM9PfkrUJoQjGaMd+bhQpxhwEjS3ugc0aN9M+X9Htty1g7xgb1badWShLGNPF1sbWqV6VClLVmqQp05I1ZKMJpppZuDLGePn80EfNX/ae7iyb4N/2vwRlur4Q7h/Od58Knjd7u3B3+57/dqO9wt79rT+dDf/AB0h4zB4Ddu6O6+OxdHD05rBNRlnq1ISSxqVIY+SnJCMf+KaeaWWEP1xjNCEPPFnZG3sYWM66Ud0Vo0sc2kTN+SMk4jLdGpJHFWvA4+vC44OnWjwaUtSvNCNGaaSpNTknmpyTQmjGPBhCWMZpezbznz/AOkWO0nZfw3/AOrdW/YGjjJP/wBljWpy1ZZJv+UJoSzf270f6346bsZg8BodztXx2Lo4enNYMfRlnq1ISSxqVKE8lOSEY/8AFNPNLLCH64xmhCHni6s0a4PGYDcRYyhjsJWw9SbK99rSyVacZJo06kcVPTnhCP8AwzSTSzQj+qMJoRh5op2RMbWbP20S6atM+l+y2e/5eyllungcFcqeBzJXrz1JJq3CxEvDhgafdI8HuOGnkqTzVZv0pp4wkljwd6a7pC04ZjoaRKehrRJlWje81dzkrY7F4+NSngLXTm7nPw6vBhCaeXuc+/GMs0sIRnpwl7pPGNN+25I/3e8qf+u/z1dxDc2f9m6btN1ouP8AsuOxN7lxlHC1/wBCtUw8cRipoVZZI+eMnBrUY8KEN7eqyR3/ANKG/mdm2fNZhYu2mbSvoiuOCr6dsr5bny1c8TRwkt8y3XrRlwVaeWrGMtShWjGrV81OE0YyQhCWXf3o1Jowkcp08aS8x6JbHZs42y3UcdZpLtQwt9pd5VK1ang6kfPVpzy1ZJKc0ODwIcOEZZp6tOG/De3po+6+xmDwugDMdDE4ujRqYupgaOHkqVISzVqkMXSnjJJCP9KbgSTzb0PPvSzR/VCKlT0fV857mm3aO7nge4Y7FZSwWFlo4yNSh3vjaeGpxpd1hLDhy8CtJJGaG9H+jGEYR88I483mmWfY7OxmMwduwde4XDF0cLhcLTmrV69apCSnSpywjGaeaaPmllhCEYxjHzQhBnzLO6judLRJedMWfrBRwmCrXae2ZcteDw9WWpi5oSRml4eJnmjJPL5p5ZqkJJISxoVN6E00YU4cJm0xXG+7k/LWT8sz4OtmnMGJp5ElwtOeWjNLLLCEkYwlrb8J+Fh5sPJPPCMJZZsVCPCkjCEr9t0PkmrkOloKsVnulG0YXL+N7wnv/eMkmGwmJjPhI99VJJo9zhNNNTq1oyzzfpcGpGMY700VRTs80sbXYXjturfF7x8/k6yf4O474ucPF+G+9OHv9y39/ufd+5efe4PC3/N3Ph/zTneQNMWV89aL4aUuH4PwOFw1evc6M08K8+BmoQjGtLNCnvxjvSw4cv6MJppJpJuDDhbzjf8AJnuhP8Tf/wDxeB/G6+zroRxmiHco54ydgbxWzFUxGNo3aarSwEaM0lOFbCd035ITz/oySUJp4zb+9CG/GO9CG+xspnzHnckyppZ09aYaWJzLoryblWyZYpVJsPhMRmmpiZq2PmlnnhNUpww/mllhCEkJob00IT8KEKk8YTQl4roZvdxzFuwc73a75dxlhx1TLclPFW7FzSzT4etThgKc8ITy+apJGaWMZKkPNPJGWaEIcLed46EcZg8fodyTXwOLo4inLYMBRmnpVITywqU6EklSSMYf8Us8s0sYfrhGWMI+eDqDR5jMHj927pEr4HF0cRTlsEtGaelUhPLCpThgJKkkYw/4pZ5ZpYw/XCMsYR88CJvGw4NKgONQAAAAAAAAAAAAAAAAAAztukMZjNIekTJO5zwWLrYLC32pC8XqvLUjTjUwdLukYUpJocKEZt6hXm4M9OMvdJaEd+G9NvaJZq06TYzIe6U0aaWbhQozWCrThYK+IqVY0qeEqTzV5JqlWpGXgSSwkxUaksIx35oUav8ARhDhLouxLQeXMuWPKNjweWstWyjb7Zb6cKWHw9KEeDJLv78YxjHzzTRjGMYzRjGM0YxjGMYxjF9k+Dwc+MpXCfCUZsVQp1KNKvGnCNSSnPGWM8ks364SzRp04xhDzRjJLv8A6oJubso5ez3l7F5VzVb+/rXju593od1npcPgTy1Jf0qc0s0N6aSWPmjD9X9jMlPR1k3Rluysh2HJFn8G4GvZMTi6lLvirW4VaajjpYzcKrNNGH6MksN7f3vN+r9bERmJ8zWYCWQAAAAAAAAAAAAAAAAAAAAAAAAAGZNBFot2nfSTmTdC5ow/feHt1yltuWMFXnmjDBS0ZITQqT0oxmlhPCWpSmhwZ4ywqz1p4SwjwJoabZq3HE2MyZVzzoXzDQo4e85fu3f0Y91jCbFU6kktKNSnTnllnjSh3GlPCpvb0YYin5ob8OF2znzQZos0m3ejfs75X8JY6hhpcJTq9+4mjwaMs000JeDSqSwj+lPNHf3t/wA/6/1Lr2ZmIs5thMHg8BSmoYHCUcPTmqVK00lKnCSWNSpPGepPGEP+KaeaaaMf1xjNGMfPFnbcv/K7p1/6kl/zWONwh8kV3/6kxH+Vwrh+iDRz/KBpd0zf/PecMt94Zkqej907z744eKxn7X9Gbh8Hgfo/q3uFN/azs2bYY22cq3QmLpT7orQ5gcuS1vGGjjYVcdNg6M8K8bdPXpw3p6ksP0qXAkxvCl34wlljUjNCEJo7+lXA9G2hXI+i+vjLnY6GMxt6uXD7/vNzxEcRjcVwqk1SPDnjvQhvzRhv8GWXhcGWM3CjCEXPE1TE+aGYAEsgAAAAAAAAAAAAAAAAAAAAAAAM4bhD5Irv/wBSYj/K4VHz1mi3Ze3YdPMNnoYyfD5eylisVmuW3YeaWaeWlhMRWh3aP6MtT9GOChLGabg8LuMu/CMsIQ43uS9E/j3o5uN3/lKz5l7uN7rYbvWw3nvTDz71ChN3SaTgTb88eHvRm3/1Syw/qd+4LQTlLJ+i3M+QdHdto4PFZgtOIwVXG4urNPUxNebDzUpKlapvRjCXfmjNwZJYSyxmnjLJDhRhHlqmIqlMWcE3LOSqWaKWO3RWcqdHHZnzTjcVUwVTuk9STAYaWeNKMlOWffjJNvyTyQ/Sm3qMtOWEZYRnhHRLojcbZg780TTZNxuE7xumUblirfi8JVqb2Il4dSatCepSjCE1L9KpUp70d/fjRm8+/vwh9enjQZosveWs66SLnlfu2Y6dkxWLlxvfuJl3q1DCRhSm7nLUhT/RhTk83B3o73nhHfimrz1bJZizubB4PB27B0Lfb8JRwuFwtOWjQoUacJKdKnLDelkllh5pZYQhCEIQ80IQfs6f3JH+73lT/wBd/nq7uBMxsnYzAAwAAAAAAAAAAAAAAAAAAAAM4bu/5IrR/wBSYf8AyuKd+5lxdjwGXLrjszy0ZrNh8FXq3GWtRjWpxw0tOMasJqcIR4cvAhNvy70d+Hm3ougt3f8AJFaP+pMP/lcU5TX3LmUrxVw8mdM/6Qs22/D1I1oW29ZgmrYaapwJpYTxhJLLPCaXhxjCMs0I/wBUd+EYwjfmyxtY/i6I0faSMx6M9x5d7hLNcqeKu9/xFnsNeeNSEmHp1aMkalWjNwpYySyxkxUZZqe/CFb9cI/pNN6EdEFj0O5Lw1kwOFoxu2Kp06t5xss0Z5sTiYS/pQhPGWWPcpYxmhTl3ob0I78YcKaaMeCbsPJGMuugynQyxbqNPC5XxuHx8+Ew9GMIU8HTpVKMYUpJJYwhLJCrLNH9UstOSeO/5t6Pb+Q824PPmS7LnHAwoy07vgqWKmpUq8K0tCpNLDulKM8IQ35pJ+FJHzQjvyxhGEI+ZmqdsbYYi6xi8Hg8fSloY7CUcRTlqU60slWnCeWFSnPCenPCEf8AilnllmhH9cIywjDzwfsxputNBmizRlo5t1+yRlfwbjq97o4SpV79xNbhUZqFeaMvBq1JoQ/Skljv72/5v1/rab0g5Z0hZi7w8Q9J3ih3v3Xvv/sWhcO+uFwOB+1jDgcHgz/q/Xw/P+qCZiPNO1na5g4Hd9CuR8zZyq50zfQxmYq36PeVvuuIjiLdb/5qFOp3DDR/m4d0hLLNNw4TfpywmhwYwMh5Q0p5fu9bGZ30w+NeBnw01KngvF/DYHudaM0sYVe6UpoxjvSwml4P6o8Pf/qg54xazN2cNwh8kV3/AOpMR/lcK7xv2Zci5PxklwzPmCw2TFXGnCjJXx+Lo4apiadGMYwkhNPGEZ5ZI1po73nhLGpH9XC8/R24Q+SK7/8AUmI/yuFd75gyblDNve/jVlWz3nvTh9w8IYGliO5cLe4XA7pLHg7/AAZd/e/XwYf2Kr1TtYizPmeZbdp403aP7totwXhLB5LuU9a+5ihhZqeC4NDEUakMNJiYy/z88ODPGWWThS/7RLNCPBjPNLptl7dGZcsegGWy6Z9E1so5fvk12p23GYbCwjJgMbhp6E801Krh4b0kJf8AZ5f6HA880Z/6cJZ5dQlVo2EACGQAAAAAAAAAAAAAAABnDPH+/Fo9/wCm6/3dxaPZY0zZc8bd2DkjL/h68WbvvLc/+3WjFd74ulwYY+f+bqb0eDv8Hgx83nlmmh/Wui8sS5ruzMXY8PoJuVG7S0Y4rFY3B0rXGpRjPNDEwqwnmjJHejwJu4SV4cLfh5ozS7/6W9HlWAzLnjLOiLJ+IwuSbxmnNOLttvw1bA1cRDD1YYjvWE9apiq9b9lvdznhGaeEYxqTSSfrm34fHlnc5ZHseaMPnS+XbMmcL1ge594YvMlyjjJsHwIzxh3OEJZYR/SnjNDhQm4M0ITS8GO/GMHTrpVz7gc6Zf0KaJcPRw+asxU5cbG6YvucaOFw0Jqm/wAGWeE0Izb1CrGaMZY70ku9JLPPNDgI8/mg9r5M36UN0BoiweCzfpMsGSbrliGNp4W4y5bkxscZQp1ITQhV360e5yywmhLD9LzTTTSyb8sZuFDnekbTZlLR7o0oaTKndrjgrnToxtFGlJNJNjalanGpSljGaX+aljJCM0Zpob8sJY+aM29LHoLT5o2040NDmOzVpN01+E/Bncu72S32+WhhK/dMVSkl4dWn3LuvB/Qnhw6UeDNCMJf18KPbNPRVY9MW5uyblG94ithZoWC14rBYulvxmw2JlwcsslSMm/CE8u9PNLGWP64TR3oyzb00MzEeaZY877MtXHdRQxlqx2b8v6Palsr1KELhgrdiMVTx+Hp1IwlnmhNPGajGalwozzSwmjCaFOaWSMYxlipaadLn8mNutdss1r8K5rzRifB9gwE8eBRq4iM0kvDq1IxhCWSWapT34cKEZozQhCMsOFPJ1ZctJenHc2d60tLFLB53ydVxMmCwt8w1aWjcJN/f4Es8s29GpPCjRqVIwmhHhTTwhHERdp6adC1u0wW61zS37GWG+2HE99Wq64XhTTYaaM0kZ/0ITS7+/wBzkjCMJpZpZpJYwjvcKWbGyNsbbMmUcVuhaGYcJS0g2zIeKsuJ7pSrVbDXxUmIwk0JJppKs0uI81SSM0sKcZZf0t+rLN+qWZN0x6cMZkK+WnR5knKtbMudcwU41MFgt+NOjQpxhPLJWqTb36UvDkmjGWEZYQkp1Jpp6cIQjNxCx6X9Mui/OmXdHOnSyW28U8zY2TAWvMFqrSSTVak00sJoz0d6XhSyz16Ekf0KMYQlmjCFWP6+K3Kx5yxm7KzZg8tZ68ScddLJQq4PG17ZSxff9GWjhYT0qNOtGEJ/0qVSaM0u/GHe9SH9U29mKfP52Nrm2a9LOnrQ9Sw2ZdKmTcq3vLFWpLh8XiMrVMTLWwE008kJalSGI800sYRnhLDelhGfgwjUkjGWE3YOlPTFlfRdkDx+xc/hPD4vudO108JPCaXHVqkkZ6UJasN+WWSMss00annhwYRjCE0YyyzcEzdoF0x57y9i8q5q3Rff1rx3c+70PFDC0uHwJ5akv6VOpLNDemklj5ow/V/Y4fp4y/4iXfc9YXG4vh2vKtyw1vxd1q0+44eTuU2ChCepNGMZaXCloVJ96M36pJvPGEsYkREzB54c7tGdt0tG3Us9X7R1luFgm4WLq5ewk+JjmCnhIzR4MJYTR7jPXlkjCeNOPBmn3oycGSePBl45uEPkiu//AFJiP8rhWicZjMHbsHXuFwxdHC4XC05q1evWqQkp0qcsIxmnmmj5pZYQhGMYx80IQZ23CHyRXf8A6kxH+Vwpt20yz/Fo8BxsgAAAAAAAAAAAAAAAAAAAAAM4ZH/34tIX/TdD7u3Px3aODweb7ZlLR5l/CUblnXH3aFbAYKlThNiYYONKrLVnjN/+CpRnhTjGM0ZZY9yjN54UpoywamjrJuk3dlZ8sOd7P4SwNCyYbF06XfFWjwa0tHAywm4VKaWMf0Z5ob2/vef9X6n7XnK+D3IWku255y5gqNXIOaKktpu02MnhWxNsqT1J6n8zNCTu3cpacsJoSwjUjP3KaE/6Xcp4cv8AGJ/ilq0BxKAAAAAAAAAAAAAAAAAAAAAAAAZwzx/vxaPf+m6/3dxd458ylg8+ZLvWTsdGjLTu+Cq4WWrVoQrS0Kk0se51YSRjDfmkn4M8PPCO/LCMIwj53R2eP9+LR7/03X+7uLR66vNsYh0buQM24y9aKvFS9wrUbzk/G1rTisPiq8ZsTJThNw6XDpzQhPSll4U1GWWPmh3vGEN7ejLLI0nzYPS9ujcpaJI0K2Ls2TqdS/5hpd1hCjPUjJJNQp1KNSXgVZYb9GWMZeHGMmLqSw4O9PFNwF3t2g/dU5rwdxxHemXM7WSpmKaWhJNX7lWoSVa1WtWjNDukPPRx80JafChHutOHB/VCSxuSLRccw27MenLNeH4d9zpcqsKNaaeWpLJgqU29CSjGMZqlOTusJ6fAmm/o4ejvQ3pYRjU+bbUx7GgxwPPmUNKeYLvRxmSNMPipgZMNLSqYLxfw2O7pWhNNGNXulWaEYb8sZZeD+qHA3/64vs0fZZ0hZd7/APHzSd4398dy70/7FoW/vXg8Ph/sox4fC4Un6/1cDzfri49nmupwPSloVyPhcoaQs+XehjMw32tZLtXwuLvWIji/B0kaU9WSjhZJv0KMlOffjTjCXhy8KaEJt6O8+zckf7veVP8A13+eruYaY/kizx/03c/8rUcD3MOKuOC3MlixlotnhLHUMNc6uFwXd5aPfNaXF4iMlLuk3mk4U0IS8KPmhv78VbZmlj+L9t0PpEvltpWjRLo9r1pM553qQw2FxGHqwhNbcNw5YVcTUhLCapLLGXukITyyw4MJKs8JoRpQhHrLQBki3aN91TmnJFsn7pRtWUsPSmq700O7VoyW+arV4M000ZeHUmnn4O/GEvC3oeaEH2aKLVuhNH1xvuaMx6BvGrNeYMTGpir5XzTgaFbvfgycHDyy788JJITS7+9JwYb3Al3t6nJvcbyrm/SnQ3VOcr9gtD3fWY8TZKVLF2Dxgw0nelGEmC3qvfMZe51N+EtOPBhDf/nf/wAWK4jZExDDZYDhUAAAAAAAAAAAAAAAAAAM4bl/5XdOv/Ukv+axzR7OG5f+V3Tr/wBSS/5rHKptLE3Xd1/lLGXrRV412SNajecn42jdsLiMLQjNiZKcJuBV4FSWMJ6UsvClrTTQ80O94Rjvb0Jpe1Mh5twefMl2XOOBhRlp3fBUsVNSpV4VpaFSaWHdKUZ4QhvzST8KSPmhHfljCMIR8ylebRbswWjHWG74fu+BuWGq4TFUuHNL3SjUljLPLwpYwjDfljGG/CMI/wBkWNMq6WLvop3P2kLRxibtwMx5Uvc+X7dXoyTQoy99VKkJ+4VafBqQnljQx1aWeeEu9Hufnj5pIZiM0bC0uztBc2D0t6Zc8adZ6FavbMBUp2DLVWtVhUpyU5JId2qU5J5YVKM00vc54QhCWEIYutLHhRjNGGiXA9B2j6hoy0X2LLHePeuOhhpcVc4TRpzTzY2pCE1bhT04b0/Bmj3OWO/H9CnJDfjvb6PedHunTG3fHYy0bojwbga+Jq1cLgvFLB1u9qM00YyUu6TTb8/BljCXhR88d7fixOyZI8zkmmP5Is8f9N3P/K1GWNCtWhonwWizS/XpYOjYs0YbH5SvmIjTp044etNcK9ShiJ6kaku/v9zllmnmhGElLDzfrjGSENH51tmYbPoBzbbc1Zn8YbpRy3du73LvKTCd336NaMv81TjGWXgyxll836+Dv/ri6s0c6PqGk3cV4HLHePfWOjhrjirZCWNOWeXG08ZiJqPBnqQ3pOFNDuc0d+H6FSeG/Df31U+antYm7vfSPne3aN8j3nO9zk7pRtWGjVlpb80O7VoxhLSpcKWWaMvDqTSScLejCXhb8fNCLJmjXJFfI+6S0VUrnPjKt6veW698vNXGQqS4ifG4mlj5p4VZak0Ywnkl4FOb9W/GnGaMIRmivT6U6W6My5oq0Z18XRq3C83aNTNtGONnoxqUbfT7pVkqSUpJd+XEyR7rJwd6SWpJCWEd+SM0nKs8f78Wj3/puv8Ad3FmIyxME+doO83e3ZftGOv13xHcMDbcNVxeKq8CabudGnLGaebgywjGO9LCMd6EIx/sgxdgcmZtz/oDzvp1xuJuVLM9wv8ATzNgZ8NjpZKdOhgI1JOHTjNGNSnLSlrYyEsvDhNCGHowl80IcPubddXevjMm2LRVasRg5Lpn+94W20oYqSpwZaMlWSaapw5YRhLwa0cNCO/CMYyzzb0sYw34fjlzJG6YyxkvB5BwNu0NVrNhMFDATUK9G4TS4inGXeqRqywlhJPNU35pp/0d6aM00Yw87FPmjaT55dp6LM60tImjvL+dJKlGapc8FJUxMKNOeSnJiZf0K8ksJ/0uDLVlqSw34x34S78IxhvRjypmrcm0Lno0zNnXQHmbGW2rc7TUw96ozYKFWeWrLWo0oVo90mllhwZYRwsIQjLLHfnn3uFCHm0qmqNkswAJZAAAAAAAAAAAAAAAAGcM8f78Wj3/AKbr/d3Fo9nDPH+/Fo9/6br/AHdxXR/HqYlonGYPB3HB17fcMJRxWFxVOajXoVqcJ6dWnNCMJpJpY+aaWMIxhGEfNGEWfNyXjMZlPGZ30G3rF1qmKyldp62BmxVSNOpiMHUjGXh0sPNvxkpb8klXfljGWMcXCP8AXCabRLOGkP8A+mG6wyXnfDfzeB0gYaNhuNOh/OVq+IhGSlJNNCp5qckJpsDHfkjCO9Rn83njCfFPniYJfZumsf48ZoyPufbdUxndsyXKlcrx3rie4zSWylGfhf05e51N+EtapCEYxjCbDS/oTRmld+4PB4O3YOhb7fhKOFwuFpy0aFCjThJTpU5Yb0skssPNLLCEIQhCHmhCDO2gD/6saYM9ac7j/tuBwOJjYcsV4/saeHl3+FNJTqb9SlPGl3GaMYcCEY4qv5v0poS9v6Qcs6Qsxd4eIek7xQ737r33/wBi0Lh31wuBwP2sYcDg8Gf9X6+H5/1QZq/hSRxcwZw3L/yu6df+pJf81jnaeQ8oaU8v3etjM76YfGvAz4aalTwXi/hsD3OtGaWMKvdKU0Yx3pYTS8H9UeHv/wBUGfNEGjn+UDS7pm/+e84Zb7wzJU9H7p3n3xw8VjP2v6M3D4PA/R/VvcKb+0iI2SS5VuhMXSn3RWhzA5clreMNHGwq46bB0Z4V426evThvT1JYfpUuBJjeFLvxhLLGpGaEITR3/wAbdaLduit0fmPF5ow/fOVtGPBtuFtdeeaEtfGxqzwmqVKW/NJPJGejW396MnClp4eE0s0ITyu39G2hXI+i+vjLnY6GMxt6uXD7/vNzxEcRjcVwqk1SPDnjvQhvzRhv8GWXhcGWM3CjCEXU2habGaP903pNyJmChRo1M21Jr/bcTNVjJLiKcK1SpLTpSzyw7rNwMTU4UZY70scNVh+lCEYwzE+bzfwYaVfjQweDwtXEV8NhKNGpi6kK2Inp04SzVqkJJZITzxh/Sm4Ekku/Hz70ssP1Qg4rpB0R6PdKfeHj5l/wn4M7r3p/tdeh3PunA4f7KeXf3+5yfr397e8364ulNyNaLdl/SNpnsNow/cMDbb3RwmFpcOabudGnXxsskvCmjGMd6WEIb8YxjH+uKYiJjaztabASyAAAAAAAAAAAAAAAAAAAAAA4fpj+SLPH/Tdz/wArUcP3JH+73lT/ANd/nq7m2lfB4y46Lc42+34StisVirBcKNChRpxnqVak2HnhLJLLDzzTRjGEIQh54xi4HuQcZg8VoAy5Qw2Lo1qmEqY6jiJKdSE01GpHF1Z4STwh/Rm4E8k29Hz700sf1Rgv/wDDH8XFt3f8kVo/6kw/+VxTR7O27ZwlW+ZFyrlG1zUa15vGaMNSwODjWkkqV5o0a1Pfl4UYfownq0pYzR80Izy78Yb8GiWJ0wfxAEsgAAAAAAAAAAAAAAAAAAAAAAAM4bqD5XdBX/Uk3+awLR7OG6q/2HSNoWzBjf8AZ7Xb8yf7Xjqv6GHw+/Xwk8O6VI/oyb8tKpN54w81OaP6pY72j11aYYi7OGR/9+LSF/03Q+7tzsHdH6RKWjbRJerrJXrUrhcac1qts1GrPSqS4mtJNCE8tSWEeBNTkhUqwjHe34096EYRjBwTRvhKt13Yuk3Mttmo4q2YG04a24jEUq0k0tPEzU8LCFKMIR3+FCOGrwjvQ/RjTjCbejvQj+Omj/6obojIGiOl/tFrsO/mC+SS/wC1YeO9+lLRxND+jJvy0pZITTxj5sbDzb029PnZtqjax/B2boE0d1dF+iqyZWx1CjTucKc2LuUadKSWaOJqzRnmlnjJGaFSanCMtLh78eFClLvb0N6EOpvBv8vu6Szdgsdj8ZHK2SLJisv0p8HV7l3PF4ulPh6/Ckqwm3548PFw4ckkJY97Ud+MYQhw+8dKedaWjvR3mDOk9SjLUtmCnqYaFanPPTnxM36FCSaEn6XBmqzU5Y70Yb0Jt+MYQ34wz5uftG+6AyDkXD3DIkujKphc0U8PeI17pDGxxnc6lGSNOlPNSllhwZYRjGEvnhCaefej5yn+NTM8HNtyHmq743I900dZprf9u5DuVS1V6M001Selh9+Pc5Zqm/NJPwZ5K9OWEkd6ElKSG9vb0Zu92TLHbM7aHt0zZc26RZsn4b+U7vq11adipYmNGnWhChwZoSzSwjLPVxHcN+aMZ4RjUqzTcHf4UNZsVx59pAAhkAAAAAAAAAAAAAAAAAAAAAAZw3CHyRXf/qTEf5XCtHs4bhr/AGHRzmPL+N/2e6W/MlfvvA1f0MRh9+hQkh3SnH9KTfmpVJfPCHnpzQ/XLHeuNMsfxcv3W/8Au95r/wDQ/wCeoOYaHPkiyP8A9N2z/K03Cd19jMHhdAGY6GJxdGjUxdTA0cPJUqQlmrVIYulPGSSEf6U3Aknm3oefelmj+qEUjS3fsZoq3JuEst2p0cPecTYMDlnvarCNWXu9TDy068kJqceDwpaUteaE3C4O/JD+lvwhFEbaYj2n8XXtjyvcd0lX0z5+hXxmLw+Kw0cvZV73xEtKjXlw9SXE0qfAr781LhTUMHNNv8CWMcRWj5oxjGTuvczaQa+kbQ/Z7pccd33dLdw7XcakYVIzRrUd7gTTzVIxjPPNRmozzTQjGEZp5v1R35YcK0Z6N90xopylh8nZYl0TTYWhUq1p6+IhcI169SeaMYz1ZpJZYTTQhwZIR3t/gySQ/qQdBNsv2hnT9etHecZst0K2fLbG94WjZaVfvelWp1q8ZMPShNLLClJCn31HgzQjDekpwhNv+aNTsmJ2MR5mpwHEoAAAAAAAAAAAAAAAAAAABnDcIfJFd/8AqTEf5XCuX7rf/d7zX/6H/PUHENw1/sOjnMeX8b/s90t+ZK/feBq/oYjD79ChJDulOP6Um/NSqS+eEPPTmh+uWO9yndfYzB4XQBmOhicXRo1MXUwNHDyVKkJZq1SGLpTxkkhH+lNwJJ5t6Hn3pZo/qhFyT/3E/wAH44/Pl30Zbk+xZ3sOGwdfHW3Ldj7lTxck01GbukMNSm4UJZpYx/RnjGG9GHn3v+SFg9L26Kzpo7oaTdHeSMq1rZJgpYz4PF93q4/H4in+jiqmGpUqnBlpQqQqSyU5541ZoUox3oxnllftpttFxy/uNY2G74fuGOttkseExVLhyzdzrU62Flnl4UsYwjvTQjDfhGMP7Iu09DnyRZH/AOm7Z/labHmiNvtZfHoV0sW7TLkelm/BYDvCtLia2ExeC7rNV72rSRhGEvdIySQn36c1OffhDehw97f34RdNaL90Rpz0wZcukmScnZVq3+y1JsRi6uKmq0cHNh5qcO4YelJ3WM82IqTy148KaaSlLLThCMd+ffhS3CHyRXf/AKkxH+VwpuEPkiu//UmI/wArhVTEU7WLu39IOZc8WjvC0aPsk+HLpdO6w76xWIhh7fbZJeBL3bET/wBKfemqyRhRkhw55ZKsZYwjJ5+sr9pn0s6Hr5Y62nO0ZVq5YvdSrhJrjlmljZ5sBWhCWMs1bu3mmljCM0eBLDhxhJPNLvxk4E346TtJ2lnNWlmfQhoQq4OzXGzYaFwu93uEtOaTgTU5JpZJJZpKn6H89ShGMJIzxnmh5pZJJppupd1Po90q2PItnzXpI0v1sy1KuNw+BntVHAS4XB0K0aNepGpLwJoSVJpd6eSE8aUs8ZZvPvQhwSmmPNEky7a3Yv8AKN/JnevBvi34nd7YLwh3fu/hPvjv2Te7jwf5rgb/AHHf4Xn3u6f9yvoSu+k3L+jm037SLiMn0MkW3KVDF4WrbZMXNcKdGnQpzSTV5ZoRkjvUYTxmhJCMeFvcGG8+zdb/AO73mv8A9D/nqDi2krB4zH7iLB0MDhK2IqS5XsVaaSlTjPNCnTjhZ6k8YQ/4ZZJZpox/VCEsYx80GI89MR7SbvsyppZ09aYaWJzLoryblWyZYpVJsPhMRmmpiZq2PmlnnhNUpww/mllhCEkJob00IT8KEKk8YTQl5ToZ0zXHSBcb1krOuV/FrOOWu5S4/ATV5ZpcRLNLCEa9GEY8LgcLz+bhywlqUYwqT8OEXCtFWSdNF80aZXueWt0lRwtsq2nCww+FpZVwWJlwsstOWWNCNWM+/PNTjLGnGMfPvyR396O/Axu5+zbl6XSPpEvWfq2cb/mLJ1xtMaFGxy4WpWqRoSQp8GWlPNCM29QkkhLLJCMYx/t/WmKbHnfZZtOGlLTBfLlQ0EZVsNPL1nqTUal+zNHES0cdU3pODJRp0oQnkm88829HhR4EZIzdyjNCWbhNO95ovO7KyHTzpl3wRerbZMTgcXClNGfCYqaWjjpoYnCzx881CeWeEYcLemlm4ck3nkjGPZu5BxmDxWgDLlDDYujWqYSpjqOIkp1ITTUakcXVnhJPCH9GbgTyTb0fPvTSx/VGDiGccZg8Vu5si0MNi6NaphLBWo4iSnUhNNRqRoY+eEk8If0ZuBPJNvR8+9NLH9UYMxsiZiBpUBxKAAAAAAAAAAAAAAAAAAAAAAAAAAAAAAAAAAAAAAAAAAAAAAAAAAAAdb6eND38tmUMHlXxi8Dd6XKncO796d8cLg0qtPgcHhyb2/3Xf39//h/V5/N2QDO3+A6ZxG58uuXL5i7xoY0o3LIuHuVSrWxlphgaWPt3dJ4U/wBOhh6kZZKM38354/pR3owll4EkODHkmi/RBg8gYy6ZnvV7rZmzffak09yv2Kowp1KlPfhwKNKnCMYUaUsJZP0JY70Yyw/VLLJLJ2EE1TLGwAYZAAAAAAAAAAAAAAAAAAAAAAAAAAdb5W0PeAtMGZ9MVxzF37jswYaTA0cJQwncKOGw8vcoQhNGM88ak/BoUf0ocCG/w48H9KEJeyAZmdo63wOh7wTpxuOma25i3vDNtlt9wttfCd03+DLThCejVlnl7n+wo78JpJ/1VPPDhQ4HZAEztABgAAAAAAAAAAAAAAAAAAdb6JdD38ml3zfmTG5i8LXTOVy8IYualhO9cPR/SqTwkp04z1Jv6Vap54zx83BhvQjCMZuyAZmdvnkdEZg0PfydWHTZm+3Zi76wOc7JccdWwNfCb1bD4iFCvPGMteE+9GThVq36Mae/vRk/S/RjGfh+520Y5yxmhzL+Y9G2lXGZPrXbvue7Yea20rlh8VWp4qrTp1pKdaMIUZ+5yyyTRk808JKe/CEZd+Olcy2HB5qy5dcsXCpWp4W74KvgK89GMIVJadWnGSaMsYwjCE29NHe34Rhv/wBUU3R1kO0aMsm2/JFhxOMr4G2917lUxc8s1abulWerNwoyyywj+lPGEN6EPNvf81Z/Mxscb0R6DMr6Ju/bph8ZjL1mO7701yvVwmhPiK80d6apCT+uSSapCM8YRjNNGMYcKefgy73UGmbK9uznuwckZcudfGUKOKy3PPLiMHiJqGIw9anDH1KValUl88s8lSSSeWPnhvyw34Rhvwjqdwm66JcuXjSrZtL2JxtylvNjwU2Aw9CnUpww01OaWtCMZ5YyRnjN/tE/6p4Q80vm/Xvoq8+2TY4HdNzlmbP2MwFPTNpkuWbbNbanfFG14W1UbXTqVt+Xz1ZqU0eHLwITyeaEJ4QnjwZ5d+PC7UzLlLB3zIt1yJb40bXhbhaa9poRo0IdzwtOejGlLwacIyw4MsIw3pYRhDehveZeEzVMmxw/RHo+/ks0e2rIfhfwn4M7v/tfe/cO6d0r1Kv9DhTb293Te/pR397f/r3nG9JOgK0Z0zRg9IuWb/jMpZ0t/A7jd8DSlqS1eDGWEO+KMd6FXepwnp/0pd+Wbgz8OSWEkO1A2zt2s7HTOH3Pl1zHfMJeNM+lG5Z6w9tqUq2DtMcDSwFu7pJCp+nXw9OM0lab+c80f0Y70IyzcOSPBh3MBMzI6Zy3ubsHl3TLidK0M63LE4WONx90wlmnpQhTw+MxknArzxn4W9NLGEY70ISSzb0tKEZpuB+l2FpB0fZX0nZXxWUs24HvjB4j9OnUkjCWthq0IRhLWpTb0eDPLvx3o70YRhGMs0IyzTSx5IE1TPnY2Ok7RoM0p2G3UsqWndFXjD5Ww/Cw1HBwsuGmxtLBRmjvUZMbGMZ5Z5ZI8GWpCWHA3pYyywhLCWHZ2XslWPLuUqeS5Kda42/udaniY3OpHFVMbNWmmnrz14z7/dJqk9SpNNvw3oxnjCEIQ3oLwTVMmx0bYdzxnbJuDnypkrT3frXlCpUjHwbPbcPWxlKnPCHdpaOMjvRozTR4c0s0kkISTTcLejNvzTUtGu51t2jLShdtIdszTjMbRult7xmwuMpzVcRNWmjQnq4mriZp4xqT1KlGeeb9CWG/Vjvb0IQg7gGc0mwASyAAAAAAAAAAAAAAAAAAJuY8uWPN1jxmWsy2yjcLZcKcaWIw9WEeDPLv78IwjDzyzQjCEYTQjCMsYQjCMIwhFSAdJ2zQZpTyjQjZsg7oq8W+xUuBDCYO6WXDXSth5ZacknAlrVIy70kOB+jJLLLLLDzb2/vxjYyjoIoWvPGE0p53zteM25vwmGqYWniq8tPC4SjLNCaSHccNShvU96nNNLGHCmljNPUn3uFNCMO1BWaWNgAlkAAAAAAAAAAAAAAAAAAAAAAAAAB17pS0MWPSXVwd7o3e5ZczPaqdWnbr7aqsaOJpSzyTy9znjDejPS354xjLvyx880JZpYTz78H+SvTpi/8AZLvul8ZUwNb+bxUmDyvg8JiJqMfNPClXlmjGlPGWMeDUhCMZY70YQjvO4BnNLGxw/RZosyvogyv4qZUjjJ8PPiamLrVsXWhUrVq08IQjNNGEJZYb0skksISywhvSwjGEYxjGMfRfoe/k2zfnrNXjF4R8dblC4dw707j3p/O16nA4XDm7p+33t/el/o/q8/m7IDbLOwAYAAAAAAAAAAAAAAAAAAAAAAAAAAHW+gfQ9/InlDGZV8YvDPfdyqXDu/ene/B4VKlT4HB4c+/vdy39/f8A+L9Xm8/ZAMzO2dsjrHSFoPwea8x08/ZQzVcsmZvpU5KM10t0ITU8XTlqU5oSYqhGMIV5YQpwlhCM0IRhwYT8OWSWWEfGaF9K+ZsHXsGe90RcrlYMfTmo47CW7L2Et9evTjCP6EK8vCjLLGO9wocGMJpeFLHzTRdzDOaWNiDkXJVj0d5StuS8t060tvtlONOlGtUjPUnmmmjPPPNH5008000d6EIQjNvQhCG9CF4EsgAAAAAAAAAAAAAAAAAAAAAOt9PGh7+WzKGDyr4xeBu9LlTuHd+9O+OFwaVWnwODw5N7f7rv7+//AMP6vP5uyAZ2/wAAdM4jc+XXLl8xd40MaUblkXD3KpVrYy0wwNLH27uk8Kf6dDD1IyyUZv5vzx/SjvRhLLwJIcGPcwRMwOk7ludb1n3vWhpq0u3jN2Bt+JkxWEwGEwGHtWHjNDfhP3aFKE0au/LvSwjCMk0kI1ODGHDjGHdgEzMgAwOt9A+h7+RPKGMyr4xeGe+7lUuHd+9O9+DwqVKnwODw59/e7lv7+/8A8X6vN52btFOYcdmHF5u0d6ULxk+6XLucMfS7hJcLfiODJLJ3XvWtHgyV4y0qEvdJYw/Rp729vzTRj2QM5p27WNjqXK+gWrTzbhs+6Uc+3LPd8t1SapbYYrDyYbAYGaMtOEKlLCyxmklqw7nv8KEYQjHem4PDlhO7aAmZm7IAwAAAAAAAAAAAAAAAADre+aHvDOnHL2mbxi7j4Bts9v8ABvenC7twpcRDh914cODxj9XAj/Q/X5/N2QMxOwHW+lLQzQ0g3ezZwsmaMZlfNeXuFC33XCUKdX9GaaWMZK0k0IRqyQl7pCEnDhL/ADtTfhNCaMseyAidg6NzhucszaSMpVrHpG0yXK+XCnU7pbsRC1UcJg8HNGanGNSbC0Zpe7VeBLVpwmnqRhLLWm3pYR88ebYrRb3fRzl3JeFzNjMBdMq4bCQtV6wknAnoYvD0O4y1o0ozRlnkmlmnlnozxjLNJUml39/emhzwM0sbHTMmgTM2Z75a8dpl0q1s82mzVJsVhrNGy0cBhp8TvQhLUry0powrSyw4W9LND/ijDf4M08s/NtIORLjmzvC7ZZzdjMsZjtHdZMDc6FKXESQo1uBCvRrYeePc60k0KckYQm88s9OnNCPmjCPMAzSbHUuXNBt1qZ0wee9LGkKtnu4WWnCSy0qtspYLDYCpGbhTVoUac0ZJ6vml3p4whGHBhGPCjLTjJS0uaDMr6We8rpiMZjLLmO0b81tvVvmhJiKE0N+anCf+ueSWpGE8IQjLNCMI8GeThTb/AGQGadu02On/AORbSFmL/s3Sdp3vF/sU3nrW222uhaO+v6pqVerRjGeehNJNPLNThwd/hQjvwjLBzbSZo3y5pWyliMnZnlrS4WvUpVpK+HhThXoVJJoRhPSmnlmhLNGHCkjHe3+DPPD+tyoM0mx0zg9Befbpg6Fg0kaeb9mLL1CnLTnt+EwNO21MXLCHAjTxOJkmmrVqU9OM8s8sZt+aM0Jozb8N9e0D6Hv5E8oYzKvjF4Z77uVS4d370734PCpUqfA4PDn397uW/v7/APxfq83n7IGZqmfMbABLIAAAAAAAAAAAAAAAAAAAAADrex6HvA2nHMOmbxi7t4etslv8G96cHuPBlw8OH3Xhx4XF/wBXAh/T/X5vPyrPWSrHpEylcsl5kp1prfc6cKdWNGpGSpJNLNCeSeWPzpZ5ZZob8IwjGXejCMN+EbwztkcP0T5Iu+jnI+AyXd80eH/BnCpYXFzYaahPDD7+/JTmhNVqb/A34yyxhGWEJISSwl/R348wBiZ2+cAAAAAAAAAAAAAAAAAAAAAAAAdb3zQ94Z045e0zeMXcfANtnt/g3vThd24UuIhw+68OHB4x+rgR/ofr8/m7IBmZ2jqvTroM/lmoWephM44zLuOs/fdKSvRo91lq4fE04U69OaWE8kf0pZZZd/hb3BjPLGWbhebsLLVhweVcuWrLFvqVqmFtGCoYChPWjCNSanSpwkljNGEIQjNvSw396EIb/wDVBSDbOzYADAj5yy/425QvmVe++9PDNtxNv7v3Puncu7UpqfD4O/Dhb3C397fhv7364I+iPR9/JZo9tWQ/C/hPwZ3f/a+9+4d07pXqVf6HCm3t7um9/Sjv72//AF7zmAzt82wHW9j0PeBtOOYdM3jF3bw9bZLf4N704PceDLh4cPuvDjwuL/q4EP6f6/N5+yAidgAMAAAAAAAAAAAAAAAAAAA630X6Hv5Ns356zV4xeEfHW5QuHcO9O496fztepwOFw5u6ft97f3pf6P6vP5uyBnbsB0zmTc3YPMWmXDaVo51uWGwsMbgLpi7NJShGniMZg5OBQnhPwt6WWEIQ34Rkmm3pqsITS8P9HuYImYsADAj5yy/425QvmVe++9PDNtxNv7v3Puncu7UpqfD4O/Dhb3C397fhv7364I+iPR9/JZo9tWQ/C/hPwZ3f/a+9+4d07pXqVf6HCm3t7um9/Sjv72//AF7zmAzt82wdV5B0BWjIWlfNelPCX/GYutmXu3AwdSlLLLhu71pa1ffnh56m/Ull4Hml4Mu/CPDj+lD7L5oe8M6ccvaZvGLuPgG2z2/wb3pwu7cKXEQ4fdeHDg8Y/VwI/wBD9fn83ZAZpY2Ot8doe8LacbdpmuWYt/wNbZrfb7bQwnc97hS1IRnrVZp5u6ft629CWST9dPzx4MeH2QBM7WXW+adD3h3TBljTFbsxd5Y7L+GnwNbCV8J3ejicPN3WEYSxhPJGnPwa9b9KPDhv8CPB/RjCbsgCZ2gAwAAAAAAAAAAAAAAAADre+aHvDOnHL2mbxi7j4Bts9v8ABvenC7twpcRDh914cODxj9XAj/Q/X5/N2QMxOwHA9Mmi3+VnK+FslDM2MsGOttyoXXAXDCycOahiKUJpYTb0JpYx/Rnm3oyzSxhNwY7/AJowjzwInZ5xxXRdkHB6L8hWjImBuFbHU7XTnhNiassJZqtSpUmqVJoSw/oy8Oebel34xhDehGM0Yb8eVAxM7Qdb6L9D38m2b89Zq8YvCPjrcoXDuHence9P52vU4HC4c3dP2+9v70v9H9Xn83ZAzt2A4fpJ0WZX0o27B4S/RxmExlsxMmLtt0t9aFHG4GtLNLHhUau9Hg7/AAYb8IwjDzSx3uFLLNLzAYidlh0zg9FOn/AYOhgaG6erTU8PTlpSTVso4StUjLLDehGapPUjPPN5vPNNGMYx88Yxi5Vot0N5X0TeGa9kuF4uWOv+JlxVwx91xcK+IrzS8KMN+MsssI/pT1Jt/e4UYzx34x80Ic8GZqmWNgAwyAAAAAAAAAAAAAAAAAAAAAAOk6u5vxWWM0Y/NGhTSNjMhzXjheEcBJbaOOwU/nljJ3KjUjLClvTd0jD+lvd0jLJwJd+WPdgzEzFjZtdP5V3PNChninpN0nZzxmeczYTelwNbE4SnhcJhJZYS9zjJh5N+EJ5JuHNCMIwl4U8ZuBw4cN3ABMzNwAYAAAAAAAAAAAAAAAAAAAAAAAAHG9IOj7K+k7K+Kylm3A98YPEfp06kkYS1sNWhCMJa1KbejwZ5d+O9HejCMIxlmhGWaaWPWOE0FaXrLY5so5Z3SNywNgo06mFwWHq5foVsThsNNGMJKcMV3SWpwpZYwlhNLweDvQ4EJIQhCHeQzFUwxscD0baLMgaDMr4zCWGPe+H/AE8XcrpcK0ndqkskJo8KtV3pZZZKcu/vQhCWWWHCjvb8000estyXg8ZmzGZ305XrCVqeKzbdp6OBlxVONSph8HTjGbgUsRNvRnpb88lLelhCWEcJCH9UJZdEjOa5sdb6btD38tVotGW8bmLwXa8DcpLhi5aWE7riMRwZZpISU6kZ4S0v0alTzxkn88ZY729LGE3ZAMbf4MuvdOOiDB6a8lyZTxN7rWmph8bSx+HxNOjCtLLUllnkjCeSMZeFLGSpP+qaWMI8GO/GEIyx55g5cZJg6Elwr0a+Klpywr1aNKNKnPU3v0ppZIzTRlljHfjCWM00YQ82/H9b9g2+bYADAAAAAAAAAAAAAAAAAAAAAAAOn81bnmhXzxU0m6Mc54zI2ZsXvy46thsJTxWExcs0Ju6Rnw8+9CM883AmjGMYy8KSE3A4ceG7gGYmYsbNrpOlub8VmfNGAzRpr0jYzPk1n4Pg7AT22jgcFJ55oz91o04zQq783c4x/o7/AHOEs/Dl3pYck0h6Hv5Rc/5Lzfccxd64HJmJjjqOBoYTfrYjERnknhGavGfehJwqNH9GFPf3oT/pfpQjJ2QM5pY2DrfS1oe/lLu+UMyYLMXgm6ZNuXhDCTVcJ31h636VOeMlSnCenN/So0/PCeHm4UN6MYwjL2QMROzzwyAMAAAAAAAAAAAAAAAAAAAADp/NW55oV88VNJujHOeMyNmbF78uOrYbCU8VhMXLNCbukZ8PPvQjPPNwJoxjGMvCkhNwOHHhvjpbm/FZnzRgM0aa9I2Mz5NZ+D4OwE9to4HBSeeaM/daNOM0Ku/N3OMf6O/3OEs/Dl3pYd2Cs0sbHD9Lmj7+VPR7dch+F/BnhPuH+197937n3OvTq/0OFLv7/c97+lDe39/+reWMm5f8UsoWPKvffffga24a3937n3PuvcaUtPh8Hfjwd/g7+9vx3t/9cVgY2+bYy630D6Hv5E8oYzKvjF4Z77uVS4d370734PCpUqfA4PDn397uW/v7/wDxfq83naB9D38ieUMZlXxi8M993KpcO796d78HhUqVPgcHhz7+93Lf39//AIv1ebz9kBNUyxsdV580IYq/Z4o6TshZ7xmTc0ww0uBxOJoYGjicPi8PCE0IwrUZuD3Sfz04QmnmmhCFGnvS78ss0vFtIe5buulCx4GTOely5XPMOCqQhLcq1tpSYalQ36nCp0cHRmpySTT8KjGepNNPNHuEsIRhD9GHfozFUwbEHPWSrHpEylcsl5kp1prfc6cKdWNGpGSpJNLNCeSeWPzpZ5ZZob8IwjGXejCMN+EeE6LNDWYcjW7wFm/SZjM4WWhbalqwVqxNvko4Wnh6k0I1JassZp41/wBGSWSSE8d6nJGeWEN6beh2oMbZ2bGdjo217nLM2QcZj6ehnTJcspWa5VO+K1rxVqo3SnTrb83npTVZocCXgRkk88IzxhJDhTzb0OD2Fo+0eeJPf9yuWabxmS+3juUbhcrlW3+FwOHGFKhSl/QoUJZ6taaWnLv8HukYb8YQhvcwCapm7Gx0nh9z7mvKF3u2K0P6YsZlC13rEzY7E2qpZMNjsPSxE000YxoSzcCWjJCWMkkJYS7+9Tl35poQlhKy/uZLdlnSzZNKWCzxeMfWtmGq0sXLd4zYzF3CtPTrUoVamJjPCEvBp1KckJYU97g0Zf64xi7sGc0myABL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m5jzHY8o2PGZlzLc6Nvtlvpxq4jEVYx4Mku/vQhCEPPNNGMYQhLCEYzRjCEIRjGEFJnDdAf8A1J046O9A9y/mrFX4WYLh/wAXffc5a+9R/R4M9P8AQoVpOFLP/wD1G/vb8kN/NMbZYnzOR4LdAZyzpXrYvRFoQvGZ7FR35ZbtjrjStNHFTQqVJIxw8K0se6yfzf69+E0sY700ksd7f55o+ztmHNff+AzVo6vGU7pa+5d3p4qeTEYSt3Thxl72xNOPBr70sssZ96EOBNPCXzxhvuVYPB4O3YOhb7fhKOFwuFpy0aFCjThJTpU5Yb0skssPNLLCEIQhCHmhCBjMZg7dg69wuGLo4XC4WnNWr161SElOlTlhGM0800fNLLCEIxjGPmhCDMzH8IH7DO2UM56dt0DjMbmPJV8o6OslYapUpWzF1rTSx2Muc0IyyxjNJVjwODLwZ4xmkjCEs03c9+rGWaaWvo90maRMuaW6mg3S9jLbcsVisFPj7DfMLQ7jUuNOE9Sbeq0pIRkkm4ElT+qSEscPGG/U4cs8WWTa7yfHebvbsv2jHX674juGBtuGq4vFVeBNN3OjTljNPNwZYRjHelhGO9CEY/2QZ2vOk/TLj90vmTQ/lC7UZbfVwVGTC1q+BkqUrLCbD4erVxk3Bk4dWaG/UkkkqTwpxqVqcJo729CPI9KeUtL38idyp3PS1RhirTab3UvU9KyUJ5b3howqTUZI7/B72m7hDgx4EI70Z4+ebgwmiy22m12do6z5aNJuTbfnew4bGUMDcu69yp4uSWWtL3OrPSm4UJZpoQ/SkjGG9GPm3v8Ak43obztpQzl4x/yk6OvFbwdcpsPb/wBOMe70vPvy/pR/nOBvS/z8m9TqcP8AQhDgxdcbkjLOkL+T3KmY/wCU7/5W/wBu/wDlvwLQ/wD89eTje/3T9r/O/q//ABf1GgfNGmPTZoixly/lS8DX3CZkqUPCXgPC4jhYSXC0o9w7lvSSQ356vC4f9L9He/VHzZmnZtNq7kHS/pS0w5jxV10eWTKuFyJabtLbsRjbnWxE+Mx9OWpwqlXDyyQl7nNGhNSmhJVk3oTTw/Sm/ShLyrJOdtKF70oZuyvmjR14Jy1aeD4KuvDj/tPnhCX9KMeDW7pLv1P5uEO48Huc+/NGEXSm4esecq+Wq9+wWeu9cuYa94mli7B4MpT991o4SlvVe+Yx7pT3ozU48GEN7+a//Gi7H0D6Rc5Zz0jaWLDmW8d+YHLV7hhLXS73pU+96Pd8XLweFJLCM/6NKnDfmjGP6P6/PHfzVERM7GIl3YOjcRpM0iaVNImY9GuifGW3L1syrU73u2Z8RQ77ry1/NwaVDC1ISS8LulOvTmjNw5YyyxmhNLHgQn5tkPLOlnLt3reOuk7B5vteIw029wrLTt+IwuIlml4HA7lGMs8k0s1XhcLzwjJT4PmjMiadl2drng6rvNj3QObrvjqtvz1Z8g2jC4mrSt1LDWyndcXjKMJoywq4marGFOnvwkhUklp+eEtaMs/6Ujjmi/STpCvGaM66Bc53Pueb7FhsTXt2ZaWDocGrh5oywo16mGlm7nCeEK9GpLJDzRljwZ+DNLGM+cptdj4HSnle5aULjokwUMZUvVqtstyxdTuMIYenLGNOEKfCjHfjPwa1ObzSxl3pv6W/CMsOYMaZVyhpTr7qnOVhwWmHvXMeGslKri7/AOL+Gn77oxkwW9S72jN3OnvQmpw4UI7/APNf/jRdqaQ9Kekm35hsmgzRfDB3/O9W206l6vuJoyS4fAyxk4EcRPSkjGFKeM0YVuDPCMsITUpZZKsaksIZmjz+Y2u9xnbSFeN0NoJtVPSBcM/W3SDYMNUko3bBYqz0LbUw9OerTllqUpqMd+aaMYxp78eFCWNSEe5zw34yd+2a727MFowN+tGI7vgblhqWLwtXgTS90o1JYTSTcGaEIw35YwjvRhCP9sEzGzzm1Hz5fM5ZftFHGZIyL4146fEy0qmC8J0sD3OjGWaMavdKsIwjvTQll4P648Pf/qi6gzRukdKeTLvYrDmXc+d547MuJ70tdLxsw1TvitwqcvB4UlKMJP0qtOG/NGEP0v1+aO9oNnDdQfK7oK/6km/zWBVRsmdkwS7HyjnnTHeMw4S25q0FeL1rrd07vcvGfC4vuG9JNGX+apywmm4U0JZfN+rhb/6oOyEHPlDM2IyXeqeS8ZWwt/hgqtS2T0oUYzRxMssZqcke7yzU+DNNCEseFD9U0d6Msd6aHD9zlpMxmlXRVbsxXjGUcRecNUq4C6TUqEaUvd6c2/LGMN7g8KalNSnjwP0d+eMIQl3uDDExtjaOzh0nknSLnLP26IzdYbZeN7JGTcNLhKlKhh6UndrjHeljLWmqyxrR3p4YqEI04yyfzFPzxhGPdOvtAukbdG6a8uXDA4bNNttlPB43exOZcXapKteWWanLNJQwtCSSTDzzSxpzd0jUjGMJcTJGG9GEu+ySbWrR0FZdIWlXRtpls2ijSjf7bmOzZop1KttzDPgpbdUlrQk82HjCX+Zmm7pJwIU4b88Y4ilNw/PCmo6XNLmeJM8YLQxoYteDxuacbho4m4XDExhUw9ow80IywnnhLGPBnl35an85CMN6NKEJKsasIQZZ2m13YM7aQrxuhtBNqp6QLhn626QbBhqklG7YLFWehbamHpz1acstSlNRjvzTRjGNPfjwoSxqQj3OeG/GTv2zXe3ZgtGBv1oxHd8DcsNSxeFq8CaXulGpLCaSbgzQhGG/LGEd6MIR/tgxMbPObX2AMM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OG6DwF3yHpnyFp9pU+62K2cCzXqrNhpqklvw9SpUkjXm4E3DjwpMVVhLvS70s9OSEeFGeWWOj3x3ezWjMFuq2i/WrB3LA1+D3XC4uhLWo1ODNCaXhSTQjCO9NCEYb8PNGEIs0zslifO/bB4zB3HB0Lhb8XRxWFxVOWtQr0akJ6dWnNDflnlmh5ppYwjCMIw80YRcb0kYSrmPIub8o2WajibzjLBi6VLBwrSS1OFXo1adGM3CjDgyzzyzywmm3ob8s3n/RjvcDoblzKVnq4iTJef9IWUrfiKkK0bbZcwTUcNLU4EssZ4QnlmnjNNwIRjGaaMf6ob0IQhDnmQdGeUtG2DxVDLeDrRxVyqS4i5XHF15q+MuFeEN6NWtVmjvzTRjGabehvSwmnnjCWHCjv580eeBnDcy6ObHpC0Y4Spb9NmkK2XC3VK1K4Wiz3+OGoYKaatUmpxlpRpx3pZ5N6bhQjGE00ann34TQh2zlvc+5QyxpJs+d8ZpEzhfcx2/DYjvKnfLvSxU0+H4EaVTehGnCpGSSOJhH9GMIQmqS7/APS3o/Zmbc5ZHvmaMRnSx3bMmT71ju6d/wCLy3co4ObGcOMkY90hGWaEP0pITR4MJeFNGM03CjvRheyDoiylo9xmLvWBnuV2v9wpy0cbfLxjJsXj8TTljvyyTVJvNLLCEJJd6SWWEYU6fC34ywiqqrb54liIdTZH/wB+LSF/03Q+7tzt/TH8kWeP+m7n/laj8bVoly5Z9Kt50vYbG3Ka83zBS4DEUKlSnHDS05ZaMIRklhJCeE3+zyfrnjDzzeb9W9zDGYPB3HB17fcMJRxWFxVOajXoVqcJ6dWnNCMJpJpY+aaWMIxhGEfNGEUzPniWYh1LuSP93vKn/rv89XcQ3CHyRXf/AKkxH+VwrneQNzlkfRtmGF8y9dsyTYejia+MwloxNyjPb8JiKskaUaslKEsIzTwozTUoTVJp48GaO/GMd6aF7RLoly5oby5icsZYxtyxWFxWNnx88+PqU56kKk1OnJGEIySSQ4O9Tl/q39+MfOzMx59n8SIdTbhD5Irv/wBSYj/K4U3L/wArunX/AKkl/wA1jnbOiXRLlzQ3lzE5YyxjblisLisbPj558fUpz1IVJqdOSMIRkkkhwd6nL/Vv78Y+cyHoly5o8zHmzM9lxtyr4rOONhj8dJiqlOanTqd0qz71KEsksYS79ef+lGaO9CHn/Xvpqidpss6g3E2Mwdiy5mrRndsXRw+Z7Rf8TWxlujUhGpJThTo0Zp5Yw35Z5YVKU8sYyxjCEeDv70Jpd/v3OWYPFLKF8zV3p334GtuJuHcO6dz7r3GlNU4HC3o8Hf4O9v70d7f/AFRcPz5oEyPnvMNHOXfF4y9mWjwZfDVhxscJi55ISTScGaO9NLHfln4MZuDw+DLLLwuDDgvsyHoit2RrvWv1XOecMy46fDTYShVzBd5sZ3rRnmlmqS0peDLCXhzU6UZoxhGP83LvRh599VMTO0jzeZ0popyHpX0526jpczbpyzJZLdfMTiZqdmy9iq2Glp0ac01GWEk3D4FLenpx83c6kZpZYRmnjPPNGE3c8ZQy5kHdV50ydlO51rhbLXYJ6NOvWrU6tTundMFGrJNNTlll4UtSM8kYb0IwjLvR88Iu2bZuY8m5euMa2Us5Z8y9a58TJiqllteYatDBTzQlklm4XmjVjw4SQ4Ue6cLz/oxlhCXesZH0BZA0c54xmeso0cZgq2Mtslr7wlqSRwlKjLCjDhSw4HdIzxjQlmmmmnmjNNNPGO/GO+zNUedjY64yP/vxaQv+m6H3ducVzVlfB4jdi3q35ozvfsm08z2nDT2bG2a5QwlbG1O50KUtGNSEJuDLNPQrwhJPwYzT05N7fjNLCbuvP259yXn3NuFz5C6X7LmYcNTmpTXKwYyXCV68sZeBCNSaMk2/NCTfkhNDejGWPBjGMISwlpZy0IaNs9ZQt2Sr7Yd/A2XDQwtqqUq08uIwMsKUKcvc6kYxjHelhLHen4Us0ZJYzQm3oEVRHnNjhOY9zNlzH2PGUM3abNJuIs0tONbGSXLMlOfDQp048Ph1IVKXA4MvBhNvx80ODv8A9TuDLVhweVcuWrLFvqVqmFtGCoYChPWjCNSanSpwkljNGEIQjNvSw396EIb/APVB1vg9zblKfGUK+cc4Z2zrhcLUlxFC3Zkvc2LwcleWO/LV7lCWWE00IcKXem4UsZZ5oRljvu2kzO1mBnDdQfK7oK/6km/zWBaPcJz5oly5pDzHlPM96xtyoYrJ2Njj8DJhalOWnUqd0pT71WE0k0Yy79CT+jGWO9GPn/VvKZ2TtJ87mzL2Lz/atzLpb0i2+/42tirZmzBRzdZqE+JqzQjj5p6sJ8NGWSlGWnNWqcOEKn6padGlwozR/VqFmrTzZrHpi0+aPdFEYVsTTslPF3S/RoyRqU6WGnhTnlo1I054T0pp+4QkjNHg8GGIozQ4UZoQZovsklzvcv5QxmVdElvuF1udbH3PNdSbMmNr1K0asZqmKkkjL+lNLCaM3c5acZ+Fwo90jP8ApRhvOvtwXd7dW0c5hsNLEcLHYO9xxdelwJocCjWoUpac3C3t6O/NQqw3oR34cHzwhvw39Nsdbk7RPY8/aLcbd43q/ZdvOEv+Jw0t2sGOjg8ZUw0cPhZo4eeeEI8Olw4QnhLGHmmhvwjDfm4WYnbEzLFnMNP+Mwea90Hofydl7F0cbebHdprjccLTqQhNhqHDw1ffnjHelhN3LD1Z+Bv8LehLHe/Tk4XG81ZXweI3Yt6t+aM737JtPM9pw09mxtmuUMJWxtTudClLRjUhCbgyzT0K8IST8GM09OTe34zSwm790baFcj6L6+MudjoYzG3q5cPv+83PERxGNxXCqTVI8OeO9CG/NGG/wZZeFwZYzcKMIRfZpL0T5H0tWiS0Z0tPfHe/dJsJiqU8aeIwk88vBjNTnh/5R4M0JpIxkljNLNwYEVxHmNjr3Me5my5j7HjKGbtNmk3EWaWnGtjJLlmSnPhoU6ceHw6kKlLgcGXgwm34+aHB3/6ncGWrDg8q5ctWWLfUrVMLaMFQwFCetGEak1OlThJLGaMIQhGbelhv70IQ3/6oOt8HubcpT4yhXzjnDO2dcLhakuIoW7Ml7mxeDkryx35avcoSywmmhDhS703CljLPNCMsd920mZ2swAJ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HebRbswWjHWG74fu+BuWGq4TFUuHNL3SjUljLPLwpYwjDfljGG/CMI/2RQcg6LshaL8Hi8DkTLlG108dUlq4maFWpVqVZpYb0sJqlSaaeMsPPvS7+9CM00YQhGaO/yoZ2zYHG8h6Osm6MrRWsOSLP4NwNfEzYupS74q1uFWmllljNwqs00YfoySw3t/e836v1uS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/2Q=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C8D56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Movie runtime vs. IMDB rating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Pearson Correlation Coefficient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weak positive linear relationship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exists between 'Runtime' and 'IMDB_Rating' with a coefficient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0.243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Optimal Runtime Range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High-rated movies (IMDB ≥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) have runtimes between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45 and 321 minutes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Conclusion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Longer movies might slightly correlate with higher ratings, but runtime is not a strong predictor of IMDB rating.</a:t>
            </a:r>
            <a:endParaRPr lang="en-US" sz="56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QACAwEBAQAAAAAAAAAAAAUDBAIGBwgBCf/EAHMQAQAABAIDCgkGCgQKCAACGwABAgMEBQYRNXIHEhM0NlR0sbLRCBQVFiFVkZLCMVNzgpPTFyJBUVJWV2GVozJxgZQjNzh2oaSltNLjGCQzQkZ1hLPBRwkmYuElQ0VjZmeiJ4WWteTwKDlESWSHw8Xi8f/EABsBAQEBAQEBAQEAAAAAAAAAAAACAQMEBQYH/8QARBEBAAECAwQHBwIFAwMDAwUAAAECMQMRMhJBUXEEEyFCYYGRBRQiobHR8FLhBlNiksEVFqIzQ9IjVLI0cvE1RXOCwv/aAAwDAQACEQMRAD8A/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KN0jd+wTJ11VwXAraXFsTpRjLVjv8Ae0KE35pow9M0354Q+T8sYR9DyS68IzdNuK0atK9sLaXTp4OlaSxl/wDu99H/AEv0nQf4U9pdPw4xaaYppm21OWfllMomuIfWQ+dMpeE9iVO4p22c8IoVreaMIRubOEZKkkPzxkjGMJv7Iy/2vf8ACMXwzHsOoYtg95TurS5l39KrTj6Iw64R/JGEfTCPoi8HtP2L0z2TMR0mnKJtMdsT5/4ntbFUVWbgD5SgHmW6t4QGTdx/OWQcj5lwzGrm/wB0bE44VhdSxo0p6NGtCrb0t9XjPUkmll31zTjplhPHRCb0eiEIh6aOmbsW6rl7cS3OMX3T812eI3eFYL4v4xRw+nJUuJuGr06Eu8lqTySx0TVZYx0zQ9EI/LH0RnbhO7tkbwh8jRz7kKGI0rOle1cPubbELeFG4trinCWaMk8JZppI6ZKlOeEZJ5oaJ4QjGE0JpZQ9EB4RuI+GXuS+EDuh4tudbn1lmKe5wmyr4h5QvbOnRtLq3pV6dHf0v8LGr+NGtJNLCenJHe6d9CWMN6D3ceQ7vPhM5N8H3Ecq4RmXK+a8dv8AOVa4tsLtcv2VK6rVK1KajLwe8nqyTRmmmuKcJZZYTRjHTD0ejT1X/pr5Qwv/AK9nzcX3Zsj4FS43j2Ycm1aOH2en0ScLPSnqTw388ZKcuiSP408sI6IaYwD6IEXJucsr7oWV8NzpkvG7bFsExajC4s7y3jHe1JdMYRhGEYQmlmlmhGWaSaEJpZpZpZoQmhGEPKt1/wALLJu47ulYXuT3uQs+ZozHjGGS4rZ2uWcLpXs1SjGetLGWEka0lSM0sLepNGEJYwhLDTp+XQHt4+f8m+Gnua5l3SsN3KMzZNz5ufZgxmjCrhlLOWDyYbLeTTTxkp06f+Fmm31SaWeEkZoQlmmkjJCaM8ZZZvoAAHzdX8OTJtXOWacj5a3GN17NV/k7E62FYpUy/lylfUaVanVqUt9pkuN9LLPNSqRljNCWMYSx9HojCAfSI8Z3KvCw3L91TN9xub+KZiyhnW338/m1mvDI4fiFSlLSkq8JJLpmkjpkqb6Em/4SMsk8+83kN89mABFzlnLK+57lfEs6Z0xu2wnBMJoxuLy8uIx3tOXTCEIQhCEZppppowllklhGaaaaWWWEZowhELQ6759YPd7nn4S8vWuI49hVbBfLtjRw20mnu7+3jQ4anLQoz72aarUl0Qlkm3sYzTQhHRF0zwaN3X/pFbl9DdI8ycRyxwt7cWXi11U4alW4KMIcLb1t7Jw1KOnexm3kuipJVk0R3m+iHq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z/duztcZKyTVrYdWjSxDEakLS2nh8tPTCMZ54fvhLCOiP5IxhF6A8C8K2WtGhlmeXfcFCe7hN6fRvowpb3T+/RCb/S+1/DvRsPpntPBwcXTnnzyiZy88k1zlD58jGM0YzTRjGMfTGMQH9zeYeweDjni5wjNHmjdV4xw/FoTRpSRj6KdzCGmEYfm30ssZY/njvfzPH3Y9zaWtPuhZahQ32+8q2sY72OiO9hVljN/Zo0vm+2Oi4fTOg4uFiW2ZnlMRnE+UqpnKX26A/gj0j4z8OT/AChfBY/zzm/37C32Y+M/Dk/yhfBY/wA85v8AfsLB6J/8kF/yQs+//gv/APKlq8Z8GSva+D3uq5BtL+3w6yyt4QG5/l6vY3MlGjbQoY9Y4fSlnoTR4WGnhuGmnjPGnvqte7pSy6YwqTR9m/8Akgv+SFn3/wDBf/5UtXne6xkO+zB4CW5nuj5Utt7nLcvyzl3NuBXsklvv7fxa1t57nfRrSxhNShRlmrRpQjDfz29L0T6ISTB7N4XW6fdbl+4bjdfA6WI18zZn0ZYy3b4bNWlu6uJ3ks1OnGhNSkmmlq05eErS/JGaalCSE0JppXzN4JW5hg+4x4eOe9zHA6vDW2A7n9pQnuN7NL4zcTU8IqV6+9mnnjJwlaepU3m+jCXf72HohB2rC91XAfDE8ILcUtcAqW02X8oZfrbomPYfLi9eMKWKwqQt6NrNSkkk31e0upac8s9Tey1KVaeMIbyeEKuzuX//ALULde/zMtv/AGcHA8OT/KF8Fj/POb/fsLfZj4z8OT/KF8Fj/POb/fsLfZgPjPc4/wD1efDxxncUwT/6H5F3T8FjmHBMBw78a0scQlpxjVrTST6PF994lfQ3tHTLGWe2l0QlklhSnbuOY8vZS/8AklW5RmHNePYdguFWmTK/jF9iF1JbW9LfSYvJLv6lSMJZdM00ssNMfTGaEPlio5a/+/x/8kTxLPmXf8DgW4lgs2Xr27/peO4hUhd0o0d5PvJ6e9nuLuG+hLUlj4lp06K0kYTt3HLmXs2//JKtyjL2a8Bw7GsKu8mV/GLHELWS5t6u9kxeeXf06kIyzaJpZZoaYeiMsI/LAGt4auJZN8K2vkfcL3Cr/Bc550jiccYq4rhtWlc2WC4VCnUpV5rm9pxmhSlmqTUJo05d9NNwMmmXfzUJan3M+O/Dc3ENzXc83EMQ3Y9yvLltkDN+S61vVw3FMp05MJrTS3VxSta1OrG3lljPLGnWm0R9E0Iw0QmhLNUln+mdyfNeI573LMm54xejbUb/ADFl/DsVuqdtLNLRkrV7anVnlkhNGaaEsJp4whCMYx0aNMY/KDtb4z8Bv/KF8Kf/ADzl/wB+xR9mP53+Dv4Pm5Du7eEL4SP4Vco+XPIec6viH/X7q24Hhr7EeE/7CpJvtPBU/wClp0b30aNMdId78KjDcO3RvDF3Cctbn1hbYxmzKGJyYxmqFnSljWw7Cqd3Z16U11W0QlllllhcTyU5pt9CNaXRLpryb/6i3Vc6ZvyTl63u8h7mWI56x2/vZLK0wu1u6VnSl/EnqT1bi5q/iUKUslKeEJowjvqk1KnCGmeEYfJm5jg9fwFfCQw/cfmoW15uZ7r1alRwPGbuNOpitHEqVKSnwNaehRlmnljXrSyQkml4KSW5p1JZ5YwuITeieFPu9bq+FbpWUvBn8H60trTPucaMmJRxzEOBjbWFlLPW328lqQnlmm3ttXmnjNJNvacuinJUqVJeDCduibuXhb+D1h2G7oe7blPcyx7I8uJ0bHGZMl08TjiNpRqyzwluITXMYUZZZZ4SS/j6ITzzyU9MkakJ5Y3h7Zh3TM2+DliWa8iXmTLvckxrBcGxC5uLqne08bqz1r+jUoz28sYQpS0owmtYxhUhCeEI1fRCO9ed+FjuL+FDa+Dlime927wmfLnkPgPG8s4RhElth9zw1/QpScJXpcBw+9/wVWHC0I7yaWaEujTGePom7x/+y9wz/MzKH/vYeCzuMZr8JbIng0y54zVR3Mq2U8u7lkMVyzTw+XEJsRnrUMPp1bSW9hUjLSjLGlJNCrCnGEd/o3sYQ9L17wXN1XMO7buE5Z3T812eHWmK41474xRw+nPTt5eBvK9CXeS1J55oaZaUsY6Zo+mMfkh6IdM//h6f/wBGf/8ABn/yPr/JCyF/+FP/AMqXQPKvB78LjwnfCXy9ieG7nmStzu1zNgV7CvimJYvG7oYTRsasksLahTpU6tS4qXNSpJdTRn/FpSSUJYR0zVIaPTPBf8KDOW6nnLNG41uy5DtsobomUKMLm6tbaarGjeUeFjLPUkkmhNLTlklqWmibhqkK0K0Kkn4nydE/+RU/5PWYf887v/cbF0PNmG4jjPhm+FJhGEWFzfX99uP31ta2ttSmq1q9afDcMlkpySSwjNNNNNGEISwhGMYxhCAPVcueFBu6+ETmjGrXwVch5UpZQy5WqW1bNWdpryS2xOtop7ynb0reEtSnNojUn3s2/jwc1KM/ATTSyTa+UvC43WsQ8K/LHg05wyVl3CbmSyr0Mz1LeNSvv76naXN1JXsK0KuiFtVoy2lSWSrT4WThKkk3plhM7V/8jwxLDr7wScnWtlf21xWw+tidteU6VWWea3rRv69WFOpCEdMk0adWnPvY6I72pJH5JoRj53ujYlh19/8AJSdyy1sr+2uK2H5SuLa8p0qss81vWja4rVhTqQhHTJNGnVpz72OiO9qSR+SaEYh9q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i7suSKueclXFlY09/iFlPC7tJfyzzywjCMn1pYxhD8mnQ70PR0TpOJ0PHo6RhaqZzhkxnGT4BqU6lGpNRrU5pKkk0ZZpZoaIyxh8sIw/JFxfW+6JuG5Zz1XqYrb1ZsKxWf8Ap3FKSE0lWP56kno0x/fCMI/n0vJ7rwYs+Uq0ZLXE8Gr0tPonjWqSR0fvhvPR/ZGL+v8AQf4t9m9Lw4qxK9irfE/4m0/XwcJomHkD2jwbsiXOI4/HO19bzS2WGwmktZpoeirXmhGWMYfnhLLGP9sYfmjovZT8F+hb15LrOeNyXMkkdMbSy30ss37o1JtE2j+qEI/ve5WFhZYXZ0cOw61p21tbyQkpUqcu9lklh+SEHwv4j/izo+J0eronQZ2pq7Jq3RG+I4zNuCqKJzzlsAP5q7Dxndy8HT8M+6HuWZ888fI/4NMaji/ink/xjyhpr2tXg9/wsnBcV0b7ez/09Oj0aI+zAPO/CD3I/wAO25Dj+5V5weQ/Lniv/X/FPGeB4G6pV/8As9/JvtPBb3+lDRvtPp0aI9i3OMo/g/3PMr5D8oeP+beC2WEeN8FwXjHi9CSlwm83028328073fR0adGmPyuxAPCPBb8E3L3gu+d/kPNuI4550XtGpJ43QkpeK2lDheApR3unhKsOHqb+r+LLN+LopyaI76jlfwdPNvwoc3+El54+M+deC0sI8i+T954tvJLOXhPGOFjv9Piene8HL/2ny/i+n2YB4R4S3gz4xu9ZhyBmvL26Z5m4rufXtxiFjceRZcR39xPPbVKc+9nqySw3k1tCOiaE0Jt96YaIenruOeC3u7boVrLlvdZ8MXMWL5Wr8LDEMOwLLNngdxdyTUalPgprijNNppR4T8enPJPJPCGiMsI72aX6ZAdU3NNyzc/3Hcr08mbmuWbbBMIkrVLmNClPPUmqVp4/jVKlSpNNUqTaISy76eaMYSyySw0Syywh5Fu0+Czm/dH3csv7vOQ92jzHx3LmC+SLT/5XKWJ6NM1zv6n+FqyyfjSXc8m9jJHRo0wjp0aPogB8u474G2dt1jEcKpeEl4R+NboGXMGreOW+B2OBW2BUatzvpPxq81CaaNSXg4VKfohLUlhVmjJUk0zb76iAB4zuG+Dp+BjdD3U8+eePlj8JeNQxfxTyf4v5P0V7qrwe/wCFn4XjWjfb2T+hp0enRD2YB5l4RG4LlfwjNzW53PczXdzYzy1pb/DL+30xmsr2SSeWnVjT0wlqy72pPLNJNGGmWebRGSbezy9Ezj4J2MZxwfIGPVN2LEcK3UtzqylscPztYYbLv76SE0kNN7RrVKlS400pakIyxuISTT3FeaaWMtSak+iAHy7ui+Btnbdn3P7nK+7H4R+NZoxejW4bBruXAraww7Dpoz0YzVprG2mkjc1+DkuKUs9StGWSS5n3skJtM03qt5uC5XzF4Pth4POc7u5xLCLbL9hgde8ttNrWnmtKdKFO4khpmhJNCpRkqQlmjPLphCWaE8umEfTQHzdufeClugZW3Ncf3MM2+EZjWaMIvMpX+U8DtamESW9thVG7k3s1apJws9S6mpwlpy0YT1JYUqfCU5NEs/4vpvg+bkf4CdyHANyrzg8ueQ/Gv+v+KeLcNw11Vr/9nv597o4Xe/0o6d7p9GnRD0QB4z4Kng6f9GTc8xHIfnj5yeP41Wxfxvyf4nvN/QoUuD3nC1NOjgNO+30P6WjR6NMWV/B082/Chzf4SXnj4z514LSwjyL5P3ni28ks5eE8Y4WO/wBPiene8HL/ANp8v4vp9mAfM1p4IufdzzMOP33g7eEXiO55gWZb2fFL3AauWbLFLShdzzzxjG1knjTkt6UJJqdOEksm+3tKSE080JZISeM5S3LMHyz/APJIMsYFkfH8xZqucpZZr4hnHF8w4lNdYhG4q21zSpz1atWEsKuijd4bSlhRljCEsZdMNMtSaHu//Qoyhhf/AFHIe7RuzZHwKlxTAcvZyq0cPs9Ppn4KSrJUnhv54z1JtM8fxp5ow0Q0Qh6JuKbgO5f4P+XquXtzXL/ifjnAz4hfV6sa13f1ackJIVK1Sb600JJIS05ZqlSMkku+jpD0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ifgl7ouct03c5xHHs74x5SvqGN1rSnV8XpUd7RloUJoS72lLLCP4080dOjT6fl+R5xumeEDup5E8IHHcOtL/wAcyVljxC7xTDoWltGaSyq07WnVmknjvKk0/C3MsZYb/wDpRl0w3kJoOyeAh/iixf8AzkuP91tUe3yrhGePC63Vco49R4SxxXKVO2q6JZYzSaaWHb2pJvoRhCeSbRNLNGEdE0ssfyOvZFUp3Q+p3zh4Wm7bnjc6r4Rl/c3xHxW+8WqYri9aXD4XE1vaRqS0aE0Zqks1OWSerNPLGOjfb6WnDTLvtE/afBXzbiuMbndbJmZ4UaWP5EvamXryhCvSnqS06PopRmlpw0SywhCalCbTNCeNCabfRjGOjxrPFxXz7uR7su7TeVfGLfF8SscFy/UntKlOEmFWt9RhLPQmqx30JKs00IzySwll4WlPGMNP4suU05VdpM9j6n3NcXxHMG5zlXHsXuOHvsSwSxu7qrvJZeErVKEk0829lhCENM0Yx0QhCH5oPnzcHxXwhN2zKF5mr8PPkbxTEqmH8B5rWNxvt7SpVN/vtEmjTwujRo/7vy+n0e77jn+KLI/+beGf7rTeQeAh/iixf/OS4/3W1ZHZEy1dxTPu63uJXlhc7q9xhua8j1KnitzmTDsPnt7+yqTxljJVureSMacKW+mmpw4OEYxhCWMY7+MtOp6Rn7MdWw3Lcx5uyxidGapb4BeYlh15RjJWpxmlt5qlKrLp0yTy+iWaHywjD88E3d4wjDsb3GM62eJ2/DUaeCXV3LLv5pdFahTjWpTaZYwj+LUpyTaPkjo0RhGEYwecZAxfEcb8Ce6vMTuOGrU8pYzaSzbyWXRRoS3FGlLolhCH4tOnJLp+WOjTGMYxjEyziJE3cwtvCQ3UNzGxz/h+79RsrrEqd1GhYVssWc1OFSlWqUpZZq0JdMJZo04RjNCnGMsJvkm0enuvg67rmYd0XDsbyvnjC/Fc15MuZMPxarTjJGjcTxmqSQnhvI6IT76jUhPCX8TTCE0sdE29k8y3As7bt+FbiGDYVkTcRo43a06d7CxxetmK2o06lSa5rR301vNvZ97LPGMsZd/LGaEvojDTCMO4eCVHKVbCsy4hRxHErrPd/ewus5yX9lNaVLa8mq197ShShDg5ZYTQrx/F/G0zR30JPxaclVRdkPfXifhabouctzLc5w7HskYx5Nvq+N0bSpV8XpVt9RmoV5oy72rLNCH40ksdOjT6Pl+V7Y+cPDv/AMUWEf5yW/8Aut0ijtqhs2djxfI3hN4Lh1XF8B3dbPMd9Zb2vSwi7yxaWlG+3s0IzUZq0s2mTfSwjCEYRl9MYQ30mnfy9k3At1z8M+QKeaK+F+IX1rczYff0pI6aM1xJJJPGelpjGO8mlqSxhCb0yxjGXTNohNN0TO/hbUMvYdLZ2m5dnDCcdxPTQwnzosaeG2U9bfSyxmqVZ6sNEkm/lmm+SHyQjNJCO/h3vcC3I/wMZAp5Xr4p4/fXVzNiF/Vkhooy3E8kkkZKWmEI7yWWnLCEZvTNGEZtEumEsuzbtN70geEZwyDuD4tmjE6m7buoWeN4p4zPVt8NxXMctjRwijPHfU6VC2p1ZI09NHgITTTaY1I04T+iM0XQ/B0zDguOZ/z1uIZfxry9uY3mG3d9h1KrTuKM1vRrT0paltTmqTQqyyaLieSbTHTNNT4SXexnm3zZ7MzN6/ge65i+M+ERmHcf8l2dHC8BwSS+8Z0zTXFa4m8Xm06dMJZZN7cb3e72MdMmnfaI72G5nbJO6hje6hlHNGV90XyTlrCd95VwreR/6z6Yxm/FhDe1uEl0U/8ACRhwO94STTNGMHz5lXcM3LMS8KnOW5ve5X4TLmFYJSu7Sy8duYcHWjJZRjNwkKnCR9Nap6IzRh+N8noho7hj+EYdl/wyty/AcIt+AscNylNaWtLfzTcHRp0cQlkl300YxjolhCGmMYxj+WLcoz7ODM302Pl7wxaGOXWetx+2yxeUbTGa2LXNPDritCEadG5jWsoUp5oRlm0ywn3sY/izeiHyR+Rp+EHuB5Z3NchVt1fc/wAbx7CMz4FUp1LrE/KVapc4nNcVJKFSpUqRnhGSrGNWM8Zqe9hHfVJYyxhNCMmRTE5dt25vq0fMm6Bul5/3SLrcv3KMoZg818XzzgltmDGMTtZZ6fA0ZqMavB288s/CQ9NGvGMumEZtFKXhISzVG5uk+Dbk3c/3KMw41uWwvMHx3D8EuJLu9qYhVnhiNlCjGF3Rr05t9Tm4Slv5oQkkk0VZacYRkhD0NniZvo8eP+CR/k95U/8AXf79XewJmMpy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zh4CH+KLF/8AOS4/3W1Mj/5cW6F/m3Q/9vDnvuA5ay5lWznw/LGX8Nwi1qVI1p6FhaU7enNUjCEIzxlkhCEZtEssNPy6IQ/MUMtZctccuMz22X8No4zd04UbjEadpTlua1OEJYQknqwhv5pfxJPRGOj8WX80FzVnMzxZk+WPCUxvMe4bunYjnnLl9Wntd0rALnDLmjLeVKVS2vKFGSlJc0t5CEJZqcJqE0kYxmm0xrwhGTfSxh3DdkyVS3O/A3u8lyU6MtTDLLDadzGjUnnpz3M17Qnrzyxn/G3s1WapNDTCGiE2iEIQ0Qh77iWDYRjHivlfCrO+8RuZLy18ZoS1eAuJNO8qyb6Ed7PLpjomhojDTHRExfBsIzBh1XCMewqzxKxr73hbW7oS1qNTezQml30k0IwjomhCMNMPRGEIm3Yydb3HP8UWR/8ANvDP91pvAvAuz9kXKu5bimH5nzrgOEXVTH69aShf4lRt6k1ONvbwhPCWeaEYy6ZZoafk0wj+Z9T2dnZ4dZ0MPw+0o2tra05aNChRpwkp0qcsNEskssPRLLCEIQhCHohCDqv4HNyL9leT/wCB2v8AwMiY7YkyeQbru6nX3asOu9xvcHheYxeYhc0rTGcboUakmG2NrGapwks1zCMP6XA6NMJZ5KlOaeWSM80YQej5zyrhGR/B6zLlHAaPB2OFZSxC2paZZYTT6LWpvqk+9hCEZ55tM000IQ0zTTR/K75hGDYRl/DqWEYDhVnhtjQ33BWtpQlo0ae+mjNNvZJYQhDTNGMY6IemMYxZryzs8Rs6+H4haUbq1uqc1GvQrU4T06tOaEYTSTSx9E0sYRjCMI+iMIm1wMngXgv7pW5zl/cLyzhGPZ/y3ht9Q8d4W1u8VoUa1PfXlaaXfSTTQjDTLGEYaYemEYRTdwq7pbpHhG7oW7LlqWtHLE9lRwa3uLijPSmua0JLaEZqcIw0b2ELaM0YRjCeEKtLTLCM0YQ9l/A5uRfsryf/AAO1/wCB2qzs7PDrOhh+H2lG1tbWnLRoUKNOElOlTlholkllh6JZYQhCEIQ9EIQbNUduW8yZnzh4d/8Aiiwj/OS3/wB1un0em49lrLmarOTD8z5fw3F7WnUhWkoX9pTuKctSEIwhPCWeEYQm0TTQ0/LojH86aZynMntaeeslYHuiZSxLJeZKdabD8Tpwp1Y0akZKkk0s0J5J5Y/pSzyyzQ0wjCMZdEYRhphHwjcOzrnTD8l5x3A7ipWhuiZIsr+ngs01OaMlxRll0W08tS4/FjLLUqU4Sb+WSSNGehohGEJtH0qm18tZcusct8z3OX8NrYzaU40bfEalpTmuaNOMJoRkkqxhv5Zfx5/RCOj8ab88WxOUZGT5M8HTBfBrxTKVtnXdMx7Ab/Ode9u6mI+cmKywjCpNNNCH+BrTQkrSzSTSz7+aWePCTzfjaZdEtLcCxDK+K+FhnLEclYH5JwKvluE9hbwsIWcs1HTY6K0lGEIb2Sr/ANrLGMIRmlqSzRhCMYwfSt3kHIt/jkuZ77JWA3GMy1KdaXEauG0Z7mFSnCEKc8KsZd/vpd7Lojp0w3sNHyNyhlrLlrjlxme2y/htHGbunCjcYjTtKctzWpwhLCEk9WEN/NL+JJ6Ix0fiy/mgqa882ZPnCzzHgeQ/DWzfiOdMTo4HZYzgFGlY3V/GNGhXmhStI6YVJtEkJf8Aq9aXfRjCG+kjLp32iDNj+L4dmDwyty/HsIuOHscSylNd2tXeTS8JRqUcQmkm3s0IRhpljCOiMIRh+WD6DzBk3KGbfF/OrKuD4z4pv+A8oWNK44LfaN9vOEljvdO9l06Pl3sPzM1fLWXLrHLfM9zl/Da2M2lONG3xGpaU5rmjTjCaEZJKsYb+WX8ef0Qjo/Gm/PFm1DcngXhQf43dwr/OSb/erF2/wt/8nvNf/of9+oPTsUy1lzHLywxDGsv4biF1hdThrGvdWlOrUtammWO/pTTQjGSbTJJHTLojplh+aDNi+DYRmDDquEY9hVniVjX3vC2t3QlrUam9mhNLvpJoRhHRNCEYaYeiMIRZtW8DJ8mY7/8Ae2xPcD3eMS/wuBUMt4dl/EP+74pwlnPorfi76ep+JXrT72WT/wDd9GnTPDR6bu67ue53JuaZhy/ljMmG5lxnGsJvLW2ssKufGpoU4097XqzzUYTy05aVKeerHf72E0KU0IR9EYw7tug54yPuZYRYYRmrLl5Jla8tqtnXr22ExuMMw+3klkpy0rmWnCO8kqb+WnJLCSMIx0w0QhB41mndU3Ksbyljm514NWS6OLZhzZZTWNeXB8uzWlCjRmmlozVLqaMtLeywkr1N5PHfSSTR0z72EfTcfFlMwyz0HwSP8nvKn/rv9+rvYHT9yHIf4MtzbAckTXPD1sNto+MVIT76Wa4qTzVa28jvZYxk4SeeEumEI73e6fTpi7g51TnMy2LADG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k7pG7Lud7lNnGvnHMNGhdTU+EoYdR/wt5XhonjLvaUPTCWaNOaWE829p770RmgRGdh3YdP3I90H8Ke57hWfPJHkzynw/8A1Txjh+D4OvUpf097Lp08Hp/ow0adH5NKbuobr9nkC8wvLGC4JWzNm/HaksmG4Da1oU6lSnpjv61WpGEYUaUsJZ/x5oaIxlj8kss80m5TnkPQh4zhvhB4rhWdMJyNutbl2JZMvcxVKdHB7infUsStripNNGSMk9SlCG8m38aUuiEJow4WWM+8l0TR9mJiYuAD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eV7oG5xkfKW5zumZgy/lqztMUxnBMZu76+3salxVnrUJ56kOEnjGaWSM0sJuDljCSEYaYSwi9UdP3Y/8AFFnj/NvE/wDdajabkun+CR/k95U/9d/v1d1DcG/+Wzwj92LO+I/4O+wq5kwGjToeijNbwqz0oTTQjpjGfe2NGOmEYQ0zT+j0whL2/wAEj/J7yp/67/fq7qG4p/8AKB4R+6jkjMf+Avs2XMuPYTUj+LRurfha9WMskZ97GeeEtxojCSE0IRoV/T+Jpjc3qTwdj8MXCMOxLcFxq8vbfhK2FXNld2k2/mhwdaNxJRjNohHRH/B1qkuiOmH42nRphCMPSNzXF8RzBuc5Vx7F7jh77EsEsbu6q7yWXhK1ShJNPNvZYQhDTNGMdEIQh+aDzHwwses7XchrZOp0611jObL20sMLsreEJ61apJXp1Zowp6d/NL+JCT8WE0d/Vpw0fjaXrWTcv+aWUMDyr43435Gw22w/h+D4PheBpS09/vdMd7p3unRpjo0/LFM6YbvWATcVv7y1rWtvZU6U09xGaH+EhH8mj80f3spjanKCZyUhJ4XM3NrL2x7zhczc2svbHvVseMM2lYSeFzNzay9se84XM3NrL2x7zY8YNpWEnhczc2svbHvOFzNzay9se82PGDaVhJ4XM3NrL2x7zhczc2svbHvNjxg2lYQqeI4/UuqtnLb2fCUYQjN/S0emH9f72fhczc2svbHvNiY3m0rCTwuZubWXtj3nC5m5tZe2PebHjBtKwk8Lmbm1l7Y95wuZubWXtj3mx4wbSsJPC5m5tZe2PecLmbm1l7Y95seMG0rCTwuZubWXtj3sFniOP31GFxb29nGSMYw9O+h8n9p1c3zNpdEnhczc2svbHvOFzNzay9se82PGDaVhJ4XM3NrL2x7zhczc2svbHvNjxg2lYSeFzNzay9se84XM3NrL2x7zY8YNpWEnhczc2svbHvYKmI4/TuqVnNb2fCVoRjL/AEtHoh/X+4jDmd5tLok8Lmbm1l7Y95wuZubWXtj3mx4wbSsJPC5m5tZe2PecLmbm1l7Y95seMG0rCTwuZubWXtj3nC5m5tZe2PebHjBtKwk8Lmbm1l7Y95wuZubWXtj3mx4wbSsIVDEcfuK1a3p29nv6EYQn0778v9v7mfhczc2svbHvNiY3m0rCTwuZubWXtj3nC5m5tZe2PebHjBtKwk8Lmbm1l7Y95wuZubWXtj3mx4wbSsJPC5m5tZe2PecLmbm1l7Y95seMG0rCRPcZkkkmnmtrLRLCMY+mPex2t/mC8t5bmhb2cZJ9OjTphH0R0fn/AHHVzlnmbS2JPC5m5tZe2PecLmbm1l7Y95seMG0rCTwuZubWXtj3nC5m5tZe2PebHjBtKwk8Lmbm1l7Y95wuZubWXtj3mx4wbSsJPC5m5tZe2PewTYjj8t5LYxt7PhZpOEhD8bRo9v7iMOZ3m0uiTwuZubWXtj3nC5m5tZe2PebHjBtKwk8Lmbm1l7Y95wuZubWXtj3mx4wbSsJPC5m5tZe2PecLmbm1l7Y95seMG0rCTwuZubWXtj3nC5m5tZe2PebHjBtKwhW2I4/dT1pKVvZ6aE8ac+nfQ9MP7Wfhczc2svbHvJw5i8m1mrCTwuZubWXtj3nC5m5tZe2PebHjBtKwk8Lmbm1l7Y95wuZubWXtj3mx4wbSsJPC5m5tZe2PecLmbm1l7Y95seMG0rCNWusx0KU9apbWe9pyxmm0Rj8kIafzvy3vMxXNGS4pW9nvJ4aYadMP/hOrm+ZtLQk8Lmbm1l7Y95wuZubWXtj3mx4wbSsJPC5m5tZe2PecLmbm1l7Y95seMG0rCTwuZubWXtj3nC5m5tZe2PebHjBtKwk8Lmbm1l7Y97BLiOPzXk1jC3s+Flk4SMPxtGj2/vOrmd5tLok8Lmbm1l7Y95wuZubWXtj3mx4wbSsJPC5m5tZe2PecLmbm1l7Y95seMG0rCTwuZubWXtj3nC5m5tZe2PebHjBtKwk8Lmbm1l7Y95wuZubWXtj3mx4wbSsIVpiOP3sk89C3s4wknjTjp30PTD+397PwuZubWXtj3k4cxeTaVhJ4XM3NrL2x7zhczc2svbHvNjxg2lYSeFzNzay9se84XM3NrL2x7zY8YNpWEnhczc2svbHvOFzNzay9se82PGDaVhFuLzMVtRnuKtvZ7ySGmOjTH/4X7Rusx16UlanbWe9qSwml0xj8kYafznVzfM2lkSeFzNzay9se84XM3NrL2x7zY8YNpWEnhczc2svbHvOFzNzay9se82PGDaVhJ4XM3NrL2x7zhczc2svbHvNjxg2lYSeFzNzay9se9gucRx+1noyVbez0154U5NG+j6Y/2kYczaTaXRJ4XM3NrL2x7zhczc2svbHvNjxg2lYSeFzNzay9se84XM3NrL2x7zY8YNpWEnhczc2svbHvOFzNzay9se82PGDaVhJ4XM3NrL2x7zhczc2svbHvNjxg2lYQrPEcfvqMLi3t7OMkYxh6d9D5P7Wfhczc2svbHvJw5jsmTaVhJ4XM3NrL2x7zhczc2svbHvNjxg2lYSeFzNzay9se84XM3NrL2x7zY8YNpWEnhczc2svbHvOFzNzay9se82PGDaVhEur/ADBZ281zXt7OEkmjTo0xj6Y6Pz/vZJLjMk8ks8ttZaJoQjD0x7zYm+ZtK4k8Lmbm1l7Y95wuZubWXtj3mx4wbSsJPC5m5tZe2PecLmbm1l7Y95seMG0rCTwuZubWXtj3nC5m5tZe2PebHjBtKwk8Lmbm1l7Y97BXxHH7etRt6lvZ7+vGMJNG+/J/b+8jDmbSbS6JPC5m5tZe2PecLmbm1l7Y95seMG0rCTwuZubWXtj3nC5m5tZe2PebHjBtKwk8Lmbm1l7Y95wuZubWXtj3mx4wbSsJPC5m5tZe2Pe/J7jMkkk081tZaJYRjH0x7zY8YNpXES1v8wXlvLc0LezjJPp0adMI+iOj8/7mXhczc2svbHvJomOzM2lYSeFzNzay9se84XM3NrL2x7zY8YNpWEnhczc2svbHvOFzNzay9se82PGDaVhJ4XM3NrL2x7zhczc2svbHvNjxg2lYQrzEcfsaMbi4t7OEkIwh6N9H5f7Wfhczc2svbHvNib5m0rCTwuZubWXtj3nC5m5tZe2PebHjBtKwk8Lmbm1l7Y95wuZubWXtj3mx4wbSsJPC5m5tZe2PecLmbm1l7Y95seMG0rCTwuZubWXtj3sFTEcfp3VKzmt7PhK0Ixl/paPRD+v9xGHM7zaXRJ4XM3NrL2x7zhczc2svbHvNjxg2lYSeFzNzay9se84XM3NrL2x7zY8YNpWEnhczc2svbHvOFzNzay9se82PGDaVhJ4XM3NrL2x73CtdZjoUp61S2s97TljNNojH5IQ0/nNjxg2lkRbe8zFc0ZLilb2e8nhphp0w/wDhZOFzNzay9se82PGDaVhJ4XM3NrL2x7zhczc2svbHvNjxg2lYSeFzNzay9se84XM3NrL2x7zY8YNpWEnhczc2svbHvOFzNzay9se82PGDaVhCu8Rx+ykknr29nCE88KcNG+j6Y/2/uZ+FzNzay9se86ueJtKwk8Lmbm1l7Y95wuZubWXtj3mx4wbSsJPC5m5tZe2PecLmbm1l7Y95seMG0rCTwuZubWXtj3nC5m5tZe2PebHjBtKwk8Lmbm1l7Y97BNiOPy3ktjG3s+Fmk4SEPxtGj2/uIw5nebS6JPC5m5tZe2PecLmbm1l7Y95seMG0rCTwuZubWXtj3nC5m5tZe2PebHjBtKwk8Lmbm1l7Y95wuZubWXtj3mx4wbSsJPC5m5tZe2Pex3F5mK2oz3FW3s95JDTHRpj/APCbGe+DaWhGo3WY69KStTtrPe1JYTS6Yx+SMNP53Phczc2svbHvNjxg2lYSeFzNzay9se84XM3NrL2x7zY8YNpWEnhczc2svbHvOFzNzay9se82PGDaVhJ4XM3NrL2x7zhczc2svbHvNjxg2lYQrnEcftZ6MlW3s9NeeFOTRvo+mP8Aaz8Lmbm1l7Y951c8TaVhJ4XM3NrL2x7zhczc2svbHvNjxg2lYSeFzNzay9se84XM3NrL2x7zY8YNpWEnhczc2svbHvOFzNzay9se82PGDaVhJ4XM3NrL2x72CXEcfmvJrGFvZ8LLJwkYfjaNHt/edXM7zaXRJ4XM3NrL2x7zhczc2svbHvNjxg2lYSeFzNzay9se84XM3NrL2x7zY8YNpWEnhczc2svbHvOFzNzay9se82PGDaVhJ4XM3NrL2x7zhczc2svbHvNjxg2lYQrTEcfvZJ56FvZxhJPGnHTvoemH9v72fhczc2svbHvJw5i8m0rCTwuZubWXtj3nC5m5tZe2PebHjBtKwk8Lmbm1l7Y95wuZubWXtj3mx4wbSsJPC5m5tZe2PecLmbm1l7Y95seMG0rCFXxHH7etRt6lvZ7+vGMJNG+/J/b+9n4XM3NrL2x7zq54m0rCTwuZubWXtj3nC5m5tZe2PebHjBtKwk8Lmbm1l7Y95wuZubWXtj3mx4wbSsJPC5m5tZe2PecLmbm1l7Y95seMG0rCTwuZubWXtj3sFPEcfqXVWzlt7PhKMIRm/paPTD+v95sTO82l0SeFzNzay9se84XM3NrL2x7zY8YNpWEnhczc2svbHvOFzNzay9se82PGDaVhJ4XM3NrL2x7zhczc2svbHvNjxg2lYSeFzNzay9se84XM3NrL2x7zY8YNpWEKzxHH76jC4t7ezjJGMYenfQ+T+1n4XM3NrL2x7ycOY7Jk2lYSeFzNzay9se84XM3NrL2x7zY8YNpWEnhczc2svbHvOFzNzay9se82PGDaVhJ4XM3NrL2x7zhczc2svbHvNjxg2lYQqmI4/TuqVnNb2fCVoRjL/S0eiH9f7mfhczc2svbHvOrmN5tKwk8Lmbm1l7Y95wuZubWXtj3mx4wbSsJPC5l5tZe2PecLmXm1l7Y95seMG0rCTwuZebWXtj3nC5l5tZe2PebHjBtKwk8Lmbm1l7Y97BQxHH7itWt6dvZ7+hGEJ9O+/Lp/f+42J4m0uiTwuZubWXtj3nC5l5tZe2PebHjBtKwk8Lmbm1l7Y95wuZubWXtj3mx4wbSsJPC5l5tZe2PecLmbm1l7Y95seMG0rCTwuZebWXtj3vye4zJJJNPNbWWiWEYx9Me82PGDaVxEtL/MF5QluaFvZxkn06NO+hH0R0fn/cy8LmXm1l7Y95NEx2Zm0rCTwuZubWXtj3nC5l5tZe2PebHjBtKwk8Lmbm1l7Y95wuZubWXtj3mx4wbSsJPC5l5tZe2PecLmbm1l7Y95seMG0rCFNiOPy3ktjG3s+Fmk4SH9LRo9v7mfhczc2svbHvOrmN5tKwk8LmXm1l7Y95wuZubWXtj3mx4wbSsJPC5m5tZe2PecLmXm1l7Y95seMG0rCTwuZubWXtj3nC5l5tZe2PebHjBtKwk8LmXm1l7Y97BbYjj91PWkpW9npoTxpz6d9D0w/tOrnibS6JPC5m5tZe2PecLmbm1l7Y95seMG0rCTwuZubWXtj3nC5m5tZe2PebHjBtKwk8Lmbm1l7Y95wuZubWXtj3mx4wbSsJPC5m5tZe2Pe4VrrMdClPWqW1nvacsZptEY/JCGn85seMG0siLb3mYrmjJcUrez3k8NMNOmH/wsnC5m5tZe2PebHjBtKwk8Lmbm1l7Y95wuZubWXtj3mx4wbSsJPC5m5tZe2PecLmbm1l7Y95seMG0rCTwuZubWXtj3nC5m5tZe2PebHjBtKwhXeI4/ZSST17ezhCeeFOGjfR9Mf7f3M/C5m5tZe2PedXPE2lYSeFzNzay9se84XM3NrL2x7zY8YNpWEnhczc2svbHvOFzNzay9se82PGDaVhJ4XM3NrL2x7zhczc2svbHvNjxg2lYSeFzNzay9se9gtMRx+9knnoW9nGEk8acdO+h6Yf2/vOrnibS6JPC5m5tZe2PecLmbm1l7Y95seMG0rCTwuZubWXtj3nC5m5tZe2PebHjBtKwk8Lmbm1l7Y95wuZubWXtj3mx4wbSsJPC5m5tZe2Pex3F5mK2oz3FW3s95JDTHRpj/APCbGe+DaWhGo3WY69KStTtrPe1JYTS6Yx+SMNP53Phczc2svbHvNjxg2lYSeFzNzay9se84XM3NrL2x7zY8YNpWEnhczc2svbHvOFzNzay9se82PGDaVhJ4XM3NrL2x7zhczc2svbHvNjxg2lYQrnEcftZ6MlW3s9NeeFOTRvo+mP8Aaz8Lmbm1l7Y951c8TaVhJ4XM3NrL2x7zhczc2svbHvNjxg2lYSeFzNzay9se84XM3NrL2x7zY8YNpWEnhczc2svbHvOFzNzay9se82PGDaVhJ4XM3NrL2x72CzxHH76jC4t7ezjJGMYenfQ+T+06ub5m0uiTwuZubWXtj3nC5m5tZe2PebHjBtKwk8Lmbm1l7Y95wuZubWXtj3mx4wbSsJPC5m5tZe2PecLmbm1l7Y95seMG0rCTwuZubWXtj3sV1f5gs7ea5r29nCSTRp0aYx9MdH5/3kUTPZmbS2JElxmSeSWeW2stE0IRh6Y9794XM3NrL2x7zY8YNpWEnhczc2svbHvOFzNzay9se82PGDaVhJ4XM3NrL2x7zhczc2svbHvNjxg2lYSeFzNzay9se84XM3NrL2x7zY8YNpWEKviOP29ajb1Lez39eMYSaN9+T+397PwuZubWXtj3nVzxNpWEnhczc2svbHvOFzNzay9se82PGDaVhJ4XM3NrL2x7zhczc2svbHvNjxg2lYSeFzNzay9se84XM3NrL2x7zY8YNpWEie4zJJJNPNbWWiWEYx9Me9jtb/MF5by3NC3s4yT6dGnTCPojo/P+46ucs8zaWxJ4XM3NrL2x7zhczc2svbHvNjxg2lYSeFzNzay9se84XM3NrL2x7zY8YNpWEnhczc2svbHvOFzNzay9se82PGDaVhJ4XM3NrL2x72C8xHH7GjG4uLezhJCMIejfR+X+0iiZ7MzaXRJ4XM3NrL2x7zhczc2svbHvNjxg2lYSeFzNzay9se84XM3NrL2x7zY8YNpWEnhczc2svbHvOFzNzay9se82PGDaVhJ4XM3NrL2x7zhczc2svbHvNjxg2lYQqmI4/TuqVnNb2fCVoRjL/S0eiH9f7mfhczc2svbHvOrmN5tKwk8Lmbm1l7Y95wuZubWXtj3mx4wbSsJPC5m5tZe2PecLmbm1l7Y95seMG0rCTwuZubWXtj3nC5m5tZe2PebHjBtKwjVrrMdClPWqW1nvacsZptEY/JCGn878t7zMVzRkuKVvZ7yeGmGnTD/4Tq5vmbS0JPC5m5tZe2PecLmbm1l7Y95seMG0rCTwuZubWXtj3nC5m5tZe2PebHjBtKwk8Lmbm1l7Y95wuZubWXtj3mx4wbSsJPC5m5tZe2PewXeI4/ZSST17ezhCeeFOGjfR9Mf7f3EYczvNrJdEnhczc2svbHvOFzNzay9se82PGDaVhJ4XM3NrL2x7zhczc2svbHvNjxg2lYSeFzNzay9se84XM3NrL2x7zY8YNpWEnhczc2svbHvOFzNzay9se82PGDaVhCmxHH5byWxjb2fCzScJCH42jR7f3M/C5m5tZe2PedXMbzaVhJ4XM3NrL2x7zhczc2svbHvNjxg2lYSeFzNzay9se84XM3NrL2x7zY8YNpWEnhczc2svbHvOFzNzay9se82PGDaVhJ4XM3NrL2x72C2xHH7qetJSt7PTQnjTn076Hph/adXPE2l0SeFzNzay9se84XM3NrL2x7zY8YNpWEnhczc2svbHvOFzNzay9se82PGDaVhJ4XM3NrL2x7zhczc2svbHvNjxg2lYSeFzNzay9se9gucRx+1noyVbez0154U5NG+j6Y/2kYczaTaXRJ4XM3NrL2x7zhczc2svbHvNjxg2lYSeFzNzay9se84XM3NrL2x7zY8YNpWEnhczc2svbHvOFzNzay9se82PGDaVhJ4XM3NrL2x7zhczc2svbHvNjxg2lYQpcRx+a8msYW9nwssnCRh+No0e397PwuZubWXtj3nVzG82lYSeFzNzay9se84XM3NrL2x7zY8YNpWEnhczc2svbHvOFzNzay9se82PGDaVhJ4XM3NrL2x7zhczc2svbHvNjxg2lYSeFzNzay9se9gtMRx+9knnoW9nGEk8acdO+h6Yf2/vOrnibS6JPC5m5tZe2PecLmbm1l7Y95seMG0rCTwuZubWXtj3nC5m5tZe2PebHjBtKwk8Lmbm1l7Y95wuZubWXtj3mx4wbSsJPC5m5tZe2PewV8Rx+3rUbepb2e/rxjCTRvvyf2/vIw5m0m0uiTwuZubWXtj3nC5m5tZe2PebHjBtKwk8Lmbm1l7Y95wuZubWXtj3mx4wbSsJPC5m5tZe2PecLmbm1l7Y95seMG0rCTwuZubWXtj3nC5m5tZe2PebHjBtKwhU8Rx+pdVbOW3s+EowhGb+lo9MP6/3s/C5m5tZe2PebExvNpWEnhczc2svbHvOFzNzay9se82PGDaVhJ4XM3NrL2x7zhczc2svbHvNjxg2lYSeFzNzay9se84XM3NrL2x7zY8YNpWEnhczc2svbHvYLPEcfvqMLi3t7OMkYxh6d9D5P7Tq5vmbS6JPC5m5tZe2PecLmbm1l7Y95seMG0rCTwuZubWXtj3nC5m5tZe2PebHjBtKwk8Lmbm1l7Y95wuZubWXtj3mx4wbSsJPC5m5tZe2PewVMRx+ndUrOa3s+ErQjGX+lo9EP6/3EYczvNpdEnhczc2svbHvOFzNzay9se82PGDaVhJ4XMvNrL2x7zhczc2svbHvNjxg2lYSeFzNzay9se84XMvNrL2x7zY8YNpWEnhczc2svbHvOFzLzay9se82PGDaVhCoYjj9xWrW9O3s9/QjCE+nffl/t/cz8Lmbm1l7Y95sTG82lYSeFzLzay9se84XM3NrL2x7zY8YNpWEnhcy82svbHvOFzNzay9se82PGDaVhJ4XM3NrL2x7zhcy82svbHvNjxg2lYSJ7jMkkk081tZaJYRjH0x72O1v8wXlvLc0LezjJPp0ad9CPojo/P8AuOrnLPM2lsSeFzNzay9se84XMvNrL2x7zY8YNpWEnhcy82svbHvOFzNzay9se82PGDaVhJ4XMvNrL2x7zhczc2svbHvNjxg2lYSeFzLzay9se9gvMRx+xoxuLi3s4SQjCHo30f8A4SKJnszNpdEnhczc2svbHvOFzLzay9se82PGDaVhJ4XM3NrL2x7zhcy82svbHvNjxg2lYSeFzNzay9se84XMvNrL2x7zY8YNpWEWfEMatri2p3lC1lkr1ZaemTTGPpj6fyrTKqZpbE5gCWgAAAAAAAAAAAAAAAAACbmXAbPNWXMVyxiFStTtcXsq9hXnoxhCpLTq04yTRljGEYQm0TR0aYRhp/JFSAdb3Osh4RuZZNw/JGA3N5XscN4Xgql3PLNWm4SrPVm30ZZZYR/GnjCGiEPRo/rR90ncVyPuoV7PE8coXlljWG7zxDGcMuI297a72pLUhvJ4aYR0TQjo30s29300Zd7GMYu+Dc5zzHm+SNwnK+TM0TZ1u8ezJmnHZbaFpa3+Y8Qhe1rKjpmjNLRjvZd5vt/NCMfTHRGaEIwhNPCb0gCZmbgk4trXC9uf4VZJxbWuF7c/wqw9Xr9E1WVgEKAAAAAASbPlDf7FPswVkmz5Q3+xT7MFZdd/KE0gCFAAAACTlnVUu3MrJOWdVS7cy40T5Jm8KwCFAAAACTecobDYqdmKsk3nKGw2KnZiui88pTUrAIUAAAAAAk4TrXFNuT4lZJwnWuKbcnxKy67+n0TTYAQoAAABiueLVdibqaWXtT2/1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AKsk4trXC9uf4V4er1+iarKwCFAAAADFc8Wq7E3UysVzxarsTdTYuS0svant/r9uKkm5e1Pb/X7cVJteqWU2gAS0AAABJzNqqbblVknM2qptuVWXOmPP8A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AAqyTi2tcL25/hVl1aY/N6YvIAhQAAAAk2fKG/2KfZgrJNnyhv8A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8A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CrJOLa1wvbn+FeHq9fomqysAhQAAAAACTZ8ob/Yp9mCsk2fKG/wB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AK8PV6/RNVlYBCgAAAAAEmz5Q3+xT7MFZJs+UN/sU+zBWXXfyhNIAhQAAAAk5Z1VLtzKyTlnVUu3MuNE+SZvCsAhQAAAAk3nKGw2KnZirJN5yhsNip2YrovPKU1KwCFAAAAAAJOE61xTbk+JWScJ1rim3J8Ssuu/p9E02AEKAAAAYrni1XYm6mll7U9v8A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CrJOLa1wvbn+FeHq9fomqysAhQAAAAxXPFquxN1MrFc8Wq7E3U2LktLL2p7f6/bipJuXtT2/wBftxUm16pZTaABLQAAAEnM2qptuVWSczaqm25VZc6Y8/8A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9in2YKyTZ8ob/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ACrJOLa1wvbn+FeHq9fomqysAhQAAAAACTZ8ob/Yp9mCsk2fKG/2KfZgrLrv5QmkAQoAAAAScs6ql25lZJyzqqXbmXGifJM3hWAQoAAAASbzlDYbFTsxVkm85Q2GxU7MV0XnlKalYBCgAAAAAEnCda4ptyfErJOE61xTbk+JWXXf0+iabACFAAAAMVzxarsTdTSy9qe3+v24t254tV2JuppZe1Pb/AF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qyTi2tcL25/hXh6vX6JqsrAIUAAAAMVzxarsTdTKxXPFquxN1Ni5LSy9qe3+v24qSbl7U9v9ftxUm16pZTaABLQAAAEnM2qptuVWSczaqm25VZc6Y8/8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wB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9in2YKyTZ8ob/Yp9mCsuu/lCaQBCgAAABJyzqqXbmVknLOqpduZcaJ8kzeFYBCgAAABJvOUNhsVOzFWSbzlDYbFTsxXReeUpqVgEKAAAAAAScJ1rim3J8Ssk4TrXFNuT4lZdd/T6JpsAIUAAAAxXPFquxN1NLL2p7f6/bi3bni1XYm6mll7U9v9ftxXGieae8pAIUAAAAJOZtVTbcqsk5m1VNtyrw9UJqtKsAhQAAACTjfGcN6VL1wVknG+M4b0qXrgrLq0wmLyAIUAAAAAAAAAAAAAAAAAAAAAAAAJOLa1wvbn+FWScW1rhe3P8K8PV6/RNVlYBCgAAAAAEmz5Q3+xT7MFZJs+UN/sU+zBWXXfyhNIAhQAAAAk5Z1VLtzKyTlnVUu3MuNE+SZvCsAhQAAAAk3nKGw2KnZirJN5yhsNip2YrovPKU1KwCFAAAAAAJOE61xTbk+JWScJ1rim3J8Ssuu/p9E02AEKAAAAYrni1XYm6mll7U9v9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Ksk4trXC9uf4V4er1+iarKwCFAAAADFc8Wq7E3UysVzxarsTdTYuS0svant/r9uKkm5e1Pb/X7cVJteqWU2gAS0AAABJzNqqbblVknM2qptuVWXOmPP/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8AYp9mCsk2fKG/2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AA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wBin2YKyTZ8ob/Yp9mCsuu/lCaQBCgAAABJyzqqXbmVknLOqpduZcaJ8kzeFYBCgAAABJvOUNhsVOzFWSbzlDYbFTsxXReeUpqVgEKAAAAAAScJ1rim3J8Ssk4TrXFNuT4lZdd/T6JpsAIUAAAAxXPFquxN1NLL2p7f6/bi3bni1XYm6mll7U9v9ftxXGieae8pAIUAAAAJOZtVTbcqsk5m1VNtyrw9UJqtKsAhQAAACTjfGcN6VL1wVknG+M4b0qXrgrLq0wmLyAIUAAAAAAAAAAAAAAAAAAAAAAAAJOLa1wvbn+FWScW1rhe3P8K8PV6/RNVlYBCgAAAAAEmz5Q3+xT7MFZJs+UN/sU+zBWXXfyhNIAhQAAAAk5Z1VLtzKyTlnVUu3MuNE+SZvCsAhQAAAAk3nKGw2KnZirJN5yhsNip2YrovPKU1KwCFAAAAAAJOE61xTbk+JWScJ1rim3J8Ssuu/p9E02AEKAAAAYrni1XYm6mll7U9v9ftxbtzxarsTdTSy9qe3+v24rjRPNPeUgEKAAAAEmrymo9Fj1zKyTV5TUeix65l0b+SalYBCgAAAAAEnBOM4l0qbrirJOCcZxLpU3XFWXXqTTYAQoAAABrYlq66+gn7MWPBdVW2wyYlq66+gn7MWPBdVW2wvueae83X5GMIQjGMYQhD0xjFJzbmfDsm5cvsy4rNHxexpRnjLCP4080Y6JZIfvmmjCEP63xTnzdQzbug39W4xjEaslnGaMaNjSnjLQpS/khvf+9H/wCaj6ep5MfpFOB2T2y/R+wv4dx/bczVTOzRHZMz29vCI3+sPumlXo14RmoVpKkIR0RjJNCOj2Mj+eGFYxi2BXkmIYNiVzZXNOMIy1aFSMk0P7YfLD9z623Bd1643RMNuMIx6an5bw2SE888kN7C5oxjo4TRD0QjCOiE0Iej0wjD5dEIwel04s7MxlL2+2/4Rx/ZOD7zh17dEX7Mpjyzns83rID1vyI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wB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5V4U8bmG5nShQ07yOKUIVtH6G8qaNP1t6+Rn9As45Ww/OuWr/LOJ6YUL2nvN/LCEZqc8I6ZZ4fvhNCEf7HxLnrc4zTufYnUscdw+pwEJowoXkkkY0K8v5IyzfJp/wDmY+mD5HTsOra29z+q/wADe0cCeiz0KZyriZnLjE5W5OrvVvBljcw3VbWFDTvI2dxw2j9DeejT9bevMsOw3EMXvKeH4XY17u5qx3slGhTjPPNH90Iel9a7gG5Ddbn+H18ezBJLLjWJU4U40oRhHxWjp07yMYeiM0YwhGOj0fiwh+dx6Lh1V4kTFofZ/in2jgdD9nYmHiT8VcTERv7ezPlF83roD7T+JiTS5TVuiw65VZJpcpq3RYdcq6N/JNW5WAQoAAAAABJy5xa56VP1QVJ55Kck1SpPLLJLCM0000dEIQh8sYxS8ucWuelT9UHlHhO5yvMIwOxyph9aalHF4z1LqaWOiMaMmiEJP6pox9P7pdHyRZ0rFjBiqudz2ey+g1+0uk0dGonKat/CLzPoqZl8JPIeB3c9lhtK7xienHRNVtoSy0dP7p5o/jf1whGH72XKnhGZEzHeU8OvZbrB69WaEsk13CXgZox+SG/lj+L/AFzQhD975LHxP9QxtrPsyf0yf4M9m9VsRtbX6s+30t8n9B4RhGEIwjphF+vH/Brzne5iyrdYDiVeatWwOenJSnmjpjGhPCO8lj+fexkmh/VvYfkewPsYWJGLRFcb38z9odCr9ndJr6NiXpn13xPnAA6PG0sa1Vc7DJhurrX6CTswY8a1Vc7DJhurrX6CTswX3PNPebICFAAAACTjfGcN6VL1wVknG+M4b0qXrgvD1JqsrAIUAAAAAAk5Z1VLtzKyTlnVUu3MrLxNcpptAAhQAAACbmHU9x9TtwbttxalsS9TSzDqe4+p24N224tS2Jepc6I5/ZPeZQEKAAAAEnFta4Xtz/CrJOLa1wvbn+FeHq9fomqysAhQAAAAxXPFquxN1MrFc8Wq7E3U2LktLL2p7f6/bipJuXtT2/1+3FSbXqllNoAEtAAAASczaqm25VZJzNqqbblVlzpjz/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Yp9mCsk2fKG/2KfZgum08kzuVgEKAAAAAAScs6ql25lZJyzqqXbmVl4muU02gAQoAAABJvOUNhsVOzFWSbzlDYbFTsxVl12jkmN4AhQAAAAk4TrXFNuT4lZJwnWuKbcnxLptP5vTN4VgEKAAAAGK54tV2JuplYrni1XYm6mxclpZe1Pb/AF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2KfZgrJNnyhv9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B+TTSySxnnmhLLLDTGMY6IQgD9HUMQ3W9zrDLiNrc5noTVJY6I8DTqVpYR2pJYw/0rWBZoy9majNXwHF7e8lk/pQpzfjS/1yx9MP7YOVOPhV1bNNUTPN6MTofSMKjrK8OqKeMxMR6qqTV5TUeix65lZJq8pqPRY9cz0Ub+Ty1KwCFAAAAAAJOCcZxLpU3XFWScE4ziXSpuuKsuvUmmwAhQAAADWxLV119BP2YseC6qtthkxLV119BP2YseC6qtthfc8095uuNSnTrSTUq1OWeSaGiaWaGmEYfvg5CFWa9rh9hY77xKyt7fff0uCpSyaf69EGwA2Zmqc5ABgk0uU1bosOuVzxzM2AZaoQuMdxa3spJv6MKk3402zLD0x/sg6hhm6ruf4hmeeFvmWhLCehCnLNWp1KMsZtMPyzywgnr8KiZpqqiJ5w709D6Ri0dZh4dU08YiZj1ehDjJPLUlhPJNCaWaGmEYR0wjD87kpwAAAAAAScucWuelT9UHifhV4Dd1JMEzLRpzTW9HhLOvNCH9CMYwmk0/16J/ZD872zLnFrnpU/VBtYxhGG4/hlxg+L2klzZ3UkadWlP8k0P/AIIwjojCMPTCMIRR0vC66mqh9D2N0/8A0zpeH0nLOIvHhPZL4DHvGZvBYxeS8qVco49aVbWaaMZaN9GaSpTh+bfSyxhN/XolZMq+Czf+OSV85Y5bQtpIwmmt7CM001SH5ozzQhvf7IR/sfB9yx9rZ2X9Wn+J/ZcYXW9b5ZTn6fkK/grYDdWmC4zmGvJGWjiFalQoaf8AvQpb7fTQ/dpn0f1yxe6tbDsOscIsKGGYZa07a1tpIU6VKnDRLJLD8jZfcwMLqcOKOD+U+1enT7S6ZX0qYy2pt4RGUfKAB1fPaWNaqudhkw3V1r9BJ2YMeNaqudhkw3V1r9BJ2YL7nmnvNkBCgAAHGeeSnJNUqTQlllhGM00Y6IQhD8sQcknG+M4b0qXrgiX269uc4fcRtrjNFCaeWOiMaNKpWl96SWMP9LZhmXAcyxw65wLFbe9klupN9wc340nph/Slj6Zf7YJwcfCrr2aaomebvjdD6RhYfWYmHVEcZiYh2gBTgAAAAAAk5Z1VLtzKyTlnVUu3MrLxNcpptAAhQAAACbmHU9x9TtwbttxalsS9TSzDqe4+p24N224tS2Jepc6I5/ZPeZQEKAAAAEnFta4Xtz/CrJOLa1wvbn+FeHq9fomqysAhQAAAAxXPFquxN1MrFc8Wq7E3U2LktLL2p7f6/bipJuXtT2/1+3FSbXqllNoAEtAAAASczaqm25VZJzNqqbblVlzpjz/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AG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A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8AYp9mCsk2fKG/2KfZgrLrv5QmkAQoAAAAScs6ql25lZJyzqqXbmXGifJM3hWAQoAAAASbzlDYbFTsxVkm85Q2GxU7MV0XnlKalYBCgAAAAAEnCda4ptyfErJOE61xTbk+JWXXf0+iabACFAAAAMVzxarsTdTSy9qe3+v24t254tV2JuppZe1Pb/X7cVxonmnvKQCFAAAACTmbVU23KrJOZtVTbcq8PVCarSrAIUAAAAk43xnDelS9cFZJxvjOG9Kl64Ky6tMJi8gCFAAAAAAAAAAAAAAAAAAAAAAAACTi2tcL25/hVknFta4Xtz/CvD1ev0TVZWAQoAAAAABJs+UN/sU+zBWSbPlDf7FPswVl138oTSAIUAAAAJOWdVS7cysk5Z1VLtzLjRPkmbwrAIUAAAAJN5yhsNip2YqyTecobDYqdmK6LzylNSsAhQAAAAACThOtcU25PiVknCda4ptyfErLrv6fRNNgBCgAAAGK54tV2JuppZe1Pb/X7cW7c8Wq7E3U0svant/r9uK40TzT3lIBCh4Ru+59vfH/ADIwy4mpUKdOWe+jLHRGpNNDTLTj/wDMwljCMYfl0/ue7vlfdpsriz3R8Umryx3txwVanNH/AL0kacsP9EYRh/Y+X7XxK8Po/wAO+cpfpP4WwMLH6dniRnsxMxzzj6Zujt7A8cxPLmJ0cXwe6mt7mhNplml+SMPyyxh+WEfywaI/KRM0znF39KroprpmmqM4l9kZQzFRzXluwx+jJCTxulvp5IR07ypCMZZ5f7JoRg5VeU1HoseuZ1rcTsriy3OcN8YljLGvNVryyx/JJNUjvfbD0/2uy1eU1HoseuZ+86JXViYVNVV5p/w/jXtDCowek4mHh6YqmI5ZqwC3mAAAAAAScE4ziXSpuuKsk4JxnEulTdcVZdepNNgBCgAAAGtiWrrr6CfsxY8F1VbbDJiWrrr6CfsxY8F1VbbC+55p7zdAQoAASs049Qyvl6/x64l30tnRjPCXTo30/wAksv8AbNGEP7VV0ndmsq99ucYvJbyxmmpS068YQ/LLJUlmm9kIRj/Y5Y9dVGFVVTeIl6ehYdGN0nDw8S01RE8pl8y49j2KZlxStjGMXU1e5rx0xjH5JYfkllh+SWH5IJMvGZtlmT697CnXm4KEJo6NGmPyPweJiZZ1Vzd/ZsPCimIoojKIe6bgmfr6nicuScSrzVbW4knmsozx0xpTyw30ZIf/ADMYQjHR+SMPR8sXvj4nyVma8wPNGH4xTt5K8bSrwsZIxjLvoaI6YafyfK+tsl54wfO+HzXeGzTU61HRC4tqkfx6UY/J/XCPp0R/d+f0P0nsXp1GNh9TVV2xbk/n38V+zKsDpHvOHT8Mx25cf37PN2IB91+RAAAAScucWuelT9UFZJy5xa56VP1QVl4mqU02AEKAAAAaWNaqudhkw3V1r9BJ2YMeNaqudhkw3V1r9BJ2YL7nmnvNkHGpUkpSTVas8skkkIzTTTR0QhCHyxjFCnIeOZs3e/FrupZZSsKNeSnGMsbu530ZZ/3yyQjCOj98Y/2I2F7v+ZaFxL5WwyxuqEY/jQpSzU54Q/dHTGHtg+XV7Y6JRXsbXnl2Pt4f8PdPxMPrIpy8Jnt/Ob3x4Du9Z+vq+Kz5Kw6vNStLWWWN5GSOiNapNCE0JI//ADMIRh6Pzxjp+SD2fLWaMIzXhMuMYTcb6jHTLUln9E9KaHyyzQ/JGHs0el8m7qGNW13nvGbnDa0txQq3MZpK3p3s0NEPk/PD8mn9zh7Y6XGH0aJoq7KvnD6H8LdA6zp9XXU9tEb905//AJy9Uhs4TjmJZdxazxfCq8aVxb1YTSx+WWaEIw/Fmh+WEfywRJcSrQj+PLLND2NnhpK/BTyR/wC96YfmfmMLHias6JymH9FxcGKqZprjOJfauWMdoZmy/Y49bS72S8owqRl06d5N8k0v9k0Iw/sVHTNx2yr2G5xg1K5ljLNUp1K0IR/RnqTTy+2E0I/2u5v3uBVVXhU1VXmIfxjpmHRg9JxMPDtFUxHKJAHV5gAAAEnLOqpduZWScs6ql25lZeJrlNNoAEKAAAATcw6nuPqduDdtuLUtiXqaWYdT3H1O3Bu23FqWxL1LnRHP7J7zKAhQAAAAk4trXC9uf4VZJxbWuF7c/wA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A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A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AGKfZgrLrv5QmkAQoAAAAScs6ql25lZJyzqqXbmXGifJM3hWAQoAAAASbzlDYbFTsxVkm85Q2GxU7MV0XnlKalYBCgAAAAAEnCda4ptyfErJOE61xTbk+JWXXf0+iabACFAAAAMVzxarsTdTSy9qe3+v24t254tV2JuppZe1Pb/X7cVxonmnvKQCFDpO6Zua2ef7CnNTry2uJWkI+L14w0yxlj8sk+j0739/ywj/AGwj3Yc8XCoxqJorjOJd+j9IxeiYsY2DOVUPk/ENyPdDw64jbz5auK8IR0QqW8YVJJv36YR9H9uh2jJG4LjuI3lK8zdThh9jJNCaa3hPCNatD9H8WMYSQ/PGMdP5oflh9ED5tHsbo9Fe1MzMcH6DG/ivpuLh7FMRTPGM8/Lt7HChRo21Gnb29OWnSpSwkkklhohLLCGiEIQ/NoTKvKaj0WPXMrJNXlNR6LHrmfZo38n5eqc+2VYBDQAAAAAEnBOM4l0qbrirJOCcZxLpU3XFWXXqTTYAQoAAABrYlq66+gn7MWPBdVW2wyYlq66+gn7MXj2f90W+tLellfAriahGnShC7ryR0TxjH07yWP5PRGGmMPT+T8kdPDpnS8PoXR5xcTj6y9XQuhYnTseMLD854Q9hrYlh1vV4Gvf21Op+hPVllm9kYs09ajTpxrVKsklOENMZ5poQho/rfIlzcQpU57irGM0fljpj6YxTYZgxOfeULi8rVLWSaMZaEZ4xkk0/LGWHyQi/Mz/FEUTlVh/P9n6en+EprjOnF+X07X2TbX9jeaYWl5Qr735eDqQm0exnfJFrd17WrJd2VxUo1JdE0lSnNGWaH74Rh6XteQ91OS9wK+846kPGsJocPGpD0RuKenRD0fpb6MsP376H730Og+3cPpVWxiRszz7Hzun+wMXolPWYU7Ucu16VPUkpSRqVJ5ZJZfTGaaOiEGvTvMMxKWpbUrq1upZpYyzyS1JZ4Rlj6IwjCH5HzXmrOWN5tvJ7jEbmaWhvoxpW0s0eDpQ/Joh+WP74+lFo1q1vVlr29WelUkjplnkmjLNLH88Iw+R5cT+JKYryow86eeX+Hrwv4YrmjOvEyq8Izy883ZN1fccvMrW93mHL9WWthW+hGNKabRVt99NCWEIaf6UumaGiPy/n/O8ep4bez1N5C3mhH9/ofSeWcyXW6PlbFMi4xXhNiM1tv7WvN6OF3kYRlhN++E0JfT+WGmP5I6fFbq0urDEa9le0J6NehGMlSnPDRGWaEfTCL5ftDCwcWacfA7KKo9J3w/U+x+ndJpoq6N0qYnEom/GnLsnx3/57Wjh2HS2MkYzRhNUm+WP5IQ/NB3/cixe4wrPeHyUZ4wp3s0bWtLp9E0s0PR7JoSx/sdMei7ieV7nF81U8bnpxhZ4VpnmnjD0TVYwjCWWEfzw076P9UPzwc+gUVT0iiMO+cOntXEojomLVjWyn9vm+iWC5vrKz0eN3lChvvk4SpCXT7XSt1TPlbKllSw7C5pYYjeyxmhPGGngafyb7R+eMfRD+qLwW6u7q+uJ7q9uatetUjpnqVJozTTR/fGL9J7Q9tUdDr6qinaq37oh+F9m+wq+nYfXV1bNM23zL6zpVaVeSFWjVkqSR+SaWaEYR/tg5vlrLmaMZytey3mE3c0np01KUY6adWH5ppfy/1/LD8j6Ryzj9rmfBLbGbSEZZa8v40kY+mSeEdE0sf6ow/thoi7ezvauH7Qzpyyqjc4e0/ZGJ7Oyqz2qZ3/dUAfVfIScucWuelT9UFZJy5xa56VP1QVl4mqU02AeEbpm6PiGL4lcYJg93PQw23mjSnjTjojcTQ9EYxj+jp+SH5flj+75/TunYfQMPbr7Zm0cX0PZ/s/E9oYvV0dkReeD23ynhvDeL+ULbhdOjecNLvtP9WnS2nyI9C3NN0fEcGxK3wbF7uevhlxNClLGpHTG3mj6IRhH9HT8sPk/LD9/yei/xDRi4kUYtOzE788/V9jpf8N14OHOJg17Uxuyy9O17yA/RvzLSxrVVzsMmG6utfoJOzBjxrVVzsMmG6utfoJOzBfc8095svP8Advxa4wzJE9G2njLHELmS1njD5d5GE000P7d5o/qi9AdQ3U8sXGasoXFnZU41Lu2nluqEkPlnmlhGEZYfvjLNNo/foeLptNdXR64ovlL6Hs2rDo6Zh1YumJh8wD9mlmkmjJPLGWaWOiMIw0RhF+PwL+rreA5pxLAcNxjDrOvNJTxS2hRmhCPyR38NMf697GeX6zrGI4dLeywmljCWrL8kfyRh+aL0fI25tiGa8v4xislOMu9ocHY770cLWhNLNHR+7RLGXT+eb90XRqlOpRqTUa1OaSpJNGWaWaGiMsYfLCMPyRd8bCxIw6JxNMx2erzdGx8GcbEjBn4omNr0j/8ADq8+F30k29jbzR/fL6YO1bmmVaOM50wnDsZkjC1uK8N/ThH0zwlhGbRH80I6NH5/SxvQ9x/Ll3Xx+1zJVozS2ttXhSpTxh6J6s3ojCH9UsY6f64N9m9F63pdFMRn2xny3/Jvtf2hVgdBxK88pymInxm2Xm+iadOnSpy0qUkskkkISyyyw0QhCHyQhD8jkD+gP5EAAAAAAk5Z1VLtzKyTlnVUu3MrLxNcpptAAhQAAACbmHU9x9TtwbttxalsS9TSzDqe4+p24N224tS2Jepc6I5/ZPeZQEKAAAAEnFta4Xtz/CrJOLa1wvbn+FeHq9fomqysAhQAAAAxXPFquxN1MrFc8Wq7E3U2LktLL2p7f6/bipJuXtT2/wBftxUm16pZTaABLQAAAEnM2qptuVWSczaqm25VZc6Y8/8A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9in2YKyTZ8ob/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ACrJOLa1wvbn+FeHq9fomqysAhQAAAAACTZ8ob/Yp9mCsk2fKG/2KfZgrLrv5QmkAQoAAAAScs6ql25lZJyzqqXbmXGifJM3hWAQoAAAASbzlDYbFTsxVkm85Q2GxU7MV0XnlKalYBCgAAAAAEnCda4ptyfErJOE61xTbk+JWXXf0+iabACFAAAAMVzxarsTdTSy9qe3+v24t254tV2JuppZe1Pb/AF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AAAASavKaj0WPXMrJNXlNR6LHrmXRv5JqVgEKAAAAAAScE4ziXSpuuKrNNLJLGeeaEsssNMYxjohCCVgnGcS6VN1xdS3ZMdr2GEW2D21SMkcQmmjVjCPp4OTR+L/bGMPZFw9odKp6HhVY9W6P8A8O3Quj1dLxacGney41uxYBh9ea3w21rYjNJHRGpLNCSnH+qMdMY+zQ44Pux4Df15bfErOth8Z46IVIzQqU4f1xhCEYezQ8XH4b/cXTdvazjLhl2ff5v2P+g9D2NnKc+Ofb9vk+ppJ5KkktSnPCaSaEJpZpY6YRhH5Iwi5PONxnHbi9w27wW5njP4jGWejGMdMYSTadMv9UIw/wDuno79t0LpVPTcCnHp3/kvyPS+jVdExqsGrcmY/mPCctWfjuLXPByzR0SSQhpnqR/NLD8vU6LU3b7GFbe0cArzUtP9KavCWbR/Voj1uh55x24x/Ml5c1ak0aNGpNRoS6fRLTljoho/r+WP74urYjWmpW+iWOiM8d7p/c/Ie0P4j6RGJVHR5ypjwiZn1fqOg+wcCcOJx4zqnxyy9Hs2I7tuWq+H1KNjZ3dW4qUppZqc0JZISR0aP6WmOn+z/Q8QxDFYXmJXVzVkmkjWrTz/AC6dGmaMdDQhPNJHfyx0Rg27qxmuKUl3QhpjNLCM0v5/3vidK9tdL9oURGJMdm6Ifc6H7L6N7OrmcOL75lq4vHfWcJpI6Yb+EY/1elFWqNONaWe0qyx0TQ+TR6YRZI5MzBb0pb69wm7pWU3plrzUZoSTw/dHQ80U148bdMc/B9ajFowo2apy/wAudjp8Upaf0YMsb3gJatOSMY7+SEs8Ifm30I6I/wBsIE9OtwMY0KU02jRL+LDTCDPZ4dClRnhXhCM9WGiOj8kF4ldVGVNDz1VU3lowvpIx/GkjCH9bYlmlnhvpY6YRad1Y1raaOmWM0n5JoQ9DNg9teX15JYWNtVuK1aOiSnTljNNGP7oQcsHHrmuKKt6qtnZ2onsd23Jpa0c/YZGjp9HDRn2eCm06XqWZ9z7LmcsxVvKdCpSrwtoRhcUJoSVPRGEIadMIwj/bCLBuW7ntbK1GfF8XllhiNzJvJacIwjwFP5Yw0/pR0Q06Pk0aPzu10uU1bosOuV/R/Y/QOr6HOH0inV25Tut838+9se0dvpsYvRastmMs433+Xa6NZ7gGVKFeFW7xHEbmSEdPBxnkkhH90Ywl0+yMHouGYXh2DWVPDsLs6VtbUoaJKdOGiEP3/vj++PpbQ+hg9Fwej9uFTEPndJ6d0npmUY9czk8B3a4VoZ1jGrp3sbSlGnp/R0zf/DvnQn0Nul5C88bCncWEZZMSs4R4LfR0S1ZI/LJGP5Pzwj/X+fS8ExHCsTwi4mtcUsK9rVljojLVkjLp/q/PD98H4v2x0TEwOk1Ykx8NU5xL9v7E6ZhY/RacOJ+KmMpj/LUe7bhktaGUbmNTTvI388aen828k06P7dP+l5PljJOP5qupKWH2VSS3jGG/uqksYUpIfn0/lj+6HpfRmX8Es8uYPbYNYwjGlbSaN9GHpnmj6Zpo/vjGMYvb/D/RMTrveJjKmI9Xh/iPpmF1MdHic6pnPlkogP178Wk5c4tc9Kn6oKyTlzi1z0qfqgrLxNUppsx3EKkaFSFH/tN5NvP69HofJM0JoTRhPphGEfTp+XS+unz5uz5QkwHF5cQw2bTRxWapWmowh6aU0Iw32j/5mMZtMPzemD8v/EuDVOBTjxam/nl/l+p/hnpFGHjVYFV6ssvLN5/Pe05Y6JYRmJL2nNHRNCMv72lojp0aI6fzKGH4dPNPLWryxllljphCPyxi/A09Ixaqux+3qimmM5fXNlNNPZ0J554TzTUpYxmhHTCMdEPTp/KzvONxnHbi9w67wW5njP4jGWejGMdMYSTadMv9UIw/+6ejv6x0HpNPTOj041O/8l/KumdHq6Lj1YVW5pY1qq52GTDdXWv0EnZgx41qq52GTDdXWv0EnZg93c83k7zZAQp0zNW5PlPNdzPf3FCtZ3lSOmevazQljUj+eaWMIwjH9+jT+9IwvcGyhZXEtxe3N9fwljphSqTyySR/r3sIRj7XpQ8lXQejV17dVEZvfR7U6bh4fVU4kxH55sVtbW9nb07W0oU6NGlLCSSnTlhLLLCHyQhCHyOrZr3LsqZurRvLy2qW15N/SuLWaEk0+1CMIwm/r0af3u3DviYOHjU7FcZw82D0jF6PX1mFVMTxeZ4duB5Rta8K17e397LLHTwU08sksf697DT7Iwdwv7K0w6XCLGwtqdC3o3EktOnTl0Syw0w+SC4k43xnDelS9cDovRcHo9X/AKVMQvpfTekdMj/165qyVgHR5gAAAAAEnLOqpduZWScs6ql25lZeJrlNNoAEKAAAA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9in2YKy67+UJpAEKAAAAEnLOqpduZWScs6ql25lxonyTN4VgEKAAAAEm85Q2GxU7MVZJvOUNhsVOzFdF55SmpWAQoAAAAABJwnWuKbcnxKyThOtcU25PiVl139PommwAhQAAADFc8Wq7E3U0svant/r9uLdueLVdibqdboZty9l/CLenimJU6dWMJ4wpSwjPP/Sj+SHyf26E42PhdGwZxMaqKac7zOUNow68SuKaIznwdpHTZN1nJs2nTdXEv9dCPp9jfw/dAypiNSFKjicJJox0Q4WSaSHtjDRD+18/D9s+z8WYpox6Zn/7oeiroXSaIzqon0l2MfkIwmhCaWMIwjDTCMPyv19J5gABJq8pqPRY9cyrGMJYRmmjCEIemMY/kdPxDOWXbTMVOpNfwqyyUIyTRpSxnhCOmP5YeiP9jnidKwOixnj1xTE8ZiFU4WJi9lETPJ3ETcLzHguMwj5Pv6dSaWGmaSOmWaEPz6I6I6P3pOIbpOUcPqxoTYlGvPLHRNwFOM8IfW+SP9kYvPie0eh4WHGLXi0xTNpzjt5cXSno2NXVsU0TnydoHXrTP+UbyhNXp4xTk3n9KSpLNLP/AGSxhpm/s0tSfdQyfJPvI31WP74UJtHU5Ve1+gUxFU41GU/1R91x0PpEzlFE+ku2I+aMyWuWMLmv68vCVJo7yjShHRGef/4IQ/LFofhJyfNLCNPE5p5o/wDdloz6Yf6NDoO6VmKxx6+soYdcxqUKVGMdEZYy6J4zen0R/dCV4faXtzo2D0aqvo2LTVXuymJv9nq6F7PxMXHppxaZinf2JGN7oGZbyaa4rYrXoSxj+LSt5405Yfu9Hpj/AG6UPz6zbH8WbMF/Gn+j4xP16dLRxKE1SeSWT0wlhH8v5WlGjUh/3fY/mHSPafSa8SZnFnPnL9rg9E6PTREbMekOyWW6JmfDOFlscVrRhXjpnjV0VI6f3Rm0xhH97QxzFsSxmnSvrvELm5jJph/hakZt7p/Np+T5EmShV0R0w/0t6wjCSnVp1pfxY6NEIw+X86P9Rx+kR1eLiTMeMzlC46Pg4M7eHTGfJo+NVNG90w0/ncI1amn0Tzaf63Ke3nl9Oj0OEJPzxeScbEri71xs7lPA8ev8FqVK9rf3NvNPLCG+pVIy6dH5I6PlUL/dGzniMstOtj91TkkhohChNwUYw/fGXRGb+11yf0aIEtKpP6ZZfQ6x0/pOFR1dOJMU85hxq6Pg11dZXTEz4wTV6000Zpqs8YzR0xjGOnS4VNNSGieO+hD87nNRqSw0xl9H7nGEN9HQ8vWVVb3eJi8NSrQ0wjvIen8351i2l3lvTk/Rl0MFC04aM0JZoQjLLGb0u34DlnAqklvVxrMPBU5pYTT07e3nmmhp/wC7vow0Qj++EIvr+zqZxJmmqYjnMR9ZcOk9Jpw4+L6TP0dk3FsIrVsWu8amk/wFvRjQlmj+WpNGEfR/VCH+mD2FJyzHL9PC6drlupRja0YaNEkfTCMfyzafTpj+9Wf1n2V0anonRaaKaoq35xac+D+e+0ekz0vpFWJMZbspdV3ScIrYrlC7o2lPfVaEZbiWSWHpm3sfxv7d7GLwF9UPPc0bkVhi11Uv8FupbGrUjvp6M0mmlGP5Yw0emX/TD+p8r277Jxel1Rj4HbMRlMfZ9P2N7Tw+i0zg43ZGecS8Zd43IcJr3maZcSlpx4GwpzzTz6PRvppYyyy/1+mMf7FOx3EsRmrQ8pY1bSUoR9PASTTzRh/bCEIf6XfLeGVcg4bJYS16drT9M+iaMZqlWP5Zo6PTH+v5P6nzPZvsjFwMWOk9Myoop7e2Yvue/wBoe1cLEwpwOjfFVV2dnBhzvnKlla1kpUJJat9cQjGlJN/Rll/Sm/d+aH5XkN1mrMV5iM95Vxi6lqTS6NNKpGnCEPzQhLobOd8wWmN5kub21rTT2+iSSlGMsYfiwlhp/wBOlAkmlmrRjCPo3r5Ptb23X0zpNVGFifBE5RETfLf2XzV7P6Bh4GDFVVPxT2zn9Hd8tbpWM4XcSUsWuKl9ZzR0T8JHTUkh+eE3yx/qj/oev0Lq3uraS8oVpZ6NSSFSWeEfRGWMNOl81TV6UsdG+0/1PS8v5hoVNzS+saN9JG8tqVWSFLfaJ4U5pvlhD5Yw0TR+T5H0v4f9vTE14GNXtRFMzGc9vZueT2r7Ooq2cTCjKZmInLx3tXNu6ZiF3dVLLL9eNta04xl4eWH49X98I/8Adh+bR6ep1elmnMlGpwsuO30Y6dOievNPCP8AXCaMYRSh8LpHtLpXScScWuuc/CZiI5Pq4XQ8DBo2KaYexZDz3HMUY4Zicskl/JLGaWaWGiWtLD5fR+SMPzO6PAMpVqtDM+FVKMY76N3Sk9H5ppoQj/ojF7DfZ3y1h9WNCriMKlSWOiMKUsZ9H9sPR/pftfYntiMXos1dMriJpnLOZyz/AHfm/afQOrx4jAp7JjPKNzhnbN9pk7CI31WSFW4qx4O3o6dG/m/PH/5mH5f7IfleF4rugZvxevNWr47dUZZo+ilb1I0pJYfm0Sx9P9umK3uu49a49jNlUw64mq2tG0/LLGXe1Izzb70R/dCV0N+Q/iL23jdK6VVhYNf/AKdNsp7J8ey79D7H9nYWDgRiYlOdc8d3g7RlndHzPl24hPC+nvLeabTUoXE0Z4Tf1TR9Msf3w/thF77l/HLHMeE0MXw+bTSry+mWP9KSaHyyx/fCL5Zl+R7LuEXFafDcWtZpoxpU61OeSH5ITTSxhN2ZXs/hT2t0ielR0PFqmqmqJyz7cpiM/Twef270DBjAnpFERExlbfn2PUnmu7XhNevh9hjFKSM0lpPPSq6PyQn0b2P9WmXR/bB6UxXNtb3tvUtLujJVo1ZYyTyTw0wmhH8kX73p3RY6b0erAmcs/reH5fofSZ6Jj040duT5b/e/Xq2NbisKleargGKS0qc0dMKNzCMd7/VPD0xh/XD+2Ljg+4pNJXlq47isk9KWOmNK2lj+N+6M0dGiH9nsfhP9C6ft7Gx55xk/Z/6z0PY29vyynNl3FMJr0rbEMZqyRlp14y0KUY/97e6YzR/q0xhD+yL09htLS2sbanZ2dCSjRoywkkklhohLCDM/ddA6JHQuj04ETnl9d78b03pM9Lx6saYyzSs0X1th2AXl5dT72nJT9P54xjGEIQh++MXkOJZ/zFiMlOlb3tSyt6cksklOhNvY6IQ0emaHpjH/AEO57slarJgNrQljGElS40z/AL9EsdEP9P8AoeUU/wChL/VB+T/iX2nj043umHVNNMds5b5n/D7nsboWFOH19cZzPyXcOztmjDa0KtLGLirCEfTJXnjUlj+7RN/8Gh6/lPNFtmnDfG6UnBV6UYSV6WnTvZvzw/dH8n/zngjvW5FWqy5guaEsY8HUtJppofvhPLoj/pj7Xj9ge08fD6VTgVVTNNXZlPbl4w7+1ehYVeBOLTGVUPXAH9EfkgABGzDVp0J7CvWnhJTp3EJ55o/JCENEYxWXS91WpPTy3pk0wjGpLLGP7ozQhFzxsb3bCrxss9mJn0jNeFh9diU4fGYj1l1LM+6Xi2JXM9DBa89nZyx0SzSeipU/fGPyw/qgg2ubsz2dWFajjt7GaEdOipWjUlj/AFwm0wikD+UY3tHpWPidbXiTn4TMZcuD91h9EwMKjYppjLk9ryNnaTM9Ga0u5ZKV/Ql300sv9GpL+lD8374fv9na3hWQK1Whm7Do0ox/Hnmkmh+eWMsdL3V+/wDYHT8Tp/RdrF7aqZyz42flfavRaOi4+WHaYzAH3HzAAEnLOqpduZWScs6ql25lZeJrlNNoAEKAAAATcw6nuPqduDdtuLUtiXqaWYdT3H1O3Bu23FqWxL1LnRHP7J7zKAhQAAAAk4trXC9uf4VZJxbWuF7c/wA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A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A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AGKfZgrLrv5QmkAQoAAAAScs6ql25lZJyzqqXbmXGifJM3hWAQoAAAASbzlDYbFTsxVkm85Q2GxU7MV0XnlKalYBCgAAAAAEnCda4ptyfErJOE61xTbk+JWXXf0+iabACFAAAAIGeMdjl7Llze04QjWn0UaMIw9G/m/L/ZDTH+x8+161SvUmqVZ5p5po6Zpox0xjF7ZuuWta4ypCpSljGFtdU6tTR+SXRNLp9s0HiEYR30X8p/jjpGNV06nBqn4IpiYjd255z/jyfrPYdFFOBOJvme1xZretPTnhGWOiMPkY97B+yQ0TQi/FU50znD7U4lNXY9f3MMyV680cEuakZ6cafCW8Yx9Muj5Zf6vy/wBkXojyDcvtKs+PUK0IRhJbUalSeP5IQjCMIdp2HMG6VGjXntcCo06kJIxljcVPTCMf/mYQ/J++Psf1v2H7Xo6L7LpxOmVWmYjfMxGVuWeXg/I+0OizX0qacGN2cu/DyaTdQx+ymhUuvF7iSMf6Eae9jH+qMPkJ91HHr2aNS1hb28sI/wBCEm+jD+uMfl/0PV/uz2dlerPhl2/XL5vP/puP4ZK+6XmC4kqyYDa1IySRkhUuIw+WbT8kv9X5Y/1wedR/7eGy549mO7xXEql7cwpxqzwlhGaWGiHohCHyf2J0LyrwkJ46I+j8z8B7V9q09O6XXizMzGeUeEbvzi/Q9EwY6Pg00b9/NyxK6npxhQpTxl0w0zRhH8kfyNOWbTLvnK7nhXrxqQho0wh6GL5Ib38j89i1zXXM7n0Ka6aYiHGM0Yx32lymqRjLCEPlj8r8jJH8hCVx7XTrKcilPGWaGiMYNu6q8PRpx/8ApkumEWrCTR6XKE0XSmqaYmniicSnPNimhvofJ6YPyENENDPCeMIRhGWWOn88HHew/NBM9quvhhhLojp/I5QiyywlhD0wg4/ixjohLA2ZVONF3HgZ9HCbyO80/Lo9DUuaMZZo1JYfix+X90VryhPJDeRkkm9HyaH5a4jUtakakltaz6fllq0JZ5fZGD00dXTVGc9m/sTHStntyRKNvNVjvoy/iw/L+eP5mfex+TRoXrvGKF/CnCrhNlRmkjGMY0KUKcJtP7oej/Q58Da3EkIxpSTQ/J6PkdMTAoxav/Tqzj0bHS9vtmMnXdDDVpb2aE0sP6X5Ifndn8Ts5JYxjRkhD5YxjBzwqta0LipVp4bbVYQl0QjWk30IR0/LCHyMwui7OJEVVZZk9LjDjPJDsLGpNCOmWMPyzR/N+5dowhClLCH5INS5vaslarLGnThCaaaO9llhLCGn80IfJBjlva29hvYwhCH7nSnEw8LON7z4mLOLOcr+D4veYJf07+znjCaSP40un0Ty/llj+57hZ3VK+tKN5Rj/AIOvTlqS/wBUYaXzxQvIVIwkqQhCMfkjD5HsdTHrfJ+WcPoXcsal5G3khJQhHRHTo9On80IfI/cfwn7QjBpxesqyw4iJ5T+/zyfC9rYMYmxNEfFPY7UPKK+6TmOpUjPTmtqMn5JJaWmGj+uOmLHX3YcWlt+BksrXhoejhYQjoj/VLp9H9fp/qfcq/i32bRntTMeV/wA8cnz49mY82yemY7ikuC4Rc4lNLCaNGT8WWPyRmjHRLD2xg8DxzFLvEbypWuq81SpPHfTzRj8sfzf1Q/M3sX3QczY1bTWd7d0+AnjCMZJaMsPk9MPTo0uvVKs9SeM82jTH5X4f+JP4go9rVU0dHziiN09nbxvPh833PZnRPdImcTVLhUljH8aDHpjBlln0+iLhUhoni/JVRl2w+1RVFTjCEYx0QbFOM1PRGSaMI6Iw0w/f8rhTholh+9yVTGXaS2uBrQoU7ielNCnU0wlm0eiMYfLDS4vUMnT4Zg259C5zBb061C6uKlWlRnkhNGp8ksIQhHZjHT+b0utVsbtIXXjGHZewy1lhHTLCNHhYw/r33o0/1Qg/YV9Dw8DAwsTExO2umJyy7Yz+Xrk+bT7QmquqiKLTlnuQaFpdW01K5qST0oVJYz04xhojNL6YaYfu+X0/uZnPMOZrzFr2FxdS0pqklOFLTJLvYaIRj+T+1GmxG5jH0TQh/Y+N0npGDRiTTRMzDrTXVXEVVRlLZxO0muKcKlOGmaT8n54Ou1pODnjDQvUMSn06K0sIw/PD5YOw2VfL0uFVJbvAra/u6tWM0lSrphCSXRD8ssYRj6dPo0ueDhYfSq5mK4p7O3PP/GbtT0v3entjN0GztLm+uKdpZ0J61arNvZKckumaaP5oQfRW57lSbKWXpLK53sbuvPGvcRl9MITRhCEJYR/LCEIQ/t0/neb5dzHc5ejPPhVhYUt9NHT/ANXhvow9Ho339LR6Pk0vTcq5xtcxSxt6lOFveSQ0xp6dMJ4fnlj/APA/afwrhdB6Pj7VVeeLPZGcZR45cZ9OT43tnpmN0nD2aacqLzxdiAf0J+ZBhvLu3sLapeXdWFOjSl3080fyQedYrum4jVrTS4Rb06FGEfxZqku+nm/f+aH9XpfO6f7V6N7NiOvntm0R2y74PRsTH0Q9LHmOG7puLUKsIYlQo3NKMfxt5LvJ4f1fk/0PRcOxC0xWzp31lVhUpVIaYR/LCP5YR/NFns/2t0X2lnGDPbG6eyW43RsTA1x2I2fsFkxzLNzbaYQq0tFajGPyQnh3wjGH9rw6rbXFnP4vdUZ6VSWENMs0NEfkfQ2Naqudhry4NhWLYZaS4lh9C53tCSEsakkIxh+LD5I/LB4/bHsKn2lljYdWzXHZ4TD2ez/ak9Dzw6ozpvyfP8ss080JJJYzTTR0QhCGmMYvYNzXKdxgVpVxLEacad3dwhLCnGHpp04enRH98Y/LD90P3uxWGWsAwupCtYYRbUakPknhJCM0P6ox9MFN5/ZP8PR0DF6/Gq2qotlaPF26f7W96o6rDjKJuAP0z4oAA6/nDD6WK21thtaaMslzV4OM0Pll06PT/Z8rsCTjfGcN6VL1wbFFOJnRVGcTnBtTR8VN4eHY1gmIYBfT2GIUYyTSxjvZtH4tSX9KWP5YNB9HXuH2OJUeAxCzo3FP5d7VkhNCHtaFtlHLNnVhXt8EtJZ4R0wmjT32iP7tPyPw+N/CVc4n/o4kbPjePv8AJ+kw/b1Ox/6lHxeFnSdy/KV1JcwzHiFGalJLLGW1lmhojNGMNEZ9H5tGmEPz6XpoP1Xs/oOH7OwIwcPt3zPGXxOl9Kr6XiziVf8A4AHteYABJyzqqXbmVknLOqpduZWXia5TTaAHVM1Z6t8CqxsLGlLc3cIfj76P4lP+vR8sf3PH0vpmD0LDnFx6so/LO2HhV41WzRHa7WPJ4bpGZoVN/Gpbxh+hwXo7/wDS7llXOttmGPilelC3vJYad5COmWeEPljL3Pm9D/iDoXTcTqqJmKptnGWbvi9CxcGnamzswD7byJuYdT3H1O3Bu23FqWxL1NLMOp7j6nbg3bbi1LYl6lzojn9k95lAQoAAAAScW1rhe3P8Ksk4trXC9uf4V4er1+iarKwCFAAAADFc8Wq7E3UysVzxarsTdTYuS0svant/r9uKkm5e1Pb/AF+3FSbXqllNoAEtAAAASczaqm25VZJzNqqbblVlzpjz/wA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AKsk4trXC9uf4V4er1+iarKwCFAAAAAAJNnyhv9in2YKyTZ8ob/Yp9mCsuu/lCaQBCgAAABJyzqqXbmVknLOqpduZcaJ8kzeFYBCgAAABJvOUNhsVOzFWSbzlDYbFTsxXReeUpqVgEKAAAAAAScJ1rim3J8Ssk4TrXFNuT4lZdd/T6JpsAIUAAAAxXPFquxN1NLL2p7f6/bi3bni1XYm6mll7U9v8AX7cVxonmnvKQCFAAAACTmbVU23KrJOZtVTbcq8PVCarSrAIUAAAAk43xnDelS9cFZJxvjOG9Kl64Ky6tMJi8gCFAAAAAAAAAAAAAAAAAAAAAAAACTi2tcL25/hVknFta4Xtz/CvD1ev0TVZWAQoAAAAABJs+UN/sU+zBWSbPlDf7FPswVl138oTSAIUAAAAJOWdVS7cysk5Z1VLtzLjRPkmbwrAIUAAAAJN5yhsNip2YqyTecobDYqdmK6LzylNSsAhQAAAA/IxhCGmMdEIP149nnON1jN9Vw6zrzU7ChNGSEJY6OGjD5Zpvzw/NB4PaHtDD9n4e3XGczaOLrhYU4s5Q9AwvGMJlxfEqc2KWkJpqkm9ljXl0x+X5PS7BCMIw0wjphF83U/8AtKn9cHccjZxu8GvqWHXleapYV5oSRhPHTwMY+iE0PzQ/PB8jo38SU42LFGNRsxO/P6u9XQ5ppzpnN7CA/TPGAl5lxyll7CK2JVJYTzS6JaUkY/054/JD/wCGP7oRRiYlOFROJXOUR2tiJqnKG/cXVraScLd3NKjJ+lUnhLD2xY7XE8NvoxlssQtriMPlhSqyz9UXg2KYrf4xdzXmI3M9WpNH8sfRLD80Ifkg1qVWrQqS1qFWenUkjplnkmjCMI/nhGD8tV/E/wAfw4fw8+17o6F2ds9r6DxGhRurC5trinCpSq0ppZ5Y/JGEYPnfEsInoXdana6Z6clSaWWEY+mEIRevZIzZVzBhdzZ380I3lrTjGM3zkkYeib+uHyR/sdFzZh9XB6UuMzSRmtrqE00sYfJCfTGEZY/v9Gn+qP7nm/ijBwvafs/D6ZhxnETffET+7v7Nxauj41WFM3h06a0uJJd9PJCWH55poQftvaxrT72WpTjH80J4R6k25uq11UjUrTxjH8kPyQ/qY5dOmG9+V/O46JRE732Z6VVO57baUaOCbm097ZwjC5vpYSVav5Y6Z97GH9WjT7XRHZciY3UzVly8yTeTS+NUaPC2lSPo38ITQjvY/vhHR6fzRj+b09dr0K1rWnt7ilNTq05oyzyzQ0RhGD9L7Uyrwej4mFo2IjlVGe157/F4ujVZ1VxVfPPy3JN9PGa4jD8ksIQgxU6saO+jCOjTCMIs+I0405o3Gj8WMPT/AFo8089aMYzR9H5IPzE4dVWJL6FWJFFMNyM0k/ohPLGP7okYb2XTNNLD0flmgmzxjL6PyuEZoxhojFsdGiby5z0ieChwlPfaI1ZYf2m9jGGmEYRh+eEU5+wjGHyRZ7pHFsdJngoQnlhHRGeXT/W/YSxj6ZYwj+f0prnJVnk/ox9LJ6JG6Wx0md8N6M0IfLGEP64m/kh6d9D0/vaEZox9MY+mLimOiZ72T0md0KPCU/nJfacJJH5J4R/tThXuccT3meChGeSMYQ38vtbVS0jbaJqlSn6fk0zQh1opGMY/LFVPRaYvLJ6TVwUIVJIx07+WMY/miQqSflnlh/anifdI4nvM8FHfyfLvoe1dweyqXk09K0uLaeMIQm3s1eSSP9m+jDTH+p1F+wjGHyRjD87vgYNGFVtV9sen3ZPSKu67filnPa0pZbi7s6e+m0RlhdU5pv7YSzRjD+1jtpraEnB0Ksk+j0x3s0Iupv2WeaSaE8k0ZZoemEYR0Rg7VRRt7VMes5/4hM41VWpZvJ4TVp555oQ9MYQ0xYqM0s829lqSR+tBMqVJ6s8Z6k0Zox/LFxeWejRM5zK/eJjsiHY7ejRpzwnrXFOEYR0wl38PlW8Yxiti914/eVoRmjTkk0xj6PRLCEdH9cdMf7XQ5J4yR/d+ZyqVJ4x0b+Oj8z14czhYc4dNpymfLPL6uVWJtVbUx2ux3d3Q4GaWS4pxmj6NEJoaUqebfTeiPoTfkZaVWMsfTF5OkYU4nbDph42XZLcjHS/OEkh6JpoQj++LBcVtGiWSPyw0xi1nnw+jTVGdUulePszlCtTta9eXhKUm+lj+WEYOw4FlbDcSkmhi2P2WGzRpTTU41q0sIxnhHRCEYRjDRD/S6ZSuK9DTwNWaTfQ0R0R+Vyk9Pp06X0uh4WBg17WNRtxlaZy+na44nScSYyw5yl3KpkDM39OxtKV/QjGMJa9pXkqSTf1enT7YQXcubk2K3VxLWzDvbS2ljCMaUs8JqlT93o0wlh+/Tp/c6Nl/MeK5Zv5L/DLiMsYRhv6cY6ZKsv6M0Py9cPyPoLDsxWGIZdkzLCMadrG3mrz6fTGSEsI7+H79EYRh/Y/Tew/Y3snp1c117WdPbszMZZcc8onLw+rydK9pdKw6dmMu3fEdv1ef7pFxLSxWhhtPe0rWxtpJackPRLLp/wDnQlh/Y6ZPeW+8m4O4pTTQhHRCE8Ix0tLOGZbzNWL1cTryQp04/i0qUvySSQ+TT+eP54//AAehBfG9p49PSel4mJRPZM9nLd8nTAmcPDppmFSrNHfOEfT6YNahWmjGFOeOmHyQi2oQ0Qfm8XDmirKX0qK4rjOCEPT6VTDJ4xoTSxj6JI/6E2SWM0fkY6s9aWEaM2mWXTp3v53fotM7W1FkY1UU0rdCvQ0Rl4aTTvo+jfQU8IvKuH4na3lGaMJqVWWb+uGn0w/thpg6XL8jseSp5bnH7GyvKmi3nryQjNH8np9EP7Y+j+19fo21VjURR2TnGXq8dVcbM7Vn0M/IxhCGmMdEIP14/nrON3jF9Vw6zrzU7ChNGTRJHRw0YeiM0354fmg/rPtD2hh+z8Pbr7Zm0cX53CwpxZyhe3TcetKltaYba4hb1IT1Jp6sslWWMYRl0QlhHRH98fY6Ck31GarShNLDTGT06P3MOH309CpLSnmjGnNHR6f+7+9/Mva3S6+m9KnGrjLPLLyh97osRhURRC479uV3lXf32HxmjGnolrSw/NH5I+30ex0F6dub4HXw+xrYndSRknvN7wcsflhThp9P9sY/6IPb/DeHiV+0KKqLRnnyyT0+qmMCYne7LjWqrnYZMN1da/QSdmDHjWqrnYZMN1da/QSdmD+pdzzfnO82QEKAAAAEnG+M4b0qXrgrJON8Zw3pUvXBeHqTVZWAQoAAAAABJyzqqXbmVknLOqpduZWXia5TTaGK6reL21a40aeCpzT6Pz6IaXgt1d8LWnuLqtDhKs0Z5ppptGmMY6Yxes58zLDL2E7yjLLNc3m+p0oTemEsNH400Yfl0aYf2xg8BuZaklaaFWaM0Yx06Y/lfz/+L8eK8TDwqZ055+eWXyfY9nfBTNUxd2KSpJUhpknlmh+6Ols2N3VsLyhe0JownoVJZ4aP3R+R1KnUnpTwnpzRlmh+WDumS8OrZnv6NCWnHeU5oTXM2j0Syw+X2/JB+U6NRiYuNTRhapmMub6VWJTFMzVZ7jCOmEIw/K/Qf2h+X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9in2YKy67+UJpAEKAAAAEnLOqpduZWScs6ql25lxonyTN4VgEKGpieKWGD2VTEMRuJaNCnD0zR/LH8kIQ/LH9zbeN7reMV7vMEMIhPGFCxkl/F0+iM80ITRjH+yMIe387x9O6V7pgziZZzaOaqadqclm93Z7eStGXD8Dnq0oR9E9WtvIx/shCOj2rOW90/BsduJbK6ozWFzUjCEkKk8JpJ4/mhN6PT/XCDxMfnKPbHSqa9qqc44ZQ7dXS+nkm85Q2GxU7MWnkDGK+N5Xtbq6njPXp76hUmj8s0ZY+iMf36NDcvOUNhsVOzF+u6PiRjURiU2mM/k81cZdisA1oAAADhXhPNRqS046J4yxhL/Xo9D51mljLNGWaEYRhHRGEfyPo15lnjIF745VxfA6Ea9OtGM9WhJD8aSaPyxlh+WEfzQ9L87/ABD0PF6Rh04mFGeznnHPLt+T19ExKaJmmre86p/9pU/rgyywjNGEssIxjGOiEIflcqVjfRualCFnXjUhGEIycHHfaf6nfsj5AvfHKWL45QjQp0YwnpUJ4fjTzQ+SM0PyQh+aPpflei9Cxul4sYdFPOeD3V4lOHTnMvSaEJ5aNOWrHTPCWEJv69HpZAf0uIyjJ8YdG3WpKscDtJ5dO8luob7+uMk2j/4XeWljGFW2N4bXwy7hHg60ujfQ+WWP5JofvhF5enYE9J6NXhU3mHTCq2K4ql8/C3jeT8dwOvNJXs6lajCP4telLGaSaH79HyR/dFp4fgOMYrWlo2OHV6s0Y6NO8jCWH9c0fRD+1/OKujY1FfV1UztcMn14rpmM4nsUcmY1ZYDf3d/iFaNOj4nUk0QhpjPNGMuiWEPyx9H+hKzduk0cay/Ry/b4bNJLRr8LGrNV0xm/pejRo9H9L88fkRsyUauGXV3Z1KkJqtGpG3mjL8kJpfRNo/thH0urzx0x/qe6el42D0WehWic83irmKsTrI3Nnx2X5r/7pk8fpSy/i0oxj/W0B8f3fDzs69ficXasj5toZdzLaYteW1SehS38tSFKMIzaJpIy+iEdGnRphH5fyPSc5Z63Pb21p3sttUv688kIwnox4KaX/wCZmmjD5f3aI6HiEIbySM0Pli4aY6NGn0Pp4HS56N0ero0UxNMzn2xn2+blVVVNUV59rtN/m7C7i2qW9rgleWM8YaJ615CfRDTCPyQkh1pkcVsppNPitWWfT6JYTw3uj+vR/wDAkDwVYdFd4j0ydevxOLeqYhJPNH/Ab2H5PxtOgmuacIQjL6dP5Gn8sNP5n5COhyq6NRPbEKp6RXHZLZ8chD5af+k8ch+h/pa3pNH5D3bD4HX18W5TvZYemal/bpJ7ySM2mnTjo/fHQ09EfzOdKlNUnllh6N9GENLfdqJtB7xXxblO4pT+iaWMkY/J6fQVK0lP0R9MfzQY61tUpy72enGGj8v5GCElSeEZt7NHR8sdDnV0WmJXHSKssmbxv0+mT0f1vya8h/3ZIx/rYJ4TQ9EYRg4Kjo2HeYRPSK47IltQvfz0/wDSeO//AFv/AEtUV7vh8Ge8YnFuSXUk0dE0NBPdSS/0Yb5qHpT7rh55q94ryybPjv8A9b/0vzx2On/s4e1rCvd8Lgjr8Ti2fHY6P+z9P9b9he/np/6WqHu+FwPeMTi2vHf/AK3/AKTx3/63/paoe74XA6/E4tmF7H8tP/S/fHfz0/8AS1Rvu+HwOvxOLb8dh+Wl/wDdM9G9t9P41Kab0fJp0f6U1zpw0zM92w87N94xOLdqXMkKsYTUppYeiMPTp9Ghnklp1JYTSR0wiV7WN5b07ilCEKkJdEYfna9lLWp1+BmpzQjN+TR+VOP0SKIzph1wseapyqZKsZaemMY6IQYoXsJf6NPT/XFnu7C9qVo040Jqe8lhHRPDe6dMNP5WhUp1KWmFSSMsYfkjBOH0XKNquLmJjznlS2o4jJCH/Zx335tPodkw/dJuLLJ93lKbDYTyXMYxlrwrRhGSEYwjGG90emHoj+WHyulj14Ez0aZnD7M4mJ5Td568Wqu7e8ow/LS/0uMb2SP/ANJ9kzTHH3fDncrr8TioWmJ0qF1RrVrThKdOpLNNJCfRGaWEfTDTo9Gl3zA6u5pjO+mxGrimFaIaYxjXknpw/dGO80w/d6P7Xmb90x0aNPyu2Dh4FE/HhxVHjH5J7xixaqYehVs4ZOwaNxRy7l65vJ5pJqdO9vq8ITSRjCMN9LJCXR++EY+n+p1ry7a15Yy3NrNCMPk0Taf9P5EeSbTJpj+Ri+VeLs10xTFMREboiIj9/PtZ11eecznKpDEbeSOma3mjDT8kKn/zm9Y5glo16U1G03u8nljDRP6dOn+p16XTFsWs3BV5KkYfJFyw8KmmrOmMmzjVzeX09gubsHzJh1e5w+54KejTjGrTqxhLNS9Hyx/Jo/f8j58uceoUZoy0qUamj8sY6IMV1fV7OMstGrNJCp+LU3sdG+k9Hoj+eHci3M2/qTVPk38Yx0Pse1OnVdOiiK47ac/PPJxwpnCzy3q3nLHmcPf/APnMU2MUK02mazjLp+WMtT/5yQ/YR0R0vjzRTX2TDrGNXG99BZBs8j4xTkr2kK1a8oywmno3c0Ixlj+lCEPRNDT+X0/v0O2ZizThGWLaFfEq0d/Pp4KjJDTPU0fmh+b98fQ+dsq4zd4PfUr60qRhUtZ4Ty+n5Yfllj+6MPR/as5qxutmDHbrEak0YyRnjJRlj/3acI/iw/8Ah/rjF+q6H7Rw+jdF2cGiKavCL+MvNibWJVnXObuGJ7sfjNCtb0sA0U54aN9Nc/jaPz6N67hkvOmD5jtKVnbTzUbujRlhNQqeiMYQhojGWP5Yf6f3PBqv/Zzf1NjDb25w25t7+zqRp1qE0s8k0Pzw/wDgbg+2ekUVR1k508oROHG59MDXw+7lv7C2v5IaJbmjJWhD80JpYR/+FsP1cTFUZw4gDQABpYti+H4HZT4hidxLRoyejTH0xmj+SEIfli8zxvddo3F3bRssFnjSoVoTwmq1oSzTaI/mhCOj2xTN1PGa+IZlqYfGpHxewhCnJJ+TfRhCM039fp0f2Ok1f6VPafm+m+1sanGmjAnKI7HWMOJjte6ZY3ScGzFXlsalOeyu5/RJTqTQmlnj+aWb0en90YQdkxPE7HB7OpiGI3EtGhTh6Zo/lj+aEPyx/dB82SzTSTQnkmjLNLHTCMI6Iwiv5pzde5loYdRuKkdFpQhLUhp/p1fTCM8f3xhCHtj+cwfbVUYVXWRnVFvHm2cPt7Hc73dnt5K0ZMPwOerThH0T1a28jH6sIR0e1Yy3uoYLjlxJZXdGbD7ipGEJITzwmknj+aE3o9P9cIPFB5KPbHSqa9qqc44ZQrq6X08Oubn+M18byva3N1NGevSjNQqTR+WaMvyR/r0aP7XY36vCxIxqIxKbTGbhMZTkAOjEnLOqpduZWScs6ql25lZeJrlNNoeYbrslWGIYfUjp4ONGeEv5t9Cb09cHn1SlTqw3tSWEXu2ast0MzYZGznn4OtTjv6FTR/Rm0fJH90fy/wDznjuJ5cxvCK01G+w6tJojohPCWM0k374TQ9EX4L290HFo6RVjZZ01fmUvq9FxaZoinfCJ5PoadOmf+rS9R3HaEaVDFJpZNFOM1GEP3zQhPp64OnYPlXHMbrS0rOwqQkjH8arUljLTlh+eMY9UPS9ky7gVtl3C6eG28d9GX8apPo0Rnnj8seqH9UIN/h72dX7zHSdnKmM+3jnGR0vGjY2M+1TAfuXzE3MOp7j6nbg3bbi1LYl6mlmHU9x9TtwbttxalsS9S50Rz+ye8ygIUAAAAJOLa1wvbn+FWScW1rhe3P8ACvD1ev0TVZWAQoAAAAYrni1XYm6mViueLVdibqbFyWll7U9v9ftxUk3L2p7f6/bipNr1Sym0ACWgAAAJOZtVTbcqsk5m1VNtyqy50x5/4TF5AEKAAAAEm85Q2GxU7MVZJvOUNhsVOzFdF55SmpWAQoAABKzRik+C5fvsTpaOEo0o8Hp+SE8fRLH2xgmuuMOma6rQR2pOaN0XBct1prKEs95eS/0qVOMIQk2pvyR/d6Yur1N2SWvRrULnAIySVKc0u+kuN9GXTD80ZYafbB5tUqVK1SarVnjPPPGM0000dMYxj8sYuFT+hN/VF+UxPbHSaq9qico4ZQ7xh05ZS+hco4vh+M4Hb3GH3EKkskN5PD5JpJvzRh+RaeE7mGM18KzJaUJZ48DfR8Xqy/kjp/ox/rhNo9sfzvdn6DoHTPfcPbqjKYu5VU7PYAPak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8AYp9mCsk2fKG/2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AA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wBin2YKyTZ8ob/Yp9mCsuu/lCaQBCgAAABJyzqqXbmVknLOqpduZcaJ8kzeFYBCgAAABJvOUNhsVOzFWSbzlDYbFTsxXReeUpqVgEKAAAAAAScJ1rim3J8Ssk4TrXFNuT4lZdd/T6JpsAIUAAAAxXPFquxN1NLL2p7f6/bi3bni1XYm6mll7U9v9ftxXGieae8pAIUAAAAJOZtVTbcqsk5m1VNtyrw9UJqtKsAhQAAACTjfGcN6VL1wVknG+M4b0qXrgrLq0wmLyAIUAAAAAAAAAAAAAAAAAAAAA8Iz3up7pOaN2CpuE7kkLPBrjD7and41j99RkrzWtGbgam+t6U0d7PolqySaJpYxmmq6NFOEnCtiMx7uPnDO+6Bu1eDpiOFY5n7M1nn/ACditzJaXdxJhlHD72yrb2pNvaUlOaEs2+lhv4Rm30I8FGXTS0wnm+jyYyMxJxbWuF7c/wAKsk4trXC9uf4VYer1+iarKwCFAAAAAAJNnyhv9in2YKyTZ8ob/Yp9mCsuu/lCaQBCgAAABJyzqqXbmVknLOqpduZcaJ8kzeFYBCh4zus4RXtMx+VN5GNG/pyxhN+SE8ssJYy+yEI/2vZmni2E2GN2NTDsSt4VaNT8kfllj+SMI/kjD87x9O6L73gzhxPbeFU1bM5vm0enXu4vPwsY4djkOCjH0S1qX40P7YR9PsgsZa3LMKwa4kvsRuI39enGE0ksZN7Tlj+fe6Y6Y/1+j9z83R7I6VVXszGUcc4duspVNz3CK2DZWtaFzLGStW31eeWPyy76Poh/Xo0N685Q2GxU7MVZJvOUNhsVOzF+v6Phxg0Rh02iMvk81c59qsA1oAAACLm3M1plTB6mJ3EvCTxjvKNLTojUnj8kP6vyxj+aDwzGc8ZnxyvNWusWr05Ix/Fo0J406csPzaIR9P8AXHTF3Pdxq1vGMJoxjHgoSVZoQ/JGbTLCP+jR7Xlz4fT8eucScOJyiEVT25LGXs7ZjwC9nuLTEqtSWM0Iz0q00Z5J4en0RhH5P64aIu45l3ZLjELKjbZblmtKs0n/AFqrHRGaSf8ALJJ/xfL6fyPMaX9Op/W0sImnmmrb78uiMf6/S8kdKxaI2InslMTLsM2YMemreMTY1fxq6dO/8Zn33t0q1PdjzXbWscFjeyzzzRhLC7nkhGrJD9HT8kf64w0w6utOr3N1Tp1Z9/N+Nvo6dDl12LRPwTPayatntmXeJ8wY9VreMVMav5qmnTv43E+n26VWjuxZqsLWbB430taafRCF1Ul31Wl+6Efy/wBcdMYOi0sxWE0JZZo1IR0Q0xjL+VOq3NKpPUrcJDRGaMYxbONjYXbTM9qYxKZtLu1XMOPV60birjV9NUjHTvo3E+nrdvyjutX+Dz+L5muKt5ZRh/20341WnH8np/70I/v9P7/yPKZcyWEkkss0Ks0YSwhGMJYaNP8AbFhv8csri3hLSnnhHfQjGEZfyOlGLjYU7dOebIxqOKpnDF6+LYxe30JI0KVzXnuJKcI6dEJoxj8v5Y+l13hKn5J5va2LrG7O4tKdCEtTfy6NM0ZYaPk/rT5ruhD5N9H+x4cTAqmqZyu2ekUz3mxwk/6Ufa/ITzw+SeMP7Wv43S/NN7H741S/PH2J93r/AEs6+jiz7+aP/ej7X5pj+eLB43S/+a9h43S/+a9h1Ff6WddRxZ4TTQ+SMYP2M0039KaMf64tfxul+ab2HjdL803sOorvst6+jiz6Yw+SMX7vpv0o+1r+N0v/AJr2HjdL803sOor/AEs66ji2N/P+lH2kJpofJNH2tfxul+ab2HjdL803sOor/SdfRxbG/m+XfR9pGeePyzze1r+N0vzTew8bpfmm9jeor/SdfRxbUtetJ/QrTw0+j0TRfstxXl+StPD+qaLU8bpfmm9h43S/NN7DqK/0s66ni26lxXq6OEqzzaPRDTFj0x06dMWDxul+ab2HjdL803sZ1Ff6W9fRvlsRnnjDRGaMYf1vzTH88WDxul+ab2HjdL803sOorjut6+id7YhNND5Jo+0380I6YTR9rX8bpf8AzXsPG6X5pvYdRX+lnX0cWeM00Y6YxjGJpj+eLB43S/NN7Dxul+ab2N6iv9J19HFn0xh8kYv3fzfpR9rXhd0o/pQ/sfsbqlD88f7GdRX+lvXUcWffTQ/70fab+f8ASj7Wv43S/NN7Dxul+ab2Hu9f6Tr6OLYjNNNHTGaMY/1m/n/Sj7WCF3Sj+eH9h43S/f7DqK7bJ11H6mzGvVjDe7+Ohx38/wAu+j7WvG7pQ/Sj/Y/YXdKP54f2Mjo9UWpJx6Z7zfkxK9p0uBluJ95D8mn/AOF+0MSv7StLc215Wp1Zf6M8s8YRg0IXFKMdGmMP63OerJJDTNN/URRVTNm9ZE9ubdu8XxS/rTXF7iFxXqz6N9PUqRmmjohoh6Y/uhBrTVqs/wDSqzx/rmi1vG6X/wA17H7C6pR/LGH9ipwsSe2YT11PFn38/wClH2v2FSeHyTx9rX8apfnj7CF1SjHRHTD+uCeoqnuq66ni2OEqQ+SeMP7X5v5/0o+1gmuqMI6NMY/1QfsLmjH8sfYdRVfZOvp4tqlcTyx9MdMPzRbM9aWWnCeHp0/ImwuKGmGmeOj8uiDdoX+EyQhLWjWnh+beaP8A4XKroNWJVnlk6U9KppjLaY5q1SPyzx/qhFw4Spo0b+b2udaa0nnh4rVjGWMNOiaGiMP3ME08skNM0dCup2fhyZOJn8Wbnv54fJPN7We3uq0lSWG+0w0/JGPytLxmlD5Yx9j9kuqMI6YzRhDT8uhU4FU9k0pjHpieyXcJ6ccTp0ri3kmmll/7TRDTvIaYemP/AOn5YJt1SmpTxkmh6ZYu97k2dMnYFbYnZ4xTqTyXm8k4SNDfwjLojvpY/l0fJ6NC5mLIeR77D45iwrN1va2M0Ywl4SEZ9Ef0YaPxtP8A8zGEYrxPZGJiYcYmFOc744PXh9Joqi7yBxqVJackZpl2vhuVqE8YVc0zSU99o4TxGbe+zTvv9Dr+NXOCU55KeGYjWvJYRm308bfg4fk0aNM2mP5fyQeCn2bjxV8dPZzj7lfS8KI7Ku1hmu7ibTHhJpYR/JLHRB+S3l1JDRLcVIQj+TfR0NaF1Qn0SyzRhH97lGaEsNM0YQg9nVTR8OTyRibfxRLdlxO6kl/wdaeGmHphGOmDHNeXVWOmNep+b+lFpeM0vzx/r0P2S8oSx0x0x/sVGDXO5M41O+p3LLefszYDWpS22M3MKUmiEJJ54zSaIfkjLH0aH0PkjOFvnDC43MJJaV3QjCS4pQj6JYx+SaH7o6I6P6owfJUL63jD+lH2PVNxfN+FYfmCajiF/LbU7i04OM1X0SRqb6XRpj8kPy+mOiHpfW9n4+Lh4kUV2lVOLTnd6LukbolTLsfIuDRl8oTywmqVYw0woSx+TRCPojNH5fT6IQ/reSXGYsfuq0bi4xq+nqRjp30a83o/q9PobGc69S4zZi9WpNvo+OVZZY/nlhNGEv8A9zCDrtziFpaR3tar+N+jCGmKek4+JjYk9vYqqrLtl6Lk3dSxfCbqnaY7dVL2wnjCWaepHfVaX/zUJvljD90f7Htsk8lSSWpTmhNLNCE0s0I6YRhH8r5IpY1YVJt7GeaTT+WaGiD6ZyBWq18mYRUrTRjN4vCWEfzywjGEv+iEHv8AZ2NXVM4dbaK4qtLzDdUwurhmZq+IVJYwt72WFaSf8mmEsITQ/r0w0/2weX3uKV7ifRTmjTpwj6IQ9EY/1xfRW6/bUrjI93wlGWeMlSlGE0YemTTPCGmEfyfLo/tfO1XDIyzSwkqwjCMdHpg+P7Q6J1XSJmntz7fV1qxJyya8l1c05t9JXqQjtRdhtriNWnTkqyb2rvNM3/zUdPy/u9GhOt8Pp0ZoTzx380Pk9Hog7Rkewt8VzRY4dd0uEo3EZ5KkunRHRvJvTCP54fL/AGPNR0acT4d8poxJplExG/hZ04QlhCNSf+jCP5P3odS7uqs2+nrzx/t0Q9jte6DlSXBMz3GHW91PUo05ZI05qkPxt7GWEfyfL6YxQ6GHU6U0J6k2/jD5IaPQn3avDqmmqO2G14m1LtmQ8941lGWnSjUmubKeff1bef8Af+WWPywjo/sfQOG4ha4rYUMSsqm/oXEkKkk37o/n/NF8uvctx2rWqZP3lTTvad1Vlp6f0dEseuMX3vZmNVE9TNskUzm7yA+yt0m+zbbZQyrLeVJIVbitUnkt6OnRvpvzx/dD8v8AZD8ryTFc5ZmxmvNWvcZudEY6YU6dSMlOX90JYej/AOFW3R6taN1h1GbTwUltNNL+bfRqTQj/AKJZXT3xPaXSK6seqiJ7IconsdjwHdAzPgNxLUp4jVuaEI/j0LieM8k0PzQ0+mX+uD3fL+O2eY8JoYtYxjCnWh+NJH5ZJofLLH+qL5lewbh9WtNheJ0Jox4KS4kml/Nvoy+nqlb7Px6+s6uZziVUzuelgPtLEzMeP2WWcJrYte6Yy0/xZJIfLUnj8ksP/wBPk0xU3l+7lVqws8JoSxjwU9WtPN+bfQhLCH+iaZw6TiTg4U1xdkzlDoOZc95lzDNVmucRq0aE0fxbejNGSnLDT6Iej+l/XHS4YLnTM2CVKdayxe4jLCENNKrPGpTmh+aMsfR7PShVv+ym/scpP6Ev9UH52cbEmdranNzz7X0dk3Ndrm7CIX9KTgq1OPB3FLTp3k+j8n7o/LD/AOcvPHtxCrWhi+JUJdPBT20s835t9CbRD/RNM9hfoei4s42FFVV3SJzgAehoAAk4trXC9uf4VZJxbWuF7c/wrw9Xr9E1WVgEKAAAAGK54tV2JuplYrni1XYm6mxclpZe1Pb/AF+3FSTcvant/r9uKk2vVLKbQAJaAAAAk5m1VNtyqyTmbVU23KrLnTHn/hMXkAQoAAAASbzlDYbFTsxVkm85Q2GxU7MV0XnlKalYBCgABJzXhdTGcu3+G0YaatalHg4fnmljCaEP7YwgrCa6IxKZom0kdj5jnknpzzU6ksZZpYxhNLGGiMI/mi4VP6E39UXuGatzbCcx15r+hVmsryf+nPJLvpKkfzzS+j0/vhH2urT7jlxRo1q11jlPg6dOafRTox302iGnR6Y+j/S/J4nsjpNNezRGccex36ynLOXXtzPCa+KZmsqkkkeCs4+MVZtHol3v9GH9cZtH+n8z3lDydgmHYHgdChh9DecJDf1J4+maeb88Yrj9B0Doc9Dwtiq8z2uVVW12gD3J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Yp9mCsk2fKG/2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CrLq0x+b0xeQBCgAAAGK54tV2JuppZe1Pb/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AAqyTi2tcL25/hXh6vX6JqsrAIUAAAAAAk2fKG/2KfZgrJNnyhv9in2YKy67+UJpAEKAAAAEnLOqpduZWScs6ql25lxonyTN4VgEKAAAAEm85Q2GxU7MVZJvOUNhsVOzFdF55SmpWAQoAAAAABJwnWuKbcnxKyThOtcU25PiVl139PommwAhQAAADFc8Wq7E3U0svant/r9uLdueLVdibqaWXtT2/wBftxXGieae8pAIUAAAAJOZtVTbcqsk5m1VNtyrw9UJqtKsAhQAAACTjfGcN6VL1wVknG+M4b0qXrgrLq0wmLyAIUAAAAAAAAAAAAAAAAAAAAPmTdWxLzL8IjDcxbjlheZhz1iVtJbZnwKhS4W3nw+PBSSVK1aMf+pz/i0NE39GEJac8+9ljGFb6bfNW53eWe4Zu57oOH7pl3Rwe1z/AHs2MYHitapCWwr05KtxUnpTVptEKdWWFxLCMs2iGmX5fx6cal0b2Sg7qWZcw57zxlPK/hD5JvMhZCluZbmaancSXtveYhGFSWjTr39PRLbyRlhUhGWX8aEIzTTaJZpalL6zfO3hF7p2S90DJNzuPbnmM0c05pzPUtKdlaYPPLc05ZZLiWrNPUrSx4KSWWWhNvtM2mWEZZpoQk0zQ9ryDgN5lXIuXMsYhUo1LrCMJs7CvPRjGNOapSoyyTRljGEIxl0yx0aYQjo/JAqtBF15JxbWuF7c/wAKsi49LWnvsOlt6kKdSM0+9mjDToj+L+Qw9TKrLQk+J5h9b0/sZe48TzD63p/Yy9xsxxgz8FYSfE8w+t6f2MvceJ5h9b0/sZe42Y4wZ+CsJPieYfW9P7GXuPE8w+t6f2MvcbMcYM/BWEnxPMPren9jL3HieYfW9P7GXuNmOMGfgWfKG/2KfZgrOtW9vi0cWu6dPEJJa8ssnCVODhomhoho9Gj0N/xPMPren9jL3KrpjO/BlM+CsJPieYfW9P7GXuPE8w+t6f2MvcnZjjDc/BWEnxPMPren9jL3HieYfW9P7GXuNmOMGfgrCT4nmH1vT+xl7jxPMPren9jL3GzHGDPwVknLOqpduY8TzD63p/Yy9zQwW3xapYwms8Qko099H8WNOEfT/XoVFMbM9rJnts7KJPieYfW9P7GXuPE8w+t6f2MvcnZjjDc/BWEnxPMPren9jL3HieYfW9P7GXuNmOMGfgrCT4nmH1vT+xl7jxPMPren9jL3GzHGDPwVkm85Q2GxU7MTxPMPren9jL3NC4t8Whi1pTqYhJNXmln4OpwcNEsNEdPo0elVFMZ3ZVPg7KJPieYfW9P7GXuPE8w+t6f2MvcnZjjDc/BWEnxPMPren9jL3HieYfW9P7GXuNmOMGfgrCT4nmH1vT+xl7nnOft1LFMr3k+C4TiFG7vqf/bTxpS8HRj+j8npm/d8kP8AQyaYjejExqcKnardx3RMoz5swaWS0jCF7aTRqUNPohPph+NJp/Jp0Q/thB4JdWtzZXFS0vKE9GtSjvZ6c8uiaWP74N6Xdi3SYVeEjj9OMun+hG0o73s6f9Lu+Ts40t0W4hhGYKdhDEZZYxpcLayTy1YQ9Md5GMNMsYfLo/N/a+d0joVPSatqmcpeejpmFi1bMZxLzbD7S6v7yNpZW9SvWqzQlkkkl0xjF2DH9zfG8o2tO+uKUK1G4hCerPShphQnj/3Ju/5HreB4FUw+8vaWEeKWc8kZZas1O3khv/l0fJBYmscfmljLNi1KMIw0RhGjLojD2Jj2RRETFdfa9EWs+XcXu5rS2/wcdE9SO9hH80PyxdRqaZp4zenRpe+bsWTZ7TDLTGKVtZb2nXjJWmo20kn9KHojNohDT6ZdH9v73hlanPSqz05tGmWMYPFX0eej1bMzm8HSZnaylquMYxi2N5+6DBNLGEYwj+dEQ8ziONarLThoh6ZmvGvU/S0f2O1GFVXGcOVWLTROUtoavjM8YaPRD978jcVfyTf6Fx0auUz0iiG2NSFzVhH0xhH+uBG5qR+SMIf2Hu1bPeKG2NPxit+n/ogeMVv0/wDRBvutfGD3mjxbg0/GK36f+iB4xW/T/wBED3WvjB7zR4twafjFb9P/AEQPGK36f+iB7rXxg95o8W4NPxit+n/ogeMVf0v9ED3WvjB7zR4twafjFb9P/RA8Yrfp/wCiB7rXxg95o8W4NPxir+l/ogeMVv0/9ED3WvjB7zR4twafjFb9P/RA8Yrfp/6IHutfGD3mjxbg0/GK36f+iB4xW/T/ANED3WvjB7zR4twafjFX9L/RB+xuasfkjCH9jPdaz3mhtjT8Yrfp/wCiB4xV/S/0N91r8D3mhuDT8Yq/pf6IHjFb9P8A0QPda/A95obg1YXNSHy6IvyNxVj8k2j+xnu1eZ7xQ2xqQuKsI+mMI/1wI3NWPyRhD+w91rPeaG2NTxir+lD2Pzxir+l/og33WvwPeaG7CJpj+VqS3NWE0PxoQ/sZZLjTNoqQh6fywRV0eqntVHSKauxlHKPyMVSrLThpj6Yx+SDlETVOUOszFMZy5jUjc1Yx0wjCH9h4xV/LN/od/dq3D3mhtjBJcRhGG/hph+eDYjo+WHyRcq6Jou60VxXZ+P3Rph6HGeaEku+ma8bip/3Ywg2jDqrsyvEpou3JYxfs089SOmaOnQwULibfQlqQhGEY/Lo9MF3D7ThrSafeyRhPp3sYyw/MmvAmJ7XTCxIrjKEaMdJD5X5XrQpTRpyyQ30PRHTD5GtC4q6f6UPYunBqqjNyqxqaZyWsPrzWtWX0/izR0TQZ5cRqeOcLvo8HGO93v5N6mWdWa6qS0fknmjog2OBqxq8B/wB7fb3R+9ExVR2S601bUZwx313PdV5qkY/iw9EsPzQaznVkmpzxkmhojLGMIuCQc9/PPCEsYxjo9EHCHpjoVMItY1J6s8ZZYyywhL+NDT6WTTtNpmYlNmhGHyuLau6M1GrPJGEIb2aLXjBuWXYyXFawOaGmeWb+lGEIw/qR4ehVwilVjUmnljohLLo0tpu2m61Uubila16ssYzxkll3umOmMvyQ9kPQ65NNNPNGaaMYxjHTGMfyu22OBYpf4ZiWL0PTb4XTkqVptHyb6aEOrTH+qDqN3ikZ6kfF6VLR+lNJCMYrjo81TnG9eLi7ERtM1tbVLmeEssPxfyzfkg923D803MK1TKN1VjPQlpRq2m+jpjJGEfxpIfujCOn+yP53gNLGb+lohGeSaWH5N5CHVB6luJW+IY1mbx/Dq8KULKhPNVmmlhHexmhvYQ/t0x9kXpwMKrDxIb0bHirEiKX0DjWFW+OYVdYTdaYU7qnGSMYfLLH8k0P3wjoj/Y+cMz5cxTLOJQsMSoRljCb/AAdSEPxKsun+lLH/APSMPyvobxPMPren9jL3JeOYbe3Piltilxb3clStCWSWpQljLCb88YRhoi9nSeg09Ky+LKYfUqnPc+fvleubk+R7vD6vnNi1GajUmkjJa0ZoaJoQj8s8Yfk0w9EIfmjH9zs1pk6XD6sLmzpYZQqy+mFSSypwml/qjvfQ81zbuzY5a3tXDstX9GrJSmjJNdz0ZYwnjD5d5DR8n74/L+b8rzYHs6nAq266onLm54mLRgRtVu3bq+SbrGqdPHsJoRq3VvJwdalLD8apThGMYRlh+WMNMfR+WEf3PGppZpZoyzSxhGEdEYRh6YRVbbdk3R6FWFSrjdG4l0+mSpaUoQj7ssI/6XouUcQw3dKt6lzXo4d5QoaOHpVrSnNPCEfkmhNvdM0vV+X8mnMfoFPSKtumrKfFzw+lYeNVlTnm8zwbBMTx++kw/C7WatVnj6Ywh+LJD9KaP5IPonLWB0MuYJa4PQm30KEv48+j+nPGOmaPtjH+zQ1bPA8Sw6lwGH3VpbU/0KNrJJD2QlZ/E8w+t6f2Mvc9HReg09H7ZqiZemOzcrDqOasdvcoYTPi2KY3JvYR3lKlLRl39Wf8AJLL6P/8AkHjuIbtG6BdVYzWeJULKnp/Fkkt6c8dH74zSx0+yD1VZU73HG6VRgzlVd6NmfJtfM+WKN3h0kJr6xnqRkk+ThZI6NMv9fohGH9v53kNajWt6s1GvSnp1JI6JpJ5Ywmlj+aMI/IvZU3ZcyWE1O1xWvJVs5p/xp5KMsKkmn5Y6NGiP9Xoevz4FTzNbUcSqXGG4hSrSQnpVp7SSfTLH5NEYy6Xi6X0GnpVc4lFWUpwcajGj4Hg+H4dfYrdSWOHWtS4r1I6JZJIaY/1/uh++PofQeR8sS5UwGlh880s1zUjGtcTS/JGpGEPRD90IQhD+zT+UsMvXuFyRp4bXsrWWb5YUbSSTT/Xol9La8TzD63p/Yy9zei9Ap6PO1NUTL0R2blYSfE8w+t6f2MvceJ5h9b0/sZe57tmOMNz8FZ1zPmVvOzAp7KjNLLdUZuGt5pvk30IaN7H90YRjD2R/I3fE8w+t6f2MvceJ5h9b0/sZe5NeFTiUzTVMZSZ+D5uxSxvMNq1bK/tqlCvTjomknl0Rh6er97ja0K91PTt7ajPVq1NEskkksZppo/mhCHyvfsxYJcXeHz1MYntL2nT0fi1LaSMYaZofJHRpgy4VlmthlOWphcbC0jPLD00rSSWbRo/LGEumL5U+yO3PbjJGXa1NzTJ9XK2E1K1/JCW/vYwmqywjp4OWH9GTT+f0xjH+v9zuKT4nmH1vT+xl7jxPMPren9jL3PqYeDThUxRTPZC4nLcrCT4nmH1vT+xl7jxPMPren9jL3L2Y4wZ+CsJPieYfW9P7GXuPE8w+t6f2MvcbMcYM/BWScW1rhe3P8J4nmH1vT+xl7mhf2+LSX1jLXxCSepNNNwU0KcIbyPo0+jR6fyKopjO7Kp7LOyiT4nmH1vT+xl7jxPMPren9jL3J2Y4w3PwVhJ8TzD63p/Yy9x4nmH1vT+xl7jZjjBn4Kwk+J5h9b0/sZe48TzD63p/Yy9xsxxgz8FZiueLVdibqTvE8w+t6f2Mvc4VrTHoUZ4z4tTjLCWOmHBS+mGj+oimM7wZ+DPl7U9v9ftxUnXcItsYqYdSntcRkpUo77eyRpwjGH40dPp0fnbnieYfW9P7GXuVXTG1PaymeyOxWEnxPMPren9jL3HieYfW9P7GXuTsxxhufgrCT4nmH1vT+xl7jxPMPren9jL3GzHGDPwVhJ8TzD63p/Yy9x4nmH1vT+xl7jZjjBn4GZtVTbcqs61jVvi1OxjNeYhJWp76H4sKcIen+vQ3/ABPMPren9jL3KmmNmO1kT22VhJ8TzD63p/Yy9x4nmH1vT+xl7k7McYbn4Kwk+J5h9b0/sZe48TzD63p/Yy9xsxxgz8FYSfE8w+t6f2MvceJ5h9b0/sZe42Y4wZ+Csk3nKGw2KnZieJ5h9b0/sZe5oXFvi0MWtKdTEJJq80s/B1ODholhojp9Gj0qopjO7Kp8HZRJ8TzD63p/Yy9x4nmH1vT+xl7k7McYbn4Kwk+J5h9b0/sZe48TzD63p/Yy9xsxxgz8FYSfE8w+t6f2MvceJ5h9b0/sZe42Y4wZ+Cs1sS1ddfQT9mLS8TzD63p/Yy9zDeWmOS2deatilOenCnNGaWFKENMNEdMPkbTTGcdpM9lm/guqrbYbqBhtrjU9jRmt8Tp06cZfxZY0oR0Q9jZ8TzD63p/Yy9xVTGc9rInssrCT4nmH1vT+xl7jxPMPren9jL3M2Y4w3PwVhJ8TzD63p/Yy9x4nmH1vT+xl7jZjjBn4Kwk+J5h9b0/sZe48TzD63p/Yy9xsxxgz8DMfFrbpUnVFWdaxi3xanRoxu8QkqyxrywlhCnCGibRHRH5G/wCJ5h9b0/sZe5U0xsx2sie2exWEnxPMPren9jL3HieYfW9P7GXuTsxxhufgrCT4nmH1vT+xl7jxPMPren9jL3GzHGDPwVhJ8TzD63p/Yy9x4nmH1vT+xl7jZjjBn4KyTV5TUeix65jxPMPren9jL3NCpb4tDGqdObEJI3EaGmFTg4aIS6Y+jRo/rVRTHb2smfB2USfE8w+t6f2MvceJ5h9b0/sZe5OzHGG5+CsJPieYfW9P7GXuPE8w+t6f2MvcbMcYM/BWEnxPMPren9jL3HieYfW9P7GXuNmOMGfgrNLGtVXOw1vE8w+t6f2Mvc1sStcaksa01xidOpThL+NLClCGmHsbTTGcdrJnssrYbq61+gk7MGyh2dpjk1nQmo4pTkpxpyxlljShHRDRDRD5GbxPMPren9jL3E0xneGxPZZWEnxPMPren9jL3HieYfW9P7GXuZsxxgz8FYSfE8w+t6f2MvceJ5h9b0/sZe42Y4wZ+CsJPieYfW9P7GXuPE8w+t6f2MvcbMcYM/AxvjOG9Kl64KzrWJ2+LSVrOFziElSaavLCnGFOEN7Nph6fk9Lf8TzD63p/Yy9yppjZjtZE9s9isJPieYfW9P7GXuPE8w+t6f2MvcnZjjDc/BWEnxPMPren9jL3HieYfW9P7GXuNmOMGfgrCT4nmH1vT+xl7jxPMPren9jL3GzHGDPwVkmlymrdFh1ynieYfW9P7GXuaFO3xaONVKcuISQuIUNManBw0Rl0w9GjR/UqmmO3tZM27HZRJ8TzD63p/Yy9x4nmH1vT+xl7k7McYbn4Kwk+J5h9b0/sZe48TzD63p/Yy9xsxxgz8FYSfE8w+t6f2MvceJ5h9b0/sZe42Y4wZ+CsJPieYfW9P7GXuPE8w+t6f2MvcbMcYM/Ay5xa56VP1QVnWsHt8WqUa0bTEJKUsK80JoRpwjpm0Q0x+Rv+J5h9b0/sZe5VdMTVPaymeyysJPieYfW9P7GXuPE8w+t6f2MvcnZjjDc/BWEnxPMPren9jL3HieYfW9P7GXuNmOMGfgrCT4nmH1vT+xl7jxPMPren9jL3GzHGDPwMW1rhe3P8Ks61f2+LSX1jLXxCSepNNNwU0KcIbyPo0+jR6fyN/wATzD63p/Yy9yqqYyjtZE9s9isJPieYfW9P7GXuPE8w+t6f2MvcnZjjDc/BWEnxPMPren9jL3HieYfW9P7GXuNmOMGfgrCT4nmH1vT+xl7jxPMPren9jL3GzHGDPwVkmz5Q3+xT7MDxPMPren9jL3NC3t8Wji13Tp4hJLXllk4SpwcNE0NENHo0ehVNMZT2smbdjsok+J5h9b0/sZe48TzD63p/Yy9ydmOMNz8FYSfE8w+t6f2MvceJ5h9b0/sZe42Y4wZ+CsJPieYfW9P7GXuPE8w+t6f2MvcbMcYM/BWEnxPMPren9jL3HieYfW9P7GXuNmOMGfgZZ1VLtzKzrWC2+LVLGE1niElGnvo/ixpwj6f69Df8TzD63p/Yy9yq6Ymqe1lM9llYSfE8w+t6f2MvceJ5h9b0/sZe5OzHGG5+CsJPieYfW9P7GXuPE8w+t6f2MvcbMcYM/BWEnxPMPren9jL3HieYfW9P7GXuNmOMGfgXnKGw2KnZirOtXFvi0MWtKdTEJJq80s/B1ODholhojp9Gj0t/xPMPren9jL3KqpjKO1kTfsVhJ8TzD63p/Yy9x4nmH1vT+xl7k7McYbn4Kwk+J5g9b0/sZe48TzB63p/Yy9xsxxgz8FYSfE8wet6f2MvceJ5g9b0/sZe42Y4wZ+Csk4TrXFNuT4jxPMPren9jL3NCwt8Wnvr6WhiEklSWaXhZo04R38fTo9Gj0flVTTGU9rJntjsdlEnxPMPren9jL3HieYPW9P7GXuTsxxhufgrCT4nmH1vT+xl7jxPMPren9jL3GzHGDPwVhJ8TzB63p/Yy9x4nmH1vT+xl7jZjjBn4KzFc8Wq7E3UneJ5g9b0/sZe5wrWmPQozxnxanGWEsdMOCl9MNH9RFMZ3gz8GfL2p7f6/bipOu4RbYxUw+lPa4jJSpR329kjThGMPxo6fTo/O3PE8wet6f2MvcqumNqe1lM9kdisJPieYfW9P7GXuPE8wet6f2MvcnZjjDc/BWEnxPMPren9jL3HieYfW9P7GXuNmOMGfgrCT4nmD1vT+xl7jxPMPren9jL3GzHGDPwKvKaj0WPXMrOtVLfFoY1TpzYhJG4jQ0wqcHDRCXTH0aNH9bf8AE8w+t6f2MvcqqmJy7WRN+xWEnxPMHren9jL3HieYfW9P7GXuTsxxhufgrCT4nmH1vT+xl7jxPMHren9jL3GzHGDPwVhJ8TzD63p/Yy9x4nmD1vT+xl7jZjjBn4KyTgnGcS6VN1xPE8wet6f2Mvc0MMt8WnrXkLbEJKc0teaFSMacI76bTH0/J6FRTGU9rJntjsdlEnxPMPren9jL3HieYfW9P7GXuTsxxhufgrCT4nmH1vT+xl7jxPMPren9jL3GzHGDPwVhJ8TzD63p/Yy9x4nmH1vT+xl7jZjjBn4KzWxLV119BP2YtLxPMPren9jL3MN5aY5LZ15q2KU56cKc0ZpYUoQ0w0R0w+RtNMZx2kz2Wb+C6qtthuoGG2uNT2NGa3xOnTpxl/FljShHRD2NnxPMPren9jL3FVMZz2sieyysJPieYfW9P7GXuPE8w+t6f2MvczZjjDc/BWEnxPMPren9jL3HieYfW9P7GXuNmOMGfgrCT4nmH1vT+xl7jxPMPren9jL3GzHGDPwMx8WtulSdUVZ1rGLfFqdGjG7xCSrLGvLCWEKcIaJtEdEfkb/ieYfW9P7GXuVNMbMdrIntnsVhJ8TzD63p/Yy9x4nmH1vT+xl7k7McYbn4Kwk+J5h9b0/sZe48TzD63p/Yy9xsxxgz8FYSfE8w+t6f2MvceJ5h9b0/sZe42Y4wZ+Csk5c4tc9Kn6oHieYfW9P7GXuaGD2+LVKNaNpiElKWFeaE0I04R0zaIaY/IqKY2Z7WTPbHY7KJPieYfW9P7GXuPE8w+t6f2MvcnZjjDc/BWEnxPMPren9jL3HieYfW9P7GXuNmOMGfgrCT4nmH1vT+xl7jxPMPren9jL3GzHGDPwVmljWqrnYa3ieYfW9P7GXua2JWuNSWNaa4xOnUpwl/GlhShDTD2NppjOO1kz2WVsN1da/QSdmDZQ7O0xyazoTUcUpyU405YyyxpQjohohoh8jN4nmH1vT+xl7iaYzvDYnssrCT4nmH1vT+xl7jxPMPren9jL3M2Y4wZ+CsJPieYfW9P7GXuPE8w+t6f2MvcbMcYM/BWEnxPMPren9jL3HieYfW9P7GXuNmOMGfgY3xnDelS9cFZ1rE7fFpK1nC5xCSpNNXlhTjCnCG9m0w9Pyelv8AieYfW9P7GXuVNMbMdrIntnsVhJ8TzD63p/Yy9x4nmH1vT+xl7k7McYbn4Kwk+J5h9b0/sZe48TzD63p/Yy9xsxxgz8FYSfE8w+t6f2MvceJ5h9b0/sZe42Y4wZ+Csk5Z1VLtzHieYfW9P7GXuaGC2+LVLGE1niElGnvo/ixpwj6f69CopjZntZM9tnZRJ8TzD63p/Yy9x4nmH1vT+xl7k7McYbn4Kwk+J5h9b0/sZe48TzD63p/Yy9xsxxgz8FYSfE8w+t6f2MvceJ5h9b0/sZe42Y4wZ+Csm5h1PcfU7cGPxPMPren9jL3NPF7bGKeHVZ7rEZKtKG930kKcIRj+NDR6dH51UUxtR2sqnsnsXbbi1LYl6mVGo2mPRoyRkxanCWMsNEOCl9ENH9Tn4nmH1vT+xl7k7McYbn4Kwk+J5h9b0/sZe48TzD63p/Yy9xsxxgz8FYSfE8w+t6f2MvceJ5h9b0/sZe42Y4wZ+CsJPieYfW9P7GXuPE8w+t6f2MvcbMcYM/AxbWuF7c/wqzrV/b4tJfWMtfEJJ6k003BTQpwhvI+jT6NHp/I3/E8w+t6f2MvcqqmMo7WRPbPYrCT4nmH1vT+xl7jxPMPren9jL3J2Y4w3PwVhJ8TzD63p/Yy9x4nmH1vT+xl7jZjjBn4Kwk+J5h9b0/sZe48TzD63p/Yy9xsxxgz8FG54tV2JuppZe1Pb/X7cWCtaY9CjPGfFqcZYSx0w4KX0w0f1NbCLbGKmHUp7XEZKVKO+3skacIxh+NHT6dH51bMbF2Z9tnYhJ8TzD63p/Yy9x4nmH1vT+xl7k7McYbn4Kwk+J5h9b0/sZe48TzD63p/Yy9xsxxgz8FYSfE8w+t6f2MvceJ5h9b0/sZe42Y4wZ+Csk5m1VNtynieYfW9P7GXuaGNW+LU7GM15iElanvofiwpwh6f69CqKY2o7WVT2WdlEnxPMPren9jL3HieYfW9P7GXuTsxxhufgrCT4nmH1vT+xl7jxPMPren9jL3GzHGDPwVhJ8TzD63p/Yy9x4nmH1vT+xl7jZjjBn4Kwk+J5h9b0/sZe48TzD63p/Yy9xsxxgz8C85Q2GxU7MVZ1q4t8Whi1pTqYhJNXmln4OpwcNEsNEdPo0elv+J5h9b0/sZe5VVMZR2sib9isJPieYfW9P7GXuPE8w+t6f2MvcnZjjDc/BWEnxPMPren9jL3HieYfW9P7GXuNmOMGfgrCT4nmH1vT+xl7jxPMPren9jL3GzHGDPwbuJauuvoJ+zFjwXVVtsNC8tMcls681bFKc9OFOaM0sKUIaYaI6YfI4Yba41PY0ZrfE6dOnGX8WWNKEdEPYrZjZuzPtsviT4nmH1vT+xl7jxPMPren9jL3J2Y4w3PwVhJ8TzD63p/Yy9x4nmH1vT+xl7jZjjBn4Kwk+J5h9b0/sZe48TzD63p/Yy9xsxxgz8FZJzHxa26VJ1RPE8w+t6f2Mvc0MYt8Wp0aMbvEJKssa8sJYQpwhom0R0R+RVFMbUdrKp7LOyiT4nmH1vT+xl7jxPMPren9jL3J2Y4w3PwVhJ8TzD63p/Yy9x4nmH1vT+xl7jZjjBn4Kwk+J5h9b0/sZe48TzD63p/Yy9xsxxgz8FYSfE8w+t6f2MvceJ5h9b0/sZe42Y4wZ+BV5TUeix65lZ1qpb4tDGqdObEJI3EaGmFTg4aIS6Y+jRo/rb/ieYfW9P7GXuVVTE5drIm/YrCT4nmH1vT+xl7jxPMPren9jL3J2Y4w3PwVhJ8TzD63p/Yy9x4nmH1vT+xl7jZjjBn4Kwk+J5h9b0/sZe48TzD63p/Yy9xsxxgz8FZJwTjOJdKm64nieYfW9P7GXuaGGW+LT1ryFtiElOaWvNCpGNOEd9Npj6fk9CopjKe1kz2x2OyiT4nmH1vT+xl7jxPMPren9jL3J2Y4w3PwVhJ8TzD63p/Yy9x4nmH1vT+xl7jZjjBn4Kwk+J5h9b0/sZe48TzD63p/Yy9xsxxgz8FZJxvjOG9Kl64HieYfW9P7GXuaGJ2+LSVrOFziElSaavLCnGFOEN7Nph6fk9KqKYiq7Kp7LOyiT4nmH1vT+xl7jxPMPren9jL3J2Y4w3PwVhJ8TzD63p/Yy9x4nmH1vT+xl7jZjjBn4Kwk+J5h9b0/sZe48TzD63p/Yy9xsxxgz8FYSfE8w+t6f2MvceJ5h9b0/sZe42Y4wZ+BS5TVuiw65VZ1qnb4tHGqlOXEJIXEKGmNTg4aIy6YejRo/qb/AInmH1vT+xl7lVUx2drInwVhJ8TzD63p/Yy9x4nmH1vT+xl7k7McYbn4Kwk+J5h9b0/sZe48TzD63p/Yy9xsxxgz8FYSfE8w+t6f2MvceJ5h9b0/sZe42Y4wZ+Csk5c4tc9Kn6oHieYfW9P7GXuaGD2+LVKNaNpiElKWFeaE0I04R0zaIaY/IqKY2Z7WTPbHY7KJPieYfW9P7GXuPE8w+t6f2MvcnZjjDc/BWEnxPMPren9jL3HieYfW9P7GXuNmOMGfgrCT4nmH1vT+xl7jxPMPren9jL3GzHGDPwVknFta4Xtz/CeJ5h9b0/sZe5oX9vi0l9Yy18QknqTTTcFNCnCG8j6NPo0en8iqKYzuyqeyzsok+J5h9b0/sZe48TzD63p/Yy9ydmOMNz8FYSfE8w+t6f2MvceJ5h9b0/sZe42Y4wZ+CsJPieYfW9P7GXuPE8w+t6f2MvcbMcYM/BWEnxPMPren9jL3HieYfW9P7GXuNmOMGfgWfKG/2KfZgrOtW9vi0cWu6dPEJJa8ssnCVODhomhoho9Gj0N/xPMPren9jL3KrpjO/BlM+CsJPieYfW9P7GXuPE8w+t6f2MvcnZjjDc/BWEnxPMPren9jL3HieYfW9P7GXuNmOMGfgrCT4nmH1vT+xl7jxPMPren9jL3GzHGDPwVknLOqpduY8TzD63p/Yy9zQwW3xapYwms8Qko099H8WNOEfT/XoVFMbM9rJnts7KJPieYfW9P7GXuPE8w+t6f2MvcnZjjDc/BWEnxPMPren9jL3HieYfW9P7GXuNmOMGfgrCT4nmH1vT+xl7jxPMPren9jL3GzHGDPwVkm85Q2GxU7MTxPMPren9jL3NC4t8Whi1pTqYhJNXmln4OpwcNEsNEdPo0elVFMZ3ZVPg7KJPieYfW9P7GXuPE8w+t6f2MvcnZjjDc/BWEnxPMHren9jL3HieYfW9P7GXuNmOMGfgrCT4nmH1vT+xl7jxPMHren9jL3GzHGDPwVhJ8TzD63p/Yy9x4nmD1vT+xl7jZjjBn4GE61xTbk+JWdasLfFp76+loYhJJUlml4WaNOEd/H06PRo9H5W/4nmH1vT+xl7lV0xndlM9llYSfE8wet6f2MvceJ5h9b0/sZe5OzHGG5+CsJPieYPW9P7GXuPE8w+t6f2MvcbMcYM/BWEnxPMPren9jL3HieYPW9P7GXuNmOMGfgo3PFquxN1NLL2p7f6/biwVrTHoUZ4z4tTjLCWOmHBS+mGj+prYRbYxUw6lPa4jJSpR329kjThGMPxo6fTo/OrZjYuzPts7EJPieYfW9P7GXuPE8wet6f2MvcnZjjDc/BWEnxPMHren9jL3HieYfW9P7GXuNmOMGfgrCT4nmD1vT+xl7jxPMPren9jL3GzHGDPwVknM2qptuU8TzB63p/Yy9zQxq3xanYxmvMQkrU99D8WFOEPT7FUUxtR2sqnss7KJPieYfW9P7GXuPE8wet6f2MvcnZjjDc/BWEnxPMPren9jL3HieYPW9P7GXuNmOMGfgrCT4nmH1vT+xl7jxPMHren9jL3GzHGDPwMb4zhvSpeuCs67e0MSpXdhG+vZa8sbmTewhJCXRHTD80HYm1xlTBT2zIA5qAAAAAAAAAAAAAAAAAAAAGni+DYRmDDquEY9hVniVjX3vC2t3QlrUam9mhNLvpJoRhHRNCEYaYeiMIRbgCPl/JuUMpeMeauVcHwbxvecP5PsaVvwu9073f8HLDfaN9No0/Jvo/nWAAScW1rhe3P8Ksk4trXC9uf4V4er1+iarKwCFAAAAAAJNnyhv9in2YKyTZ8ob/AGKfZgrLrv5QmkAQoAAAAScs6ql25lZJyzqqXbmXGifJM3hWAQoAAAASbzlDYbFTsxVkm85Q2GxU7MV0XnlKalYBCgAGtiV1NZYddXkku+moUJ6sIfnjLLGP/wAD5Dr16tzWqXNepGerVmjPPNH5Zpox0xjH+19hVaVOtSno1ZYTSVJYyzQj+WEflg+Vs5ZVv8oY3Xwu7pzcFvozW1WMPRVpafRGEfz/AJ4fkiip8z2jTVMUzuQ2zhmIV8KxG2xO1njLVtastWSMI/lljpazjUq1reElelT0xhPDRGaGmWEYen0/n/qZTE1TlD5U1bPxPqOGYsBwPEsSnxnGLOxhPNJGWFxWlkjN/S+SEY6YudHdIyBcT8HRzlg803TJIf8AwvjLHMZvcYxG4uru6qV56tSM09SeaMZqk354xRqlSMZtEsdEIPfODFV5VV7eqpnKmiMn3HiObdz3Fbetg9/mbB61G5ljTnkjeSRljCP/AM1COiEf7fRF4znzcmpYVGGIYbmLC57StDfUI3N3TozzS/WjCWb+uEf7Hh1lile0kjCWOmEfRvY/JCP52Krf3M80ZJ6880kY+mEYuGJ0KjF7KnPE9tdZT8VHbzd+s8q3F3cy2/ljA5NMdEZo4tbRhD2TvTaHg8wv8v8AjcuP2st/GEJqMaUd/bzS/l308PTGP74Q0Q0fl/J86wmjLGE0sYwjD5IwXLHO+P2tlUwalidxJYVow8YoSVIwkq/vjD/9NOj0uMezMKPFOD7TojPrKPmw4jYVbPELizq17eaejVmpxjLWljLpljo9EdPyehjrWFxSoy1poS72aOiGiaEepjxO2jRrxqyw006sd9CP74/kT6lzVlljQkqRhJGOmaXT6IxdPc4jTLyVdI7ZzhsTTyyeiaaX2wfnC0/05fa0Z4xjHRBxhHQv3WOLjPSZibKO+hH0w9LhGvThHRv4e1pRnjDTLCaOiPyuJHRY3yyrpM7oUeEk0ad9DR+fS4xr0of9+DQGx0WnfLJ6TO6FDh6UP+/D2nD0v04e1PD3Wnie81cG/GvSh8s8Dxij+nBoB7rTxPeauDfhXpR/78Dh6P6cGgHutPE95q4N/wAYo/OQfvD0o/8A0yCeHutPE95q4KHDUvnIe1+cPS+cg0A91p4nvNXBQ4al85L7ThqXzkvtTw91p4nvNXBv8PS06OEgcPS/Tg0A91p4nvNXBv8AD0v04P3h6XzkE8PdaeJ7zVwb/jFL9OBw9H5yDQD3Wnie81cG/wAPSj/34HD0vyzw9rQD3Wnie81cG/w9L9OD94al85L7U/TAPdaeJ7zVwUOHpfpw9r84enCP9OX2tAjHQe6U8T3mrgocNS+ch7SFWnN6JZ4Rj/Wnh7rTxPeZ4KEKtPfaJqksP64qdC1oXNCSNvd0pqkflkjNDTp0/kdbmj+R+055qc2+liT0OmYuqnpUxPbD03D9zTN17gVLMElpa07CpGaWWvXvqFKX8WaMsf6c8Pywi6jjFpPYYhVsq1e3mnpb2EY0q0lST0whH0TSxjCPy/ki2bTMt9d2VGzxG8q1aNlSmhbSTTRjCSWMYzRlhD98YxigX1We5rzXE+jTN+SH5HGj2fRRO1n2vVjdNpqoiKIbG/k06N/LH+1+RqSyx0TTyw/dpaG+j8ml+OvukcXknpM8FalvKkmmFal8ujRGpCEf9MXZ8FyxNf4b5Qq4vhVKlLUjT3lTEKNOpphCEdO9mmh6PT8v7ougaY6dMHKWpND5Jopr9n0V3l1wunThzns5u3Y1hMLS8ltqWJ4fdaZITQjbXUlSX0xj6NMI6NPo+TS05sJvZIRmnpyyyw+WMZ5YQh/pRIxjGEKsv9rLC+r1pJaVSrNGnL/RljH0QT7jTTGVMtnpkVzMzC1aW1rv/wDD3tCWEPlhCpDTH+13nBbTLN5lm8u/OrDbC/sp5o07a4rQlhXk3mmG9/LvtOmH5o6YfI8krVYzf/Axwmjo3sY+hfuNFUZS2jp84U5xSvwpy3E8d7c0IzRj6Yxqw9MWeGD3kfkkl9P5d9DQ61LNGWaGiK9gWKVKVWS3qzRjSnjvYQj/AN2P5NH7kYnQ4pjOJMLpEVzlVDdtcLvqNxTqSyQ30s0IwjvoPd624FPRwyN/NjdCXFJYRmnhNCMLeEuj5N98sI//ADWj+z8rpu5tk+7zZmK3lhRm8RtKkta7qxh+LCWEdO80/nm0aNH9cfyMu6pujX2bMWr4ZZ3E1PB7SpGnSpyx0Qrxljo4Sb8+mPyQ/JDR+XS40dGpxZ7X18Oujo2FNdcZ52/yh4jkardX0beljOBy1tO9jP5UocHNH+vfadP9jLHcP3SpoQnt8CpV6c0NMtSnfUIyzQ/PDTO6w75uW7ot9lHFqGHXdxPUwe6qQkq0po6YUYzR0cJL+bRH5Yflhp/LoKvZuHlnEy54PS8OuvZxIyid8OWX/B+znd3MJsf8Wwm1k/GqVJ60lWaEv5d7CSMYaf64wg7pmHJ+5ZUw62wnAc2YRYX1lJwcJ6l3JNCv6dMeFmhH+lpjH0/k+TRohCEOrbr+6Lf4/jNzl/DrmelhVjUjRmlkjGHjFSWOiaab88sI6YQh8no0/l9Hmy8PoGHTT273TF6bh4NU0YdOfjLv2Kbjmb69CN5Qs7atRhLphcUrqnNTnl/P8umPsaP4C90PeU6tDCqNxJUlhNCMl1ThDRGGn/vTQi18l58xPKVxNbxuJ58LufxLm3jGMZYQjH+nLD8k0P3fL8kf3fUmFzSz4ZaTSxhGEaFOMIw+SMN7ByxPZ+HTGecvV0TqulxMxnExd800dwTdCjJwtSwtqej/ALk11TjN/Zojo/0wflhk+0sriFljOaMBwmWWP+EmrYhSqTQ/P6JJo+n90YwXt3XdPvZry6ythVealZWkeCuYyTaI3FX8ssY/oy/JGH5Ywj+58+XdzVr1YzVJ4xjH5YumH7Nw57ZmXz+l9OwujV7GHGeXF9KZ1zFkHAdzmbLWUcy4fdT3leSS5jSuJZqlSXRGM002j8kd7LD82iOh4nWwyM/+Es6ks8kfkhp/+F1CE0YeiClheJV7OrCMs0Yy/wDel/JNDvd8TokRHwvHX7R94ria6cuSzJhV1NHRPLLJD88Y6ep6vuCV6mF5xhh9CaMaV7b1JasPzxlhvoR/s0Rh/bF0CnPLVklqSR0yzwhNCP7ovY9wrJ95Tuaubr6jNToxpRo2kJoaIzxjH8aeH7oQhohH8umP5nlppyl9HodEzjUzS9nScb4zhvSpeuCsk43xnDelS9cHpw9T79VkzdPxCvheQ8XuraaMtSNKWjCaHywhUnlkj/omi+YH1pmfBKeY8v32CVJ4SeN0YySzR+SWf5ZY/wBk0IRfKuKYXfYLf1sMxK3mo3FvNGSeSbrh+eEflhH8rjU+V7Rpq2oq3NV2zcqxCvh+e8LmozRhC4qRt6kP0pZ4Rhoj/boj/Y6m9L3E8oXeI49Jma4ozS2OH77g5poeirWjDRCEPz73TGMY/n0Ji7ydHpqqxaYp4vfQHV+ieDbvuI3FbMtlhkZo8BbWcKssv5N/PNNpj7JZYf2PMHt27rlG6vqFvmqxpRqeJ0+AupZYaYwp6Yxln/qhGM2n+uEfkhF4i51XfA6ZTVTjTmxW/wD2f9r6B3BcQr3OVbqxqzRmks7uMKWn8ks0sJtHt30f7XgFpTqVd7SpSTTzzzb2WWWGmM0Y/JCEPyxfTm5dlWvlPKtK1vZN7eXU8bm4l/QmjCEIS/2QhDT+/S2m7r7PpmcXOLZO3gLfaAAAA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9in2YKy67+UJpAEKAAAAEnLOqpduZWScs6ql25lxonyTN4VgEKAAAAEm85Q2GxU7MVZJvOUNhsVOzFdF55SmpWAQoAAT8awDBsxWniWNYfSu6OnTCE8PTLH88s0PTLH98IqAMmImMpdBl3EchwrcLG2vJpdOng43Md73/wCl0Xd7wGzwS0wChhFjTtbGnC4khLTl0QhPHeR0xj8sYxhD5Y+n0PeEPOWU8PzngVbBr/8AEjGPCUa0IaY0qkPkmh+f5YwjD8sIxVRMU1ZvH0nolOJg1UYcREy+F4/ixm33o0fLpT57qEI6JJdP74u5bpWR8byfis9je2+mFSefe1KX40lSEuj0w/LD5YeiOiLpULO6njolt6kY7MX2MDCpqp2pfgek7eDXOHMZTDlLdafRNLoh+eDPphH0wjp0sclhc6d7Pb1IR/NvY6VjBMqZgxSFaNhhVzc8BLCpNLRpxnjCWMdGmOj5P7W42FTTG1CMGquurZyzasPRD0tKa9lpTzb2Xff2quL4JjuH0ZYXmEXttCrNvYRq0J5IR/dDTD0uuT6YTRhN+SOg6Pg01xtVHScSrDnZi61DNVzwMtCazoTSQlhLom0x06GhNiG+njNwEJYRjp0QjH0NMer3fD4PJPScWby3Zr+nvdElH0/n0scL6P8A3qUsf6oxawyOj4cbiekYk72xG7jGOmEn+lx8an/JLBhGxgYcbkzj4k72fxyp+aU8cqfowYBvUYfA67E4s/jk/wCjA8cqfowYBnUYfA6/E4s/jlT8kJTxyp+jKwDeow+B12JxZ/G6n5pSF5U/LLKwB1GHwOuxOLP43U/NKeOVP0ZWAOow+B12JxZ/HKn6MpC8qflllYBnUYfA67E4s/jdT80pC8n/ACywYA6jD4HX4nFnjeVPySynjdTR8krAN6jD4HXYnFn8bqflllPG5/ySwYA6jD4HX4nFn8cn/LLA8bqfkhKwB1GHwOuxOLP45U/LLA8cn0f0YaWAZ1GHwOvxOLPC7m/QgeOT/klgwB1GHwOvxOLPC8n/ACywfvjX/wAx/pa4dRh8Gxj4nFseNzfkk/0vzxyf9GDAHUYfA6/E4s8Lub8skHPxuXe6ISR0/wBbVfhPR8OdzY6RiRvb0mIxpy73eQj/AGvyOJT6Y/4KX2tKP5H6e74fAnpGJxbMbzfTaY04Q/qi/JruMY/iy+j97XD3fDzsz3jEtmz+NzfoQZKdzJGP43oahD0/Iyro9E7m09Iri8t7x2MJIyyyeiP5Yxcre4p1IwknhvYxj6I6fQwW1rcXENFOlPNCEdEYwgoRwW6oyQqwk30Y/LLCOmMve5zgUWd6cXEntcKssJZoaPk0MK7g+U8x4/bTRwjBL69jTnjJGFC3nnjLHRp/JD95WyPnC2n3lXLGKQn/ACy+KVNMP9DxVZUzsy9sYddVMVRE5SiwhpjCH73ZcqYLLit/b20Kc089e5p0acsIxhpmmmhDR/pgx4TkTNuJ14UrXLmJTzb7e+i1n9EfY+idx/cbuct16OYMy0pZLmhDTa2umE0ZJow/7SeMPRvvT6Ifk/rh6OWJXFMPd0HoWJ0jEiMux6naYNYYRhU+F4JZ0rSlCSaEklOGiEJow+WP54/vj6Xx3Upz0ak1KrJGWeSaMs0sflhGHywfajxTdW3H726vrjM+VaEtXh4xq3VnCOiaE/yzTyafRHT8sYfLp+TTp0Q82FVFM5S/Q+1OjVYtFNWHGnc8Jv8AE7fD5YcJpmnj8kkPl/8AnJfnNWjN6LSTRGPyb6OlNuoXd1cz1Z6NWM082nRvY+iH5INzDsLnlnhXuZdG99Msn5dP54vsUdHopj4u2X4urpGJXV8HZC3aYrSxCrUlmjNLXhGMZ5Zo+mMdPpjp/K2kC7sq0lzLfWf/AGksd9GX87uMmWcyzxklly9icZqkITSywtKkYxhH5NHo9LzY+HGHPZZ7Oj114sTEx2whYlf29jR01Zoxmm/oyw+WL1bCPCKxbDsLw/D6eWrWena21KhGM9ebfz72SENOmENENOj8zxW5sbmrf1699JGnwc8ZYU5vlhojo0Rh+RvU/wChL/VB2p6NRNMbUZpw+nY+DXM4U5PzM+YJMfxC9vJqU1GtXvKleanNNvv6U00fRH0afl/NB1uf0Tx0/nVsSw6a4m4eh6KkPlh+f/57YuMk5qhRo3UmXcRnp16ctWnPLazxhNLNCEYRh6PzR+X5HPFw6cLKYs4xOJjTMzGcuvqmE2klzX3lWWMYQkjGOj0Nm3yTm2tVhThlnFNOnRojaVIf/A9h3L9wnGbm5pYhmm0nsrGSaE9SlVhvatfR8km9+WWX88Y6I/mh+WHCuuIh6ujdExceuIppd/3OtyTKVPLeE4pimGT3N3VtpK00lepGMkN9DTD8T0Qj6Iw9EdLu2Z81YBkjCfKOMV4UKEuinSpU5dM9SOj0SSS/l9H9kPy6FqWWWSWEkksJZZYaIQhDRCEPzPlvdxzBdY1ny7s56kfFsLhC1oSfkhHRCM8f64zRj/ZCH5nn6Pg9dXlNn6jpmPT7M6PE4cdto+8u133hL3sbiPkzK1CWhCPo4e4jGeaH1YQhD/SvZb3acGzniOG4ZfWc2GX0bmTeSzVN/Sqx0w9Es2iGiP7ow/ti+dXCeaaSpSnkmjLNLPCMIwjojCL6fumFujJ+dw/bPSqa9qqrOOGUPulFzFk7Lma6csuN4ZTrzyQ0SVYRjJUlh+aE0PTo/d8jS3NcfuMzZHwnGLyeM9xUoxp1po/LNPTmjJGaP7473T/a7O+NVTszNMv2NFVGPhxVlnExm6JZ7iuQ7SvCvPZXNzCEdMJK1xGMvsl0af7Xdra1trK3p2tnQp0KNKXeyU6csJZZYfmhCHyMozLJVGHRh6YyABb8jCE0IyzQhGEfRGEXTMX3IcjYvcTXU2Gz2lSeOmbxWpGSWMdn0yw/shB3QMs0V4dOJGVUZuk5AyJlfAraXELLDJZrvfTQhXqxjPPL/Vp9Ev8AXCEHdknLOqpduZWVXERVMQYdNNFMRTGQAlYAAACbmHU9x9TtwblGeSlZyVas8skklKE0000dEIQhD0xjFp5h1PcfU7cHne71mC5wnI9phdpUjJNitSWlVmhH08FLLpmh/bHew/q0w/K7YdE4mVMb5efpOPHRsOrFndDUzV4RWE4bdT2WWcLjiXBxjLNc1anB0oxh+jCEIxmh+/0f2tDBPCUp1LmWlmHLvBUZo6I1rWrGaMn795ND0+3+yLwkfTjoeFEZZPyM+2elzXtRV5ZRk+3MNxKwxiwo4nhl1TubW4l39KrJHTCaH/6fk+WEW08G8G3MN149ieVqtSaahGj47RljH0STQmlln0f176X3XvL5eNh9VXNL9X0LpUdMwYxcsuPMAcnrEnFta4Xtz/CrJOLa1wvbn+FeHq9fomqysAhQAAAAxXPFquxN1MrFc8Wq7E3U2LktLL2p7f6/bipJuXtT2/1+3FSbXqllNoAEtAAAASczaqm25VZJzNqqbblVlzpjz/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Yp9mCsk2fKG/2KfZgum08kzuVgEKAAAAAAScs6ql25lZJyzqqXbmVl4muU02gAQoAAABJvOUNhsVOzFWSbzlDYbFTsxVl12jkmN4AhQAAAAk4TrXFNuT4lZJwnWuKbcnxLptP5vTN4VgEKAAAAGK54tV2JuplYrni1XYm6mxclpZe1Pb/AF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2KfZgrJNnyhv9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rw9Xr9E1WVgEKAAAAAASbPlDf7FPswVkmz5Q3+xT7MFZdd/KE0gCFAAAACTlnVUu3MrJOWdVS7cy40T5Jm8KwCFAAAACTecobDYqdmKsk3nKGw2KnZiui88pTUrAIUAAAAAA8A8Iu0p0cMmzDGeWM9jecBCnGOiM8KssY+j+rg4f2aXzJdYjeXk8Zq1ebR+SWEdEsP7H0b4R09fx6wo+ngJqteaaH5IzQhJCGn+yMfbF4NcYFQqTRmo1I0tP5NGmD9V7OpppwYql/N/4hmqvptVNO7Lz7Eq2v7u0nhPRrzQ0fkjHTCP9j6j8Fi2kvcOxfMc00stSeenaQpafTLohGaab+qOmXRsxfOFDAaMk0Jq1WNTR+SENEH0F4Ls9eTFMdt6emFvG2ozTQh8kJoTTQl/0RmZ7Tppq6PVMX/dn8PTVR06iKrTn9JaHhO56o4jWpZTwaTfVsJq8LdXEPyTRl9NOX+qEYRjH8/o/JF8zVt/CpGMZo+mOnTpemZlqXFbMeK1buMY1572vNV0/Lvo1I6f9Lp+O4bQpyS1qMIyb6bRGEPk+R6eh4VGBhxRDwe18fE6Zj1Y9Xp4bkLhJ4w0RmjGD83035Ixg51KPBw077T/Y/J6W9khPp+V74ppfGmZ3uO+m/JGL80x/O/NMdJGOhuWSc36aY/ncd8b79wZuQ4779xvv3NM3Icd9+4337gzchx337n7p9GkM36OO+/cb79wZuQ4779xvv3Bm5Djvv3G+/cGblCMYfJGMBx337jffuYZuWmPyaR+Rjofm+/c0zciEYw+SLjvv3G+/cwzchx337jffuaZuWmMPkjEcd9+4337mGbkPzffuIx0fkaZv3TH5CEYw+SLjvv3G+iwzc99ND/vR9r80x/O476Jvv3GRm5aY/nZaVaaWb8aOmDDCOlnp0ITyb7THT+VNdEVRlKqappnOH5VrTTx/Fjoh+Zi0x/Oz+LR/LN/ofni/p0b/AP0FNNNMZQ2qaqpzlwkrTyQ9EdP9b8mnmm9MZov3g9FWFOMdKrZ4B45bwrwud5pjGGiMmn/4U1U009qqIrr+GEmWrPL8kdP9b8jPPN8s0W3iGGxsKs1ONXf6JYTad7o0tKH51U006oZVNUfDLlTr1aM8J6VSaSaHyRljoi7Rl7Hql1UhY3s++njD/B1Pyzfuj+91Xewdk3OaM1TPOXYSUZa00cWtJZac8sIyz6asvojCPywj8iOkYdNeHMzuduiV1U4tMUzeX2XuG5ausu5Hp1L6nNTr4nWmvIyTQ0TSSRlllkhH+uEu++s8t3Vt27GMWxK4wLKV/UssMt5405rmhNGWrczQ9EYwmh6ZZPzQh8vyx+XRD3/NlS4o5VxmtaaeHkw+4mpaPl38Kc2j/S+IX5v2dhU9Irqxq4zfvfbmPX0HBw+iYM5Rl2zxy/O1nssXxW3qxuqGJ3dOtv4x4SStNCbT+fTCOl7tuL7s+IYliFHKObrmNxUuI7yyvJ/6cZ/yU6kfy6fyTfLp9EdOn0fP1D+jNtRUMFqXFHGLCraaeHkuaU1LR8u/hPDR/pfV6T0ejHommqH57oPTsXoeLFdE9m+OL7nfk0sJpYyzQ0wjDRGD9H5F/TXxjm7Ll3lTMV7gV5Tmljb1YwpzRh6KlOMfxJofnhGGj/SjvsHOu59l3PdrJRxmhNLXowjCjc0Ywlq09P5NPyRh+6PoeZx8GWTxjTLnGaFDT8kbH8fR+bTwmj+3R/Y+th9Momn4+yX4/pPsTpFGJPUxnTzj/LxzLuA3+ZsatMDw2lGevdVISQjCGmEkv/emj+6ENMY/1Ps+2t6dpbUrWlCO8oyS05dP5oQ0QdbyRucZcyHQnhhVGerdVYaKt3WjCNSaH5oaIaJZdP5If26XaXj6VjxjTGVofb9lez56FRM16p+T4/3T8tXeVs3YnY3FKaWlWrT3FtPGHonpTzRjLGH59HyR/fCLrFP+hL/VB9gboOT8CzdgNW3xm0381GWM1GtJHe1KUfzyx64R0wj+Z5hR8GqnXp0a9HOE0lGpJLPvZrHfTSwjDTo0wnhCPsg9mF0uiaI2+yXxemexceMaZwIzpnxt6vGcMw28xjELfC8PoTVrm6qS0qckIfLNGPV+eP5IPs7A8MkwXBbDB5Jt9LY2tK3hN+feSwl0/wCh1vIu5ZlrIkY3NjJUur+eXezXdfRGaEPywlhD0Sw/0/ni7k8nSukRjTEU2h9j2V7Pq6FTNWJqn5ADyPrtLGcXscBwq6xnEqvB2tnSmq1ZtGmOiH5IQ/LGPyQh+eL4Y3S8z3mZc2YhjklKa0tr+rGrToyzad7DRo9Mfyx9GmP5PS+qvCEqXEm5tcy0Yx3lS6oS1dH6G+0+n60JXylXoUrmnGlWkhNLH/Q+/wCyMKmKZxZvZ+K/ijpFdeJT0aOyIjPz7XWKVzcUJt/RrzyR/dM7Hg+I1cVnp2sacZrnfwhLLJDTGfTHRDRCH5dP5GhPl+WM3+DuYwh+aMumPW77uH4TRtt0/AZoScNNw08ZozQ9EuiSaMIwh+T06H1Ok7E4c1b4jN+a6Dh4lWPRh2iqYj1l9U7nWX62V8l4VgtzDRXo0Yz1ofo1J5ozzQ/sjNGH9jsgPxtVU1TNUv6vh0RhURRTaIyAGLAAAAScs6ql25lZJyzqqXbmVl4muU02gAQoAAABNzDqe4+p24OgbumWrvHMjW2IWNKapVwmeFxPJLDTGNGMuieMP6vxY/1Qi7/mHU9x9TtwbtvCE1rTlmhCMI04QjCP5fQ7UVzh5VRul5+kYEdJoqwqt8Ph4fSOa/B9y3jd3Pf4Jf1MHqVY76elLShVo6fzyy6YRl/sjo/NCDQwTwbcGtLmWvj2P17+nLHTwNGjwEJv3Rm300dH9WiP730o6ZhZZ5vyc+xOlxXsxEZcc4y+/wAk7wbst3UtfEs116UZKE1LxK3jGH9OMZoTTxh+6G9lhp/PGP5nurBY2NnhtpRsLC2p29vQkhJTpU5dEsssPyQgzvmY2J1tc1P1XQujR0TBjCic8gByeoScW1rhe3P8Ksk4trXC9uf4V4er1+iarKwCFAAAADFc8Wq7E3UysVzxarsTdTYuS0svant/r9uKkm5e1Pb/AF+3FSbXqllNoAEtAAAASczaqm25VZJzNqqbblVlzpjz/wA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AKsk4trXC9uf4V4er1+iarKwCFAAAAAAJNnyhv9in2YKyTZ8ob/Yp9mCsuu/lCaQBCgAAABJyzqqXbmVknLOqpduZcaJ8kzeFYBCgAAABJvOUNhsVOzFWSbzlDYbFTsxXReeUpqVgEKAAAAAAScJ1rim3J8Ssk4TrXFNuT4lZdd/T6JpsAIUAAAAxXPFquxN1NLL2p7f6/bi3bni1XYm6mll7U9v8AX7cVxonmnvKQCFAAAACTmbVU23KrJOZtVTbcq8PVCarSrAIUAAAAk43xnDelS9cFZJxvjOG9Kl64Ky6tMJi8gCFAAAAAAAAAAAAAAAAAAAAAAAACTi2tcL25/hVknFta4Xtz/CvD1ev0TVZWAQoAAAAABJs+UN/sU+zBWSbPlDf7FPswVl138oTSAIUAAAAJOWdVS7cysk5Z1VLtzLjRPkmbwrAIUAAAAJN5yhsNip2YqyTecobDYqdmK6LzylNSsAhQAAAAADzjP2Q5M/4Zi+G0Z5Kd9bVpK9nUm9EvCQhNCMsf3TQjo/dHRH8j5gxjBcWy/f1MMxqwrWd1Sj+NTqy6I/1w/JGH5ow9EX2hhOtcU25Pibl/hWGYrThRxTDrW8pw+SS4oy1IQ/smhF9Po/T6ujfBMZx+z4XtH2LR7Qnraatmr5S+IMNwzEcYvaeHYVZVru5rR0SUqUkZpo+z8n731fuRbnk25/l2ejezST4nfzS1ruMsdMJNENEtOEfywl0x9P54x/Joduw/B8JwmWMmFYXaWcs3ywt6EtOEfdhBuJ6X7Qq6TTsUxlDfZnsSjoFfW11bVW7hD5y3cdyjErLFrnOWAWs9zY3s8at3SpS6Z7erH+lNoh6YyzR9On8kYx0+jQ8SvLaW7t5qMY6Ix9MsfzRffSXWytli4uPG7jLmF1a+nTws9nTmn0/n0xhpduj+1ZwqIprjPJ5enfw5R0nEnEwqtnO8ZfR8AQy/iE8ZYXNtUo0p9MZKs8sYSz6P0Y/97+xp3FlXpz+LVKU0Jo/0YQhp0/1fnf0WusNw6+t4Wl7h9tcUJYQhClVpSzyQ0fujDQ06eVMr0aU1CjlvCqdKf+lJLZ04Szf1w0el6o9ucaPm+ZV/B093F+X7v52V8PureMJatGaE0fyaGvNJNCPphF/RefKuV7eyr0aGW8Lp055I76WSzpwhH0flhCCVgWRMj1sKo1a2TcCqTzb7TNNh1GMY/jR/LvXSPblOWc0fNyq/g3EzyjFj0/d/PrRH8z9hCMfkhF/Q+bc33PJ476fIWXZo/njhdCPwucNz7IMIaIZIwCEIfkhhlH/hP9dw/wBE+qP9mY382PSX87B/RCfc33O6kdNTIWXJo/nmwuhH4X5Dc13OoQjCGQcuQhH5YeSqH/Cf67h/ok/2ZjfzY9JfzwH9Dobme5xL/R3P8tw0/mwqh/wP2Xc03OJI6ZNz/Lcsf3YVQh8J/ruH+iWf7Mx/5sekv54P3/uxf0NjuZbm00dM257lqP8AXhNv/wACXU3NtzqGYaVGGQcuQpxtt9GTyVQ3sY6Y+nRvVU+3MOe5J/s3Hj/ux6S+BR/Q6G5nubw+Tc+y1D/8E0P+Byjubbnc0ISzZBy5GEPkhHCqH/Cn/XcP9Et/2Zj/AM2PSX87x/Q+Xc13OZf6OQMuQ/qwqh/wuMdzHc1jHTHc9yzp/wDKbf8A4D/XcP8ARLP9mY/82PSX88h/Q38GO5t+z3LX8Jt/+AhuYbmsPk3PMs/wm3/4G/67h/ok/wBmY/8ANj0l/POEs0YaYQj6H4/oxaZHyVYRjGxyhgltGPyxpYfSk6pWvW3N9zu4njUuMhZcqzx9MZp8LoTRj/bGVn+u0fon1VP8F42XZix6S/nhH5IPx9/4JkDIcZsSto5JwDgfGY/4PybR3vojHR6N7ob8NzLc3ljpl3PstQj+eGE0P+BVXtzDictiUx/BuNMZ9bHpL+eJCEY+iENL+iNTc43PK0IQrZDy7Po+TfYXQjo/+5ZbbIeR7KnPRs8mYFQp1f6ctLDqMsJv64Ql9Kf9do/RPq2P4Lxs+3Fj0l/On5B/Q+bc13OZ476fIGXJo/njhVCPwvyG5lubQjphufZa0/8AlNv/AMB/ruH+iWf7Mx/5sekv55wknmhGaEsYwh+5xf0XoZGyTazwqW2T8EpTS/JNJh9GWMP7YSsNfc53PbqrNXuciZdrVJo6Zp6mF0Jpox/fGMp/rtH6J9VT/BeLl2Ysekv53Q+V+x+V/QXENzTc5ksLmaXIGW4TS0Z4wjDCqGmEd7H/AOZcMH3ONzybDKE82Q8uxmnk/GjHC6GmP9f4qv8AXMPLPYlP+zce3Wx6S/n5oj+Z+wlmjGEsIRjGPyQg/onLufZCkozW8mSMAlpT/wBKSGG0YSx/rhvdDlaZCyNh8ZprDJmBW0Z4b2aNHDqMmmH5o6JU/wCvUfon1VH8GYufbix6S/nnVw+6oQl4WjNLNNDTCXR6dDBNSnk9EZY6X9G6OVMrW8k1K3y1hVKSf0TSyWdOWE39cIQ9LWmyDkWeMZp8lYDNGPyxjhtGOn/7lke3qd9HzVP8GYndxY9P3fzvpUZ6k29hCL0rcz3KcwZ5vPFbSznktptFOvdTyx4O3kj8sYx/LN+aWHp/0xh9jyZCyNTmhPTyZgUs0PkjLh1GEYf/AHKzQoULWlLQtqNOlSkholkklhLLLD90IfI5Y/tya6csOnKXp6J/CEYeJFWPiZxwiHw9ulbluYMi33it5ZzzUJPxKFzJLHg7iSHyRhH9L88vy9ceg6I7+MuiOn5ND+j9xb293Rmt7qhTrUp4aJpKksJpY/1wj6HU6eScmRzNV05RwWOi3hNDTYUvRHTD0/0flMD21MU5YlOcwzpf8IxXibWBiZRO6YfGOWtzfNmbuEnwHB7i6noyxnnhLL6JZYQ0+mMfRvvzS/LH8kG1CzqYdDxGrSnpT0fxJpJ5YyzQj+XTCPyRfd9ta2tlRlt7O2pUKUv9GnSkhLLD+qEPQ1L/AC/gOK1IVcUwSwvJ4fJNcW0lSMP7ZoRTPtqaqvip7HWP4Spw6I2MT4t+cdj4itMh5jzvWmo5bwqteVqEkZqm8h+LCSHp9M0fRCP5ofLH5Iel0vGMEv8AA7upaXttVpTU5t7GE8kZYwj+aMI+mEf3Rf0btbO0saMLaxtaNvSl+SnSkhJLD+yHoauJZewDGdcYHh996NH/AFm2kq+j8340Ito9tzTV20dnNGN/CFOJRnTifFy7H84JZJp46JYPozwcNxfFZsYts+5msKlrZ2X+Fw+jWljLPXqxh+LV3sfTCSXTphH8sdEYeiHp+h7LIuScNuJLvDsnYHa16cd9JVoYfRknlj+eEYS6YLiOl+2JxqJw8OnLPe6+zf4Vp6JjRjY9e1l2xER2Z+L8mllnljJPLCaWaGiMIw0wjD8z5N3VNyvFcj4rXvLK0q18DrTxmoV5Yb6FGEf/AKXP+aMPkhGPojD9+mEPrN+TSyzyxknlhNLNDRGEYaYRg+d0XpVXRas47Ym8Pve0fZ2H7Rw4pqnKYtL4Jof0ZtqL2XcR3KMSxTF7XN2PWk9vh1lPCtbSVZdE1zVhHTLGEI/9yEfTp/LGEIQ/Lo9py3ljLcnjF3Jl7DJa8t1PoqwtKcJ4eiH5dGl2l7ule05rpmiiMvF8noP8O04OJGLjVbWVoy+oA+O/TgAAANLGtVXOwyYbq61+gk7MGPGtVXOwyYbq61+gk7MF9zzT3myAhQACVmjL1lmvAL3L2IaYUb2lGSM0IaYyTadMs0P3wmhCP9j5AzjknH8kYpUw3GrSaWWE0eBuJYRjSry/kmlm/wDg+WH5X2ow3Vpa3tGa3vbalcUpv6VOrJCeWP8AXCPoe3onTaui5xlnEvk+0/ZOH7RiKs8qo3/4l8KUqVWvUlo0ac1SpPGEssssNMZo/mhCHyvfNyPcwxDK1S0zNmK3jb393WkpULeb+lRpaYRjGaH5Jo6Iej5YQh6fljCHsthl7AMKqxr4XgeH2dSPyz29tJTmj/bLCDDjfGcN6VL1wenG9pTjx1dEZRLxdA9g09Dr67Eq2pi3BWAfJfowAAAAAEnLOqpduZWScs6ql25lZeJrlNNoAEKAAAATcw6nuPqduDdtuLUtiXqaWYdT3H1O3Bu23FqWxL1LnRHP7J7zKAhQAAAAk4trXC9uf4VZJxbWuF7c/wA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A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A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AG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AI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wB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AK8PV6/RNVlYBCgAAAAAEmz5Q3+xT7MFZJs+UN/sU+zBWXXfyhNIAhQAAAAk5Z1VLtzKyTlnVUu3MuNE+SZvCsAhQAAAAk3nKGw2KnZirJN5yhsNip2YrovPKU1KwCFAAAAAAJOE61xTbk+JWScJ1rim3J8Ssuu/p9E02AEKAAAAYrni1XYm6mll7U9v8AX7cW7c8Wq7E3U0svant/r9uK40TzT3lIBCgAAABJzNqqbblVknM2qptuVeHqhNVpVgEKAAAAScb4zhvSpeuCsk43xnDelS9cFZdWmExeQBCgAAAAAAAAAAAAAAAAAAAAAAABJxbWuF7c/wAKsk4trXC9uf4V4er1+iarKwCFAAAAAAJNnyhv9in2YKyTZ8ob/Yp9mCsuu/lCaQBCgAAABJyzqqXbmVknLOqpduZcaJ8kzeFYBCgAAABJvOUNhsVOzFWSbzlDYbFTsxXReeUpqVgEKAAAAAAScJ1rim3J8Ssk4TrXFNuT4lZdd/T6JpsAIUAAAAxXPFquxN1NLL2p7f6/bi3bni1XYm6mll7U9v8A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wB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AF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8A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A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AA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A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wB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wC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8A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ACvD1ev0TVZWAQoAAAAABJs+UN/sU+zBWSbPlDf7FPswVl138oTSAIUAAAAJOWdVS7cysk5Z1VLtzLjRPkmbwrAIUAAAAJN5yhsNip2YqyTecobDYqdmK6LzylNSsAhQAAAAACThOtcU25PiVknCda4ptyfErLrv6fRNNgBCgAAAGK54tV2JuppZe1Pb/AF+3Fu3PFquxN1NLL2p7f6/biuNE8095SAQoAAAASczaqm25VZJzNqqbblXh6oTVaVYBCgAAAEnG+M4b0qXrgrJON8Zw3pUvXBWXVphMXkAQoAAAAAAAAAAAAAAAAAAAAAAAAScW1rhe3P8ACrJOLa1wvbn+FeHq9fomqysAhQAAAAACTZ8ob/Yp9mCsk2fKG/2KfZgrLrv5QmkAQoAAAAScs6ql25lZJyzqqXbmXGifJM3hWAQoAAAASbzlDYbFTsxVkm85Q2GxU7MV0XnlKalYBCgAAAAAEnCda4ptyfErJOE61xTbk+JWXXf0+iabACFAAAAMVzxarsTdTSy9qe3+v24t254tV2JuppZe1Pb/AF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8A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wB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AG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AA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A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AA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8A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8A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AF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AArw9Xr9E1WVgEKAAAAAASbPlDf7FPswVkmz5Q3+xT7MFZdd/KE0gCFAAAACTlnVUu3MrJOWdVS7cy40T5Jm8KwCFAAAACTecobDYqdmKsk3nKGw2KnZiui88pTUrAIUAAAAAAk4TrXFNuT4lZJwnWuKbcnxKy67+n0TTYAQoAAABiueLVdibqaWXtT2/wBftxbtzxarsTdTSy9qe3+v24rjRPNPeUgEKAAAAEnM2qptuVWSczaqm25V4eqE1WlWAQoAAABJxvjOG9Kl64KyTjfGcN6VL1wVl1aYTF5AEKAAAAAAAAAAAAAAAAAAAAAAAAEnFta4Xtz/AAqyTi2tcL25/hXh6vX6JqsrAIUAAAAAAk2fKG/2KfZgrJNnyhv9in2YKy67+UJpAEKAAAAEnLOqpduZWScs6ql25lxonyTN4VgEKAAAAEm85Q2GxU7MVZJvOUNhsVOzFdF55SmpWAQoAAAAABJwnWuKbcnxKyThOtcU25PiVl139PommwAhQAAADFc8Wq7E3U0svant/r9uLdueLVdibqaWXtT2/wB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Hku7Huq45guOYTuR7mtvRr57zRTjPaVbrRLbYdbaJ9/dTxmhGE80IUqsZZIQm/oRjGE34tOpsRmPWh4/wDgDzDrX/pAbpHl3jHDeUZPJ/jf9LfeJbzecBv/AE8Bvt7vfxNOj0vYCYgEnFta4Xtz/CrJOLa1wvbn+FWHq9fomqysAhQAAAAACTZ8ob/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Hyld3m6Jf+GLnTB8k3dGW9q4Bb4fJf31ThKWC2c1Ozq1K9OjH/tZoTxm3lKGiWNStCab8Xf6fq18+bpdpi+4/u4ybvOH5RvMWy1iuCVMNzJNhtKa5u6E9OXfy1+Dmnllpyb2hbyxn07yEtOpvoQmmljNdDJYd0LGPCG3CcKp7oGIZ+w3dBwC2qSUcWsrrB6GG1LenPVpyy1KU1GOmaaMYxp6Y76EsakI8HPDTGT33BsXw7MGEWOPYRccPY4lbUru1q7yaXhKNSWE0k29mhCMNMsYR0RhCP54PnDdg3VsF8IHL1Dcb3ELny9iWYLmnPiVxVsrihb4dZUZ5ak1apUqSyxl/wAJClDTCWfTDfS6N/NThN9B5Ny/5pZQwPKvjfjfkbDbbD+H4Pg+F4GlLT3+90x3une6dGmOjT8sSq3bchYR8aq06OI4bVqzwlklnnjGMfyf0VhHxmSSpiWGU6kks8s088IyzQ0wj/RMPUyqzb8tYVz6n7Ty1hXPqftZPJuHcwtvspe48m4dzC2+yl7j4PE+Jj8tYVz6n7Ty1hXPqftZPJuHcwtvspe48m4dzC2+yl7j4PE+Jj8tYVz6n7Ty1hXPqftZPJuHcwtvspe48m4dzC2+yl7j4PE+Jj8tYVz6n7Ty1hXPqftZPJuHcwtvspe48m4dzC2+yl7j4PE+JJtcSsZMavbia5khTqSSQlm/JHRCCl5awrn1P2tC0s7ObHL6jNaUY05JJIyyxpw0Q9EPkgp+TcO5hbfZS9yq9nPt8GU5sflrCufU/aeWsK59T9rJ5Nw7mFt9lL3Hk3DuYW32Uvcn4PFvxMflrCufU/aeWsK59T9rJ5Nw7mFt9lL3Hk3DuYW32UvcfB4nxMflrCufU/aeWsK59T9rJ5Nw7mFt9lL3Hk3DuYW32UvcfB4nxMflrCufU/am4BiVja4dClcXMkk+/mjoireTcO5hbfZS9yZl2zs6+Gy1K1pRqTb+aG+mpwjH/SqNnZlk55t/y1hXPqftPLWFc+p+1k8m4dzC2+yl7jybh3MLb7KXuT8Hi34mPy1hXPqftPLWFc+p+1k8m4dzC2+yl7jybh3MLb7KXuPg8T4mPy1hXPqftPLWFc+p+1k8m4dzC2+yl7jybh3MLb7KXuPg8T4mPy1hXPqftTbrErGfGrK4luZI06ck8JpvyQ0wireTcO5hbfZS9yZd2dnLjljRltKMKc8k8ZpYU4aI+iPywVRs5sqzb/lrCufU/aeWsK59T9rJ5Nw7mFt9lL3Hk3DuYW32Uvcn4PFvxMflrCufU/aeWsK59T9rJ5Nw7mFt9lL3Hk3DuYW32UvcfB4nxMflrCufU/aeWsK59T9rJ5Nw7mFt9lL3Hk3DuYW32UvcfB4nxMflrCufU/aeWsK59T9rJ5Nw7mFt9lL3Hk3DuYW32UvcfB4nxJOHYlY0sRxCrUuZJZKs8kZIx/72jSpeWsK59T9rQwyzs6mJYlTqWlGaWSeSEssacIwl+X5PzKfk3DuYW32UvcqvZz7WU55MflrCufU/aeWsK59T9rJ5Nw7mFt9lL3Hk3DuYW32Uvcn4PFvxMflrCufU/aeWsK59T9rJ5Nw7mFt9lL3Hk3DuYW32UvcfB4nxMflrCufU/aeWsK59T9rJ5Nw7mFt9lL3Hk3DuYW32UvcfB4nxNevjGGTUKkst7TjGMkYQhp/c1cExOwt8Lo0a91JJPLvtMsflh+NGLeuMOw+WhUmlsbeEYSTRhGFKX839TUwKxsq2FUKlW0oTzx32maanCMY/jR/Kr4dhnbm2/LWFc+p+08tYVz6n7WTybh3MLb7KXuPJuHcwtvspe5PweLfiY/LWFc+p+08tYVz6n7WTybh3MLb7KXuPJuHcwtvspe4+DxPiY/LWFc+p+08tYVz6n7WTybh3MLb7KXuPJuHcwtvspe4+DxPiY/LWFc+p+1NqYlYxx6lcwuZOClt97Gb8mnTH0K3k3DuYW32UvcmVbOzhmGlQhaUYU420ZoycHDexjpj6dCqNntZObf8ALWFc+p+08tYVz6n7WTybh3MLb7KXuPJuHcwtvspe5PweLfiY/LWFc+p+08tYVz6n7WTybh3MLb7KXuPJuHcwtvspe4+DxPiY/LWFc+p+08tYVz6n7WTybh3MLb7KXuPJuHcwtvspe4+DxPiY/LWFc+p+08tYVz6n7WTybh3MLb7KXuPJuHcwtvspe4+DxPiScJxKxoV76arcySwqXE00kY/lhpj6VLy1hXPqftaGD2dnVr4hLUtKM8JLmaWWE1OEd7DTH0Q/Mp+TcO5hbfZS9yq9nNlOeTH5awrn1P2nlrCufU/ayeTcO5hbfZS9x5Nw7mFt9lL3J+Dxb8TH5awrn1P2nlrCufU/ayeTcO5hbfZS9x5Nw7mFt9lL3HweJ8TH5awrn1P2nlrCufU/ayeTcO5hbfZS9x5Nw7mFt9lL3HweJ8TUv8Ww2pY3FOneU5pp6U8ssIR+WMYRY8KxXDqOHUKVW7pyzyyaIwjH5GfEMPsJLC5nksreWaWjPGEYU5YRhHex/c4YTYWNTDbepUs6E800mmM01OEYxV8OyztzZ/LWFc+p+08tYVz6n7WTybh3MLb7KXuPJuHcwtvspe5PweLfiY/LWFc+p+08tYVz6n7WTybh3MLb7KXuPJuHcwtvspe4+DxPiY/LWFc+p+08tYVz6n7WTybh3MLb7KXuPJuHcwtvspe4+DxPiY/LWFc+p+1Np4lYwx6rcxuZOCmt97Cb8mnTD0K3k3DuYW32UvcmUrOzjmGrQjaUY04W0JoScHDewjph6dCqdntZOfY3/LWFc+p+08tYVz6n7WTybh3MLb7KXuPJuHcwtvspe5PweLfiY/LWFc+p+08tYVz6n7WTybh3MLb7KXuPJuHcwtvspe4+DxPiY/LWFc+p+08tYVz6n7WTybh3MLb7KXuPJuHcwtvspe4+DxPiY/LWFc+p+08tYVz6n7WTybh3MLb7KXuPJuHcwtvspe4+DxPiScDxKxtqFxLXuZJIzXE80IR/LCMIelS8tYVz6n7WhgNnZ1qFxNWtKM8ZbmeWEZqcI6IaIehT8m4dzC2+yl7lV7O1ObKc8mPy1hXPqftPLWFc+p+1k8m4dzC2+yl7jybh3MLb7KXuT8Hi34mPy1hXPqftPLWFc+p+1k8m4dzC2+yl7jybh3MLb7KXuPg8T4mPy1hXPqftPLWFc+p+1k8m4dzC2+yl7jybh3MLb7KXuPg8T4mhiuK4dWw6vSpXdOaeaTRCEI/KyWGLYbTsbenUvKcs0lKSWaEY/JGEIGLWFjTw24qU7OhJNLJphNLThCMHPD8PsJ7C2nnsreaaajJGMY05YxjHew/cr4dlnbmyeWsK59T9p5awrn1P2snk3DuYW32UvceTcO5hbfZS9yfg8W/Ex+WsK59T9p5awrn1P2snk3DuYW32UvceTcO5hbfZS9x8HifEx+WsK59T9p5awrn1P2snk3DuYW32UvceTcO5hbfZS9x8HifEx+WsK59T9qbi2JWNevYzUrmSaFO4lmnjD8kNMPSreTcO5hbfZS9yZjFnZ0q+Hy07SjJCe5llmhLThDfQ0w9Efzqo2drsZVnk3/LWFc+p+08tYVz6n7WTybh3MLb7KXuPJuHcwtvspe5PweLfiY/LWFc+p+08tYVz6n7WTybh3MLb7KXuPJuHcwtvspe4+DxPiY/LWFc+p+08tYVz6n7WTybh3MLb7KXuPJuHcwtvspe4+DxPiY/LWFc+p+08tYVz6n7WTybh3MLb7KXuPJuHcwtvspe4+DxPiScAxKxtcOhSuLmSSffzR0RUvLWFc+p+1oZds7OvhstStaUak2/mhvpqcIx/0qfk3DuYW32UvcqvZ2pzZTnkx+WsK59T9p5awrn1P2snk3DuYW32UvceTcO5hbfZS9yfg8W/Ex+WsK59T9p5awrn1P2snk3DuYW32UvceTcO5hbfZS9x8HifEx+WsK59T9p5awrn1P2snk3DuYW32UvceTcO5hbfZS9x8HifEm43idhcYXWo0LqSeebe6JYfLH8aEW1QxjDJaFOWa9pwjCSEIw0/uYMdsbKjhVepStKEk8N7omlpwhGH40Pytu3w7D5qFOaaxt4xjJLGMY0pfzf1K+HZhnbmeWsK59T9p5awrn1P2snk3DuYW32UvceTcO5hbfZS9yfg8W/Ex+WsK59T9p5awrn1P2snk3DuYW32UvceTcO5hbfZS9x8HifEx+WsK59T9p5awrn1P2snk3DuYW32UvceTcO5hbfZS9x8HifEx+WsK59T9qbiOJWNXEcPq07mSaSlPPGeMP8Au6dCt5Nw7mFt9lL3JmJ2dnTxLDadO0oyyzzzwmlhThCE3yfL+dVGzn2Mqzyb/lrCufU/aeWsK59T9rJ5Nw7mFt9lL3Hk3DuYW32Uvcn4PFvxMflrCufU/aeWsK59T9rJ5Nw7mFt9lL3Hk3DuYW32UvcfB4nxMflrCufU/aeWsK59T9rJ5Nw7mFt9lL3Hk3DuYW32UvcfB4nxMflrCufU/ax18YwyahUllvacYxkjCENP7mx5Nw7mFt9lL3Mdxh2Hy0Kk0tjbwjCSaMIwpS/m/qI2M958TRwTE7C3wujRr3Ukk8u+0yx+WH40Yt7y1hXPqftamBWNlWwqhUq2lCeeO+0zTU4RjH8aP5W/5Nw7mFt9lL3Kr2dqc2U55Qx+WsK59T9p5awrn1P2snk3DuYW32UvceTcO5hbfZS9yfg8W/Ex+WsK59T9p5awrn1P2snk3DuYW32UvceTcO5hbfZS9x8HifEx+WsK59T9p5awrn1P2snk3DuYW32UvceTcO5hbfZS9x8HifEk4/iVjdYdGlb3Mk8+/ljogpeWsK59T9rQzFZ2dDDZqlG0o05t/LDfS04Qj/oU/JuHcwtvspe5U7OzDIzzY/LWFc+p+08tYVz6n7WTybh3MLb7KXuPJuHcwtvspe5PweLfiY/LWFc+p+08tYVz6n7WTybh3MLb7KXuPJuHcwtvspe4+DxPiY/LWFc+p+08tYVz6n7WTybh3MLb7KXuPJuHcwtvspe4+DxPiY/LWFc+p+1NusSsZ8asriW5kjTpyTwmm/JDTCKt5Nw7mFt9lL3Jl3Z2cuOWNGW0owpzyTxmlhThoj6I/LBVGzmyrNv+WsK59T9p5awrn1P2snk3DuYW32UvceTcO5hbfZS9yfg8W/Ex+WsK59T9p5awrn1P2snk3DuYW32UvceTcO5hbfZS9x8HifEx+WsK59T9p5awrn1P2snk3DuYW32UvceTcO5hbfZS9x8HifEx+WsK59T9rBf4thtSxuKdO8pzTT0p5ZYQj8sYwi2/JuHcwtvspe5r4hh9hJYXM8llbyzS0Z4wjCnLCMI72P7m07GcE7WTBhWK4dRw6hSq3dOWeWTRGEY/I2/LWFc+p+1gwmwsamG29SpZ0J5ppNMZpqcIxi2/JuHcwtvspe4q2M5ZG1kx+WsK59T9p5awrn1P2snk3DuYW32UvceTcO5hbfZS9zPg8W/Ex+WsK59T9p5awrn1P2snk3DuYW32UvceTcO5hbfZS9x8HifEx+WsK59T9p5awrn1P2snk3DuYW32UvceTcO5hbfZS9x8HifEk45iVjc0LeWhcyTxluJJowh+SEIR9Kl5awrn1P2tDHrOzo0LeajaUZIzXMksYy04Q0w0R9Cn5Nw7mFt9lL3KnZ2YZGecsflrCufU/aeWsK59T9rJ5Nw7mFt9lL3Hk3DuYW32Uvcn4PFvxMflrCufU/aeWsK59T9rJ5Nw7mFt9lL3Hk3DuYW32UvcfB4nxMflrCufU/aeWsK59T9rJ5Nw7mFt9lL3Hk3DuYW32UvcfB4nxMflrCufU/am1MSsY49SuYXMnBS2+9jN+TTpj6Fbybh3MLb7KXuTKtnZwzDSoQtKMKcbaM0ZODhvYx0x9OhVGz2snNv+WsK59T9p5awrn1P2snk3DuYW32UvceTcO5hbfZS9yfg8W/Ex+WsK59T9p5awrn1P2snk3DuYW32UvceTcO5hbfZS9x8HifEx+WsK59T9p5awrn1P2snk3DuYW32UvceTcO5hbfZS9x8HifEx+WsK59T9rUxXFcOrYdXpUrunNPNJohCEflb/AJNw7mFt9lL3NTFrCxp4bcVKdnQkmlk0wmlpwhGDadjOGTnkWGLYbTsbenUvKcs0lKSWaEY/JGEIM/lrCufU/ax4fh9hPYW089lbzTTUZIxjGnLGMY72H7mx5Nw7mFt9lL3E7Ge9sbWTH5awrn1P2nlrCufU/ayeTcO5hbfZS9x5Nw7mFt9lL3M+DxPiY/LWFc+p+08tYVz6n7WTybh3MLb7KXuPJuHcwtvspe4+DxPiY/LWFc+p+08tYVz6n7WTybh3MLb7KXuPJuHcwtvspe4+DxPiScWxKxr17GalcyTQp3Es08Yfkhph6VLy1hXPqftaGMWdnSr4fLTtKMkJ7mWWaEtOEN9DTD0R/Op+TcO5hbfZS9yp2dmGRnnLH5awrn1P2nlrCufU/ayeTcO5hbfZS9x5Nw7mFt9lL3J+Dxb8TH5awrn1P2nlrCufU/ayeTcO5hbfZS9x5Nw7mFt9lL3HweJ8TH5awrn1P2nlrCufU/ayeTcO5hbfZS9x5Nw7mFt9lL3HweJ8TH5awrn1P2ptPErGGPVbmNzJwU1vvYTfk06YehW8m4dzC2+yl7kylZ2ccw1aEbSjGnC2hNCTg4b2EdMPToVTs9rJz7G/5awrn1P2nlrCufU/ayeTcO5hbfZS9x5Nw7mFt9lL3J+Dxb8TH5awrn1P2nlrCufU/ayeTcO5hbfZS9x5Nw7mFt9lL3HweJ8TH5awrn1P2nlrCufU/ayeTcO5hbfZS9x5Nw7mFt9lL3HweJ8TH5awrn1P2nlrCufU/ayeTcO5hbfZS9x5Nw7mFt9lL3HweJ8STgeJWNtQuJa9zJJGa4nmhCP5YRhD0qXlrCufU/a0MBs7OtQuJq1pRnjLczywjNThHRDRD0Kfk3DuYW32UvcqvZ2pzZTnkx+WsK59T9p5awrn1P2snk3DuYW32UvceTcO5hbfZS9yfg8W/Ex+WsK59T9p5awrn1P2snk3DuYW32UvceTcO5hbfZS9x8HifEx+WsK59T9p5awrn1P2snk3DuYW32UvceTcO5hbfZS9x8HifEk4jiVjVxHD6tO5kmkpTzxnjD/u6dCl5awrn1P2tDE7Ozp4lhtOnaUZZZ554TSwpwhCb5Pl/Op+TcO5hbfZS9yqtnKGRnnLH5awrn1P2nlrCufU/ayeTcO5hbfZS9x5Nw7mFt9lL3J+Dxb8TH5awrn1P2nlrCufU/ayeTcO5hbfZS9x5Nw7mFt9lL3HweJ8TH5awrn1P2nlrCufU/ayeTcO5hbfZS9x5Nw7mFt9lL3HweJ8TH5awrn1P2ptriVjJjV7cTXMkKdSSSEs35I6IQVvJuHcwtvspe5MtLOzmxy+ozWlGNOSSSMssacNEPRD5IKp2cpZOfY3/LWFc+p+08tYVz6n7WTybh3MLb7KXuPJuHcwtvspe5PweLfiY/LWFc+p+08tYVz6n7WTybh3MLb7KXuPJuHcwtvspe4+DxPiY/LWFc+p+08tYVz6n7WTybh3MLb7KXuPJuHcwtvspe4+DxPiY/LWFc+p+08tYVz6n7WTybh3MLb7KXuPJuHcwtvspe4+DxPiScAxKxtcOhSuLmSSffzR0RUvLWFc+p+1oZds7OvhstStaUak2/mhvpqcIx/0qfk3DuYW32UvcqvZ2pzZTnkx+WsK59T9p5awrn1P2snk3DuYW32UvceTcO5hbfZS9yfg8W/Ex+WsK59T9p5awrn1P2snk3DuYW32UvceTcO5hbfZS9x8HifEx+WsK59T9p5awrn1P2snk3DuYW32UvceTcO5hbfZS9x8HifEk3WJWM+NWVxLcyRp05J4TTfkhphFS8tYVz6n7Whd2dnLjljRltKMKc8k8ZpYU4aI+iPywU/JuHcwtvspe5VWzlDIz7WPy1hXPqftPLWFc+p+1k8m4dzC2+yl7jybh3MLb7KXuT8Hi34mPy1hfPqftPLWF8+p+1k8m4dzC2+yl7jybh3MLb7KXuPg8T4mPy1hfPqftPLWF8+p+1k8m4dzC2+yl7jybh3MLb7KXuPg8T4mPy1hfPqftTcOxKxpYjiFWpcySyVZ5IyRj/3tGlW8m4dzC2+yl7kzDLOzqYliVOpaUZpZJ5ISyxpwjCX5fk/MqnZylk55w3/LWF8+p+08tYXz6n7WTybh3MLb7KXuPJuHcwtvspe5PweLfiY/LWF8+p+08tYVz6n7WTybh3MLb7KXuPJuHcwtvspe4+DxPiY/LWFc+p+08tYXz6n7WTybh3MLb7KXuPJuHcwtvspe4+DxPiY/LWF8+p+1jr4xhk1CpLLe04xjJGEIaf3Njybh3MLb7KXuY7jDsPloVJpbG3hGEk0YRhSl/N/URsZ7z4mjgmJ2FvhdGjXupJJ5d9pljH0w/GjFveWsL59T9rUwKxsq2FUKlW0oTzx32maanCMY/jR/K3/JuHcwtvspe5VeztTmynPKGPy1hfPqftPLWFc+p+1k8m4dzC2+yl7jybh3MLb7KXuT8Hi34mPy1hXPqftPLWFc+p+1k8m4dzC2+yl7jybh3MLb7KXuPg8T4mPy1hfPqftPLWF8+p+1k8m4dzC2+yl7jybh3MLb7KXuPg8T4kmpiVjHH6VzC5k4KW3jLGb8mnTH0KXlrCufU/a0KtnZwzDSoQtKMKcbaM0ZODhvYx0x9OhT8m4dzC2+yl7lVbPZmyM+1j8tYVz6n7Ty1hXPqftZPJuHcwtvspe48m4dzC2+yl7k/B4t+Jj8tYVz6n7Ty1hfPqftZPJuHcwtvspe48m4dzC2+yl7j4PE+Jj8tYXz6n7Ty1hfPqftZPJuHcwtvspe48m4dzC2+yl7j4PE+Jj8tYXz6n7U3CcSsaFe+mq3MksKlxNNJGP5YaY+lW8m4dzC2+yl7kzB7Ozq18QlqWlGeElzNLLCanCO9hpj6IfmVGzlLJzzhv8AlrCufU/aeWsK59T9rJ5Nw7mFt9lL3Hk3DuYW32Uvcn4PFvxMflrCufU/aeWsK59T9rJ5Nw7mFt9lL3Hk3DuYW32UvcfB4nxMflrCufU/aeWsL59T9rJ5Nw7mFt9lL3Hk3DuYW32UvcfB4nxMflrCufU/awX+LYbUsbinTvKc009KeWWEI/LGMItvybh3MLb7KXua+IYfYSWFzPJZW8s0tGeMIwpywjCO9j+5tOxnBO1kwYViuHUcOoUqt3Tlnlk0RhGPyNvy1hXPqftYMJsLGphtvUqWdCeaaTTGaanCMYtvybh3MLb7KXuKtjOWRtZMflrCufU/aeWsK59T9rJ5Nw7mFt9lL3Hk3DuYW32Uvcz4PFvxMflrC+fU/aeWsK59T9rJ5Nw7mFt9lL3Hk3DuYW32UvcfB4nxMflrCufU/aeWsK59T9rJ5Nw7mFt9lL3Hk3DuYW32UvcfB4nxJOOYlY3NC3loXMk8ZbiSaMIfkhCEfSpeWsK59T9rQx6zs6NC3mo2lGSM1zJLGMtOENMNEfQp+TcO5hbfZS9yp2dmGRnnLH5awrn1P2nlrC+fU/ayeTcO5hbfZS9x5Nw7mFt9lL3J+Dxb8TH5awrn1P2nlrCufU/ayeTcO5hbfZS9x5Nw7mFt9lL3HweJ8TH5awrn1P2nlrCufU/ayeTcO5hbfZS9x5Nw7mFt9lL3HweJ8TH5awrn1P2puB4lY21C4lr3MkkZrieaEI/lhGEPSreTcO5hbfZS9yZgNnZ1qFxNWtKM8ZbmeWEZqcI6IaIehUbOzLJzzhv+WsL59T9p5awrn1P2snk3DuYW32UvceTcO5hbfZS9yfg8W/Ex+WsK59T9p5awrn1P2snk3DuYW32UvceTcO5hbfZS9x8HifEx+WsK59T9p5awrn1P2snk3DuYW32UvceTcO5hbfZS9x8HifEx+WsK59T9rUxXFcOrYdXpUrunNPNJohCEflb/AJNw7mFt9lL3NTFrCxp4bcVKdnQkmlk0wmlpwhGDadjOGTnkWGLYbTsbenUvKcs0lKSWaEY/JGEIM/lrCufU/ax4fh9hPYW089lbzTTUZIxjGnLGMY72H7mx5Nw7mFt9lL3E7Ge9sbWTH5awrn1P2nlrCufU/ayeTcO5hbfZS9x5Nw7mFt9lL3M+DxPiY/LWFc+p+08tYVz6n7WTybh3MLb7KXuPJuHcwtvspe4+DxPiY/LWFc+p+08tYVz6n7WTybh3MLb7KXuPJuHcwtvspe4+DxPiScWxKxr17GalcyTQp3Es08Yfkhph6VLy1hXPqftaGMWdnSr4fLTtKMkJ7mWWaEtOEN9DTD0R/Op+TcO5hbfZS9yp2dmGRnnLH5awrn1P2nlrCufU/ayeTcO5hbfZS9x5Nw7mFt9lL3J+Dxb8TH5awrn1P2nlrCufU/ayeTcO5hbfZS9x5Nw7mFt9lL3HweJ8TH5awrn1P2nlrCufU/ayeTcO5hbfZS9x5Nw7mFt9lL3HweJ8TH5awrn1P2puAYlY2uHQpXFzJJPv5o6Iq3k3DuYW32UvcmZds7OvhstStaUak2/mhvpqcIx/0qjZ2ZZOebf8tYVz6n7Ty1hXPqftZPJuHcwtvspe48m4dzC2+yl7k/B4t+Jj8tYVz6n7Ty1hXPqftZPJuHcwtvspe48m4dzC2+yl7j4PE+Jj8tYVz6n7Ty1hXPqftZPJuHcwtvspe48m4dzC2+yl7j4PE+Jj8tYVz6n7WjjeJ2FxhdajQupJ55t7olh8sfxoRUvJuHcwtvspe5oY7Y2VHCq9SlaUJJ4b3RNLThCMPxoflVRs7UMqzylnoYxhktCnLNe04RhJCEYaf3MnlrCufU/aW+HYfNQpzTWNvGMZJYxjGlL+b+pk8m4dzC2+yl7k/B4t+Jj8tYVz6n7Ty1hXPqftZPJuHcwtvspe48m4dzC2+yl7j4PE+Jj8tYVz6n7Ty1hXPqftZPJuHcwtvspe48m4dzC2+yl7j4PE+Jj8tYVz6n7Ty1hXPqftZPJuHcwtvspe48m4dzC2+yl7j4PE+JJxHErGriOH1adzJNJSnnjPGH/d06FLy1hXPqftaGJ2dnTxLDadO0oyyzzzwmlhThCE3yfL+dT8m4dzC2+yl7lVbOUMjPOWPy1hXPqftPLWFc+p+1k8m4dzC2+yl7jybh3MLb7KXuT8Hi34mPy1hXPqftPLWFc+p+1k8m4dzC2+yl7jybh3MLb7KXuPg8T4mPy1hXPqftPLWFc+p+1k8m4dzC2+yl7jybh3MLb7KXuPg8T4mvXxjDJqFSWW9pxjGSMIQ0/uauCYnYW+F0aNe6kknl32mWPyw/GjFvXGHYfLQqTS2NvCMJJowjClL+b+pqYFY2VbCqFSraUJ5477TNNThGMfxo/lV8OwztzbflrCufU/aeWsK59T9rJ5Nw7mFt9lL3Hk3DuYW32Uvcn4PFvxMflrCufU/aeWsK59T9rJ5Nw7mFt9lL3Hk3DuYW32UvcfB4nxMflrCufU/aeWsK59T9rJ5Nw7mFt9lL3Hk3DuYW32UvcfB4nxMflrCufU/am4/iVjdYdGlb3Mk8+/ljogreTcO5hbfZS9yZmKzs6GGzVKNpRpzb+WG+lpwhH/AEKo2dqMmVZ5N/y1hXPqftPLWFc+p+1k8m4dzC2+yl7jybh3MLb7KXuT8Hi34mPy1hXPqftPLWFc+p+1k8m4dzC2+yl7jybh3MLb7KXuPg8T4mPy1hXPqftPLWFc+p+1k8m4dzC2+yl7jybh3MLb7KXuPg8T4mPy1hXPqftPLWFc+p+1k8m4dzC2+yl7jybh3MLb7KXuPg8T4km6xKxnxqyuJbmSNOnJPCab8kNMIqXlrCufU/a0Luzs5ccsaMtpRhTnknjNLCnDRH0R+WCn5Nw7mFt9lL3Kq2coZGfax+WsK59T9p5awrn1P2snk3DuYW32UvceTcO5hbfZS9yfg8W/Ex+WsK59T9p5awrn1P2snk3DuYW32UvceTcO5hbfZS9x8HifEx+WsK59T9p5awrn1P2snk3DuYW32UvceTcO5hbfZS9x8HifE1L/ABbDaljcU6d5TmmnpTyywhH5YxhFjwrFcOo4dQpVbunLPLJojCMfkZ8Qw+wksLmeSyt5ZpaM8YRhTlhGEd7H9zhhNhY1MNt6lSzoTzTSaYzTU4RjFXw7LO3Nn8tYVz6n7Ty1hXPqftZPJuHcwtvspe48m4dzC2+yl7k/B4t+Jj8tYVz6n7Ty1hXPqftZPJuHcwtvspe48m4dzC2+yl7j4PE+Jj8tYVz6n7Ty1hXPqftZPJuHcwtvspe48m4dzC2+yl7j4PE+Jj8tYVz6n7U3HMSsbmhby0LmSeMtxJNGEPyQhCPpVvJuHcwtvspe5Mx6zs6NC3mo2lGSM1zJLGMtOENMNEfQqjZ2oZVnk3/LWFc+p+08tYVz6n7WTybh3MLb7KXuPJuHcwtvspe5PweLfiY/LWFc+p+08tYVz6n7WTybh3MLb7KXuPJuHcwtvspe4+DxPiY/LWFc+p+08tYVz6n7WTybh3MLb7KXuPJuHcwtvspe4+DxPiY/LWFc+p+08tYVz6n7WTybh3MLb7KXuPJuHcwtvspe4+DxPiSamJWMcepXMLmTgpbfexm/Jp0x9Cl5awrn1P2tCrZ2cMw0qELSjCnG2jNGTg4b2MdMfToU/JuHcwtvspe5VWz2ZsjPtY/LWFc+p+08tYVz6n7WTybh3MLb7KXuPJuHcwtvspe5PweLfiY/LWFc+p+08tYVz6n7WTybh3MLb7KXuPJuHcwtvspe4+DxPiY/LWFc+p+08tYVz6n7WTybh3MLb7KXuPJuHcwtvspe4+DxPiY/LWFc+p+1NwnErGhXvpqtzJLCpcTTSRj+WGmPpVvJuHcwtvspe5Mwezs6tfEJalpRnhJczSywmpwjvYaY+iH5lRs5Syc84b/lrCufU/aeWsK59T9rJ5Nw7mFt9lL3Hk3DuYW32Uvcn4PFvxMflrCufU/aeWsK59T9rJ5Nw7mFt9lL3Hk3DuYW32UvcfB4nxMflrCufU/aeWsK59T9rJ5Nw7mFt9lL3Hk3DuYW32UvcfB4nxMflrCufU/am4tiVjXr2M1K5kmhTuJZp4w/JDTD0q3k3DuYW32UvcmYxZ2dKvh8tO0oyQnuZZZoS04Q30NMPRH86qNna7GVZ5N/y1hXPqftPLWFc+p+1k8m4dzC2+yl7jybh3MLb7KXuT8Hi34mPy1hXPqftPLWFc+p+1k8m4dzC2+yl7jybh3MLb7KXuPg8T4mPy1hXPqftPLWFc+p+1k8m4dzC2+yl7jybh3MLb7KXuPg8T4mPy1hXPqftPLWFc+p+1k8m4dzC2+yl7jybh3MLb7KXuPg8T4kmniVjDHqtzG5k4Ka33sJvyadMPQpeWsK59T9rQpWdnHMNWhG0oxpwtoTQk4OG9hHTD06FPybh3MLb7KXuVVs9jIzY/LWFc+p+08tYVz6n7WTybh3MLb7KXuPJuHcwtvspe5PweLfiY/LWFc+p+08tYVz6n7WTybh3MLb7KXuPJuHcwtvspe4+DxPiY/LWFc+p+08tYVz6n7WTybh3MLb7KXuPJuHcwtvspe4+DxPiY/LWFc+p+1NwPErG2oXEte5kkjNcTzQhH8sIwh6Vbybh3MLb7KXuTMBs7OtQuJq1pRnjLczywjNThHRDRD0KjZ2ZZOecN/y1hXPqftPLWFc+p+1k8m4dzC2+yl7jybh3MLb7KXuT8Hi34mPy1hXPqftPLWFc+p+1k8m4dzC2+yl7jybh3MLb7KXuPg8T4mPy1hXPqftPLWFc+p+1k8m4dzC2+yl7jybh3MLb7KXuPg8T4mPy1hfPqftTcRxKxq4jh9WncyTSUp54zxh/wB3ToVvJuHcwtvspe5MxOzs6eJYbTp2lGWWeeeE0sKcIQm+T5fzqo2c+xlWeTf8tYVz6n7Ty1hXPqftZPJuHcwtvspe48m4dzC2+yl7k/B4t+Jj8tYVz6n7Ty1hXPqftZPJuHcwtvspe48m4dzC2+yl7j4PE+Jj8tYVz6n7Ty1hXPqftZPJuHcwtvspe48m4dzC2+yl7j4PE+Jj8tYXz6n7Ty1hXPqftZPJuHcwtvspe48m4dzC2+yl7j4PE+JJtcSsZMavbia5khTqSSQlm/JHRCCl5awrn1P2tC0s7ObHL6jNaUY05JJIyyxpw0Q9EPkgp+TcO5hbfZS9yq9nPt8GU5sflrCufU/aeWsK59T9rJ5Nw7mFt9lL3Hk3DuYW32Uvcn4PFvxMflrC+fU/aeWsK59T9rJ5Nw7mFt9lL3Hk3DuYW32UvcfB4nxMflrCufU/aeWsK59T9rJ5Nw7mFt9lL3Hk3DuYW32UvcfB4nxMflrCufU/am4BiVja4dClcXMkk+/mjoireTcO5hbfZS9yZl2zs6+Gy1K1pRqTb+aG+mpwjH/SqNnZlk55t/y1hXPqftPLWFc+p+1k8m4dzC2+yl7jybh3MLb7KXuT8Hi34mPy1hfPqftPLWFc+p+1k8m4dzC2+yl7jybh3MLb7KXuPg8T4mPy1hXPqftPLWFc+p+1k8m4dzC2+yl7jybh3MLb7KXuPg8T4mPy1hXPqftTbrErGfGrK4luZI06ck8JpvyQ0wireTcO5hbfZS9yZd2dnLjljRltKMKc8k8ZpYU4aI+iPywVRs5sqzb/AJawrn1P2nlrC+fU/ayeTcO5hbfZS9x5Nw7mFt9lL3J+Dxb8TH5awvn1P2nlrC+fU/ayeTcO5hbfZS9x5Nw7mFt9lL3HweJ8TH5awvn1P2nlrCufU/ayeTcO5hbfZS9x5Nw7mFt9lL3HweJ8TH5awrn1P2nlrCufU/ayeTcO5hbfZS9x5Nw7mFt9lL3HweJ8STh2JWNLEcQq1LmSWSrPJGSMf+9o0qXlrC+fU/a0MMs7OpiWJU6lpRmlknkhLLGnCMJfl+T8yn5Nw7mFt9lL3Kr2c+1lOeTH5awvn1P2nlrC+fU/ayeTcO5hbfZS9x5Nw7mFt9lL3J+Dxb8TH5awrn1P2nlrCufU/ayeTcO5hbfZS9x5Nw7mFt9lL3HweJ8TH5awrn1P2nlrC+fU/ayeTcO5hbfZS9x5Nw7mFt9lL3HweJ8TXr4xhk1CpLLe04xjJGEIaf3NXBMTsLfC6NGvdSSTy77TLGPph+NGLeuMOw+WhUmlsbeEYSTRhGFKX839TUwKxsq2FUKlW0oTzx32maanCMY/jR/Kr4dhnbm2/LWF8+p+08tYXz6n7WTybh3MLb7KXuPJuHcwtvspe5PweLfiY/LWF8+p+08tYVz6n7WTybh3MLb7KXuPJuHcwtvspe4+DxPiY/LWF8+p+08tYXz6n7WTybh3MLb7KXuPJuHcwtvspe4+DxPiY/LWF8+p+1Nx/ErG5w6alb3Mk8+/ljogreTcO5hbfZS9yZmKzs6GGzVKNpRpzb+WG+lpwhH/AEKo2dqMmVZ5N/y1hfPqftPLWF8+p+1k8m4dzC2+yl7jybh3MLb7KXuT8Hi34mPy1hXPqftPLWF8+p+1k8m4dzC2+yl7jybh3MLb7KXuPg8T4mPy1hfPqftPLWF8+p+1k8m4dzC2+yl7jybh3MLb7KXuPg8T4kvE76zu7rD5ba4lqRluZYxhD8npguomLWtrb3WHTULalTjG5lhGMkkIafTD8y22vLZjIpzznMAc1AAAAAAAAAAAAAAAAAAAAAAAACTi2tcL25/hVknFta4Xtz/CvD1ev0TVZWAQoAAAAABJs+UN/sU+zBWSbPlDf7FPswVl138oTSAIUAAAAJOWdVS7cysk5Z1VLtzLjRPkmbwrAIUAAAAJN5yhsNip2YqyTecobDYqdmK6LzylNSsAhQAAAAACThOtcU25PiVknCda4ptyfErLrv6fRNNgBCgAAAGK54tV2JuppZe1Pb/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AAqyTi2tcL25/hXh6vX6JqsrAIUAAAAMVzxarsTdTKxXPFquxN1Ni5LSy9qe3+v24qSbl7U9v9ftxUm16pZTaABLQAAAEnM2qptuVWSczaqm25VZc6Y8/wD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ACrJOLa1wvbn+FWXVpj83pi8gCFAAAACTZ8ob/Yp9mCsk2fKG/wB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wB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9in2YKyTZ8ob/AGKfZgrLrv5QmkAQoAAAAScs6ql25lZJyzqqXbmXGifJM3hWAQoAAAASbzlDYbFTsxVkm85Q2GxU7MV0XnlKalYBCgAAAAAEnCda4ptyfErJOE61xTbk+JWXXf0+iabACFAAAAMVzxarsTdTSy9qe3+v24t254tV2JuppZe1Pb/X7cVxonmnvKQCFAAAACTmbVU23KrJOZtVTbcq8PVCarSrAIUAAAAk43xnDelS9cFZJxvjOG9Kl64Ky6tMJi8gCFAAAAAAAAAAAAAAAAAAAAAAAACTi2tcL25/hVknFta4Xtz/AArw9Xr9E1WVgEKAAAAAASbPlDf7FPswVkmz5Q3+xT7MFZdd/KE0gCFAAAACTlnVUu3MrJOWdVS7cy40T5Jm8KwCFAAAACTecobDYqdmKsk3nKGw2KnZiui88pTUrAIUAAAAAAk4TrXFNuT4lZJwnWuKbcnxKy67+n0TTYAQoAAABiueLVdibqaWXtT2/wB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Ksk4trXC9uf4V4er1+iarKwCFAAAADFc8Wq7E3UysVzxarsTdTYuS0svant/r9uKkm5e1Pb/AF+3FSbXqllNoAEtAAAASczaqm25VZJzNqqbblVlzpjz/wA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AKsk4trXC9uf4V4er1+iarKwCFAAAAAAJNnyhv9in2YKyTZ8ob/Yp9mCsuu/lCaQBCgAAABJyzqqXbmVknLOqpduZcaJ8kzeFYBCgAAABJvOUNhsVOzFWSbzlDYbFTsxXReeUpqVgEKAAAAAAScJ1rim3J8Ssk4TrXFNuT4lZdd/T6JpsAIUAAAAxXPFquxN1NLL2p7f6/bi3bni1XYm6mll7U9v8AX7cVxonmnvKQCFAAAACTmbVU23KrJOZtVTbcq8PVCarSrAIUAAAAk43xnDelS9cFZJxvjOG9Kl64Ky6tMJi8gCFAAAAAAAAAAAAAAAAAAAAAAAACTi2tcL25/hVknFta4Xtz/CvD1ev0TVZWAQoAAAAABJs+UN/sU+zBWSbPlDf7FPswVl138oTSAIUAAAAJOWdVS7cysk5Z1VLtzLjRPkmbwrAIUAAAAJN5yhsNip2YqyTecobDYqdmK6LzylNSsAhQAAAAACThOtcU25PiVknCda4ptyfErLrv6fRNNgBCgAAAGK54tV2JuppZe1Pb/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CrJOLa1wvbn+FeHq9fomqysAhQAAAAxXPFquxN1MrFc8Wq7E3U2LktLL2p7f6/bipJuXtT2/1+3FSbXqllNoAEtAAAASczaqm25VZJzNqqbblVlzpjz/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Yp9mCsk2fKG/2KfZgum08kzuVgEKAAAAAAScs6ql25lZJyzqqXbmVl4muU02gAQoAAABJvOUNhsVOzFWSbzlDYbFTsxVl12jkmN4AhQAAAAk4TrXFNuT4lZJwnWuKbcnxLptP5vTN4VgEKAAAAGK54tV2JuplYrni1XYm6mxclpZe1Pb/AF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2KfZgrJNnyhv9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qyTi2tcL25/hXh6vX6JqsrAIUAAAAMVzxarsTdTKxXPFquxN1Ni5LSy9qe3+v24qSbl7U9v9ftxUm16pZTaABLQAAAEnM2qptuVWSczaqm25VZc6Y8/8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wBin2YKyTZ8ob/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ACrLq0x+b0xeQBCgAAAGK54tV2JuppZe1Pb/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CrJOLa1wvbn+FeHq9fomqysAhQAAAAACTZ8ob/AGKfZgrJNnyhv9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AKsk4trXC9uf4V4er1+iarKwCFAAAADFc8Wq7E3UysVzxarsTdTYuS0svant/r9uKkm5e1Pb/X7cVJteqWU2gAS0AAABJzNqqbblVknM2qptuVWXOmPP8A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AAqyTi2tcL25/hVl1aY/N6YvIAhQAAAAk2fKG/2KfZgrJNnyhv8A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8A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CrJOLa1wvbn+FeHq9fomqysAhQAAAAACTZ8ob/Yp9mCsk2fKG/wBin2YKy67+UJpAEKAAAAEnLOqpduZWScs6ql25lxonyTN4VgEKAAAAEm85Q2GxU7MVZJvOUNhsVOzFdF55SmpWAQoAAAAABJwnWuKbcnxKyThOtcU25PiVl139PommwAhQAAADFc8Wq7E3U0svant/r9uLdueLVdibqaWXtT2/1+3FcaJ5p7ykAhQAAAAk5m1VNtyqyTmbVU23KvD1Qmq0qwCFAAAAJON8Zw3pUvXBWScb4zhvSpeuCsurTCYvIAhQAAAAAAAAAAAAAAAAAAAAAAAAk4trXC9uf4VZJxbWuF7c/wAK8PV6/RNVlYBCgAAAAAEmz5Q3+xT7MFZJs+UN/sU+zBWXXfyhNIAhQAAAAk5Z1VLtzKyTlnVUu3MuNE+SZvCsAhQAAAAk3nKGw2KnZirJN5yhsNip2YrovPKU1KwCFAAAAAAJOE61xTbk+JWScJ1rim3J8Ssuu/p9E02AEKAAAAYrni1XYm6mll7U9v8A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CrJOLa1wvbn+FeHq9fomqysAhQAAAAxXPFquxN1MrFc8Wq7E3U2LktLL2p7f6/bipJuXtT2/wBftxUm16pZTaABLQAAAEnM2qptuVWSczaqm25VZc6Y8/8A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9in2YKyTZ8ob/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ACrJOLa1wvbn+FeHq9fomqysAhQAAAAACTZ8ob/Yp9mCsk2fKG/2KfZgrLrv5QmkAQoAAAAScs6ql25lZJyzqqXbmXGifJM3hWAQoAAAASbzlDYbFTsxVkm85Q2GxU7MV0XnlKalYBCgAAAAAEnCda4ptyfErJOE61xTbk+JWXXf0+iabACFAAAAMVzxarsTdTSy9qe3+v24t254tV2JuppZe1Pb/AF+3FcaJ5p7ykAhQAAAAk5m1VNtyqyTmbVU23KvD1Qmq0qwCFAAAAJON8Zw3pUvXBWScb4zhvSpeuCsurTCYvIAhQAAAAAAAAAAAAAAAAAAAAAAAAk4trXC9uf4VZJxbWuF7c/wrw9Xr9E1WVgEKAAAAAASbPlDf7FPswVkmz5Q3+xT7MFZdd/KE0gCFAAAACTlnVUu3MrJOWdVS7cy40T5Jm8KwCFAAAACTecobDYqdmKsk3nKGw2KnZiui88pTUrAIUAAAAAAk4TrXFNuT4lZJwnWuKbcnxKy67+n0TTYAQoAAABiueLVdibqaWXtT2/1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qyTi2tcL25/hXh6vX6JqsrAIUAAAAMVzxarsTdTKxXPFquxN1Ni5LSy9qe3+v24qSbl7U9v9ftxUm16pZTaABLQAAAEnM2qptuVWSczaqm25VZc6Y8/8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wB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9in2YKyTZ8ob/Yp9mCsuu/lCaQBCgAAABJyzqqXbmVknLOqpduZcaJ8kzeFYBCgAAABJvOUNhsVOzFWSbzlDYbFTsxXReeUpqVgEKAAAAAAScJ1rim3J8Ssk4TrXFNuT4lZdd/T6JpsAIUAAAAxXPFquxN1NLL2p7f6/bi3bni1XYm6mll7U9v9ftxXGieae8pAIUAAAAJOZtVTbcqsk5m1VNtyrw9UJqtKsAhQAAACTjfGcN6VL1wVknG+M4b0qXrgrLq0wmLyAIUAAAAAAAAAAAAAAAAAAAAAAAAJOLa1wvbn+FWScW1rhe3P8K8PV6/RNVlYBCgAAAAAEmz5Q3+xT7MFZJs+UN/sU+zBWXXfyhNIAhQAAAAk5Z1VLtzKyTlnVUu3MuNE+SZvCsAhQAAAAk3nKGw2KnZirJN5yhsNip2YrovPKU1KwCFAAAAAAJOE61xTbk+JWScJ1rim3J8Ssuu/p9E02AEKAAAAYrni1XYm6mll7U9v9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Ksk4trXC9uf4V4er1+iarKwCFAAAADFc8Wq7E3UysVzxarsTdTYuS0svant/r9uKkm5e1Pb/X7cVJteqWU2gAS0AAABJzNqqbblVknM2qptuVWXOmPP/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8AYp9mCsk2fKG/2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AA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wBin2YKyTZ8ob/Yp9mCsuu/lCaQBCgAAABJyzqqXbmVknLOqpduZcaJ8kzeFYBCgAAABJvOUNhsVOzFWSbzlDYbFTsxXReeUpqVgEKAAAAAAScJ1rim3J8Ssk4TrXFNuT4lZdd/T6JpsAIUAAAAxXPFquxN1NLL2p7f6/bi3bni1XYm6mll7U9v9ftxXGieae8pAIUAAAAJOZtVTbcqsk5m1VNtyrw9UJqtKsAhQAAACTjfGcN6VL1wVknG+M4b0qXrgrLq0wmLyAIUAAAAAAAAAAAAAAAAAAAAAAAAJOLa1wvbn+FWScW1rhe3P8K8PV6/RNVlYBCgAAAAAEmz5Q3+xT7MFZJs+UN/sU+zBWXXfyhNIAhQAAAAk5Z1VLtzKyTlnVUu3MuNE+SZvCsAhQAAAAk3nKGw2KnZirJN5yhsNip2YrovPKU1KwCFAAAAAAJOE61xTbk+JWScJ1rim3J8Ssuu/p9E02AEKAAAAYrni1XYm6mll7U9v9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ACrJOLa1wvbn+FeHq9fomqysAhQAAAAxXPFquxN1MrFc8Wq7E3U2LktLL2p7f6/bipJuXtT2/1+3FSbXqllNoAEtAAAASczaqm25VZJzNqqbblVlzpjz/AM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AKsk4trXC9uf4VZdWmPzemLyAIUAAAAJNnyhv9in2YKyTZ8ob/AG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CrLq0x+b0xeQBCgAAAGK54tV2JuppZe1Pb/AF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qyTi2tcL25/hXh6vX6JqsrAIUAAAAAAk2fKG/2KfZgrJNnyhv8AYp9mCsuu/lCaQBCgAAABJyzqqXbmVknLOqpduZcaJ8kzeFYBCgAAABJvOUNhsVOzFWSbzlDYbFTsxXReeUpqVgEKAAAAAAScJ1rim3J8Ssk4TrXFNuT4lZdd/T6JpsAIUAAAAxXPFquxN1NLL2p7f6/bi3bni1XYm6mll7U9v9ftxXGieae8pAIUAAAAJOZtVTbcqsk5m1VNtyrw9UJqtKsAhQAAACTjfGcN6VL1wVknG+M4b0qXrgrLq0wmLyAIUAAAAAAAAAAAAAAAAAAAAAAAAJOLa1wvbn+FWScW1rhe3P8ACvD1ev0TVZWAQoAAAAABJs+UN/sU+zBWSbPlDf7FPswVl138oTSAIUAAAAJOWdVS7cysk5Z1VLtzLjRPkmbwrAIUAAAAJN5yhsNip2YqyTecobDYqdmK6LzylNSsAhQAAAAACThOtcU25PiVknCda4ptyfErLrv6fRNNgBCgAAAGK54tV2JuppZe1Pb/AF+3Fu3PFquxN1NLL2p7f6/biuNE8095SAQoAAAASavKaj0WPXMrJNXlNR6LHrmXRv5JqVgEKAAAAAAScE4ziXSpuuKsk4JxnEulTdcVZdepNNgBCgAAAGtiWrrr6CfsxY8F1VbbDJiWrrr6CfsxY8F1VbbC+55p7zdAQoAAAASaXKat0WHXKrJNLlNW6LDrlXRv5Jq3KwCFAAAAAAJOXOLXPSp+qCsk5c4tc9Kn6oKy8TVKabACFAAAANLGtVXOwyYbq61+gk7MGPGtVXOwyYbq61+gk7MF9zzT3myAhQAAAAk43xnDelS9cFZJxvjOG9Kl64Lw9SarKwCFAAAAAAJOWdVS7cysk5Z1VLtzKy8TXKabQAIUAAAAm5h1PcfU7cG7bcWpbEvU0sw6nuPqduDdtuLUtiXqXOiOf2T3mUBCgAAABJxbWuF7c/wqyTi2tcL25/hXh6vX6JqsrAIUAAAAMVzxarsTdTKxXPFquxN1Ni5LSy9qe3+v24qSbl7U9v8AX7cVJteqWU2gAS0AAABJzNqqbblVknM2qptuVWXOmPP/AA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Yp9mCsk2fKG/2KfZgum08kzuVgEKAAAAAAScs6ql25lZJyzqqXbmVl4muU02gAQoAAABJvOUNhsVOzFWSbzlDYbFTsxVl12jkmN4AhQAAAAk4TrXFNuT4lZJwnWuKbcnxLptP5vTN4VgEKAAAAGK54tV2JuplYrni1XYm6mxclpZe1Pb/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CrLq0x+b0xeQBCgAAAGK54tV2JuppZe1Pb/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AAqyTi2tcL25/hXh6vX6JqsrAIUAAAAAAk2fKG/2KfZgrJNnyhv9in2YKy67+UJpAEKAAAAEnLOqpduZWScs6ql25lxonyTN4VgEKAAAAEm85Q2GxU7MVZJvOUNhsVOzFdF55SmpWAQoAAAAABJwnWuKbcnxKyThOtcU25PiVl139PommwAhQAAADFc8Wq7E3U0svant/r9uLdueLVdibqaWXtT2/wBftxXGieae8pAIUAAAAJOZtVTbcqsk5m1VNtyrw9UJqtKsAhQAAACTjfGcN6VL1wVknG+M4b0qXrgrLq0wmLyAIUAAAAAAAAAAAAAAAAAAAAAAAAJOLa1wvbn+FWScW1rhe3P8K8PV6/RNVlYBCgAAAAAEmz5Q3+xT7MFZJs+UN/sU+zBWXXfyhNIAhQAAAAk5Z1VLtzKyTlnVUu3MuNE+SZvCsAhQAAAAk3nKGw2KnZirJN5yhsNip2YrovPKU1KwCFAAAAAAJOE61xTbk+JWScJ1rim3J8Ssuu/p9E02AEKAAAAYrni1XYm6mll7U9v9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Ksk4trXC9uf4V4er1+iarKwCFAAAADFc8Wq7E3UysVzxarsTdTYuS0svant/r9uKkm5e1Pb/X7cVJteqWU2gAS0AAABJzNqqbblVknM2qptuVWXOmPP/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9in2YKyTZ8ob/Yp9mC6bTyTO5WAQoAAAAABJyzqqXbmVknLOqpduZWXia5TTaABCgAAAEm85Q2GxU7MVZJvOUNhsVOzFWXXaOSY3gCFAAAACThOtcU25PiVknCda4ptyfEum0/m9M3hWAQoAAAAYrni1XYm6mViueLVdibqbFyWll7U9v8AX7cVJNy9qe3+v24qTa9UsptAAloAAACTV5TUeix65lZJq8pqPRY9cysuvdyTTvAEKAAAAEnBOM4l0qbrirJOCcZxLpU3XFdOmUzeFYBCgAAABrYlq66+gn7MWy1sS1ddfQT9mLabwybMeC6qtthutLBdVW2w3W1apIsAJaAAAAk5j4tbdKk6oqyTmPi1t0qTqirLnTCYvIAhQAAAAk5c4tc9Kn6oKyTlzi1z0qfqgunTKZvCsAhQAAAA0sa1Vc7DdaWNaqudhVOqGTZkw3V1r9BJ2YNlrYbq61+gk7MGyybkWAGNAAAAScb4zhvSpeuCsk43xnDelS9cFZdWmExeQBCgAAABJyzqqXbmVknLOqpduZcaJ8kzeFYBCgAAABNzDqe4+p24KSbmHU9x9TtwVRqhlVpbttxalsS9TKxW3FqWxL1MqZbAAAAAACTi2tcL25/hVknFta4Xtz/CrLq0x+b0xeQBCgAAAGK54tV2JuppZe1Pb/X7cW7c8Wq7E3U0svant/r9uK40TzT3lIBCgAAABJzNqqbblVknM2qptuVeHqhNVpVgEKAAAAAASbzlDYbFTsxVkm85Q2GxU7MVZddo5JjeAIUAAAA1sS1ddfQT9mLHguqrbYZMS1ddfQT9mLHguqrbYX3PNPeboCFAAAACTmPi1t0qTqirJOY+LW3SpOqK8PVCarKwCFAAAAAAJNXlNR6LHrmVkmrymo9Fj1zKy693JNO8AQoAAAAScE4ziXSpuuKsk4JxnEulTdcV06ZTN4VgEKAAAAEnG+M4b0qXrgrJON8Zw3pUvXBeHqTVZWAQoAAAAABJpcpq3RYdcqsk0uU1bosOuVWXXu5JpAEKAAAAEnLnFrnpU/VBWScucWuelT9UF06ZTN4VgEKAAAAEnFta4Xtz/CrJOLa1wvbn+FeHq9fomqysAhQAAAAACTZ8ob/Yp9mCsk2fKG/2KfZgrLrv5QmkAQoAAAAScs6ql25lZJyzqqXbmXGifJM3hWAQoAAAASbzlDYbFTsxVkm85Q2GxU7MV0XnlKalYBCgAAAAAEnCda4ptyfErJOE61xTbk+JWXXf0+iabACFAAAAMVzxarsTdTSy9qe3+v24t254tV2JuppZe1Pb/X7cVxonmnvKQCFAAAACTmbVU23KrJOZtVTbcq8PVCarSrAIUAAAAk43xnDelS9cFZJxvjOG9Kl64Ky6tMJi8gCFAAAAAAAAAAAAAAAAAAAAAAAACTi2tcL25/hVknFta4Xtz/CvD1ev0TVZWAQoAAAAABJs+UN/sU+zBWSbPlDf7FPswVl138oTSAIUAAAAJOWdVS7cysk5Z1VLtzLjRPkmbwrAIUAAAAJN5yhsNip2YqyTecobDYqdmK6LzylNSsAhQAAAAACThOtcU25PiVknCda4ptyfErLrv6fRNNgBCgAAAGK54tV2JuppZe1Pb/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CrJOLa1wvbn+FeHq9fomqysAhQAAAAxXPFquxN1MrFc8Wq7E3U2LktLL2p7f6/bipJuXtT2/1+3FSbXqllNoAEtAAAASczaqm25VZJzNqqbblVlzpjz/wmLyAIUAAAAJN5yhsNip2YqyTecobDYqdmK6LzylNSsAhQAAAA1sS1ddfQT9mLZa2JauuvoJ+zFtN4ZNmPBdVW2w3WlguqrbYbratUkWAEtAAAAScx8WtulSdUVZJzHxa26VJ1RVlzphMXkAQoAAAASavKaj0WPXMrJNXlNR6LHrmXRv5JqVgEKAAAAGljWqrnYbrSxrVVzsKp1QybMmG6utfoJOzBstbDdXWv0EnZg2WTciwAxoAAACTjfGcN6VL1wVknG+M4b0qXrgrLq0wmLyAIUAAAAJNLlNW6LDrlVkmlymrdFh1yro38k1blYBCgAAAAAEnLnFrnpU/VBWScucWuelT9UFZeJqlNNgBCgAAAEnFta4Xtz/CrJOLa1wvbn+FWXVpj83pi8gCFAAAACTZ8ob/AG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A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8AYp9mCsk2fKG/2KfZgrLrv5QmkAQoAAAAScs6ql25lZJyzqqXbmXGifJM3hWAQoAAAASbzlDYbFTsxVkm85Q2GxU7MV0XnlKalYBCgAAAAAEnCda4ptyfErJOE61xTbk+JWXXf0+iabACFAAAAMVzxarsTdTSy9qe3+v24t254tV2JuppZe1Pb/X7cVxonmnvKQCFAAAACTmbVU23KrJOZtVTbcq8PVCarSrAIUAAAAk43xnDelS9cFZJxvjOG9Kl64Ky6tMJi8gCFAAAAAAAAAAAAAAAAAAAAAAAACTi2tcL25/hVknFta4Xtz/CvD1ev0TVZWAQoAAAAABJs+UN/sU+zBWSbPlDf7FPswVl138oTSAIUAAAAJOWdVS7cysk5Z1VLtzLjRPkmbwrAIUAAAAJN5yhsNip2YqyTecobDYqdmK6LzylNSsAhQAAAAACThOtcU25PiVknCda4ptyfErLrv6fRNNgBCgAAAGK54tV2JuppZe1Pb/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AAqyTi2tcL25/hXh6vX6JqsrAIUAAAAMVzxarsTdTKxXPFquxN1Ni5LSy9qe3+v24qSbl7U9v9ftxUm16pZTaABLQAAAEnM2qptuVWSczaqm25VZc6Y8/wD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ACrJOLa1wvbn+FWXVpj83pi8gCFAAAACTZ8ob/Yp9mCsk2fKG/wB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wB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9in2YKyTZ8ob/AGKfZgrLrv5QmkAQoAAAAScs6ql25lZJyzqqXbmXGifJM3hWAQoAAAASbzlDYbFTsxVkm85Q2GxU7MV0XnlKalYBCgAAAAAEnCda4ptyfErJOE61xTbk+JWXXf0+iabACFAAAAMVzxarsTdTSy9qe3+v24t254tV2JuppZe1Pb/X7cVxonmnvKQCFAAAACTmbVU23KrJOZtVTbcq8PVCarSrAIUAAAAk43xnDelS9cFZJxvjOG9Kl64Ky6tMJi8gCFAAAAAAAAAAAAAAAAAAAAAAAACTi2tcL25/hVknFta4Xtz/AArw9Xr9E1WVgEKAAAAAASbPlDf7FPswVkmz5Q3+xT7MFZdd/KE0gCFAAAACTlnVUu3MrJOWdVS7cy40T5Jm8KwCFAAAACTecobDYqdmKsk3nKGw2KnZiui88pTUrAIUAAAAAAk4TrXFNuT4lZJwnWuKbcnxKy67+n0TTYAQoAAABiueLVdibqaWXtT2/wBftxbtzxarsTdTSy9qe3+v24rjRPNPeUgEKAAAAEmrymo9Fj1zKyTV5TUeix65l0b+SalYBCgAAAAAEnBOM4l0qbrirJOCcZxLpU3XFWXXqTTYAQoAAABrYlq66+gn7MWPBdVW2wyYlq66+gn7MWPBdVW2wvueae83QEKAAAAEmlymrdFh1yqyTS5TVuiw65V0b+SatysAhQAAAAACTlzi1z0qfqgrJOXOLXPSp+qCsvE1SmmwAhQAAADSxrVVzsMmG6utfoJOzBjxrVVzsMmG6utfoJOzBfc8095sgIUAAAAJON8Zw3pUvXBWScb4zhvSpeuC8PUmqysAhQAAAAACTlnVUu3MrJOWdVS7cysvE1ymm0ACFAAAAJuYdT3H1O3Bu23FqWxL1NLMOp7j6nbg3bbi1LYl6lzojn9k95lAQoAAAAScW1rhe3P8Ksk4trXC9uf4V4er1+iarKwCFAAAADFc8Wq7E3UysVzxarsTdTYuS0svant/r9uKkm5e1Pb/AF+3FSbXqllNoAEtAAAASczaqm25VZJzNqqbblVlzpjz/wAJi8gCFAAAACTecobDYqdmKsk3nKGw2KnZiui88pTUrAIUAAAANbEtXXX0E/Zi2WtiWrrr6CfsxbTeGTZjwXVVtsN1pYLqq22G62rVJFgBLQAAAEnMfFrbpUnVFWScx8WtulSdUVZc6YTF5AEKAAAAEmrymo9Fj1zKyTV5TUeix65l0b+SalYBCgAAABpY1qq52G60sa1Vc7CqdUMmzJhurrX6CTswbLWw3V1r9BJ2YNlk3IsAMaAAAAk43xnDelS9cFZJxvjOG9Kl64Ky6tMJi8gCFAAAACTS5TVuiw65VZJpcpq3RYdcq6N/JNW5WAQoAAAAABJy5xa56VP1QVknLnFrnpU/VBWXiapTTYAQoAAABJxbWuF7c/wqyTi2tcL25/hVl1aY/N6YvIAhQAAAAk2fKG/2KfZgrJNnyhv9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1+3Fu3PFquxN1NLL2p7f6/biuNE8095SAQoAAAASczaqm25VZJzNqqbblXh6oTVaVYBCgAAAAAEm85Q2GxU7MVZJvOUNhsVOzFWXXaOSY3gCFAAAANbEtXXX0E/Zix4Lqq22GTEtXXX0E/Zix4Lqq22F9zzT3m6AhQAAAAk5j4tbdKk6oqyTmPi1t0qTqivD1QmqysAhQAAAAACTV5TUeix65lZJq8pqPRY9cysuvdyTTvAEKAAAAEnBOM4l0qbrirJOCcZxLpU3XFdOmUzeFYBCgAAABJxvjOG9Kl64KyTjfGcN6VL1wXh6k1WVgEKAAAAAASaXKat0WHXKrJNLlNW6LDrlVl17uSaQBCgAAABJy5xa56VP1QVknLnFrnpU/VBdOmUzeFYBCgAAABJxbWuF7c/wAKsk4trXC9uf4V4er1+iarKwCFAAAAAAJNnyhv9in2YKyTZ8ob/Yp9mCsuu/lCaQBCgAAABJyzqqXbmVknLOqpduZcaJ8kzeFYBCgAAABJvOUNhsVOzFWSbzlDYbFTsxXReeUpqVgEKAAAAAAScJ1rim3J8Ssk4TrXFNuT4lZdd/T6JpsAIUAAAAxXPFquxN1NLL2p7f6/bi3bni1XYm6mll7U9v8AX7cVxonmnvKQCFAAAACTmbVU23KrJOZtVTbcq8PVCarSrAIUAAAAk43xnDelS9cFZJxvjOG9Kl64Ky6tMJi8gCFAAAAAAAAAAAAAAAAAAAAAI+cM1YRkfK+J5ux6twdjhVtPc1dE0sJp9EPxacm+jCEZ55tEsssYw0zTSw/KCwPiLc1xnOmbPCuyVnrOka1KbNFlf4phdnVnmjNZYdGje06FGGmSSG90U4zwmlhonhPCpH8aeZ9uqqp2WROYk4trXC9uf4VZJxbWuF7c/wALcPV6/RlVlYBCgAAAAAEmz5Q3+xT7MFZJs+UN/sU+zBWXXfyhNIAhQAAAAk5Z1VLtzKyTlnVUu3MuNE+SZvCsAhQAAAAk3nKGw2KnZirJN5yhsNip2YrovPKU1KwCFAAAAAAJOE61xTbk+JWScJ1rim3J8Ssuu/p9E02AEKAAAAYrni1XYm6mll7U9v8A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CrJOLa1wvbn+FeHq9fomqysAhQAAAAxXPFquxN1MrFc8Wq7E3U2LktLL2p7f6/bipJuXtT2/wBftxUm16pZTaABLQAAAEnM2qptuVWSczaqm25VZc6Y8/8A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Ksk4trXC9uf4VZdWmPzemLyAIUAAAAJNnyhv9in2YKyTZ8ob/Yp9mC6bTyTO5WAQoAAAAABJyzqqXbmVknLOqpduZWXia5TTaABCgAAAEm85Q2GxU7MVZJvOUNhsVOzFWXXaOSY3gCFAAAACThOtcU25PiVknCda4ptyfEum0/m9M3hWAQoAAAAYrni1XYm6mViueLVdibqbFyWll7U9v9ftxUk3L2p7f6/bipNr1Sym0ACWgAAAJNXlNR6LHrmVkmrymo9Fj1zKy693JNO8AQoAAAAScE4ziXSpuuKsk4JxnEulTdcV06ZTN4VgEKAAAAGtiWrrr6CfsxbLWxLV119BP2YtpvDJsx4Lqq22G60sF1VbbDdbVqkiwAloAAACTmPi1t0qTqirJOY+LW3SpOqKsudMJi8gCFAAAACTlzi1z0qfqgrJOXOLXPSp+qC6dMpm8KwCFAAAADSxrVVzsN1pY1qq52FU6oZNmTDdXWv0EnZg2WthurrX6CTswbLJuRYAY0AAABJxvjOG9Kl64KyTjfGcN6VL1wVl1aYTF5AEKAAAAEnLOqpduZWScs6ql25lxonyTN4VgEKAAAAE3MOp7j6nbgpJuYdT3H1O3BVGqGVWlu23FqWxL1MrFbcWpbEvUyplsAAAAAAJOLa1wvbn+FWScW1rhe3P8KsurTH5vTF5AEKAAAAYrni1XYm6mll7U9v9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ACrJOLa1wvbn+FeHq9fomqysAhQAAAAACTZ8ob/Yp9mCsk2fKG/2KfZgrLrv5QmkAQoAAAAScs6ql25lZJyzqqXbmXGifJM3hWAQoAAAASbzlDYbFTsxVkm85Q2GxU7MV0XnlKalYBCgAAAAAEnCda4ptyfErJOE61xTbk+JWXXf0+iabACFAAAAMVzxarsTdTSy9qe3+v24t254tV2JuppZe1Pb/AF+3FcaJ5p7ykAhQAAAAk5m1VNtyqyTmbVU23KvD1Qmq0qwCFAAAAJON8Zw3pUvXBWScb4zhvSpeuCsurTCYvIAhQAAAAAAAAAAAAAAAAAAAA+Us0Z+yL4RG6Jc5TzZnXAcB3O8l3staandYlRo18w3kOEpwnpVYzaJbeEIVPTTm30ZZ4R9EaksaP1a6f+Bzci/ZXk/+B2v/AAKpmIZLwLOOfsi3Xhi5FzPbZ1wGtg1pgFajcYjTxKjNbUakad/CEk9WE28lm/Hk9EY6fxpfzwfU9neWeI2dDEMPu6N1a3VOWtQr0akJ6dWnNDTLPLND0TSxhGEYRh6Iwi+as1bjmEf9KnJvk3crs/M7yJV8ocBgcvkzxjeXujht7JwW/wBPA6N96dPB/ufStnZ2eHWdDD8PtKNra2tOWjQoUacJKdKnLDRLJLLD0SywhCEIQh6IQg2vLsyIZkXHq9O2vsOuKsY7ySaeMdENP6K0k4trXC9uf4TD1Mqsec2Ffp1PcPObCv06nuKwZ0cPn+xlPFJ85sK/Tqe4ec2Ffp1PcVgzo4fP9jKeKT5zYV+nU9w85sK/Tqe4rBnRw+f7GU8Unzmwr9Op7h5zYV+nU9xWDOjh8/2Mp4utW+NWNPFru8mmn4OtLJCX8X0+iENPU3/ObCv06nuFnyhv9in2YKyq5pztwZTEpPnNhX6dT3Dzmwr9Op7isJzo4fP9m5TxSfObCv06nuHnNhX6dT3FYM6OHz/Yynik+c2Ffp1PcPObCv06nuKwZ0cPn+xlPFJ85sK/Tqe40MFxqxsbGFvcTTwnhNGPol0uypOWdVS7cyomnZnsZMTmec2Ffp1PcPObCv06nuKwnOjh8/2blPFJ85sK/Tqe4ec2Ffp1PcVgzo4fP9jKeKT5zYV+nU9w85sK/Tqe4rBnRw+f7GU8Unzmwr9Op7jQuMasamLWl5LNPwdGWeE34vp9MI6Ot2VJvOUNhsVOzFVE052ZVEnnNhX6dT3Dzmwr9Op7isJzo4fP9m5TxSfObCv06nuHnNhX6dT3FYM6OHz/AGMp4pPnNhX6dT3Dzmwr9Op7isGdHD5/sZTxSfObCv06nuHnNhX6dT3FYM6OHz/Yyni61YY1Y299fXFSafeV5pYyaJfzae9v+c2Ffp1PcMJ1rim3J8Ssquac7Mpicknzmwr9Op7h5zYV+nU9xWE50cPn+zcp4pPnNhX6dT3Dzmwr9Op7isGdHD5/sZTxSfObCv06nuHnNhX6dT3FYM6OHz/YynijVsyYZPRnklnqaZpYwh+J+5rYRjthZ4dStq808J5N9p0S6YemaMf/AIV254tV2JuppZe1Pb/X7cVZ07FmZTmx+c2Ffp1PcPObCv06nuKwnOjh8/2blPFJ85sK/Tqe4ec2Ffp1PcVgzo4fP9jKeKT5zYV+nU9w85sK/Tqe4rBnRw+f7GU8Unzmwr9Op7jQqY1YzY1TvoTT8FLQ4OP4vp06Y97sqTV5TUeix65lUTT29jJiTzmwr9Op7h5zYV+nU9xWE50cPn+zcp4pPnNhX6dT3Dzmwr9Op7isGdHD5/sZTxSfObCv06nuHnNhX6dT3FYM6OHz/Yynik+c2Ffp1PcPObCv06nuKwZ0cPn+xlPF1rDMasbWteT1Zp9FevNUk0S6fRGMW/5zYV+nU9wwTjOJdKm64qyq5pzsymJySfObCv06nuHnNhX6dT3FYTnRw+f7Nynik+c2Ffp1PcPObCv06nuKwZ0cPn+xlPFJ85sK/Tqe4ec2Ffp1PcVgzo4fP9jKeKHeZiw2vZ16NOapvqlOaWXTJ+WMIwcMNx/DrWxo29Wapv5JdEdEulWxLV119BP2YseC6qtthWdOzZmU5tbzmwr9Op7h5zYV+nU9xWE50cPn+zcp4pPnNhX6dT3Dzmwr9Op7isGdHD5/sZTxSfObCv06nuHnNhX6dT3FYM6OHz/Yynik+c2Ffp1PcaFPGrGXGql9GafgpqHBw/F9OnTDudlSaXKat0WHXKqmae3sZMT2HnNhX6dT3Dzmwr9Op7isJzo4fP8AZuU8Unzmwr9Op7h5zYV+nU9xWDOjh8/2Mp4pPnNhX6dT3Dzmwr9Op7isGdHD5/sZTxSfObCv06nuHnNhX6dT3FYM6OHz/Yyni61g+NWNlRrSV5p4RnrzVIaJdPojCHc3/ObCv06nuGXOLXPSp+qCsquadqc4ZTE5JPnNhX6dT3Dzmwr9Op7isJzo4fP9m5TxSfObCv06nuHnNhX6dT3FYM6OHz/Yynik+c2Ffp1PcPObCv06nuKwZ0cPn+xlPFAxLH8OurGtb0pqm/nl0Q0y6HOzzFhtCzoUak1TfU6css2iT8sIQg38a1Vc7DJhurrX6CTswVnTs2ZlObS85sK/Tqe4ec2Ffp1PcVhOdHD5/s3KeKT5zYV+nU9w85sK/Tqe4rBnRw+f7GU8Unzmwr9Op7h5zYV+nU9xWDOjh8/2Mp4pPnNhX6dT3GhieNWN1Ws56U0+ihXlqT6ZdHohGDsqTjfGcN6VL1wVRNO12QyqJyPObCv06nuHnNhX6dT3FYTnRw+f7Nynik+c2Ffp1PcPObCv06nuKwZ0cPn+xlPFJ85sK/Tqe4ec2Ffp1PcVgzo4fP8AYynik+c2Ffp1PcPObCv06nuKwZ0cPn+xlPF1rBcasbGxhb3E08J4TRj6JdLf85sK/Tqe4ZZ1VLtzKyq5p2pzhlMTkk+c2Ffp1PcPObCv06nuKwnOjh8/2blPFJ85sK/Tqe4ec2Ffp1PcVgzo4fP9jKeKT5zYV+nU9w85sK/Tqe4rBnRw+f7GU8XXcXx2wvMOq21CaeM8+90aZdEPRNCP/wADZo5kwySjJJNPU0yywhH8T9zPmHU9x9TtwbttxalsS9Ss6dmOxmU5p3nNhX6dT3Dzmwr9Op7isJzo4fP9m5TxSfObCv06nuHnNhX6dT3FYM6OHz/Yynik+c2Ffp1PcPObCv06nuKwZ0cPn+xlPFJ85sK/Tqe40L/GrG4vrG4pzT7yhNNGfTL+fR3OypOLa1wvbn+FVE052ZVE5HnNhX6dT3Dzmwr9Op7isJzo4fP9m5TxSfObCv06nuHnNhX6dT3FYM6OHz/Yynik+c2Ffp1PcPObCv06nuKwZ0cPn+xlPFJ85sK/Tqe44VsyYZPRnklnqaZpYwh+J+5ZYrni1XYm6iJpzt8zKeKFhGO2Fnh1K2rzTwnk32nRLph6Zox/+Fuec2Ffp1PcZMvant/r9uKkquadqexlMTlHak+c2Ffp1PcPObCv06nuKwnOjh8/2blPFJ85sK/Tqe4ec2Ffp1PcVgzo4fP9jKeKT5zYV+nU9w85sK/Tqe4rBnRw+f7GU8XWsaxqxvrGNvbzTxnjNCPpl0N/zmwr9Op7hmbVU23KrKmadmOxkROaT5zYV+nU9w85sK/Tqe4rCc6OHz/ZuU8Unzmwr9Op7h5zYV+nU9xWDOjh8/2Mp4pPnNhX6dT3Dzmwr9Op7isGdHD5/sZTxSfObCv06nuNC4xqxqYtaXks0/B0ZZ4Tfi+n0wjo63ZUm85Q2GxU7MVUTTnZlUSec2Ffp1PcPObCv06nuKwnOjh8/wBm5TxSfObCv06nuHnNhX6dT3FYM6OHz/Yynik+c2Ffp1PcPObCv06nuKwZ0cPn+xlPFJ85sK/Tqe4w3mYsNr2dejTmqb6pTmll0yfljCMFxrYlq66+gn7MW0zTnHZ8yYnK6ThuP4da2NG3qzVN/JLojol0tnzmwr9Op7jZwXVVtsN0qmnOexkROV0nzmwr9Op7h5zYV+nU9xWGZ0cPn+zcp4pPnNhX6dT3Dzmwr9Op7isGdHD5/sZTxSfObCv06nuHnNhX6dT3FYM6OHz/AGMp4utYxjVje0aMlCaeMZK8tSOmXR6IQj3t/wA5sK/Tqe4Zj4tbdKk6oqypmnZjsZETnKT5zYV+nU9w85sK/Tqe4rCc6OHz/ZuU8Unzmwr9Op7h5zYV+nU9xWDOjh8/2Mp4pPnNhX6dT3Dzmwr9Op7isGdHD5/sZTxSfObCv06nuNCpjVjNjVO+hNPwUtDg4/i+nTpj3uypNXlNR6LHrmVRNPb2MmJPObCv06nuHnNhX6dT3FYTnRw+f7Nynik+c2Ffp1PcPObCv06nuKwZ0cPn+xlPFJ85sK/Tqe4ec2Ffp1PcVgzo4fP9jKeKT5zYV+nU9xrYlj+HXVjWt6U1Tfzy6IaZdC+0sa1Vc7DaZpzjsZMTldoWeYsNoWdCjUmqb6nTllm0SflhCEGbzmwr9Op7jdw3V1r9BJ2YNkmac7fNsROV0nzmwr9Op7h5zYV+nU9xWGZ0cPn+xlPFJ85sK/Tqe4ec2Ffp1PcVgzo4fP8AYynik+c2Ffp1PcPObCv06nuKwZ0cPn+xlPF1rE8asbqtZz0pp9FCvLUn0y6PRCMG/wCc2Ffp1PcMb4zhvSpeuCsqZp2Y7GRE5yk+c2Ffp1PcPObCv06nuKwnOjh8/wBm5TxSfObCv06nuHnNhX6dT3FYM6OHz/Yynik+c2Ffp1PcPObCv06nuKwZ0cPn+xlPFJ85sK/Tqe40KeNWMuNVL6M0/BTUODh+L6dOmHc7Kk0uU1bosOuVVM09vYyYnsPObCv06nuHnNhX6dT3FYTnRw+f7Nynik+c2Ffp1PcPObCv06nuKwZ0cPn+xlPFJ85sK/Tqe4ec2Ffp1PcVgzo4fP8AYynik+c2Ffp1PcPObCv06nuKwZ0cPn+xlPF1rB8asbKjWkrzTwjPXmqQ0S6fRGEO5v8AnNhX6dT3DLnFrnpU/VBWVXNO1OcMpicknzmwr9Op7h5zYV+nU9xWE50cPn+zcp4pPnNhX6dT3Dzmwr9Op7isGdHD5/sZTxSfObCv06nuHnNhX6dT3FYM6OHz/Yyni61f41Y3F9Y3FOafeUJpoz6Zfz6O5v8AnNhX6dT3DFta4Xtz/CrKqmnKOxkROcpPnNhX6dT3Dzmwr9Op7isJzo4fP9m5TxSfObCv06nuHnNhX6dT3FYM6OHz/Yynik+c2Ffp1PcPObCv06nuKwZ0cPn+xlPFJ85sK/Tqe40LfGrGni13eTTT8HWlkhL+L6fRCGnqdlSbPlDf7FPswVTNOU9jJiew85sK/Tqe4ec2Ffp1PcVhOdHD5/s3KeKT5zYV+nU9w85sK/Tqe4rBnRw+f7GU8Unzmwr9Op7h5zYV+nU9xWDOjh8/2Mp4pPnNhX6dT3Dzmwr9Op7isGdHD5/sZTxdawXGrGxsYW9xNPCeE0Y+iXS3/ObCv06nuGWdVS7cysquadqc4ZTE5JPnNhX6dT3Dzmwr9Op7isJzo4fP9m5TxSfObCv06nuHnNhX6dT3FYM6OHz/AGMp4pPnNhX6dT3Dzmwr9Op7isGdHD5/sZTxdauMasamLWl5LNPwdGWeE34vp9MI6Otv+c2Ffp1PcLzlDYbFTsxVlVTTlHYyIntSfObCv06nuHnNhX6dT3FYTnRw+f7Nynik+c2Ffp1PcPObCv06nuKwZ0cPn+xlPFJ85sK/Tqe4ec2Ffp1PcVgzo4fP9jKeKT5zYV+nU9xoWGNWNvfX1xUmn3leaWMmiX82nvdlScJ1rim3J8SqZpynsZMTnB5zYV+nU9w85sK/Tqe4rCc6OHz/AGblPFJ85sK/Tqe4ec2Ffp1PcVgzo4fP9jKeKT5zYV+nU9w85sK/Tqe4rBnRw+f7GU8Unzmwr9Op7jhWzJhk9GpJLPU0zSxhD8T9yyxXPFquxN1ETTnb5mU8ULCMdsLPDqVtXmnhPJvtOiXT8s0Y/wDwtzzmwr9Op7jJl7U9v9ftxUlVzTtT2Mpico7Unzmwr9Op7h5zYV+nU9xWE50cPn+zcp4pPnNhX6dT3Dzmwr9Op7isGdHD5/sZTxSfObCv06nuHnNhX6dT3FYM6OHz/Yyni61PjVjNjVO+hNPwUtDg4x3vp06Y97f85sK/Tqe4VeU1HoseuZWVVNPZ2MiJ7Unzmwr9Op7h5zYV+nU9xWE50cPn+zcp4pPnNhX6dT3Dzmwr9Op7isGdHD5/sZTxSfObCv06nuHnNhX6dT3FYM6OHz/Yynik+c2Ffp1PcaGGY1Y2ta8nqzT6K9eapJol0+iMYuypOCcZxLpU3XFUTTlPYyYnODzmwr9Op7h5zYV+nU9xWE50cPn+zcp4pPnNhX6dT3Dzmwr9Op7isGdHD5/sZTxSfObCv06nuHnNhX6dT3FYM6OHz/Yynik+c2Ffp1PcYbzMWG17OvRpzVN9UpzSy6ZPyxhGC41sS1ddfQT9mLaZpzjs+ZMTldJw3H8OtbGjb1Zqm/kl0R0S6Wz5zYV+nU9xs4Lqq22G6VTTnPYyInK6T5zYV+nU9w85sK/Tqe4rDM6OHz/ZuU8Unzmwr9Op7h5zYV+nU9xWDOjh8/2Mp4pPnNhX6dT3Dzmwr9Op7isGdHD5/sZTxdaxjGrG9o0ZKE08YyV5akdMuj0QhHvb/nNhX6dT3DMfFrbpUnVFWVM07MdjIic5SfObCv06nuHnNhX6dT3FYTnRw+f7Nynik+c2Ffp1PcPObCv06nuKwZ0cPn+xlPFJ85sK/Tqe4ec2Ffp1PcVgzo4fP9jKeKT5zYV+nU9xoYPjVjZUa0leaeEZ681SGiXT6Iwh3OypOXOLXPSp+qComnZnsZMTnB5zYV+nU9w85sK/Tqe4rCc6OHz/AGblPFJ85sK/Tqe4ec2Ffp1PcVgzo4fP9jKeKT5zYV+nU9w85sK/Tqe4rBnRw+f7GU8Unzmwr9Op7jWxLH8OurGtb0pqm/nl0Q0y6F9pY1qq52G0zTnHYyYnK7Qs8xYbQs6FGpNU31OnLLNok/LCEIM3nNhX6dT3G7hurrX6CTswbJM052+bYicrpPnNhX6dT3Dzmwr9Op7isMzo4fP9jKeKT5zYV+nU9w85sK/Tqe4rBnRw+f7GU8Unzmwr9Op7h5zYV+nU9xWDOjh8/wBjKeLrWJ41Y3VaznpTT6KFeWpPpl0eiEYN/wA5sK/Tqe4Y3xnDelS9cFZUzTsx2MiJzlJ85sK/Tqe4ec2Ffp1PcVhOdHD5/s3KeKT5zYV+nU9w85sK/Tqe4rBnRw+f7GU8Unzmwr9Op7h5zYV+nU9xWDOjh8/2Mp4pPnNhX6dT3GhguNWNjYwt7iaeE8Jox9Eul2VJyzqqXbmVE07M9jJiczzmwr9Op7h5zYV+nU9xWE50cPn+zcp4pPnNhX6dT3Dzmwr9Op7isGdHD5/sZTxSfObCv06nuHnNhX6dT3FYM6OHz/Yynik+c2Ffp1PcaeL47YXmHVbahNPGefe6NMuiHomhH/4HYk3MOp7j6nbgqiadqOxlUTlPawUcyYZJRkkmnqaZZYQj+J+5z85sK/Tqe4o23FqWxL1Mqc6eHzblPFJ85sK/Tqe4ec2Ffp1PcVgzo4fP9jKeKT5zYV+nU9w85sK/Tqe4rBnRw+f7GU8Unzmwr9Op7h5zYV+nU9xWDOjh8/2Mp4utX+NWNxfWNxTmn3lCaaM+mX8+jub/AJzYV+nU9wxbWuF7c/wqyqppyjsZETnKT5zYV+nU9w85sK/Tqe4rCc6OHz/ZuU8Unzmwr9Op7h5zYV+nU9xWDOjh8/2Mp4pPnNhX6dT3Dzmwr9Op7isGdHD5/sZTxRq2ZMMnozySz1NM0sYQ/E/c1sIx2ws8OpW1eaeE8m+06JdMPTNGP/wrtzxarsTdTSy9qe3+v24qzp2LMynNj85sK/Tqe4ec2Ffp1PcVhOdHD5/s3KeKT5zYV+nU9w85sK/Tqe4rBnRw+f7GU8Unzmwr9Op7h5zYV+nU9xWDOjh8/wBjKeKT5zYV+nU9xoY1jVjfWMbe3mnjPGaEfTLodlSczaqm25VUTTtR2Mqicjzmwr9Op7h5zYV+nU9xWE50cPn+zcp4pPnNhX6dT3Dzmwr9Op7isGdHD5/sZTxSfObCv06nuHnNhX6dT3FYM6OHz/Yynik+c2Ffp1PcPObCv06nuKwZ0cPn+xlPF1q4xqxqYtaXks0/B0ZZ4Tfi+n0wjo62/wCc2Ffp1PcLzlDYbFTsxVlVTTlHYyIntSfObCv06nuHnNhX6dT3FYTnRw+f7Nynik+c2Ffp1PcPObCv06nuKwZ0cPn+xlPFJ85sK/Tqe4ec2Ffp1PcVgzo4fP8AYynih3mYsNr2dejTmqb6pTmll0yfljCMHDDcfw61saNvVmqb+SXRHRLpVsS1ddfQT9mLHguqrbYVnTs2ZlObW85sK/Tqe4ec2Ffp1PcVhOdHD5/s3KeKT5zYV+nU9w85sK/Tqe4rBnRw+f7GU8Unzmwr9Op7h5zYV+nU9xWDOjh8/wBjKeKT5zYV+nU9xoYxjVje0aMlCaeMZK8tSOmXR6IQj3uypOY+LW3SpOqKqJp2o7GVROR5zYV+nU9w85sK/Tqe4rCc6OHz/ZuU8Unzmwr9Op7h5zYV+nU9xWDOjh8/2Mp4pPnNhX6dT3Dzmwr9Op7isGdHD5/sZTxSfObCv06nuHnNhX6dT3FYM6OHz/Yyni61UxqxmxqnfQmn4KWhwcfxfTp0x72/5zYV+nU9wq8pqPRY9cysqqaezsZET2pPnNhX6dT3Dzmwr9Op7isJzo4fP9m5TxSfObCv06nuHnNhX6dT3FYM6OHz/Yynik+c2Ffp1PcPObCv06nuKwZ0cPn+xlPFJ85sK/Tqe40MMxqxta15PVmn0V681STRLp9EYxdlScE4ziXSpuuKomnKexkxOcHnNhX6dT3Dzmwr9Op7isJzo4fP9m5TxSfObCv06nuHnNhX6dT3FYM6OHz/AGMp4pPnNhX6dT3Dzmwr9Op7isGdHD5/sZTxSfObCv06nuNDE8asbqtZz0pp9FCvLUn0y6PRCMHZUnG+M4b0qXrgqiadrshlUTkec2Ffp1PcPObCv06nuKwnOjh8/wBm5TxSfObCv06nuHnNhX6dT3FYM6OHz/Yynik+c2Ffp1PcPObCv06nuKwZ0cPn+xlPFJ85sK/Tqe4ec2Ffp1PcVgzo4fP9jKeLrVPGrGXGql9GafgpqHBw/F9OnTDub/nNhX6dT3ClymrdFh1yqyqpp7OxkRKT5zYV+nU9w85sK/Tqe4rCc6OHz/ZuU8Unzmwr9Op7h5zYV+nU9xWDOjh8/wBjKeKT5zYV+nU9w85sK/Tqe4rBnRw+f7GU8Unzmwr9Op7jQwfGrGyo1pK808Iz15qkNEun0RhDudlScucWuelT9UFRNOzPYyYnODzmwr9Op7h5zYV+nU9xWE50cPn+zcp4pPnNhX6dT3Dzmwr9Op7isGdHD5/sZTxSfObCv06nuHnNhX6dT3FYM6OHz/Yynik+c2Ffp1PcaF/jVjcX1jcU5p95QmmjPpl/Po7nZUnFta4Xtz/Cqiac7Mqicjzmwr9Op7h5zYV+nU9xWE50cPn+zcp4pPnNhX6dT3Dzmwr9Op7isGdHD5/sZTxSfObCv06nuHnNhX6dT3FYM6OHz/Yynik+c2Ffp1PcPObCv06nuKwZ0cPn+xlPF1q3xqxp4td3k00/B1pZIS/i+n0Qhp6m/wCc2Ffp1PcLPlDf7FPswVlVzTnbgymJSfObCv06nuHnNhX6dT3FYTnRw+f7Nynik+c2Ffp1PcPObCv06nuKwZ0cPn+xlPFJ85sK/Tqe4ec2Ffp1PcVgzo4fP9jKeKT5zYV+nU9xoYLjVjY2MLe4mnhPCaMfRLpdlScs6ql25lRNOzPYyYnM85sK/Tqe4ec2Ffp1PcVhOdHD5/s3KeKT5zYV+nU9w85sK/Tqe4rBnRw+f7GU8Unzmwr9Op7h5zYV+nU9xWDOjh8/2Mp4pPnNhX6dT3GhcY1Y1MWtLyWafg6Ms8JvxfT6YR0dbsqTecobDYqdmKqJpzsyqJPObCv06nuHnNhX6dT3FYTnRw+f7Nynik+c2Ffp1PcPObCv06nuKwZ0cPn+xlPFJ85sK/Tqe4ec2Ffp1PcVgzo4fP8AYynik+c2Ffp1PcPObCv06nuKwZ0cPn+xlPF1qwxqxt76+uKk0+8rzSxk0S/m097f85sK/Tqe4YTrXFNuT4lZVc052ZTE5JPnNhX6dT3Dzmwr9Op7isJzo4fP9m5TxSfObCv06nuHnNhX6dT3FYM6OHz/AGMp4pPnNhX6dT3Dzmwr9Op7isGdHD5/sZTxRq2ZMMno1JJZ6mmaWMIfifua2EY7YWeHUravNPCeTfadEun5Zox/+FdueLVdibqaWXtT2/1+3FWdOxZmU5sfnNhX6dT3Dzmwr9Op7isJzo4fP9m5TxSfObCv06nuHnNhX6dT3FYM6OHz/Yynik+c2Ffp1PcPObCv06nuKwZ0cPn+xlPFJ85sK/Tqe40MaxqxvrGNvbzTxnjNCPpl0fI7Kk5m1VNtyqomnajsZVE5HnNhX6dT3Dzmwr9Op7isJzo4fP8AZuU8Unzmwr9Op7h5zYV+nU9xWDOjh8/2Mp4pPnNhX6dT3Dzmwr9Op7isGdHD5/sZTxddvcWs8Ru7CS2mmjGS5kjHTLo/LB2JJxvjOG9Kl64Kza8tmMim85gDmoAAAAAAAAAAAAAAAAAAAAAAAAScW1rhe3P8Ksk4trXC9uf4V4er1+iarKwCFAAAAAAJNnyhv9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8A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A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AA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A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wB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wC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8A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ACvD1ev0TVZWAQoAAAAABJs+UN/sU+zBWSbPlDf7FPswVl138oTSAIUAAAAJOWdVS7cysk5Z1VLtzLjRPkmbwrAIUAAAAJN5yhsNip2YqyTecobDYqdmK6LzylNSsAhQAAAAACThOtcU25PiVknCda4ptyfErLrv6fRNNgBCgAAAGK54tV2JuppZe1Pb/AF+3Fu3PFquxN1NLL2p7f6/biuNE8095SAQoAAAASczaqm25VZJzNqqbblXh6oTVaVYBCgAAAEnG+M4b0qXrgrJON8Zw3pUvXBWXVphMXkAQoAAAAAAAAAAAAAAAAAAAAAAAAScW1rhe3P8ACrJOLa1wvbn+FeHq9fomqysAhQAAAAACTZ8ob/Yp9mCsk2fKG/2KfZgrLrv5QmkAQoAAAAScs6ql25lZJyzqqXbmXGifJM3hWAQoAAAASbzlDYbFTsxVkm85Q2GxU7MV0XnlKalYBCgAAAAAEnCda4ptyfErJOE61xTbk+JWXXf0+iabACFAAAAMVzxarsTdTSy9qe3+v24t254tV2JuppZe1Pb/AF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8A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wB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AG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AA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A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AA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8A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8A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AF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AArw9Xr9E1WVgEKAAAAAASbPlDf7FPswVkmz5Q3+xT7MFZdd/KE0gCFAAAACTlnVUu3MrJOWdVS7cy40T5Jm8KwCFAAAACTecobDYqdmKsk3nKGw2KnZiui88pTUrAIUAAAAAAk4TrXFNuT4lZJwnWuKbcnxKy67+n0TTYAQoAAABiueLVdibqaWXtT2/wBftxbtzxarsTdTSy9qe3+v24rjRPNPeUgEKAAAAEnM2qptuVWSczaqm25V4eqE1WlWAQoAAABJxvjOG9Kl64KyTjfGcN6VL1wVl1aYTF5AEKAAAAAAAAAAAAAAAAAAAAAAAAEnFta4Xtz/AAqyTi2tcL25/hXh6vX6JqsrAIUAAAAAAk2fKG/2KfZgrJNnyhv9in2YKy67+UJpAEKAAAAEnLOqpduZWScs6ql25lxonyTN4VgEKAAAAEm85Q2GxU7MVZJvOUNhsVOzFdF55SmpWAQoAAAAABJwnWuKbcnxKyThOtcU25PiVl139PommwAhQAAADFc8Wq7E3U0svant/r9uLdueLVdibqaWXtT2/wB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wB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A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A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A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AG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AI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wB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AK8PV6/RNVlYBCgAAAAAEmz5Q3+xT7MFZJs+UN/sU+zBWXXfyhNIAhQAAAAk5Z1VLtzKyTlnVUu3MuNE+SZvCsAhQAAAAk3nKGw2KnZirJN5yhsNip2YrovPKU1KwCFAAAAAAJOE61xTbk+JWScJ1rim3J8Ssuu/p9E02AEKAAAAYrni1XYm6mll7U9v8AX7cW7c8Wq7E3U0svant/r9uK40TzT3lIBCgAAABJzNqqbblVknM2qptuVeHqhNVpVgEKAAAAScb4zhvSpeuCsk43xnDelS9cFZdWmExeQBCgAAAAAAAAAAAAAAAAAAAAAAABJxbWuF7c/wAKsk4trXC9uf4V4er1+iarKwCFAAAAAAJNnyhv9in2YKyTZ8ob/Yp9mCsuu/lCaQBCgAAABJyzqqXbmVknLOqpduZcaJ8kzeFYBCgAAABJvOUNhsVOzFWSbzlDYbFTsxXReeUpqVgEKAAAAAAScJ1rim3J8Ssk4TrXFNuT4lZdd/T6JpsAIUAAAAxXPFquxN1NLL2p7f6/bi3bni1XYm6mll7U9v8A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wB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AF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8A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A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AA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A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HW877o+R9zfDpcTzvmWzwqjU08FLVmjNWraJpZZuDpSwjUqaIzy77eyx3sI6Y6Iel2RHq5PyvXzRTzrcYFZ1sdo20lpRv6tOE9ahRljVjCWnGOng9PDVYTRl0RmhNomjGEIQhsZbx1vJG7puTbo2IzYRlDOtneX0NG9tatOpbVqv4s00eDkrSyRqaJZJozbyEd7CGmOjTB3x81eGfZ2dhZ5JzZly0o+fdDH7ejhFSjThUvKtOWE9SEktL08NLLX4DRCMs0JZqmiGjhIwm+lWzEZZwyBJxbWuF7c/wAKsk4trXC9uf4W4er1+jKrKwCFAAAAAAJNnyhv9in2YKyTZ8ob/Yp9mCsuu/lCaQBCgAAABJyzqqXbmVknLOqpduZcaJ8kzeFYBCgAAABJvOUNhsVOzFWSbzlDYbFTsxXReeUpqVgEKAAAAAAScJ1rim3J8Ssk4TrXFNuT4lZdd/T6JpsAIUAAAAxXPFquxN1NLL2p7f6/bi3bni1XYm6mll7U9v8A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wB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AF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eV7ue7nh25Nh1vhOE2flnOOM6KWD4PSlmqTTzTTbyWrUlk/G3m+9EssPxqk0N7Lo0TTSeqPAsz7ku7TT3dsT3XsmXuSb2nVsqdhhlDMNS7qTWNPgqcKkaUtOT/AAU0Z4Vv6M+iMK1TTDTPFVMRn2slm3NNwzNGKZ4n3Zt3m8s8UzNHg5sKwuhNGe0wiWEN9LCEI+iM9OaaaEsJYzSyzQmqb+pPNCeX3d4//wDrd/8A2oP9pvVMG8r+SLHzg8T8qeLUvHvE994v4xvYcJwW/wDxt5vtO933p0aNPpKs5IbiLj1WahfYdVlpTVIyzTxhJLDTGP8AR+RaScW1rhe3P8LcPUyqx5bufUl77ke48t3PqS99yPcrBtU8DKeKT5bufUl77ke48t3PqS99yPcrBtU8DKeKT5bufUl77ke48t3PqS99yPcrBtU8DKeKT5bufUl77ke48t3PqS99yPcrBtU8DKeLrVvidaTFru5hhtzNNUlkhGnCWO+l0Qh8rf8ALdz6kvfcj3Fnyhv9in2YKyq5pztwZTE8Uny3c+pL33I9x5bufUl77ke5WE7VPBuU8Uny3c+pL33I9x5bufUl77ke5WDap4GU8Uny3c+pL33I9x5bufUl77ke5WDap4GU8Uny3c+pL33I9zQwXE61rYwpSYbc14b6Md/TljGDsqTlnVUu3MqJp2Z7GTE53PLdz6kvfcj3Hlu59SXvuR7lYTtU8G5TxSfLdz6kvfcj3Hlu59SXvuR7lYNqngZTxSfLdz6kvfcj3Hlu59SXvuR7lYNqngZTxSfLdz6kvfcj3NC4xOtPi1pcxw25lmpyzwhTjLHfTaYR+R2VJvOUNhsVOzFVE052ZVE8Ty3c+pL33I9x5bufUl77ke5WE7VPBuU8Uny3c+pL33I9x5bufUl77ke5WDap4GU8Uny3c+pL33I9x5bufUl77ke5WDap4GU8Uny3c+pL33I9x5bufUl77ke5WDap4GU8XWrDE61G+vqsuG3NSNWaWMZJZY6ZNGn5W/5bufUl77ke4wnWuKbcnxKyq5pzsymJyuk+W7n1Je+5HuPLdz6kvfcj3Kwnap4Nynik+W7n1Je+5HuPLdz6kvfcj3KwbVPAynik+W7n1Je+5HuPLdz6kvfcj3KwbVPAynijVsauJqM8scGvJYRljDTGSOiHo/qa2EYrWtsOpUZMLuq0Jd9+PJJGMsfxoxXbni1XYm6mll7U9v8AX7cVZ07FmZTndj8t3PqS99yPceW7n1Je+5HuVhO1TwblPFJ8t3PqS99yPceW7n1Je+5HuVg2qeBlPFJ8t3PqS99yPceW7n1Je+5HuVg2qeBlPFJ8t3PqS99yPc0KmJ1o41TuvJtzCaWhvOC3sd9GGmPp0fmdlSavKaj0WPXMqiae3sZMTxPLdz6kvfcj3Hlu59SXvuR7lYTtU8G5TxSfLdz6kvfcj3Hlu59SXvuR7lYNqngZTxSfLdz6kvfcj3Hlu59SXvuR7lYNqngZTxSfLdz6kvfcj3Hlu59SXvuR7lYNqngZTxdawzE61CteTS4bc1Y1a808YSSxjGSOmPoj+9v+W7n1Je+5HuME4ziXSpuuKsquac7MpicrpPlu59SXvuR7jy3c+pL33I9ysJ2qeDcp4pPlu59SXvuR7jy3c+pL33I9ysG1TwMp4pPlu59SXvuR7jy3c+pL33I9ysG1TwMp4od5jFerZ16c2EXckJ6c0sZppI6JdMI+mPocMNxavQsaNKXCbupCWXRCeWSMYR/q9CtiWrrr6CfsxY8F1VbbCs6dmzMpzu1vLdz6kvfcj3Hlu59SXvuR7lYTtU8G5TxSfLdz6kvfcj3Hlu59SXvuR7lYNqngZTxSfLdz6kvfcj3Hlu59SXvuR7lYNqngZTxSfLdz6kvfcj3NCnidaGNVLrybcxmmobzgt7HfQhph6dH5nZUmlymrdFh1yqpmnt7GTE9naeW7n1Je+5HuPLdz6kvfcj3Kwnap4Nynik+W7n1Je+5HuPLdz6kvfcj3KwbVPAynik+W7n1Je+5HuPLdz6kvfcj3KwbVPAynik+W7n1Je+5HuPLdz6kvfcj3KwbVPAyni61g+J1rajWlkw25rQmrzTxjJLGMIRjCHoj+9v8Alu59SXvuR7jLnFrnpU/VBWVXNO1PYymJyuk+W7n1Je+5HuPLdz6kvfcj3Kwnap4Nynik+W7n1Je+5HuPLdz6kvfcj3KwbVPAynik+W7n1Je+5HuPLdz6kvfcj3KwbVPAynigYli1evY1qU2E3dOE0uiM80kYQh/X6HOzxivSs6FOXCLueElOWWE0skdE2iEPTD0N/GtVXOwyYbq61+gk7MFZ07NmZTndpeW7n1Je+5HuPLdz6kvfcj3Kwnap4Nynik+W7n1Je+5HuPLdz6kvfcj3KwbVPAynik+W7n1Je+5HuPLdz6kvfcj3KwbVPAynik+W7n1Je+5HuaGJ4nWr1rOabDbmlGlXlnhCeWMIzx0w9EP3uypON8Zw3pUvXBVE07VmVROVzy3c+pL33I9x5bufUl77ke5WE7VPBuU8Uny3c+pL33I9x5bufUl77ke5WDap4GU8Uny3c+pL33I9x5bufUl77ke5WDap4GU8Uny3c+pL33I9x5bufUl77ke5WDap4GU8XWsFxOta2MKUmG3NeG+jHf05Yxg3/Ldz6kvfcj3GWdVS7cysquadqexlMTldJ8t3PqS99yPceW7n1Je+5HuVhO1TwblPFJ8t3PqS99yPceW7n1Je+5HuVg2qeBlPFJ8t3PqS99yPceW7n1Je+5HuVg2qeBlPF13F8VrXOHVaM+F3VGE29/HnkjCWH40ItmjjVxLRklhg15NCEsIaYSR0R9H9TPmHU9x9TtwbttxalsS9Ss6dmOxmU53TvLdz6kvfcj3Hlu59SXvuR7lYTtU8G5TxSfLdz6kvfcj3Hlu59SXvuR7lYNqngZTxSfLdz6kvfcj3Hlu59SXvuR7lYNqngZTxSfLdz6kvfcj3NC/xOtWvrGrNhtzTjSmmjCSaWOmfTo+R2VJxbWuF7c/wqomnOzKonK55bufUl77ke48t3PqS99yPcrCdqng3KeKT5bufUl77ke48t3PqS99yPcrBtU8DKeKT5bufUl77ke48t3PqS99yPcrBtU8DKeKT5bufUl77ke5wrY1cTUZ5Y4NeSwjLGGmMkdEPR/UssVzxarsTdRFVOdjKeKFhGK1rbDqVGTC7qtCXffjySRjLH8aMW55bufUl77ke5ky9qe3+v24qSq5p2p7GUxOUdqT5bufUl77ke48t3PqS99yPcrCdqng3KeKT5bufUl77ke48t3PqS99yPcrBtU8DKeKT5bufUl77ke48t3PqS99yPcrBtU8DKeLrWNYnWurGNKfDbmhDfQjv6ksYQb/lu59SXvuR7jM2qptuVWVM07MdjIic7pPlu59SXvuR7jy3c+pL33I9ysJ2qeDcp4pPlu59SXvuR7jy3c+pL33I9ysG1TwMp4pPlu59SXvuR7jy3c+pL33I9ysG1TwMp4pPlu59SXvuR7mhcYnWnxa0uY4bcyzU5Z4QpxljvptMI/I7Kk3nKGw2KnZiqiac7MqieJ5bufUl77ke48t3PqS99yPcrCdqng3KeKT5bufUl77ke48t3PqS99yPcrBtU8DKeKT5bufUl77ke48t3PqS99yPcrBtU8DKeKT5bufUl77ke5hvMYr1bOvTmwi7khPTmljNNJHRLphH0x9C41sS1ddfQT9mLaaqc47CYnK6ThuLV6FjRpS4Td1ISy6ITyyRjCP9XobPlu59SXvuR7mzguqrbYbpVNOc9jIicrpPlu59SXvuR7jy3c+pL33I9ysM2qeDcp4pPlu59SXvuR7jy3c+pL33I9ysG1TwMp4pPlu59SXvuR7jy3c+pL33I9ysG1TwMp4utYxida5o0ZZ8NuaMJa8s8IzyxhCMYQj6Ifvb/lu59SXvuR7jMfFrbpUnVFWVM07MdjIic57Uny3c+pL33I9x5bufUl77ke5WE7VPBuU8Uny3c+pL33I9x5bufUl77ke5WDap4GU8Uny3c+pL33I9x5bufUl77ke5WDap4GU8Uny3c+pL33I9zQqYnWjjVO68m3MJpaG84Lex30YaY+nR+Z2VJq8pqPRY9cyqJp7exkxPE8t3PqS99yPceW7n1Je+5HuVhO1TwblPFJ8t3PqS99yPceW7n1Je+5HuVg2qeBlPFJ8t3PqS99yPceW7n1Je+5HuVg2qeBlPFJ8t3PqS99yPc1sSxavXsa1KbCbunCaXRGeaSMIQ/r9C+0sa1Vc7Daaqc47GTE5XaFnjFelZ0KcuEXc8JKcssJpZI6JtEIemHoZvLdz6kvfcj3N3DdXWv0EnZg2Saqc7NiJyuk+W7n1Je+5HuPLdz6kvfcj3Kwzap4GU8Uny3c+pL33I9x5bufUl77ke5WDap4GU8Uny3c+pL33I9x5bufUl77ke5WDap4GU8XWsTxOtXrWc02G3NKNKvLPCE8sYRnjph6Ifvb/lu59SXvuR7jG+M4b0qXrgrKmadmOxkROc9qT5bufUl77ke48t3PqS99yPcrCdqng3KeKT5bufUl77ke48t3PqS99yPcrBtU8DKeKT5bufUl77ke48t3PqS99yPcrBtU8DKeKT5bufUl77ke5oU8TrQxqpdeTbmM01DecFvY76ENMPTo/M7Kk0uU1bosOuVVM09vYyYns7Ty3c+pL33I9x5bufUl77ke5WE7VPBuU8Uny3c+pL33I9x5bufUl77ke5WDap4GU8Uny3c+pL33I9x5bufUl77ke5WDap4GU8Uny3c+pL33I9x5bufUl77ke5WDap4GU8XWsHxOtbUa0smG3NaE1eaeMZJYxhCMYQ9Ef3t/y3c+pL33I9xlzi1z0qfqgrKrmnansZTE5XSfLdz6kvfcj3Hlu59SXvuR7lYTtU8G5TxSfLdz6kvfcj3Hlu59SXvuR7lYNqngZTxSfLdz6kvfcj3Hlu59SXvuR7lYNqngZTxdav8TrVr6xqzYbc040ppowkmljpn06Pkb/lu59SXvuR7jFta4Xtz/CrKqmnKOxkROc9qT5bufUl77ke48t3PqS99yPcrCdqng3KeKT5bufUl77ke48t3PqS99yPcrBtU8DKeKT5bufUl77ke48t3PqS99yPcrBtU8DKeKT5bufUl77ke5oW+J1pMWu7mGG3M01SWSEacJY76XRCHyuypNnyhv8AYp9mCqZpynsZMT2dp5bufUl77ke48t3PqS99yPcrCdqng3KeKT5bufUl77ke48t3PqS99yPcrBtU8DKeKT5bufUl77ke48t3PqS99yPcrBtU8DKeKT5bufUl77ke48t3PqS99yPcrBtU8DKeLrWC4nWtbGFKTDbmvDfRjv6csYwb/lu59SXvuR7jLOqpduZWVXNO1PYymJyuk+W7n1Je+5HuPLdz6kvfcj3Kwnap4Nynik+W7n1Je+5HuPLdz6kvfcj3KwbVPAynik+W7n1Je+5HuPLdz6kvfcj3KwbVPAyni61cYnWnxa0uY4bcyzU5Z4QpxljvptMI/I3/AC3c+pL33I9xecobDYqdmKsqqaco7GRE9vak+W7n1Je+5HuPLdz6kvfcj3Kwnap4Nynik+W7j1Je+5HuPLdx6kvfcj3KwbVPAynik+W7j1Je+5HuPLdx6kvfcj3KwbVPAynik+W7j1Je+5HuaFhidajfX1WXDbmpGrNLGMkssdMmjT8rsqThOtcU25PiVTNOU9jJic47Ty3cepL33I9x5buPUl77ke5WE7VPBuU8Uny3cepL33I9x5bufUl77ke5WDap4GU8Uny3c+pL33I9x5buPUl77ke5WDap4GU8Uny3cepL33I9zhWxq4mo1JY4NeS6ZYw0xkjoh6P6lliueLVdibqIqpzsZTxQsIxStbYdSoyYXdVoS778eSSMZY/jRj6G55buPUl77ke5ky9qe3+v24qSq5p2p7GUxOUdqT5buPUl77ke48t3PqS99yPcrCdqng3KeKT5bufUl77ke48t3PqS99yPcrBtU8DKeKT5buPUl77ke48t3HqS99yPcrBtU8DKeLrU+J1o41Tuo4bcwmlobzgt7HfRhpj6dH5m/wCW7n1Je+5HuKvKaj0WPXMrKqmns7GRE9vak+W7n1Je+5HuPLdz6kvfcj3Kwnap4Nynik+W7n1Je+5HuPLdx6kvfcj3KwbVPAynik+W7j1Je+5HuPLdx6kvfcj3KwbVPAynik+W7j1Je+5HuaGGYnWoVryaXDbmrGrXmnjCSWMYyR0x9Ef3uypOCcZxLpU3XFUTTlPYyYnOO08t3PqS99yPceW7n1Je+5HuVhO1TwblPFJ8t3PqS99yPceW7n1Je+5HuVg2qeBlPFJ8t3PqS99yPceW7j1Je+5HuVg2qeBlPFJ8t3PqS99yPcw3mMV6tnXpzYRdyQnpzSxmmkjol0wj6Y+hca2JauuvoJ+zFtNVOcdhMTldJw3Fq9Cxo0pcJu6kJZdEJ5ZIxhH+r0Nny3c+pL33I9zZwXVVtsN0qmnOexkROV0ny3c+pL33I9x5bufUl77ke5WGbVPBuU8Uny3cepL33I9x5bufUl77ke5WDap4GU8Uny3c+pL33I9x5bufUl77ke5WDap4GU8XWsYxOtc0aMs+G3NGEteWeEZ5YwhGMIR9EP3t/wAt3PqS99yPcZj4tbdKk6oqypmnZjsZETnPak+W7n1Je+5HuPLdx6kvfcj3Kwnap4Nynik+W7n1Je+5HuPLdz6kvfcj3KwbVPAynik+W7n1Je+5HuPLdz6kvfcj3KwbVPAynik+W7n1Je+5HuaGD4nWtqNaWTDbmtCavNPGMksYwhGMIeiP73ZUnLnFrnpU/VBUTTsz2MmJzjtPLdx6kvfcj3Hlu59SXvuR7lYTtU8G5TxSfLdz6kvfcj3Hlu59SXvuR7lYNqngZTxSfLdz6kvfcj3Hlu59SXvuR7lYNqngZTxSfLdz6kvfcj3NbEsWr17GtSmwm7pwml0RnmkjCEP6/QvtLGtVXOw2mqnOOxkxOV2hZ4xXpWdCnLhF3PCSnLLCaWSOibRCHph6Gby3c+pL33I9zdw3V1r9BJ2YNkmqnOzYicrpPlu59SXvuR7jy3c+pL33I9ysM2qeBlPFJ8t3PqS99yPceW7n1Je+5HuVg2qeBlPFJ8t3PqS99yPceW7n1Je+5HuVg2qeBlPF1rE8TrV61nNNhtzSjSryzwhPLGEZ46YeiH72/wCW7n1Je+5HuMb4zhvSpeuCsqZp2Y7GRE5z2pPlu59SXvuR7jy3c+pL33I9ysJ2qeDcp4pPlu59SXvuR7jy3c+pL33I9ysG1TwMp4pPlu59SXvuR7jy3c+pL33I9ysG1TwMp4pPlu59SXvuR7mhguJ1rWxhSkw25rw30Y7+nLGMHZUnLOqpduZUTTsz2MmJzueW7n1Je+5HuPLdz6kvfcj3Kwnap4Nynik+W7n1Je+5HuPLdz6kvfcj3KwbVPAynik+W7n1Je+5HuPLdz6kvfcj3KwbVPAynik+W7n1Je+5HuaeL4rWucOq0Z8LuqMJt7+PPJGEsPxoRdiTcw6nuPqduCqJp2o7GVROU9rBRxq4loySwwa8mhCWENMJI6I+j+pz8t3PqS99yPco23FqWxL1Mqdqng3KeKT5bufUl77ke48t3PqS99yPcrBtU8DKeKT5bufUl77ke48t3PqS99yPcrBtU8DKeKT5bufUl77ke48t3PqS99yPcrBtU8DKeLrV/idatfWNWbDbmnGlNNGEk0sdM+nR8jf8t3PqS99yPcYtrXC9uf4VZVU05R2MiJzntSfLdz6kvfcj3Hlu59SXvuR7lYTtU8G5TxSfLdz6kvfcj3Hlu59SXvuR7lYNqngZTxSfLdz6kvfcj3Hlu59SXvuR7lYNqngZTxRq2NXE1GeWODXksIyxhpjJHRD0f1NbCMVrW2HUqMmF3VaEu+/HkkjGWP40YrtzxarsTdTSy9qe3+v24qzp2LMynO7H5bufUl77ke48t3PqS99yPcrCdqng3KeKT5bufUl77ke48t3PqS99yPcrBtU8DKeKT5bufUl77ke48t3PqS99yPcrBtU8DKeKT5bufUl77ke5oY1ida6sY0p8NuaEN9CO/qSxhB2VJzNqqbblVRNO1HYyqJyueW7n1Je+5HuPLdz6kvfcj3Kwnap4Nynik+W7n1Je+5HuPLdz6kvfcj3KwbVPAynik+W7n1Je+5HuPLdz6kvfcj3KwbVPAynik+W7n1Je+5HuPLdz6kvfcj3KwbVPAyni61cYnWnxa0uY4bcyzU5Z4QpxljvptMI/I3/Ldz6kvfcj3F5yhsNip2YqyqppyjsZET29qT5bufUl77ke48t3PqS99yPcrCdqng3KeKT5bufUl77ke48t3PqS99yPcrBtU8DKeKT5bufUl77ke48t3PqS99yPcrBtU8DKeKHeYxXq2denNhF3JCenNLGaaSOiXTCPpj6HDDcWr0LGjSlwm7qQll0QnlkjGEf6vQrYlq66+gn7MWPBdVW2wrOnZszKc7tby3c+pL33I9x5bufUl77ke5WE7VPBuU8Uny3c+pL33I9x5bufUl77ke5WDap4GU8Uny3c+pL33I9x5bufUl77ke5WDap4GU8Uny3c+pL33I9zQxjE61zRoyz4bc0YS15Z4RnljCEYwhH0Q/e7Kk5j4tbdKk6oqomnajsZVE5XPLdz6kvfcj3Hlu59SXvuR7lYTtU8G5TxSfLdz6kvfcj3Hlu59SXvuR7lYNqngZTxSfLdz6kvfcj3Hlu59SXvuR7lYNqngZTxSfLdz6kvfcj3Hlu59SXvuR7lYNqngZTxdaqYnWjjVO68m3MJpaG84Lex30YaY+nR+Zv+W7n1Je+5HuKvKaj0WPXMrKqmns7GRE9vak+W7n1Je+5HuPLdz6kvfcj3Kwnap4Nynik+W7n1Je+5HuPLdz6kvfcj3KwbVPAynik+W7n1Je+5HuPLdz6kvfcj3KwbVPAynik+W7n1Je+5HuaGGYnWoVryaXDbmrGrXmnjCSWMYyR0x9Ef3uypOCcZxLpU3XFUTTlPYyYnOO08t3PqS99yPceW7n1Je+5HuVhO1TwblPFJ8t3PqS99yPceW7n1Je+5HuVg2qeBlPFJ8t3PqS99yPceW7n1Je+5HuVg2qeBlPFJ8t3PqS99yPc0MTxOtXrWc02G3NKNKvLPCE8sYRnjph6IfvdlScb4zhvSpeuCqJp2rMqicrnlu59SXvuR7jy3c+pL33I9ysJ2qeDcp4pPlu59SXvuR7jy3c+pL33I9ysG1TwMp4pPlu59SXvuR7jy3c+pL33I9ysG1TwMp4pPlu59SXvuR7jy3c+pL33I9ysG1TwMp4utU8TrQxqpdeTbmM01DecFvY76ENMPTo/M3/Ldz6kvfcj3FLlNW6LDrlVlVTT2djIieKT5bufUl77ke48t3PqS99yPcrCdqng3KeKT5bufUl77ke48t3PqS99yPcrBtU8DKeKT5bufUl77ke48t3PqS99yPcrBtU8DKeKT5bufUl77ke5oYPida2o1pZMNua0Jq808YySxjCEYwh6I/vdlScucWuelT9UFRNOzPYyYnOO08t3PqS99yPceW7n1Je+5HuVhO1TwblPFJ8t3PqS99yPceW7n1Je+5HuVg2qeBlPFJ8t3PqS99yPceW7n1Je+5HuVg2qeBlPFJ8t3HqS99yPc0L/E61a+sas2G3NONKaaMJJpY6Z9Oj5HZUnFta4Xtz/Cqiac7Mqicrnlu59SXvuR7jy3c+pL33I9ysJ2qeDcp4pPlu59SXvuR7jy3c+pL33I9ysG1TwMp4pPlu59SXvuR7jy3c+pL33I9ysG1TwMp4pPlu49SXvuR7jy3c+pL33I9ysG1TwMp4utW+J1pMWu7mGG3M01SWSEacJY76XRCHyt/wAt3PqS99yPcWfKG/2KfZgrKrmnO3BlMTxSfLdz6kvfcj3Hlu59SXvuR7lYTtU8G5TxSfLdx6kvfcj3Hlu59SXvuR7lYNqngZTxSfLdz6kvfcj3Hlu59SXvuR7lYNqngZTxSfLdz6kvfcj3NDBcTrWtjClJhtzXhvox39OWMYOypOWdVS7cyomnZnsZMTnc8t3PqS99yPceW7n1Je+5HuVhO1TwblPFJ8t3HqS99yPceW7n1Je+5HuVg2qeBlPFJ8t3PqS99yPceW7n1Je+5HuVg2qeBlPFJ8t3PqS99yPc0LjE60+LWlzHDbmWanLPCFOMsd9NphH5HZUm85Q2GxU7MVUTTnZlUTxPLdz6kvfcj3Hlu49SXvuR7lYTtU8G5TxSfLdx6kvfcj3Hlu49SXvuR7lYNqngZTxSfLdx6kvfcj3Hlu59SXvuR7lYNqngZTxSfLdz6kvfcj3Hlu59SXvuR7lYNqngZTxdasMTrUb6+qy4bc1I1ZpYxklljpk0aflb/lu49SXvuR7jCda4ptyfErKrmnOzKYnK6T5buPUl77ke48t3HqS99yPcrCdqng3KeKT5bufUl77ke48t3PqS99yPcrBtU8DKeKT5bufUl77ke48t3HqS99yPcrBtU8DKeKNWxq4mo1JY4NeS6ZYw0xkjoh6P6mthGKVrbDqVGTC7qtCXfaJ5JIxlj+NGK7c8Wq7E3U0svant/r9uKs6dizMpzux+W7j1Je+5HuPLdx6kvfcj3Kwnap4Nynik+W7j1Je+5HuPLdz6kvfcj3KwbVPAynik+W7j1Je+5HuPLdx6kvfcj3KwbVPAynik+W7j1Je+5HuaGNYnWurGNKfDbmhDfQjv6ksYQdlSczaqm25VUTTtR2Mqicrnlu49SXvuR7jy3cepL33I9ysJ2qeDcp4pPlu59SXvuR7jy3cepL33I9ysG1TwMp4pPlu49SXvuR7jy3cepL33I9ysG1TwMp4uu3t/VvLuwlqWFe33tzJGEakuiEfTB2JJxvjOG9Kl64Kza8ppjIpvIA5qAAAAAAAAAAAAAAAAAAAAAAAAEnFta4Xtz/CrJOLa1wvbn+FeHq9fomqysAhQAAAAACTZ8ob/AG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AA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A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AA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8A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8A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AF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AArw9Xr9E1WVgEKAAAAAASbPlDf7FPswVkmz5Q3+xT7MFZdd/KE0gCFAAAACTlnVUu3MrJOWdVS7cy40T5Jm8KwCFAAAACTecobDYqdmKsk3nKGw2KnZiui88pTUrAIUAAAAAAk4TrXFNuT4lZJwnWuKbcnxKy67+n0TTYAQoAAABiueLVdibqaWXtT2/wBftxbtzxarsTdTSy9qe3+v24rjRPNPeUgEKAAAAEnM2qptuVWSczaqm25V4eqE1WlWAQoAAABJxvjOG9Kl64KyTjfGcN6VL1wVl1aYTF5AEKAAAAAAAAAAAAAAAAAAAAAAAAEnFta4Xtz/AAqyTi2tcL25/hXh6vX6JqsrAIUAAAAAAk2fKG/2KfZgrJNnyhv9in2YKy67+UJpAEKAAAAEnLOqpduZWScs6ql25lxonyTN4VgEKAAAAEm85Q2GxU7MVZJvOUNhsVOzFdF55SmpWAQoAAAAABJwnWuKbcnxKyThOtcU25PiVl139PommwAhQAAADFc8Wq7E3U0svant/r9uLdueLVdibqaWXtT2/wB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AF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8A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wB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A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A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A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AG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AI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X7cVJteqWU2gAS0AAABJq8pqPRY9cysk1eU1HoseuZWXXu5Jp3gCFAAAACTgnGcS6VN1xVknBOM4l0qbriunTKZvCsAhQAAAA1sS1ddfQT9mLZa2JauuvoJ+zFtN4ZNmPBdVW2w3WlguqrbYbratUkWAEtAAAAScx8WtulSdUVZJzHxa26VJ1RVlzphMXkAQoAAAAScucWuelT9UFZJy5xa56VP1QXTplM3hWAQoAAAAaWNaqudhutLGtVXOwqnVDJsyYbq61+gk7MGy1sN1da/QSdmDZZNyLADGgAAAJON8Zw3pUvXBWScb4zhvSpeuCsurTCYvIAhQAAAAk5Z1VLtzKyTlnVUu3MuNE+SZvCsAhQAAAAm5h1PcfU7cFJNzDqe4+p24Ko1Qyq0t224tS2JeplYrbi1LYl6mVMtgAAAAABJxbWuF7c/wqyTi2tcL25/hVl1aY/N6YvIAhQAAADFc8Wq7E3U0svant/r9uLdueLVdibqaWXtT2/wB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AK8PV6/RNVlYBCgAAAAAEmz5Q3+xT7MFZJs+UN/sU+zBWXXfyhNIAhQAAAAk5Z1VLtzKyTlnVUu3MuNE+SZvCsAhQAAAAk3nKGw2KnZirJN5yhsNip2YrovPKU1KwCFAAAAAAJOE61xTbk+JWScJ1rim3J8Ssuu/p9E02AEKAAAAYrni1XYm6mll7U9v8AX7cW7c8Wq7E3U0svant/r9uK40TzT3lIBCgAAABJzNqqbblVknM2qptuVeHqhNVpVgEKAAAAScb4zhvSpeuCsk43xnDelS9cFZdWmExeQBCgAAAAAAAAAAAAAAAAAAAAAAABJxbWuF7c/wAKsk4trXC9uf4V4er1+iarKwCFAAAAAAJNnyhv9in2YKyTZ8ob/Yp9mCsuu/lCaQBCgAAABJyzqqXbmVknLOqpduZcaJ8kzeFYBCgAAABJvOUNhsVOzFWSbzlDYbFTsxXReeUpqVgEKAAAAAAScJ1rim3J8Ssk4TrXFNuT4lZdd/T6JpsAIUAAAAxXPFquxN1NLL2p7f6/bi3bni1XYm6mll7U9v8A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wB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CrLq0x+b0xeQBCgAAABJs+UN/sU+zBWSbPlDf7FPswXTaeSZ3KwCFAAAAAAJOWdVS7cysk5Z1VLtzKy8TXKabQAIUAAAAk3nKGw2KnZirJN5yhsNip2Yqy67RyTG8AQoAAAAScJ1rim3J8Ssk4TrXFNuT4l02n83pm8KwCFAAAADFc8Wq7E3UysVzxarsTdTYuS0svant/r9uKkm5e1Pb/AF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9in2YKyTZ8ob/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9ftxXGieae8pAIUAAAAJOZtVTbcqsk5m1VNtyrw9UJqtKsAhQAAAAACTecobDYqdmKsk3nKGw2KnZirLrtHJMbwBCgAAAGtiWrrr6CfsxY8F1VbbDJiWrrr6CfsxY8F1VbbC+55p7zdAQoAAAAScx8WtulSdUVZJzHxa26VJ1RXh6oTVZWAQoAAAAABJq8pqPRY9cysk1eU1HoseuZWXXu5Jp3gCFAAAACTgnGcS6VN1xVknBOM4l0qbriunTKZvCsAhQAAAAk43xnDelS9cFZJxvjOG9Kl64Lw9SarKwCFAAAAAAJNLlNW6LDrlVkmlymrdFh1yqy693JNIAhQAAAAk5c4tc9Kn6oKyTlzi1z0qfqgunTKZvCsAhQAAAAk4trXC9uf4VZJxbWuF7c/wrw9Xr9E1WVgEKAAAAAASbPlDf7FPswVkmz5Q3+xT7MFZdd/KE0gCFAAAACTlnVUu3MrJOWdVS7cy40T5Jm8KwCFAAAACTecobDYqdmKsk3nKGw2KnZiui88pTUrAIUAAAAAAk4TrXFNuT4lZJwnWuKbcnxKy67+n0TTYAQoAAABiueLVdibqaWXtT2/1+3Fu3PFquxN1NLL2p7f6/biuNE8095SAQoAAAASczaqm25VZJzNqqbblXh6oTVaVYBCgAAAEnG+M4b0qXrgrJON8Zw3pUvXBWXVphMXkAQoAAAAAAAAAAAAAAAAAAAAAAAAScW1rhe3P8Ksk4trXC9uf4V4er1+iarKwCFAAAAAAJNnyhv8A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ACvD1ev0TVZWAQoAAAAYrni1XYm6mViueLVdibqbFyWll7U9v9ftxUk3L2p7f6/bipNr1Sym0ACWgAAAJOZtVTbcqsk5m1VNtyqy50x5/4TF5AEKAAAAEm85Q2GxU7MVZJvOUNhsVOzFdF55SmpWAQoAAAAa2JauuvoJ+zFstbEtXXX0E/Zi2m8MmzHguqrbYbrSwXVVtsN1tWqSLACWgAAAJOY+LW3SpOqKsk5j4tbdKk6oqy50wmLyAIUAAAAJNXlNR6LHrmVkmrymo9Fj1zLo38k1KwCFAAAADSxrVVzsN1pY1qq52FU6oZNmTDdXWv0EnZg2WthurrX6CTswbLJuRYAY0AAABJxvjOG9Kl64KyTjfGcN6VL1wVl1aYTF5AEKAAAAEmlymrdFh1yqyTS5TVuiw65V0b+SatysAhQAAAAACTlzi1z0qfqgrJOXOLXPSp+qCsvE1SmmwAhQAAACTi2tcL25/hVknFta4Xtz/AA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A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wB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9ftxUk3L2p7f6/bipNr1Sym0ACWgAAAJOZtVTbcqsk5m1VNtyqy50x5/wC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1+3FSbXqllNoAEtAAAASavKaj0WPXMrJNXlNR6LHrmVl17uSad4AhQAAAAk4JxnEulTdcVZJwTjOJdKm64rp0ymbwrAIUAAAANbEtXXX0E/Zi2WtiWrrr6CfsxbTeGTZjwXVVtsN1pYLqq22G62rVJFgBLQAAAEnMfFrbpUnVFWScx8WtulSdUVZc6YTF5AEKAAAAEnLnFrnpU/VBWScucWuelT9UF06ZTN4VgEKAAAAGljWqrnYbrSxrVVzsKp1QybMmG6utfoJOzBstbDdXWv0EnZg2WTciwAxoAAACTjfGcN6VL1wVknG+M4b0qXrgrLq0wmLyAIUAAAAJOWdVS7cysk5Z1VLtzLjRPkmbwrAIUAAAAJuYdT3H1O3BSTcw6nuPqduCqNUMqtLdtuLUtiXqZWK24tS2JeplTLYAAAAAAScW1rhe3P8Ksk4trXC9uf4VZdWmPzemLyAIUAAAAxXPFquxN1NLL2p7f6/bi3bni1XYm6mll7U9v8A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ACvD1ev0TVZWAQoAAAAABJs+UN/sU+zBWSbPlDf7FPswVl138oTSAIUAAAAJOWdVS7cysk5Z1VLtzLjRPkmbwrAIUAAAAJN5yhsNip2YqyTecobDYqdmK6LzylNSsAhQAAAAACThOtcU25PiVknCda4ptyfErLrv6fRNNgBCgAAAGK54tV2JuppZe1Pb/AF+3Fu3PFquxN1NLL2p7f6/biuNE8095SAQoAAAASczaqm25VZJzNqqbblXh6oTVaVYBCgAAAEnG+M4b0qXrgrJON8Zw3pUvXBWXVphMXkAQoAAAAAAAAAAAAAAAAAAAAAAAAScW1rhe3P8ACrJOLa1wvbn+FeHq9fomqysAhQAAAAACTZ8ob/Yp9mCsk2fKG/2KfZgrLrv5QmkAQoAAAAScs6ql25lZJyzqqXbmXGifJM3hWAQoAAAASbzlDYbFTsxVkm85Q2GxU7MV0XnlKalYBCgAAAAAEnCda4ptyfErJOE61xTbk+JWXXf0+iabACFAAAAMVzxarsTdTSy9qe3+v24t254tV2JuppZe1Pb/AF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CvD1ev0TVZWAQoAAAAYrni1XYm6mViueLVdibqbFyWll7U9v8A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qy6tMfm9MXkAQoAAAASbPlDf7FPswVkmz5Q3+xT7MF02nkmdysAhQAAAAACTlnVUu3MrJOWdVS7cysvE1ymm0ACFAAAAJN5yhsNip2YqyTecobDYqdmKsuu0ckxvAEKAAAAEnCda4ptyfErJOE61xTbk+JdNp/N6ZvCsAhQAAAAxXPFquxN1MrFc8Wq7E3U2LktLL2p7f6/bipJuXtT2/wB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Yp9mCsk2fKG/2KfZgrLrv5QmkAQoAAAAScs6ql25lZJyzqqXbmXGifJM3hWAQoAAAASbzlDYbFTsxVkm85Q2GxU7MV0XnlKalYBCgAAAAAEnCda4ptyfErJOE61xTbk+JWXXf0+iabACFAAAAMVzxarsTdTSy9qe3+v24t254tV2JuppZe1Pb/X7cVxonmnvKQCFAAAACTV5TUeix65lZJq8pqPRY9cy6N/JNSsAhQAAAAACTgnGcS6VN1xVknBOM4l0qbrirLr1JpsAIUAAAA1sS1ddfQT9mLHguqrbYZMS1ddfQT9mLHguqrbYX3PNPeboCFAAAACTS5TVuiw65VZJpcpq3RYdcq6N/JNW5WAQoAAAAABJy5xa56VP1QVknLnFrnpU/VBWXiapTTYAQoAAABpY1qq52GTDdXWv0EnZgx41qq52GTDdXWv0EnZgvueae82QEKAAAAEnG+M4b0qXrgrJON8Zw3pUvXBeHqTVZWAQoAAAAABJyzqqXbmVknLOqpduZWXia5TTaABCgAAAE3MOp7j6nbg3bbi1LYl6mlmHU9x9TtwbttxalsS9S50Rz+ye8ygIUAAAAJOLa1wvbn+FWScW1rhe3P8K8PV6/RNVlYBCgAAABiueLVdibqZWK54tV2JupsXJaWXtT2/1+3FSTcvant/r9uKk2vVLKbQAJaAAAAk5m1VNtyqyTmbVU23KrLnTHn/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X7cVxonmnvKQCFAAAACTmbVU23KrJOZtVTbcq8PVCarSrAIUAAAAAAk3nKGw2KnZirJN5yhsNip2Yqy67RyTG8AQoAAABrYlq66+gn7MWPBdVW2wyYlq66+gn7MWPBdVW2wvueae83QEKAAAAEnMfFrbpUnVFWScx8WtulSdUV4eqE1WVgEKAAAAAASavKaj0WPXMrJNXlNR6LHrmVl17uSad4AhQAAAAk4JxnEulTdcVZJwTjOJdKm64rp0ymbwrAIUAAAAJON8Zw3pUvXBWScb4zhvSpeuC8PUmqysAhQAAAAACTS5TVuiw65VZJpcpq3RYdcqsuvdyTSAIUAAAAJOXOLXPSp+qCsk5c4tc9Kn6oLp0ymbwrAIUAAAAJOLa1wvbn+FWScW1rhe3P8K8PV6/RNVlYBCgAAAAAEmz5Q3+xT7MFZJs+UN/sU+zBWXXfyhNIAhQAAAAk5Z1VLtzKyTlnVUu3MuNE+SZvCsAhQAAAAk3nKGw2KnZirJN5yhsNip2YrovPKU1KwCFAAAAAAJOE61xTbk+JWScJ1rim3J8Ssuu/p9E02AEKAAAAYrni1XYm6mll7U9v9ftxbtzxarsTdTSy9qe3+v24rjRPNPeUgEKAAAAEnM2qptuVWSczaqm25V4eqE1WlWAQoAAABJxvjOG9Kl64KyTjfGcN6VL1wVl1aYTF5AEKAAAAAAAAAAAAAAAAAAAAAAAAEnFta4Xtz/CrJOLa1wvbn+FeHq9fomqysAhQAAAAACTZ8ob/AGKfZgrJNnyhv9in2YKy67+UJpAEKAAAAEnLOqpduZWScs6ql25lxonyTN4VgEKAAAAEm85Q2GxU7MVZJvOUNhsVOzFdF55SmpWAQoAAAAABJwnWuKbcnxKyThOtcU25PiVl139PommwAhQAAADFc8Wq7E3U0svant/r9uLdueLVdibqaWXtT2/1+3FcaJ5p7ykAhQAAAAk1eU1HoseuZWSavKaj0WPXMujfyTUrAIUAAAAAAk4JxnEulTdcVZJwTjOJdKm64qy69SabACFAAAANbEtXXX0E/Zix4Lqq22GTEtXXX0E/Zix4Lqq22F9zzT3m6AhQAAAAk0uU1bosOuVWSaXKat0WHXKujfyTVuVgEKAAAAAAScucWuelT9UFZJy5xa56VP1QVl4mqU02AEKAAAAaWNaqudhkw3V1r9BJ2YMeNaqudhkw3V1r9BJ2YL7nmnvNkBCgAAABJxvjOG9Kl64KyTjfGcN6VL1wXh6k1WVgEKAAAAAAScs6ql25lZJyzqqXbmVl4muU02gAQoAAABNzDqe4+p24N224tS2JeppZh1PcfU7cG7bcWpbEvUudEc/snvMoCFAAAACTi2tcL25/hVknFta4Xtz/AArw9Xr9E1WVgEKAAAAGK54tV2JuplYrni1XYm6mxclpZe1Pb/X7cVJNy9qe3+v24qTa9UsptAAloAAACTmbVU23KrJOZtVTbcqsudMef+ExeQBCgAAABJvOUNhsVOzFWSbzlDYbFTsxXReeUpqVgEKAAAAGtiWrrr6CfsxbLWxLV119BP2YtpvDJsx4Lqq22G60sF1VbbDdbVqkiwAloAAACTmPi1t0qTqirJOY+LW3SpOqKsudMJi8gCFAAAACTV5TUeix65lZJq8pqPRY9cy6N/JNSsAhQAAAA0sa1Vc7DdaWNaqudhVOqGTZkw3V1r9BJ2YNlrYbq61+gk7MGyybkWAGNAAAAScb4zhvSpeuCsk43xnDelS9cFZdWmExeQBCgAAABJpcpq3RYdcqsk0uU1bosOuVdG/kmrcrAIUAAAAAAk5c4tc9Kn6oKyTlzi1z0qfqgrLxNUppsAIUAAAAk4trXC9uf4VZJxbWuF7c/wA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AAqyTi2tcL25/hVl1aY/N6YvIAhQAAADFc8Wq7E3U0svant/r9uLdueLVdibqaWXtT2/1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CvD1ev0TVZWAQoAAAAABJs+UN/sU+zBWSbPlDf7FPswVl138oTSAIUAAAAJOWdVS7cysk5Z1VLtzLjRPkmbwrAIUAAAAJN5yhsNip2YqyTecobDYqdmK6LzylNSsAhQAAAAACThOtcU25PiVknCda4ptyfErLrv6fRNNgBCgAAAGK54tV2JuppZe1Pb/X7cW7c8Wq7E3U0svant/r9uK40TzT3lIBCgAAABJzNqqbblVknM2qptuVeHqhNVpVgEKAAAAScb4zhvSpeuCsk43xnDelS9cFZdWmExeQBCgAAAAAAAAAAAAAAAAAAAAAAABJxbWuF7c/wqyTi2tcL25/hXh6vX6JqsrAIUAAAAAAk2fKG/2KfZgrJNnyhv8AYp9mCsuu/lCaQBCgAAABJyzqqXbmVknLOqpduZcaJ8kzeFYBCgAAABJvOUNhsVOzFWSbzlDYbFTsxXReeUpqVgEKAAAAAAScJ1rim3J8Ssk4TrXFNuT4lZdd/T6JpsAIUAAAAxXPFquxN1NLL2p7f6/bi3bni1XYm6mll7U9v9ftxXGieae8pAIUAAAAJNXlNR6LHrmVkmrymo9Fj1zLo38k1KwCFAAAAAAJOCcZxLpU3XFWScE4ziXSpuuKsuvUmmwAhQAAADWxLV119BP2YseC6qtthkxLV119BP2YseC6qtthfc8095ugIUAAAAJNLlNW6LDrlVkmlymrdFh1yro38k1blYBCgAAAAAEnLnFrnpU/VBWScucWuelT9UFZeJqlNNgBCgAAAGljWqrnYZMN1da/QSdmDHjWqrnYZMN1da/QSdmC+55p7zZAQoAAAAScb4zhvSpeuCsk43xnDelS9cF4epNVlYBCgAAAAAEnLOqpduZWScs6ql25lZeJrlNNoAEKAAAATcw6nuPqduDdtuLUtiXqaWYdT3H1O3Bu23FqWxL1LnRHP7J7zKAhQAAAAk4trXC9uf4VZJxbWuF7c/wrw9Xr9E1WVgEKAAAAGK54tV2JuplYrni1XYm6mxclpZe1Pb/X7cVJNy9qe3+v24qTa9UsptAAloAAACTmbVU23KrJOZtVTbcqsudMef8AhMXkAQoAAAASbzlDYbFTsxVkm85Q2GxU7MV0XnlKalYBCgAAABrYlq66+gn7MWy1sS1ddfQT9mLabwybMeC6qtthutLBdVW2w3W1apIsAJaAAAAk5j4tbdKk6oqyTmPi1t0qTqirLnTCYvIAhQAAAAk1eU1HoseuZWSavKaj0WPXMujfyTUrAIUAAAANLGtVXOw3WljWqrnYVTqhk2ZMN1da/QSdmDZa2G6utfoJOzBssm5FgBjQAAAEnG+M4b0qXrgrJON8Zw3pUvXBWXVphMXkAQoAAAASaXKat0WHXKrJNLlNW6LDrlXRv5Jq3KwCFAAAAAAJOXOLXPSp+qCsk5c4tc9Kn6oKy8TVKabACFAAAAJOLa1wvbn+FWScW1rhe3P8KsurTH5vTF5AEKAAAAEmz5Q3+xT7MFZJs+UN/sU+zBdNp5JncrAIUAAAAAAk5Z1VLtzKyTlnVUu3MrLxNcpptAAhQAAACTecobDYqdmKsk3nKGw2KnZirLrtHJMbwBCgAAABJwnWuKbcnxKyThOtcU25PiXTafzembwrAIUAAAAMVzxarsTdTKxXPFquxN1Ni5LSy9qe3+v24qSbl7U9v9ftxUm16pZTaABLQAAAEmrymo9Fj1zKyTV5TUeix65lZde7kmneAIUAAAAJOCcZxLpU3XFWScE4ziXSpuuK6dMpm8KwCFAAAADWxLV119BP2YtlrYlq66+gn7MW03hk2Y8F1VbbDdaWC6qtthutq1SRYAS0AAABJzHxa26VJ1RVknMfFrbpUnVFWXOmExeQBCgAAABJy5xa56VP1QVknLnFrnpU/VBdOmUzeFYBCgAAABpY1qq52G60sa1Vc7CqdUMmzJhurrX6CTswbLWw3V1r9BJ2YNlk3IsAMaAAAAk43xnDelS9cFZJxvjOG9Kl64Ky6tMJi8gCFAAAACTlnVUu3MrJOWdVS7cy40T5Jm8KwCFAAAACbmHU9x9TtwUk3MOp7j6nbgqjVDKrS3bbi1LYl6mVituLUtiXqZUy2AAAAAAEnFta4Xtz/CrJOLa1wvbn+FWXVpj83pi8gCFAAAAMVzxarsTdTSy9qe3+v24t254tV2JuppZe1Pb/AF+3FcaJ5p7ykAhQAAAAk5m1VNtyqyTmbVU23KvD1Qmq0qwCFAAAAAAJN5yhsNip2YqyTecobDYqdmKsuu0ckxvAEKAAAAa2JauuvoJ+zFjwXVVtsMmJauuvoJ+zFjwXVVtsL7nmnvN0BCgAAABJzHxa26VJ1RVknMfFrbpUnVFeHqhNVlYBCgAAAAAEmrymo9Fj1zKyTV5TUeix65lZde7kmneAIUAAAAJOCcZxLpU3XFWScE4ziXSpuuK6dMpm8KwCFAAAACTjfGcN6VL1wVknG+M4b0qXrgvD1JqsrAIUAAAAAAk0uU1bosOuVWSaXKat0WHXKrLr3ck0gCFAAAACTlzi1z0qfqgrJOXOLXPSp+qC6dMpm8KwCFAAAACTi2tcL25/hVknFta4Xtz/AArw9Xr9E1WVgEKAAAAAASbPlDf7FPswVkmz5Q3+xT7MFZdd/KE0gCFAAAACTlnVUu3MrJOWdVS7cy40T5Jm8KwCFAAAACTecobDYqdmKsk3nKGw2KnZiui88pTUrAIUAAAAAAk4TrXFNuT4lZJwnWuKbcnxKy67+n0TTYAQoAAABiueLVdibqaWXtT2/wBftxbtzxarsTdTSy9qe3+v24rjRPNPeUgEKAAAAEnM2qptuVWSczaqm25V4eqE1WlWAQoAAABJxvjOG9Kl64KyTjfGcN6VL1wVl1aYTF5AEKAAAAAAAAAAAAAAAAAAAAHT90ndTyvuXYdZ3ePQvLu8xO5ktMNwvD6MK17fVpppYb2jS0w32jfQ0xjGEPTLDTvppZZu4PnDch/++H4T+6XnzEv/AAjvcv4faV/8PwH489KNajPNo4HT4tWjGWWX/wDeqkNPyxmqmM+2WS73lnwjcj45mi3yXjmE5kyfjV9wfiFpmTDY2c15v4zwhwcYTTQh+NJGWG+jLvpowll30dMIeqPDfDCwGzutyGtnGnUrWuM5TvbS/wALvbeMJK1GpPXp0poQqaN/LL+PCf8AFjLHf0qcdP4uh6pkHHrzNWRcuZnxCnRp3WL4TZ39eSjCMKctSrRlnmhLCMYxhLpmjo0xjHR+WJMRlnB4LyTi2tcL25/hVknFta4Xtz/C3D1ev0ZVZWAQoAAAAABJs+UN/sU+zBWSbPlDf7FPswVl138oTSAIUAAAAJOWdVS7cysk5Z1VLtzLjRPkmbwrAIUAAAAJN5yhsNip2YqyTecobDYqdmK6LzylNSsAhQAAAAACThOtcU25PiVknCda4ptyfErLrv6fRNNgBCgAAAGK54tV2JuppZe1Pb/X7cW7c8Wq7E3U0svant/r9uK40TzT3lIBCgAAABJq8pqPRY9cysk1eU1HoseuZdG/kmpWAQoAAAAABJwTjOJdKm64qyTgnGcS6VN1xVl16k02AEKAAAAa2JauuvoJ+zFjwXVVtsMmJauuvoJ+zFjwXVVtsL7nmnvN0BCgAAABJpcpq3RYdcqsk0uU1bosOuVdG/kmrcrAIUAAAAAAk5c4tc9Kn6oKyTlzi1z0qfqgrLxNUppsAIUAAAA0sa1Vc7DJhurrX6CTswY8a1Vc7DJhurrX6CTswX3PNPebICFAAAACTjfGcN6VL1wVknG+M4b0qXrgvD1JqsrAIUAAAAAAk5Z1VLtzKyTlnVUu3MrLxNcpptAAhQAAACbmHU9x9TtwbttxalsS9TSzDqe4+p24N224tS2Jepc6I5/ZPeZQEKAAAAEnFta4Xtz/AAqyTi2tcL25/hXh6vX6JqsrAIUAAAAMVzxarsTdTKxXPFquxN1Ni5LSy9qe3+v24qSbl7U9v9ftxUm16pZTaABLQAAAEnM2qptuVWSczaqm25VZc6Y8/wDCYvIAhQAAAAk3nKGw2KnZirJN5yhsNip2YrovPKU1KwCFAAAADWxLV119BP2YtlrYlq66+gn7MW03hk2Y8F1VbbDdaWC6qtthutq1SRYAS0AAABJzHxa26VJ1RVknMfFrbpUnVFWXOmExeQBCgAAABJq8pqPRY9cysk1eU1HoseuZdG/kmpWAQoAAAAaWNaqudhutLGtVXOwqnVDJsyYbq61+gk7MGy1sN1da/QSdmDZZNyLADGgAAAJON8Zw3pUvXBWScb4zhvSpeuCsurTCYvIAhQAAAAk0uU1bosOuVWSaXKat0WHXKujfyTVuVgEKAAAAAAScucWuelT9UFZJy5xa56VP1QVl4mqU02AEKAAAAScW1rhe3P8ACrJOLa1wvbn+FWXVpj83pi8gCFAAAACTZ8ob/Yp9mCsk2fKG/wBin2YLptPJM7lYBCgAAAAAEnLOqpduZWScs6ql25lZeJrlNNoAEKAAAASbzlDYbFTsxVkm85Q2GxU7MVZddo5JjeAIUAAAAJOE61xTbk+JWScJ1rim3J8S6bT+b0zeFYBCgAAABiueLVdibqZWK54tV2JupsXJaWXtT2/1+3FSTcvant/r9uKk2vVLKbQAJaAAAAk1eU1HoseuZWSavKaj0WPXMrLr3ck07wBCgAAABJwTjOJdKm64qyTgnGcS6VN1xXTplM3hWAQoAAAAa2JauuvoJ+zFstbEtXXX0E/Zi2m8MmzHguqrbYbrSwXVVtsN1tWqSLACWgAAAJOY+LW3SpOqKsk5j4tbdKk6oqy50wmLyAIUAAAAJOXOLXPSp+qCsk5c4tc9Kn6oLp0ymbwrAIUAAAANLGtVXOw3WljWqrnYVTqhk2ZMN1da/QSdmDZa2G6utfoJOzBssm5FgBjQAAAEnG+M4b0qXrgrJON8Zw3pUvXBWXVphMXkAQoAAAAScs6ql25lZJyzqqXbmXGifJM3hWAQoAAAATcw6nuPqduCkm5h1PcfU7cFUaoZVaW7bcWpbEvUysVtxalsS9TKmWwAAAAAAk4trXC9uf4VZJxbWuF7c/wqy6tMfm9MXkAQoAAABiueLVdibqaWXtT2/wBftxbtzxarsTdTSy9qe3+v24rjRPNPeUgEKAAAAEnM2qptuVWSczaqm25V4eqE1WlWAQoAAAAABJvOUNhsVOzFWSbzlDYbFTsxVl12jkmN4AhQAAADWxLV119BP2YseC6qtthkxLV119BP2YseC6qtthfc8095ugIUAAAAJOY+LW3SpOqKsk5j4tbdKk6orw9UJqsrAIUAAAAAAk1eU1HoseuZWSavKaj0WPXMrLr3ck07wBCgAAABJwTjOJdKm64qyTgnGcS6VN1xXTplM3hWAQoAAAAScb4zhvSpeuCsk43xnDelS9cF4epNVlYBCgAAAAAEmlymrdFh1yqyTS5TVuiw65VZde7kmkAQoAAAAScucWuelT9UFZJy5xa56VP1QXTplM3hWAQoAAAAScW1rhe3P8Ksk4trXC9uf4V4er1+iarKwCFAAAAAAJNnyhv9in2YKyTZ8ob/AGKfZgrLrv5QmkAQoAAAAScs6ql25lZJyzqqXbmXGifJM3hWAQoAAAASbzlDYbFTsxVkm85Q2GxU7MV0XnlKalYBCgAAAAAEnCda4ptyfErJOE61xTbk+JWXXf0+iabACFAAAAMVzxarsTdTSy9qe3+v24t254tV2JuppZe1Pb/X7cVxonmnvKQCFAAAACTmbVU23KrJOZtVTbcq8PVCarSrAIUAAAAk43xnDelS9cFZJxvjOG9Kl64Ky6tMJi8gCFAAAAAAAAAAAAAAAAAAAAD5w8Hn/wCV7d+3aMq4x/1fFMQxKTF7ah/T39pGtWqQqb6XTLD8W7t472MYTf4T5NMs2j6PeY7qG4fZ5+zHhefsCzViWV834HTlo2OKWsIVqfBwqRm3lWhNGEJ5dE9aXRCaWEYVYwn38uiVVMx2xLJQfDFxfDsN3Bcas7244OtitzZWlpLvJo8JWhcSVoy6YQ0Q/wAHRqTaY6Ifi6NOmMIR9OyDgN5lXIuXMsYhUo1LrCMJs7CvPRjGNOapSoyyTRljGEIxl0yx0aYQjo/JB0PLm4bitTOlnnvdY3Qq2e8QwWnCTBaVXDKVlbWFSM2+mrQo05oyT1fRLonjCEYb2EY76MtOMnrRM9mUHiPGt3jdNzhkXM+SsCyXlS0xvEcw1bunb0ri64HTUp8F+LpjGEsNMJ/ljND5Hsrwfd2/x47iP/mWJdm2bRqJ7Ycfwg+Fv+wLBf47b/fn4QfC3/YFgv8AHbf7970M2vAyeC/hB8Lf9gWC/wAdt/vz8IPhb/sCwX+O2/373oNrwMngv4QfC3/YFgv8dt/vz8IPhb/sCwX+O2/373oNrwMngv4QfC3/AGBYL/Hbf78/CD4W/wCwLBf47b/fveg2vAyfL+FbtvhFYhnrG8p4duM4PWx7CqNCpiFpHFqUsKEk8ks0kd/GpCSbTLNLH8WaOjT6dDs34QfC3/YFgv8AHbf79y3Pf8rPdV/8twr/AHag94VVV22ZEPBfwg+Fv+wLBf47b/fn4QfC3/YFgv8AHbf7970J2vBuTwX8IPhb/sCwX+O2/wB+fhB8Lf8AYFgv8dt/v3vQbXgZPBfwg+Fv+wLBf47b/fn4QfC3/YFgv8dt/v3vQbXgZPBfwg+Fv+wLBf47b/fus7ne7b4RWc8tyY3kncZwfEsMmrVKctebFqVKMZ5Y/jQ3tSpLN6P6n1A8H8Cv/Eda/wDmV32oKir4Z7GZdrj+EHwt/wBgWC/x23+/Pwg+Fv8AsCwX+O2/373oTteDcngv4QfC3/YFgv8AHbf78/CD4W/7AsF/jtv9+96Da8DJ4L+EHwt/2BYL/Hbf78/CD4W/7AsF/jtv9+96Da8DJ4L+EHwt/wBgWC/x23+/dZxXdt8IrD89YJlPEdxnB6OPYrRr1MPtIYtSmhXkkkmmnjGeFSMkuiWWaP400NOj0aX1A8H3Qv8AKz3Kv/LcV/3auqmrwZMOP4QfC3/YFgv8dt/vz8IPhb/sCwX+O2/373oTteDcngv4QfC3/YFgv8dt/vz8IPhb/sCwX+O2/wB+96Da8DJ4L+EHwt/2BYL/AB23+/Pwg+Fv+wLBf47b/fveg2vAyeC/hB8Lf9gWC/x23+/Pwg+Fv+wLBf47b/fveg2vAyfL+Wd23wisdzJmTBMB3GcHusTwStRp4rQji1KSFvPPCfeQhNNUhLNp3s39GMfkdm/CD4W/7AsF/jtv9+5bhP8Ajx3bv/MsN7Ny94VVV22ZEdjwX8IPhb/sCwX+O2/35+EHwt/2BYL/AB23+/e9Cdrwbk8F/CD4W/7AsF/jtv8Afn4QfC3/AGBYL/Hbf7970G14GTwX8IPhb/sCwX+O2/35+EHwt/2BYL/Hbf7970G14GT5+xDdK8K6zsLm7vdwfBadvQoz1Ks/ly3jvZJZYxmjohW0x0QhH5EjIm7J4SebcqWOYMobiuD4hhN1wvi9xNjFKlGfe1JpJvxZ6ss0NE8s0PTCHyPoDOXJDHP/AC25/wDameb+CR/k95U/9d/v1dW18NmZdqL+EHwt/wBgWC/x23+/Pwg+Fv8AsCwX+O2/373oTteDcngv4QfC3/YFgv8AHbf78/CD4W/7AsF/jtv9+96Da8DJ4L+EHwt/2BYL/Hbf78/CD4W/7AsF/jtv9+96Da8DJ4L+EHwt/wBgWC/x23+/dZud23wiqG6HaZNr7jODy5juMOje0bLytSjCe2hNPCM+/wCE3kPTLNDRGbT6PkfUDwfHP8s7L3+ZM/8AvFwqmq/YyYcfwg+Fv+wLBf47b/fn4QfC3/YFgv8AHbf7970J2vBuTwX8IPhb/sCwX+O2/wB+fhB8Lf8AYFgv8dt/v3vQbXgZPBfwg+Fv+wLBf47b/fn4QfC3/YFgv8dt/v3vQbXgZPBfwg+Fv+wLBf47b/fn4QfC3/YFgv8AHbf7970G14GT5fydu2+EVmW/zBaZZ3GcHvbjB8RqWWJyRxalT8XuZZowmkhGepCE2iMI+mXTD0fK7N+EHwt/2BYL/Hbf79y8Gnlfuxf57Xn/ALtR7wqqrtsyIeC/hB8Lf9gWC/x23+/Pwg+Fv+wLBf47b/fvehO14NyeC/hB8Lf9gWC/x23+/Pwg+Fv+wLBf47b/AH73oNrwMngv4QfC3/YFgv8AHbf78/CD4W/7AsF/jtv9+96Da8DJ87Zg3U/ClwfAcSxfGdwvBrfD7GzrXN3WhjVCaNOjJJGaebey1oxjolhGOiEIx9HohFr5R3W/CczFlrD8by3uIYNeYZeUYVLavHGaMkakmmPp3s1WE0P7YQew7sf+KLPH+beJ/wC61Efwcf8AEdk7/wAtl7Uytr4bMy7XTfwg+Fv+wLBf47b/AH5+EHwt/wBgWC/x23+/e9Cdrwbk8F/CD4W/7AsF/jtv9+fhB8Lf9gWC/wAdt/v3vQbXgZPBfwg+Fv8AsCwX+O2/35+EHwt/2BYL/Hbf7970G14GTwX8IPhb/sCwX+O2/wB+6zbbtvhFV90O7ybQ3GcHmzHb4dC9rWXlalCEltGaSEJ9/wAJvI+maWGiE2n0/I+oHg+B/wCWdmH/ADJk/wB4t1U1X7GTDj+EHwt/2BYL/Hbf78/CD4W/7AsF/jtv9+96E7Xg3J4L+EHwt/2BYL/Hbf78/CD4W/7AsF/jtv8Afveg2vAyeC/hB8Lf9gWC/wAdt/vz8IPhb/sCwX+O2/373oNrwMngv4QfC3/YFgv8dt/vz8IPhb/sCwX+O2/373oNrwMny/kHdt8IrN1hiN3k/cZwfELezxGtZXU82LUqXB3MkssZ5NE9SWMdEJpfTDTD0/K7N+EHwt/2BYL/AB23+/cvBB5IZz/z2xH/ANq3e8Krq+KzIjseC/hB8Lf9gWC/x23+/Pwg+Fv+wLBf47b/AH73oTteDcngv4QfC3/YFgv8dt/vz8IPhb/sCwX+O2/373oNrwMngv4QfC3/AGBYL/Hbf78/CD4W/wCwLBf47b/fveg2vAyfN2bt1vwnMu5axDG8ybiGDWeGWdGNS5rwxmjPGnJph6d7LVjNH+yEWxl/dT8KXGMBw3F8G3C8GuMPvrOjc2laONUJY1KM8kJpJt7NWhGGmWMI6IwhH0+mEHoPhHf4js4/+WzdqVY3HP8AFFkf/NvDP91pq2vhszLtea/hB8Lf9gWC/wAdt/vz8IPhb/sCwX+O2/373oTteDcngv4QfC3/AGBYL/Hbf78/CD4W/wCwLBf47b/fveg2vAyeC/hB8Lf9gWC/x23+/Pwg+Fv+wLBf47b/AH73oNrwMngv4QfC3/YFgv8AHbf791nOO7b4RWWr/L9pmbcZweyuMYxGnZYZJDFqVTxi5mmhCWSMZKkYS6Yxh6ZtEPT8r6geD+Etyv3Hf89rP/3aaqKu2zJjscfwg+Fv+wLBf47b/fn4QfC3/YFgv8dt/v3vQna8G5PBfwg+Fv8AsCwX+O2/35+EHwt/2BYL/Hbf7970G14GTwX8IPhb/sCwX+O2/wB+fhB8Lf8AYFgv8dt/v3vQbXgZPBfwg+Fv+wLBf47b/fn4QfC3/YFgv8dt/v3vQbXgZPl/c73bfCKznluTG8k7jOD4lhk1apTlrzYtSpRjPLH8aG9qVJZvR/U7N+EHwt/2BYL/AB23+/cvAr/xHWv/AJld9qD3hVdXxT2MiOx4L+EHwt/2BYL/AB23+/Pwg+Fv+wLBf47b/fvehO14NyeC/hB8Lf8AYFgv8dt/vz8IPhb/ALAsF/jtv9+96Da8DJ4L+EHwt/2BYL/Hbf78/CD4W/7AsF/jtv8Afveg2vAyfM+e92Twk8pZUvswZv3FcHw/CbXgvGLiXGKVWMm+qSyS/iyVZpo6Z5pYeiEflV8P3SvCuvLC2u7LcHwWpb16MlSlP5ct4b6SaWEZY6I1tMNMIw+V2Hwt/wDJ7zX/AOh/36g9IybyQwP/AMttv/alVtfDZmXa8d/CD4W/7AsF/jtv9+fhB8Lf9gWC/wAdt/v3vQna8G5PBfwg+Fv+wLBf47b/AH5+EHwt/wBgWC/x23+/e9BteBk8F/CD4W/7AsF/jtv9+fhB8Lf9gWC/x23+/e9BteBk8F/CD4W/7AsF/jtv9+6zmbdt8IrAsyZbwTHtxnB7XE8brVqeFUIYtSnhcTyQk38IzS1Iyy6N9L/SjD5X1A8H3dv8eO4j/wCZYl2bZVFXbZkw4/hB8Lf9gWC/x23+/Pwg+Fv+wLBf47b/AH73oTteDcngv4QfC3/YFgv8dt/vz8IPhb/sCwX+O2/373oNrwMngv4QfC3/AGBYL/Hbf78/CD4W/wCwLBf47b/fveg2vAyeC/hB8Lf9gWC/x23+/YMQ3SvCus7C5u73cHwWnb0KM9SrP5ct472SWWMZo6IVtMdEIR+R9Ao+cuSGOf8Altz/AO1M2Ku2xk+f8ibsnhJ5typY5gyhuK4PiGE3XC+L3E2MUqUZ97Umkm/FnqyzQ0TyzQ9MIfIvfhB8Lf8AYFgv8dt/v1rwSP8AJ7yp/wCu/wB+rvYG1Vds9jIjseC/hB8Lf9gWC/x23+/Pwg+Fv+wLBf47b/fvehO14NyeC/hB8Lf9gWC/x23+/Pwg+Fv+wLBf47b/AH73oNrwMngv4QfC3/YFgv8AHbf78/CD4W/7AsF/jtv9+96Da8DJ8v7om7b4RWTMtz43nbcZwfDcMlrU6c1eXFqVWMJ5o/iw3tOpNN6f6nZvwg+Fv+wLBf47b/fuXhqf4jrr/wAytO1F7wqavhjsZl2vBfwg+Fv+wLBf47b/AH5+EHwt/wBgWC/x23+/e9Cdrwbk8F/CD4W/7AsF/jtv9+fhB8Lf9gWC/wAdt/v3vQbXgZPBfwg+Fv8AsCwX+O2/35+EHwt/2BYL/Hbf7970G14GTwX8IPhb/sCwX+O2/wB+6ziu7b4RWH56wTKeI7jOD0cexWjXqYfaQxalNCvJJJNNPGM8KkZJdEss0fxpoadHo0vqB4Puhf5We5V/5biv+7V1U1eDJhx/CD4W/wCwLBf47b/fn4QfC3/YFgv8dt/v3vQna8G5PBfwg+Fv+wLBf47b/fn4QfC3/YFgv8dt/v3vQbXgZPBfwg+Fv+wLBf47b/fn4QfC3/YFgv8AHbf7970G14GTwX8IPhb/ALAsF/jtv9+0MwbqfhS4PgOJYvjO4Xg1vh9jZ1rm7rQxqhNGnRkkjNPNvZa0Yx0SwjHRCEY+j0Qi+iXT92P/ABRZ4/zbxP8A3Wo2Ku2xMPHso7rfhOZiy1h+N5b3EMGvMMvKMKltXjjNGSNSTTH072arCaH9sIK/4QfC3/YFgv8AHbf793Lwcf8AEdk7/wAtl7Uz0htVXbPYyI7Hgv4QfC3/AGBYL/Hbf78/CD4W/wCwLBf47b/fvehO14NyeC/hB8Lf9gWC/wAdt/vz8IPhb/sCwX+O2/373oNrwMngv4QfC3/YFgv8dt/vz8IPhb/sCwX+O2/373oNrwMny/n7dt8IrKNhh13nDcZwfD7e8xGjZWs8uLUqvCXM8s0ZJNElSaMNMJZvTHRD0fK7N+EHwt/2BYL/AB23+/cvC+5IZM/z2w7/ANq4e8KmrsjsZl2vBfwg+Fv+wLBf47b/AH5+EHwt/wBgWC/x23+/e9Cdrwbk8F/CD4W/7AsF/jtv9+fhB8Lf9gWC/wAdt/v3vQbXgZPBfwg+Fv8AsCwX+O2/35+EHwt/2BYL/Hbf7970G14GTwX8IPhb/sCwX+O2/wB+6zc7tvhFUN0O0ybX3GcHlzHcYdG9o2XlalGE9tCaeEZ9/wAJvIemWaGiM2n0fI+oHg+Of5Z2Xv8AMmf/AHi4VTVfsZMOP4QfC3/YFgv8dt/vz8IPhb/sCwX+O2/373oTteDcngv4QfC3/YFgv8dt/vz8IPhb/sCwX+O2/wB+96Da8DJ4L+EHwt/2BYL/AB23+/Pwg+Fv+wLBf47b/fveg2vAyeC/hB8Lf9gWC/x23+/SM3brfhOZdy1iGN5k3EMGs8Ms6MalzXhjNGeNOTTD072WrGaP9kIvpF5v4R3+I7OP/ls3alVTV2x2Ew8+y/up+FLjGA4bi+DbheDXGH31nRubStHGqEsalGeSE0k29mrQjDTLGEdEYQj6fTCDf/CD4W/7AsF/jtv9+9K3HP8AFFkf/NvDP91pu4MmrtsRDwX8IPhb/sCwX+O2/wB+fhB8Lf8AYFgv8dt/v3vQza8DJ4L+EHwt/wBgWC/x23+/Pwg+Fv8AsCwX+O2/373oNrwMngv4QfC3/YFgv8dt/vz8IPhb/sCwX+O2/wB+96Da8DJ8v5x3bfCKy1f5ftMzbjOD2VxjGI07LDJIYtSqeMXM00ISyRjJUjCXTGMPTNoh6fldm/CD4W/7AsF/jtv9+5eEtyv3Hf8APaz/APdpveFTV2R2MiO14L+EHwt/2BYL/Hbf78/CD4W/7AsF/jtv9+96E7Xg3J4L+EHwt/2BYL/Hbf78/CD4W/7AsF/jtv8Afveg2vAyeC/hB8Lf9gWC/wAdt/vz8IPhb/sCwX+O2/373oNrwMngv4QfC3/YFgv8dt/v3Wbbdt8Iqvuh3eTaG4zg82Y7fDoXtay8rUoQktozSQhPv+E3kfTNLDRCbT6fkfUDwfA/8s7MP+ZMn+8W6qar9jJhx/CD4W/7AsF/jtv9+fhB8Lf9gWC/x23+/e9Cdrwbk8F/CD4W/wCwLBf47b/fn4QfC3/YFgv8dt/v3vQbXgZPBfwg+Fv+wLBf47b/AH5+EHwt/wBgWC/x23+/e9BteBk8F/CD4W/7AsF/jtv9+fhB8Lf9gWC/x23+/e9BteBk+X8g7tvhFZusMRu8n7jOD4hb2eI1rK6nmxalS4O5klljPJonqSxjohNL6YaYen5XZvwg+Fv+wLBf47b/AH7l4IPJDOf+e2I/+1bveFV1fFZkR2PBfwg+Fv8AsCwX+O2/35+EHwt/2BYL/Hbf7970J2vBuTwX8IPhb/sCwX+O2/35+EHwt/2BYL/Hbf7970G14GTwX8IPhb/sCwX+O2/35+EHwt/2BYL/AB23+/e9BteBk+X8zbtvhFYFmTLeCY9uM4Pa4njdatTwqhDFqU8LieSEm/hGaWpGWXRvpf6UYfK7N+EHwt/2BYL/AB23+/ct3b/HjuI/+ZYl2bZ7wqauyOxkQ8F/CD4W/wCwLBf47b/fn4QfC3/YFgv8dt/v3vQna8G5PBfwg+Fv+wLBf47b/fn4QfC3/YFgv8dt/v3vQbXgZPBfwg+Fv+wLBf47b/fn4QfC3/YFgv8AHbf7970G14GTwX8IPhb/ALAsF/jtv9+6zhW7b4RWIZ6xvKeHbjOD1sewqjQqYhaRxalLChJPJLNJHfxqQkm0yzSx/Fmjo0+nQ+oHg+57/lZ7qv8A5bhX+7UFU1dk9jJhx/CD4W/7AsF/jtv9+fhB8Lf9gWC/x23+/e9Cdrwbk8F/CD4W/wCwLBf47b/fn4QfC3/YFgv8dt/v3vQbXgZPBfwg+Fv+wLBf47b/AH5+EHwt/wBgWC/x23+/e9BteBk8F/CD4W/7AsF/jtv9+fhB8Lf9gWC/x23+/e9BteBk+X9zvdt8IrOeW5MbyTuM4PiWGTVqlOWvNi1KlGM8sfxob2pUlm9H9Ts34QfC3/YFgv8AHbf79y8Cv/Eda/8AmV32oPeFV1fFPYyI7Hgv4QfC3/YFgv8AHbf78/CD4W/7AsF/jtv9+96E7Xg3J4L+EHwt/wBgWC/x23+/Pwg+Fv8AsCwX+O2/373oNrwMngv4QfC3/YFgv8dt/vz8IPhb/sCwX+O2/wB+96Da8DJ8v4ru2+EVh+esEyniO4zg9HHsVo16mH2kMWpTQrySSTTTxjPCpGSXRLLNH8aaGnR6NLs34QfC3/YFgv8AHbf79y3Qv8rPcq/8txX/AHau94VVVbsZEPBfwg+Fv+wLBf47b/fn4QfC3/YFgv8AHbf7970J2vBuTwX8IPhb/sCwX+O2/wB+fhB8Lf8AYFgv8dt/v3vQbXgZPBfwg+Fv+wLBf47b/fn4QfC3/YFgv8dt/v3vQbXgZPBfwg+Fv+wLBf47b/fus5Z3bfCKx3MmZMEwHcZwe6xPBK1GnitCOLUpIW888J95CE01SEs2nezf0Yx+R9QPB9wn/Hju3f8AmWG9m5VFXZPYyY7XH8IPhb/sCwX+O2/35+EHwt/2BYL/AB23+/e9Cdrwbk8F/CD4W/7AsF/jtv8Afn4QfC3/AGBYL/Hbf7970G14GTwX8IPhb/sCwX+O2/35+EHwt/2BYL/Hbf7970G14GTwX8IPhb/sCwX+O2/37BiG6V4V1nYXN3e7g+C07ehRnqVZ/LlvHeySyxjNHRCtpjohCPyPoFHzlyQxz/y25/8AambFXbYyfP8AkTdk8JPNuVLHMGUNxXB8Qwm64Xxe4mxilSjPvak0k34s9WWaGieWaHphD5F78IPhb/sCwX+O2/3614JH+T3lT/13+/V3sDaqu2exkR2PBfwg+Fv+wLBf47b/AH5+EHwt/wBgWC/x23+/e9Cdrwbk8F/CD4W/7AsF/jtv9+fhB8Lf9gWC/wAdt/v3vQbXgZPBfwg+Fv8AsCwX+O2/35+EHwt/2BYL/Hbf7970G14GT5fud23wiqG6HaZNr7jODy5juMOje0bLytSjCe2hNPCM+/4TeQ9Ms0NEZtPo+R2b8IPhb/sCwX+O2/37ljn+Wdl7/Mmf/eLh7wqqq3YyIeC/hB8Lf9gWC/x23+/Pwg+Fv+wLBf47b/fvehO14NyeC/hB8Lf9gWC/x23+/Pwg+Fv+wLBf47b/AH73oNrwMngv4QfC3/YFgv8AHbf78/CD4W/7AsF/jtv9+96Da8DJ4L+EHwt/2BYL/Hbf791nJ27b4RWZb/MFplncZwe9uMHxGpZYnJHFqVPxe5lmjCaSEZ6kITaIwj6ZdMPR8r6geD+DTyv3Yv8APa8/92oqKuyexmXa4/hB8Lf9gWC/x23+/Pwg+Fv+wLBf47b/AH73oTteDcngv4QfC3/YFgv8dt/vz8IPhb/sCwX+O2/373oNrwMngv4QfC3/AGBYL/Hbf78/CD4W/wCwLBf47b/fveg2vAyeC/hB8Lf9gWC/x23+/aGYN1PwpcHwHEsXxncLwa3w+xs61zd1oY1QmjToySRmnm3staMY6JYRjohCMfR6IRfRLp+7H/iizx/m3if+61GxV22Jh49lHdb8JzMWWsPxvLe4hg15hl5RhUtq8cZoyRqSaY+nezVYTQ/thBX/AAg+Fv8AsCwX+O2/37uXg4/4jsnf+Wy9qZ6Q2qrtnsZEdjwX8IPhb/sCwX+O2/35+EHwt/2BYL/Hbf7970J2vBuTwX8IPhb/ALAsF/jtv9+fhB8Lf9gWC/x23+/e9BteBk8F/CD4W/7AsF/jtv8Afn4QfC3/AGBYL/Hbf7970G14GT5fz9u2+EVlGww67zhuM4Ph9veYjRsrWeXFqVXhLmeWaMkmiSpNGGmEs3pjoh6Pldm/CD4W/wCwLBf47b/fuXhfckMmf57Yd/7Vw94VNXZHYzLteC/hB8Lf9gWC/wAdt/vz8IPhb/sCwX+O2/373oTteDcngv4QfC3/AGBYL/Hbf78/CD4W/wCwLBf47b/fveg2vAyeC/hB8Lf9gWC/x23+/Pwg+Fv+wLBf47b/AH73oNrwMngv4QfC3/YFgv8AHbf791nIO7b4RWbrDEbvJ+4zg+IW9niNayup5sWpUuDuZJZYzyaJ6ksY6ITS+mGmHp+V9QPB/BB5IZz/AM9sR/8Aat1RV2T2My7XH8IPhb/sCwX+O2/35+EHwt/2BYL/AB23+/e9Cdrwbk8F/CD4W/7AsF/jtv8Afn4QfC3/AGBYL/Hbf7970G14GTwX8IPhb/sCwX+O2/35+EHwt/2BYL/Hbf7970G14GTwX8IPhb/sCwX+O2/36Rm7db8JzLuWsQxvMm4hg1nhlnRjUua8MZozxpyaYeney1YzR/shF9IvN/CO/wAR2cf/AC2btSqpq7Y7CYefZf3U/ClxjAcNxfBtwvBrjD76zo3NpWjjVCWNSjPJCaSbezVoRhpljCOiMIR9PphBv/hB8Lf9gWC/x23+/elbjn+KLI/+beGf7rTdwZNXbYiHgv4QfC3/AGBYL/Hbf78/CD4W/wCwLBf47b/fvehm14GTwX8IPhb/ALAsF/jtv9+fhB8Lf9gWC/x23+/e9BteBk8F/CD4W/7AsF/jtv8Afn4QfC3/AGBYL/Hbf7970G14GT5fzju2+EVlq/y/aZm3GcHsrjGMRp2WGSQxalU8YuZpoQlkjGSpGEumMYembRD0/K7N+EHwt/2BYL/Hbf79y8JblfuO/wCe1n/7tN7wqauyOxkR2vBfwg+Fv+wLBf47b/fn4QfC3/YFgv8AHbf7970J2vBuTwX8IPhb/sCwX+O2/wB+fhB8Lf8AYFgv8dt/v3vQbXgZPBfwg+Fv+wLBf47b/fn4QfC3/YFgv8dt/v3vQbXgZPBfwg+Fv+wLBf47b/fus7ne7b4RWc8tyY3kncZwfEsMmrVKctebFqVKMZ5Y/jQ3tSpLN6P6n1A8H8Cv/Eda/wDmV32oKir4Z7GZdrj+EHwt/wBgWC/x23+/Pwg+Fv8AsCwX+O2/373oTteDcngv4QfC3/YFgv8AHbf78/CD4W/7AsF/jtv9+96Da8DJ4L+EHwt/2BYL/Hbf78/CD4W/7AsF/jtv9+96Da8DJ4L+EHwt/wBgWC/x23+/Qc97snhJ5SypfZgzfuK4Ph+E2vBeMXEuMUqsZN9Ulkl/FkqzTR0zzSw9EI/K+mHj/hb/AOT3mv8A9D/v1BVNXxR2MmOx17D90rwrrywtruy3B8FqW9ejJUpT+XLeG+kmlhGWOiNbTDTCMPlZ/wAIPhb/ALAsF/jtv9+9iybyQwP/AMttv/alWGbXg3J4L+EHwt/2BYL/AB23+/Pwg+Fv+wLBf47b/fvehm14GTwX8IPhb/sCwX+O2/35+EHwt/2BYL/Hbf7970G14GTwX8IPhb/sCwX+O2/35+EHwt/2BYL/AB23+/e9BteBk+X8zbtvhFYFmTLeCY9uM4Pa4njdatTwqhDFqU8LieSEm/hGaWpGWXRvpf6UYfK7N+EHwt/2BYL/AB23+/ct3b/HjuI/+ZYl2bZ7wqauyOxkQ8F/CD4W/wCwLBf47b/fn4QfC3/YFgv8dt/v3vQna8G5PBfwg+Fv+wLBf47b/fn4QfC3/YFgv8dt/v3vQbXgZPBfwg+Fv+wLBf47b/fn4QfC3/YFgv8AHbf7970G14GT5+xDdK8K6zsLm7vdwfBadvQoz1Ks/ly3jvZJZYxmjohW0x0QhH5EjIm7J4SebcqWOYMobiuD4hhN1wvi9xNjFKlGfe1JpJvxZ6ss0NE8s0PTCHyPoDOXJDHP/Lbn/wBqZ5v4JH+T3lT/ANd/v1dW18NmZdqL+EHwt/2BYL/Hbf78/CD4W/7AsF/jtv8AfvehO14NyeC/hB8Lf9gWC/x23+/Pwg+Fv+wLBf47b/fveg2vAyeC/hB8Lf8AYFgv8dt/vz8IPhb/ALAsF/jtv9+96Da8DJ4L+EHwt/2BYL/Hbf791ndE3bfCKyZlufG87bjOD4bhktanTmry4tSqxhPNH8WG9p1JpvT/AFPqB4P4an+I66/8ytO1FVNXxR2MmOxx/CD4W/7AsF/jtv8Afn4QfC3/AGBYL/Hbf7970J2vBuTwX8IPhb/sCwX+O2/35+EHwt/2BYL/AB23+/e9BteBk8F/CD4W/wCwLBf47b/fn4QfC3/YFgv8dt/v3vQbXgZPBfwg+Fv+wLBf47b/AH5+EHwt/wBgWC/x23+/e9BteBk+X8V3bfCKw/PWCZTxHcZwejj2K0a9TD7SGLUpoV5JJJpp4xnhUjJLollmj+NNDTo9Gl2b8IPhb/sCwX+O2/37luhf5We5V/5biv8Au1d7wqqq3YyIeC/hB8Lf9gWC/wAdt/vz8IPhb/sCwX+O2/373oTteDcngv4QfC3/AGBYL/Hbf78/CD4W/wCwLBf47b/fveg2vAyeC/hB8Lf9gWC/x23+/Pwg+Fv+wLBf47b/AH73oNrwMnztmDdT8KXB8BxLF8Z3C8Gt8PsbOtc3daGNUJo06MkkZp5t7LWjGOiWEY6IQjH0eiEWvlHdb8JzMWWsPxvLe4hg15hl5RhUtq8cZoyRqSaY+nezVYTQ/thB7Dux/wCKLPH+beJ/7rUR/Bx/xHZO/wDLZe1Mra+GzMu1038IPhb/ALAsF/jtv9+fhB8Lf9gWC/x23+/e9Cdrwbk8F/CD4W/7AsF/jtv9+fhB8Lf9gWC/x23+/e9BteBk8F/CD4W/7AsF/jtv9+fhB8Lf9gWC/wAdt/v3vQbXgZPBfwg+Fv8AsCwX+O2/37rOft23wiso2GHXecNxnB8Pt7zEaNlazy4tSq8JczyzRkk0SVJow0wlm9MdEPR8r6geD+F9yQyZ/nth3/tXCqau2zJjscfwg+Fv+wLBf47b/fn4QfC3/YFgv8dt/v3vQna8G5PBfwg+Fv8AsCwX+O2/35+EHwt/2BYL/Hbf7970G14GTwX8IPhb/sCwX+O2/wB+fhB8Lf8AYFgv8dt/v3vQbXgZPBfwg+Fv+wLBf47b/fn4QfC3/YFgv8dt/v3vQbXgZPl+53bfCKobodpk2vuM4PLmO4w6N7RsvK1KMJ7aE08Iz7/hN5D0yzQ0Rm0+j5HZvwg+Fv8AsCwX+O2/37ljn+Wdl7/Mmf8A3i4e8Kqqt2MiHgv4QfC3/YFgv8dt/vz8IPhb/sCwX+O2/wB+96E7Xg3J4L+EHwt/2BYL/Hbf78/CD4W/7AsF/jtv9+96Da8DJ4L+EHwt/wBgWC/x23+/Pwg+Fv8AsCwX+O2/373oNrwMngv4QfC3/YFgv8dt/v3WcnbtvhFZlv8AMFplncZwe9uMHxGpZYnJHFqVPxe5lmjCaSEZ6kITaIwj6ZdMPR8r6geD+DTyv3Yv89rz/wB2oqKuyexmXa4/hB8Lf9gWC/x23+/Pwg+Fv+wLBf47b/fvehO14NyeC/hB8Lf9gWC/x23+/Pwg+Fv+wLBf47b/AH73oNrwMngv4QfC3/YFgv8AHbf78/CD4W/7AsF/jtv9+96Da8DJ4L+EHwt/2BYL/Hbf791nOO7b4RWWr/L9pmbcZweyuMYxGnZYZJDFqVTxi5mmhCWSMZKkYS6Yxh6ZtEPT8r6geD+Etyv3Hf8APaz/APdpqoq7bMmOxx/CD4W/7AsF/jtv9+fhB8Lf9gWC/wAdt/v3vQna8G5PBfwg+Fv+wLBf47b/AH5+EHwt/wBgWC/x23+/e9BteBk8F/CD4W/7AsF/jtv9+fhB8Lf9gWC/x23+/e9BteBk8F/CD4W/7AsF/jtv9+fhB8Lf9gWC/wAdt/v3vQbXgZPl+23bfCKr7od3k2huM4PNmO3w6F7WsvK1KEJLaM0kIT7/AITeR9M0sNEJtPp+R2b8IPhb/sCwX+O2/wB+5YH/AJZ2Yf8AMmT/AHi3e8Kqq8GRDwX8IPhb/sCwX+O2/wB+fhB8Lf8AYFgv8dt/v3vQna8G5PBfwg+Fv+wLBf47b/fn4QfC3/YFgv8AHbf7970G14GTwX8IPhb/ALAsF/jtv9+fhB8Lf9gWC/x23+/e9BteBk8F/CD4W/7AsF/jtv8Afus5B3bfCKzdYYjd5P3GcHxC3s8RrWV1PNi1KlwdzJLLGeTRPUljHRCaX0w0w9PyvqB4P4IPJDOf+e2I/wDtW6oq7J7GZdrj+EHwt/2BYL/Hbf78/CD4W/7AsF/jtv8AfvehO14NyeC/hB8Lf9gWC/x23+/Pwg+Fv+wLBf47b/fveg2vAyeC/hB8Lf8AYFgv8dt/vz8IPhb/ALAsF/jtv9+96Da8DJ4L+EHwt/2BYL/Hbf791nM27b4RWBZky3gmPbjOD2uJ43WrU8KoQxalPC4nkhJv4RmlqRll0b6X+lGHyvqB4Pu7f48dxH/zLEuzbKoq7bMmHH8IPhb/ALAsF/jtv9+fhB8Lf9gWC/x23+/e9Cdrwbk8F/CD4W/7AsF/jtv9+fhB8Lf9gWC/x23+/e9BteBk8F/CD4W/7AsF/jtv9+fhB8Lf9gWC/wAdt/v3vQbXgZPBfwg+Fv8AsCwX+O2/35+EHwt/2BYL/Hbf7970G14GT5fwrdt8IrEM9Y3lPDtxnB62PYVRoVMQtI4tSlhQknklmkjv41ISTaZZpY/izR0afTodm/CD4W/7AsF/jtv9+5bnv+Vnuq/+W4V/u1B7wqqrtsyIeC/hB8Lf9gWC/wAdt/vz8IPhb/sCwX+O2/373oTteDcngv4QfC3/AGBYL/Hbf78/CD4W/wCwLBf47b/fveg2vAyeC/hB8Lf9gWC/x23+/Pwg+Fv+wLBf47b/AH73oNrwMngv4QfC3/YFgv8AHbf791nc73bfCKznluTG8k7jOD4lhk1apTlrzYtSpRjPLH8aG9qVJZvR/U+oHg/gV/4jrX/zK77UFRV8M9jMu1x/CD4W/wCwLBf47b/fn4QfC3/YFgv8dt/v3vQna8G5PBfwg+Fv+wLBf47b/fn4QfC3/YFgv8dt/v3vQbXgZPBfwg+Fv+wLBf47b/fn4QfC3/YFgv8AHbf7970G14GTwX8IPhb/ALAsF/jtv9+6ziu7b4RWH56wTKeI7jOD0cexWjXqYfaQxalNCvJJJNNPGM8KkZJdEss0fxpoadHo0vqB4Puhf5We5V/5biv+7V1U1eDJhx/CD4W/7AsF/jtv9+fhB8Lf9gWC/wAdt/v3vQna8G5PBfwg+Fv+wLBf47b/AH5+EHwt/wBgWC/x23+/e9BteBk8F/CD4W/7AsF/jtv9+fhB8Lf9gWC/x23+/e9BteBk8F/CD4W/7AsF/jtv9+fhB8Lf9gWC/wAdt/v3vQbXgZPl/LO7b4RWO5kzJgmA7jOD3WJ4JWo08VoRxalJC3nnhPvIQmmqQlm072b+jGPyOzfhB8Lf9gWC/wAdt/v3LcJ/x47t3/mWG9m5e8Kqq7bMiOx4L+EHwt/2BYL/AB23+/Pwg+Fv+wLBf47b/fvehO14NyeC/hB8Lf8AYFgv8dt/vz8IPhb/ALAsF/jtv9+96Da8DJ4L+EHwt/2BYL/Hbf78/CD4W/7AsF/jtv8Afveg2vAyfP2IbpXhXWdhc3d7uD4LTt6FGepVn8uW8d7JLLGM0dEK2mOiEI/IkZE3ZPCTzblSxzBlDcVwfEMJuuF8XuJsYpUoz72pNJN+LPVlmhonlmh6YQ+R9AZy5IY5/wCW3P8A7UzzfwSP8nvKn/rv9+rq2vhszLtRfwg+Fv8AsCwX+O2/35+EHwt/2BYL/Hbf7970J2vBuTwX8IPhb/sCwX+O2/35+EHwt/2BYL/Hbf7970G14GTwX8IPhb/sCwX+O2/35+EHwt/2BYL/AB23+/e9BteBk8F/CD4W/wCwLBf47b/fus7om7b4RWTMtz43nbcZwfDcMlrU6c1eXFqVWMJ5o/iw3tOpNN6f6n1A8H8NT/Eddf8AmVp2oqpq+KOxkx2OP4QfC3/YFgv8dt/vz8IPhb/sCwX+O2/373oTteDcngv4QfC3/YFgv8dt/vz8IPhb/sCwX+O2/wB+96Da8DJ4L+EHwt/2BYL/AB23+/Pwg+Fv+wLBf47b/fveg2vAyfNuKbs27rgmasoYVuh7k2FYPa47jdth1CrTxSnWjGeepLLH0U559GiE2n0w0PpJ4P4S3K/cd/z2s/8A3ab3htU5xBFwBDQAAAAAAAAAAAAAAAAAAAAAAHy9u/3m75im5DmLNWZLvDckYNRp0KM2XrCpC9vbunWr06NSS5vIaJJJfTvpYUYaJpKk0lT5G0xtSyZyfULXr4fYXVehdXVlb1q1rGM1CpUpyzTUox0aYyxjDTLp0Q+T8zq+45/iiyP/AJt4Z/utNB8IDdVq7l+S4QwS3rXmZ8wVI4XgVrb7yetG5nljCFaFOaE0aktOMZfxYSTb6eanJHRCfTBEZzlA9OHyx4FuG4vg+b91nCMwX/j2KWOJWltfXXCzVeHuJKt5LUqb+eEJpt9NCMd9NCEY6dMfS9rz5uS4dul4vRmzfmHGK+XKFtLSjl22uZra0uq2+mmmq3M1OMKlXRHgIyS76WEk1GMfTv5oNmnKciJzh3wfKW7NkzCvBeq5d3U9yW5xLCLKfFrewxjAKd9VntsTp7ytUhGearGfRNvJasnphNCXfyzSQkmljGb6tZMZdsADrefMTzxhmEUfwfZYs8ZxS7uZbX/rl7C3t7KSaWb/AK1V9G+qSSTQk31OT8eaE0d76YMa7IPlKFDdEsPC/wBz7D90TONHG7qphN5iFKhaW3i9nh8a1veQnoUZdMYzywjShDhZ9FSeWEm+/owfUOM2uI3uEX1nhGJ+Tb6vbVaVre8BLW8WrTSxhJV4Ob0T72aMJt7H0R0aIqmnJkTmyU8PsKN3VxClZW8l1XhCWrXlpywqVIQhohCabRpjohCHy/mbDxnMPgq7nGNWdS+t7vHrfNstOjG3zTWxe6ub+S5owlhTrzb+pvJpvxJdMIQl0Q9Em80Sxlw+CNug5o3RNyia8zbfePXmE4lUwundTwjw1ajJRozyzVZtP488OFjLGb0RjCWEZtM2+miy7M4M3tg8fxPwYNz3NmHQq7olzjGZcx1LaejWx24xGvTrQnnmnnjNRown4CjJLPUmjJShJGSWGiEYTemMYXgtZtzpe4nn/c4zdmStmCXJGLQsrTErqE0bmtLNVuJJ9/NNNNGMumhCaWEYxjLv4y76MsJYSsoyzgze+gJaDzfN34ccxZhu8uZN8j5QwK34P/5ZLre4hd3W+kln/wCrWnokk3s8s1Kfho+mWeE0npg8+8By8vMR3LcexDELutdXV1mi6rV69apGepVqTW9tGaeaaPpmmjGMYxjH0xjFWz2ZszfRLXssPsMNoQtcOsre1owjGaFOhTlkl0x+WOiENDwrdjzHjm6Huq4T4N+X8TrYfhOI2Ub/ADTiOHRhVuaVtvZ4+KzaPRbyzwlpwjNNp33jFKGiMsYyVY+634P2FbmOUrrdK3BauJZWx/LlON5cSWt/VqU76zkmknqyVYV6kYRlkhT4Te+mWeEkZYyTxml3uxTxM30qPGc1eEPSsdxPA90/KmXa2K4nmmpRw3C8Opyz1JZMRqQqQmpT+iWepLJPSqy/iS6akZZYS72E2/hhwjwYMqY9h1LE92y5vM7Zrr76pd39bEbmlRo76aM3i9vTpzyQkoSTTTb2G9h6ZpowhJCMJJcyyuZvbBHyjlfDsl5etMsYRXvKljYcJJawu7iatPSoxnmmkownm9MZKcs0KckIxjGEkksIxjo0xsJaAg5+x68yrkXMeZ8Pp0al1hGE3l/QkrQjGnNUpUZp5YTQhGEYy6ZYadEYR0flgXF5r1MPsK13SxCrZW891QhGWlXmpyxqU4RhojCWbRphphGPyfnfM24fuK5Z3ack0N1fdmvcSzfjOPVK/Awur2tRp2FGlcVZOCpQpTy6JYz7+fRDRJLCaEsssuiMZqW4Pf5oyNu45u3AbjNF5juXMDw2nf4bUxCMZ7i1l3trCnRkm06ISQp14SxlhCEumnCaWWnvppY3NN8pszN9Hjx//okeD3+z/wD2tfffPMspbju5ji3hKRsdz7LlGzwDc3p0rrFK8l7WuI3WLzTRjQpQmmuJowlpRk30dEsNFSjVkqQjCaXRkRE7zOX1aAloDrefMTzxhmEUfwfZYs8ZxS7uZbX/AK5ewt7eykmlm/61V9G+qSSTQk31OT8eaE0d76YA7IPlKFDdEsPC/wBz7D90TONHG7qphN5iFKhaW3i9nh8a1veQnoUZdMYzywjShDhZ9FSeWEm+/owep+Ejuq45uYZLtKeTbejdZnzFey4XhdD0VK0s00sd9Wp0NEY1ppY7yWEujRCerT076H4k1TT2xEMzepUMPsLWvXurWyt6Na6jCavUp05ZZqsYadEZowhpm0aY/L+dsPCP+h/ue+b2tMY89eNed3jtfxvyhv8AhPGeD4Tef0/yf0t7/wB/f/4RR8GHdExzNmUsRydnavWqZtyTez4Vis1arCrUqSwmnhTnmqSw3k034lSnGMJp4zRo7+aMd/DSmIyzgzezD5e3f7zd8xTchzFmrMl3huSMGo06FGbL1hUhe3t3TrV6dGpJc3kNEkkvp30sKMNE0lSaSp8j3Hcc/wAUWR/828M/3WmTTlGZm7gAloPN83fhxzFmG7y5k3yPlDArfg//AJZLre4hd3W+kln/AOrWnokk3s8s1Kfho+mWeE0npg8+8By8vMR3LcexDELutdXV1mi6rV69apGepVqTW9tGaeaaPpmmjGMYxjH0xjFWz2ZszfQ88klSSanUklmkmhGWaWaGmEYR+WEYMdnZWeH28lnYWlG2oU9O8pUacJJJdMdMdEIeiHpjGP8Aa+fMz3l54QG7Zie45c3dajkHJ9Ond4x5OqRmlxa8hGnGW1r1pdHBSyzzTw4OEd9pt6sdMJoSxpR91jc1peDhSw7dg3GI4lhuGYbe21PMeB08Rnmtr+2jPNLLPPGtNPHfaanBf0Z97wss8sJIyTTTbFO4zfUI08GxfDswYRY49hFxw9jiVtSu7WrvJpeEo1JYTSTb2aEIw0yxhHRGEI/ng+FvCl3RMc3Vqt5jGBV60mRMr4tTwOhHhYTUcRxGaSvPPdU4yQjJPLCSlvYaZ5oyyT05oQl4aaEMpp2pyJnJ96gJaDTxm6xGywi+vMIwzylfULarVtbLh5aPjNaWWMZKXCTeiTfTQhLvo+iGnTF8jeFbPu2T7mltj+fMew3CMMxPFqFpLlbCpI1JZJI06tanNc3UYwjVqyRk3k0ksOBjGnJPL6YKpp2pZM5PsVrzYfYTXsuJTWVvG7kk4KW4jTl4SEnpjvYTaNOj0x9H72PGcIw7MGEX2A4vb8PY4lbVbS6pb+aXhKNSWMs8u+ljCMNMsYw0wjCP5ovK/wDokeD3+z//AGtfffMjLe17APl7wfdzTIWKbsuZt0fImCUbLK2Vak+B4JNTuqleF3e7zRc3XCRr1N9LCSeMsno3k1OtJNCEJ5JmHLOAV/CQ3Z8/We6djF5dZZyLiUbCxy9bVqlC0qzQqXNKnWn3k8I7+WWnPNGaH4001SEN9LJLwca2YZm+px8sZmwCv4N+7PkGz3McYvLXLOesShYX2XrmtUr2lKaNS2pVK0m/njHfzS1JJoTR/GlmpxhvppJuDh9TsmMu0AdP3QcT3ULXxDDdzLLGD31xfcLw+JYvexpWmHbzeRl4SlThwtbhIb+WG80b2aEsZvQmIza7gPl7cgoZtsPC8zfg+dM41sz4hh2V5aML+pbS20sac01lVhJJRkjGSnLDhI+iX0Rjvpo+maL6JzdgmI5ky9d4HhmYrzAq15wdOa/s5ZY3FKjv5Y1YUozeiSeanCeSWp6YyRmhNCEYywgqYylkTmoW2H2FlPWqWdlb0J7meNWtNSpyyxqTx+WaaMIemP74th4ni/gk7ll5h1WvhMcYw/NMd7cUczRxS5rXst7LNCeF1PCNSEk0808N9NohLp3029jJHRGHRMmbvOeJ/BFxzPMLvhsx5auZcGp4hdxhXmrb6rbyy15oaIQjPJTuYQhvt/vpqcJp99vpoN2c7GfF9Tj5w3PPBg3Pc87nOG5q3RbnGMyZlzPhtHEK+M3OI14XFDhqEnBySQ38ZZuCl3sIRqQn0xhHTDe6JJaXgtZtzpe4nn/c4zdmStmCXJGLQsrTErqE0bmtLNVuJJ9/NNNNGMumhCaWEYxjLv4y76MsJYS5NMbjN76AloPN83fhxzFmG7y5k3yPlDArfg//AJZLre4hd3W+kln/AOrWnokk3s8s1Kfho+mWeE0npg8+8By8vMR3LcexDELutdXV1mi6rV69apGepVqTW9tGaeaaPpmmjGMYxjH0xjFWz2ZszfQ1ajRuaNS3uKUlWlVljJPJPLCaWeWMNEYRhH0RhGH5HG2trazoSWtnb0qFGnDeyU6ckJZZYfmhCHog8e3Y8650xbOmE7g25xUrYVi2YLKOIYlmDg5p5cMw7fTyTTU4SemFWaNOaWE80ZYQjNThLNCaeE9PN/0Utxzj3kzGPLv/AGvl7y1deUPG/l8b3+/3nD7/APwmneb3fene6PQZZXM3sAg5vyzeZrs7LDaOZcSwe1p3tO4vvJ1WNGvd0JITR8XhWljCejLNPwcZppIwmjLLNJCMN/GMPnzdw3Fcs7i2Sa+6vuM3uJZQxnAalDhoWt7WrU7+jVuKUnBVYVZ5tMsJ95PojpkmhLGWaWbTCMqIiewnsfUIg5Bx68zVkXLmZ8Qp0ad1i+E2d/XkowjCnLUq0ZZ5oSwjGMYS6Zo6NMYx0flivJaDTxm6xGywi+vMIwzylfULarVtbLh5aPjNaWWMZKXCTeiTfTQhLvo+iGnTF8jeFbPu2T7mltj+fMew3CMMxPFqFpLlbCpI1JZJI06tanNc3UYwjVqyRk3k0ksOBjGnJPL6YKpp2pZM5PsVry4fYS3s2JS2VvC7nk4Ka4hTl4SMnojvYzaNOj0Q9H7mw+dsoWmJ+FTeXucs4zYlh25rb1KlhhOW5K1W3ji00sZYzXV3PTjDhJZZ4S72WSaMJalOMsIw3k8a2RGfa19EjoeQ9xLc93McXrYvkPDrzCfGraa2u7WXEK9a3ufxpZpKk8lWab8eTezwlmhGGiFWpCOnTDR1v/okeD3+z/8A2tfffHYztewD5SyluO7mOLeEpGx3PsuUbPANzenSusUryXta4jdYvNNGNClCaa4mjCWlGTfR0Sw0VKNWSpCMJpdH1a2qIggAS0HgXhS5tzpZYnkDc4yjmStl+XO+LRsrvErWE0LmjLLVt5JN5NLNLGEumvGaaEIwjNvIS76EsZoTTd0PwYNz3I25ziWatzq5xjLeZcsYbWxChjNtiNeNxX4GhPwkk8N/CWXhZd9CMacJNEYw0Q3umSaopjszZm+h7PD7DDpJ6eH2VvbSVJ41Z5aNOWSE08flmjCEPTGOiHp/c2HieUd3PEbLwZLTdpzlZ+Ur6hbVJa9K0llo+M1pbua1pxj+STfTQkjPGWGiGmaMsnySNTKu4RJun4RTzr4Q815j2NYvovrbCY3N1aWmBUaksui2pUZZ5Yyz72EkKm+9O+khCOmMs1Sds5XM3u463kPIGXtzbCK2XsqwvKOFzXM1zQtK91PXktN9LLCanRjUjGaWSM0s1SMsYx/HqVI/JHRDsiWgAA8N3V7zd8xTLmccQw+7w3IWAYBZYhWoV6NSF9ieKyUKc8ZZ5ZoaJLWlVkjCMIw/w1Oen+aKl4JH+T3lT/13+/V1bPZmzN63c21teUJ7W8t6VejUhvZ6dSSE0s0PzRhH0RcqNGjbUadvb0pKVKlLCSSSSWEssksIaIQhCHohCEPyPnnM95eeEBu2YnuOXN3Wo5ByfTp3eMeTqkZpcWvIRpxlta9aXRwUss808ODhHfaberHTCaEsaUfdY3NaXg4UsO3YNxiOJYbhmG3ttTzHgdPEZ5ra/tozzSyzzxrTTx32mpwX9Gfe8LLPLCSMk002xTuM31CPnbwlMeylnez3IssT062IYZnTNGH39KeEJqVOtYaJZJ4TR0y1JJp5byno0QhGEN9pjLGENPaf+iR4Pf7P/wDa1998zKIjOTN7AAloNPGbrEbLCL68wjDPKV9QtqtW1suHlo+M1pZYxkpcJN6JN9NCEu+j6IadMXyN4Vs+7ZPuaW2P58x7DcIwzE8WoWkuVsKkjUlkkjTq1qc1zdRjCNWrJGTeTSSw4GMack8vpgqmnalkzk+xWvc4fYXs9GpeWVvXntp4VaM1WnLNGnPD5JpYxh6I/vg2Hj//AEYNz3Hf/olunXOMZ3x2r6a2JYliNejvdPpmpUKVGeSSjQhPGeaWnDTvd/GGmMNDIy3tewD523BMSxzIu7LnPwfrvMOJY9g2C2VDEcIuL+tCapZ0YSUIQt4Q0R0y7y4pS+iMskI0Yxlkl4SMIeg5u3DsvbouYbvFd0TGcYxzC48HCwwHxye2w+z3sksOF3lGMs1Svvo148JNN/RrbzRokli2YyntZm9IHy9jeB0vBs3bMhWm5/iOJUsq56vamHXmXKl3PPbUa0Y0KPjEk1SM8d9pqUZ/k3/+Cml38JJ97L9QsmMgB0/dBxPdQtfEMN3MssYPfXF9wvD4li97GlaYdvN5GXhKVOHC1uEhv5YbzRvZoSxm9DIjNruA+XtyChm2w8LzN+D50zjWzPiGHZXlowv6ltLbSxpzTWVWEklGSMZKcsOEj6JfRGO+mj6Zou3+GZj1ng+4TiWH3NOtNUxy9s7C3jThCMstSWrC4jGfTGGiXeW88PRpjpjL6NGmMK2e2IZn2ParLD7DDaELXDrK3taMIxmhToU5ZJdMfljohDQ2Hj//AESPB7/Z/wD7WvvvnoV5XwPc2yLXuaFnWkwbK2EzVJLejGNSpLbW1GMYSSxnm/Gm3kmiG+m9Mflj+Vk5bmrw+WPB28Hbccz3uOZfzVmrJ/j2KX3jfD1/KF1S3+8uqtOX8WnVllholklh6IQ+T876DyHudZN3MsIrYDkjB/JtjXuZrupS8Yq1t9WmllljNvqs00YfiySw0adHo+T5W1REdjIdkAS0Hhu6vebvmKZczjiGH3eG5CwDALLEK1CvRqQvsTxWShTnjLPLNDRJa0qskYRhGH+Gpz0/zRUvBI/ye8qf+u/36urZ7M2ZvWryys8Qt57O/tKNzQqaN/SrU4TyTaI6YaYR9EfTCEf7GSSSSnJLTpySyySwhLLLLDRCEIfJCEHzxu5YflLdD8Ibcw3Lsz4XWvbWWyxW/vKUak1KnUp1aE/BQlnpzwnhNCezmjH5IaN76Y6Ywh3XBvBf3C8v4vY49hGR+AvsNuaV3a1fKd5NwdanNCaSbezVYwjomhCOiMIw/PAyiI7R6oPK93PdJzRlLzeyPkDDeHzXna5qWOG3VWnGe3sJZN5wtzUlhCaM28lqQm/oxlhCWaebTCTeTzbPwUNyi6s6FfPdniWbsfjTlhfY1iOK3cK95UhDRvowlq6JZYQhCWWX0xhLLLCMZowjNFl2ZyPZhp4NhvkfCLHCPH7y+8RtqVt41eVeFuK+8lhLwlWfRDfTzaNM02iGmMYxbiWgPJfCb3Vcc3I9zSOO5at6M2J4leyYXb16uiaW0mnp1J41oSRhGE80IUowhLH0aZoRjvoQjLNsRnOQ9aa9fD7C6r0Lq6sretWtYxmoVKlOWaalGOjTGWMYaZdOiHyfmeK2Pgo5Jv8AA8Pvc3Yjj1xnmWnbVrzM9DG7ie9heU4yzb+lPU/E3su9hJJGNPfQkll/70N83PBmz1mPMGB5hyNnjG6OJ5kyLi1TB7q4py1IzVqEsYyUqs9SaEOEmjPTry77RCaMKcsZ4b6MZpty7M4Zm9mHyZuG5KtfCeoY3uobteIXmOy0sSq4fh2CyXNa3ssP/wAHRnnnpQpzwjDTLGnJCGmGneRmnjUmmhNLYylb4vuJeEzhW47lnMF5dZLzPhtbEKOFX081WXC9ELqpCS3mjNph/hKM/p/70tTRPCeeWFRs0bjN9NgIaAAOM8klSSanUklmkmhGWaWaGmEYR+WEYPnjOGN5j3XvCGrbhU99WwvKGXLLyhjlKzvKlCvjFOehT/wM88kNPBRjc05JqUIwhGXhJozb7g4STd1vcutfB4y9Puu7h99eYDPhNzaeVMIq39ath+IW8Z56X+EpT76apPvq8kPTPLCWXfTSb2fRNG9nczN9K2dlZ4fbyWdhaUbahT07ylRpwkkl0x0x0Qh6IemMY/2szzHdqzrgcng+ZlzdbVK13hmL4BNTtKlKnGE08t7JClRnjLPvYwl015Jo6fTCGn0RjDQ6Vua+C/uF5g3Ocq49i+R+HvsSwSxu7qr5TvJeErVKEk0829lqwhDTNGMdEIQh+aDMoyzkfQYj5Ryjl7ImXrTKuVcP8Rwux4TgKHCz1d5v55qk341SaaaOmaeaPpjH5fzLCWgAAPljLOAV/CQ3Z8/We6djF5dZZyLiUbCxy9bVqlC0qzQqXNKnWn3k8I7+WWnPNGaH4001SEN9LJLwcdiM2TL6fvcPsMSoRtcRsre6oxjCaNOvTlnl0w+SOiMNDYfLGZsAr+Dfuz5Bs9zHGLy1yznrEoWF9l65rVK9pSmjUtqVStJv54x380tSSaE0fxpZqcYb6aSbg4Xt3LD8pbofhDbmG5dmfC617ay2WK395SjUmpU6lOrQn4KEs9OeE8JoT2c0Y/JDRvfTHTGEK2fQzfRI8rwbwX9wvL+L2OPYRkfgL7Dbmld2tXyneTcHWpzQmkm3s1WMI6JoQjojCMPzweqJnLc0AYAj5uxPMOD5eu8SyrljzhxSjwfAYb47JacPpnlhN/hakIyy72WM03p+Xe6Pli+Xt12hut2O6luPR3Ss44beS4pmihWkwbB7aelYWNSjcW0kJ5Z548JXmmlqadNSGmSM1SWX8WZVNO0yZyfXLXqYfYVruliFWyt57qhCMtKvNTljUpwjDRGEs2jTDTCMfk/O2Hj+J+DBue5sw6FXdEucYzLmOpbT0a2O3GI16daE88088ZqNGE/AUZJZ6k0ZKUJIySw0QjCb0xjkZb2vYB4F4LWbc6XuJ5/3OM3ZkrZglyRi0LK0xK6hNG5rSzVbiSffzTTTRjLpoQmlhGMYy7+Mu+jLCWEu3ur3m75imXM44hh93huQsAwCyxCtQr0akL7E8VkoU54yzyzQ0SWtKrJGEYRh/hqc9P8ANFuz25Mze5Dx/wAEj/J7yp/67/fq72BkxlOTQHQ8+XW7Be4vRy1udYZg+G2Ne2lq3WZsSr8N4tGaaaSelQtJfTPXlljJVlmnjwUdEZZiIzHfHCtRo3NGpb3FKSrSqyxknknlhNLPLGGiMIwj6IwjD8j5t8FGfHI7pe7LRzLj1bGsTtcWtbS4xCrJCSa4mpVLynCaEkIxhJLokhCEkI6JYQhLD0Qg9xz5ieeMMwij+D7LFnjOKXdzLa/9cvYW9vZSTSzf9aq+jfVJJJoSb6nJ+PNCaO99MGzGU5Mic1+2trazoSWtnb0qFGnDeyU6ckJZZYfmhCHogyvlKFDdEsPC/wBz7D90TONHG7qphN5iFKhaW3i9nh8a1veQnoUZdMYzywjShDhZ9FSeWEm+/owfSubsExHMmXrvA8MzFeYFWvODpzX9nLLG4pUd/LGrClGb0STzU4TyS1PTGSM0JoQjGWECaciJzWB8+brng55EwHKGYN0TIdfGMtZrwe2u8alxi2xa7q3FaaSlUnrSTzVKsY/4WWM8IzwjCbTGEYxmhvpZvQdwDOuOboe5Dl3N2ZalGpid5Tr07ipSpwpy1JqVepShPGWHohNNCnCaOjRDTGOiEIaIQTHZnBm9CAS0Hhu6vebvmKZczjiGH3eG5CwDALLEK1CvRqQvsTxWShTnjLPLNDRJa0qskYRhGH+Gpz0/zRUvBI/ye8qf+u/36urZ7M2ZvWLzD7DEZJKeIWVvcyU54VZJa1OWeEs8PkmhCMPRGGmPp/e2HhueMx503Ud1W53EMl4niWWMJy/Tt7/M2P2kZpLmpLPLJUpWtrUl0wpTTwnhHfTRhGO9qaIRlpzS1b2DeDJuOZZxexzDlXL15g2KYdc0rmhd2mK3UZ4b2aEZqcYVKk0s0lSXfU55Yw9Mk80PRGOmDLK5m9UGG8vLPDrOviGIXdG1tbWnNWr161SElOlTlhGM0800fRLLCEIxjGPohCD4WzJnfNG6nu3bnG6VeSXlnlbEc20LDLdhdRjCanRtri0hWraISwkjwk9SGmaWaeMJpJqcZowpSxKadomcn3eAloI+bsTzDg+XrvEsq5Y84cUo8HwGG+OyWnD6Z5YTf4WpCMsu9ljNN6fl3uj5Yvl7ddobrdjupbj0d0rOOG3kuKZooVpMGwe2npWFjUo3FtJCeWeePCV5ppamnTUhpkjNUll/FmVTTtMmcn1y15sPsJr2XEprK3jdyScFLcRpy8JCT0x3sJtGnR6Y+j97YfNXhWbomOYrLebjGQa9ane08JucczHeUasODt8Oo0KlSa1qbyE08k1XeyadO8hGE9GSMZpa0dGUxtTk2ZyfSo8f8Ej/ACe8qf8Arv8Afq6ljfg/ZJzveXOJbp1XEs13VS9uLi08Yv7i3oWFCeMISW9CjRqSySSyySU4TTaIzVJoRnmj6YQl3KInKWPTh84bg9/mjI27jm7cBuM0XmO5cwPDad/htTEIxnuLWXe2sKdGSbTohJCnXhLGWEIS6acJpZae+mlj9HsmMpInMB0PPl1uwXuL0ctbnWGYPhtjXtpat1mbEq/DeLRmmmknpULSX0z15ZYyVZZp48FHRGWYiM2u+MVzbW15Qntby3pV6NSG9np1JITSzQ/NGEfRF83+CjPjkd0vdlo5lx6tjWJ2uLWtpcYhVkhJNcTUql5ThNCSEYwkl0SQhCSEdEsIQlh6IQWPClzbnSyxPIG5xlHMlbL8ud8WjZXeJWsJoXNGWWrbySbyaWaWMJdNeM00IRhGbeQl30JYzQm3Z+LJmfZm96o0aNtRp29vSkpUqUsJJJJJYSyySwhohCEIeiEIQ/I5vnDdD8GDc9yNuc4lmrc6ucYy3mXLGG1sQoYzbYjXjcV+BoT8JJPDfwll4WXfQjGnCTRGMNEN7pkm7HlHdzxGy8GS03ac5WflK+oW1SWvStJZaPjNaW7mtacY/kk300JIzxlhohpmjLJ8khs5xnBm9sHhGVdwiTdPwinnXwh5rzHsaxfRfW2Exubq0tMCo1JZdFtSoyzyxln3sJIVN96d9JCEdMZZqk/qeQ8gZe3NsIrZeyrC8o4XNczXNC0r3U9eS030ssJqdGNSMZpZIzSzVIyxjH8epUj8kdEMmIgdkAY0Hy9u/wB5u+YpuQ5izVmS7w3JGDUadCjNl6wqQvb27p1q9OjUkubyGiSSX076WFGGiaSpNJU+R7juOf4osj/5t4Z/utNU05RmzN2i5w+wvZ6NS8srevPbTwq0ZqtOWaNOeHyTSxjD0R/fBsPPc17iuWd0PFb+83Rr3Esew+rUoTYdhMb2ta2eHy06UZYxlkozy8LVmnnqzRqz6YwlmlkhohL+N5NlK3xfcS8JnCtx3LOYLy6yXmfDa2IUcKvp5qsuF6IXVSElvNGbTD/CUZ/T/wB6WponhPPLCoRGcGb6bHztu5YflLdD8Ibcw3Lsz4XWvbWWyxW/vKUak1KnUp1aE/BQlnpzwnhNCezmjH5IaN76Y6Ywh3XBvBf3C8v4vY49hGR+AvsNuaV3a1fKd5NwdanNCaSbezVYwjomhCOiMIw/PAyiI7R6oAloI+bsTzDg+XrvEsq5Y84cUo8HwGG+OyWnD6Z5YTf4WpCMsu9ljNN6fl3uj5Yvl7ddobrdjupbj0d0rOOG3kuKZooVpMGwe2npWFjUo3FtJCeWeePCV5ppamnTUhpkjNUll/FmVTTtMmcn1y15cPsJb2bEpbK3hdzycFNcQpy8JGT0R3sZtGnR6Iej9zpe7ful/gm3NsUzlQpWde+o8HQsLa6rbyWvcVJ4Swhoh6Z97LGapGSXRGMtOb0y+maHnGVfBeybnbKFPNG65TxjGM6ZmtoX+IYjc16trcWVatSl0UZKMsYU5OBholhLPJNCEZYw3sJNFOVEdmcmb6DHhHg7ZwzRheaM3bhe6Hjt5i+O5XuZruwv7upGpWvMOqRljCaaMN9o0cJSnhCepNPouISaIQpRhDtPhAbqtXcvyXCGCW9a8zPmCpHC8CtbfeT1o3M8sYQrQpzQmjUlpxjL+LCSbfTzU5I6IT6YNmc8jN6cPljwLcNxfB837rOEZgv/AB7FLHErS2vrrhZqvD3ElW8lqVN/PCE02+mhGO+mhCMdOmPpfU7Ko2ZyInMB0PPl1uwXuL0ctbnWGYPhtjXtpat1mbEq/DeLRmmmknpULSX0z15ZYyVZZp48FHRGWYiM2u+D5q8FGfHI7pe7LRzLj1bGsTtcWtbS4xCrJCSa4mpVLynCaEkIxhJLokhCEkI6JYQhLD0Qg9rztkOln2rY2OMY7iVHAKVO5lxDCrOvPbS4lNUkhJJCtWpzS1OClljV00oRhCeM8sZtMJN7HZjKcmZ5uxWeH2GHST08Psre2kqTxqzy0acskJp4/LNGEIemMdEPT+5sPkzdyyVa+DDQwTdQ3FMQvMClq4lSw/EcFnua1xZYh/g608k9WFSeMY6JYVJIw0x0b+E0kac0sZpvoPdB3I9z3dT8Q8/Mv+U/JnC+Kf8AW69Dg+E3m/8A+ynl06eDk+XTo0ej5YkxFzN3AfNW7LuIeDfuU7neLZxr5AozXVCnwOHUKmLXkYV7yf0UpN7G4ljNLCP488JY77g5J4w+R6b4Pu5j+CfcvwzLl1S3mKXOnEMV/G06LurCXfSeieaX8SWWSlpkjvZuD32iEZokxGWY9IAS0EfOWYPNLKGOZq8U8b8jYbc4hwHCcHwvA0pqm832iO9073Rp0R0afki8C3ItzWw8IXKU26pu5RrZguMZvbiphNjTxG5o2eF20k3BTSUqNOaXeTTT0o778affSyUoxjv4zxjUR2Zyx9G18PsLqvQurqyt61a1jGahUqU5ZpqUY6NMZYxhpl06IfJ+ZsPnzc0u8X3H93GfcGxDN15i2WsVwSniWW5cSqzXN3Qnpy7yahwkskstOTe0LiaEmjeQlp097GE000Ju95u3DsvbouYbvFd0TGcYxzC48HCwwHxye2w+z3sksOF3lGMs1Svvo148JNN/RrbzRokliTGU9o9IHy9jeB0vBs3bMhWm5/iOJUsq56vamHXmXKl3PPbUa0Y0KPjEk1SM8d9pqUZ/k3/+Cml38JJ97L9QsmMgAY0HW8+YnnjDMIo/g+yxZ4zil3cy2v8A1y9hb29lJNLN/wBaq+jfVJJJoSb6nJ+PNCaO99MHztChuiWHhf7n2H7omcaON3VTCbzEKVC0tvF7PD41re8hPQoy6YxnlhGlCHCz6Kk8sJN9/RgqKc2TL6ta9PD7Cjd1cQpWVvJdV4Qlq15acsKlSEIaIQmm0aY6IQh8v5mPGbrEbLCL68wjDPKV9QtqtW1suHlo+M1pZYxkpcJN6JN9NCEu+j6IadMXyN4Vs+7ZPuaW2P58x7DcIwzE8WoWkuVsKkjUlkkjTq1qc1zdRjCNWrJGTeTSSw4GMack8vpgU07U5Ezk+xRBz5m2zyHkvGs430KM1PCLKrdS0qteFGWvUlljwdKE8YR0TTz72SHojHTNCEIRj6Hh25juNYLu45ek3X93OyvMaxrMmmraWdSpcWVvhllJPPCjSoSU54RjJPL/AISE00Y76E8sfTGM89REdmcj6PHztuQYljm5Duy4l4P2Zcw4li2DYhZU8RyjcX9aFWpJRpyRhG3hCWE29lhJTqS/jRkkhG1jGWSHCwg+iWTGRHaA6Hny63YL3F6OWtzrDMHw2xr20tW6zNiVfhvFozTTST0qFpL6Z68ssZKss08eCjojLMRGbXfB81eCjPjkd0vdlo5lx6tjWJ2uLWtpcYhVkhJNcTUql5ThNCSEYwkl0SQhCSEdEsIQlh6IQey7oOJ7qFr4hhu5lljB764vuF4fEsXvY0rTDt5vIy8JSpw4WtwkN/LDeaN7NCWM3obNOU5MzdossPsMNoQtcOsre1owjGaFOhTlkl0x+WOiENDYfL25BQzbYeF5m/B86ZxrZnxDDsry0YX9S2ltpY05prKrCSSjJGMlOWHCR9EvojHfTR9M0Xu+6jn6z3L8hYvnu+w+tfU8LpyRltqU0JZqtSpUlp05YzR/oy7+eXTNojGENMYQmjDRFNOU5GbtQ8IyruESbp+EU86+EPNeY9jWL6L62wmNzdWlpgVGpLLotqVGWeWMs+9hJCpvvTvpIQjpjLNUn9TyHkDL25thFbL2VYXlHC5rma5oWle6nryWm+llhNToxqRjNLJGaWapGWMY/j1KkfkjohkxEDsgDGg+Xt3+83fMU3IcxZqzJd4bkjBqNOhRmy9YVIXt7d061enRqSXN5DRJJL6d9LCjDRNJUmkqfI9x3HP8UWR/828M/wB1pqmnKM2Zu0VMPsK13SxCrZW891QhGWlXmpyxqU4RhojCWbRphphGPyfnbDyvGfB3ybnXF77G90/EcYzbWuLmrVsre6vqtvaYZRmmjvaVtRoTSwl/wcKMs800ZozzUoT+iM0YPPsl0rzcQ8JSy3HMCxnEr7KGasJq39jhl1cRnp4RUhNcVdFKM2+jGXTQrQ9EZYxhWhGeM81OE0zKJsZvpUeV4z4L+4XmDF77HsXyPw99iVzVu7qr5TvJeErVJozTzb2WrCENM0Yx0QhCH5oPGs37g25Diu7ZlrclyFlSjay2VOOOZquIYhXrzU7KWMIU7XRNc6ZJqkZpYTaJd/LCtRnljvd9CKIid5nL65AS0HW8+YnnjDMIo/g+yxZ4zil3cy2v/XL2Fvb2Uk0s3/Wqvo31SSSaEm+pyfjzQmjvfTB87Qobolh4X+59h+6JnGjjd1Uwm8xClQtLbxezw+Na3vIT0KMumMZ5YRpQhws+ipPLCTff0YKinNky+rWvQw+wta9e6tbK3o1rqMJq9SnTllmqxhp0RmjCGmbRpj8v52PGbrEbLCL68wjDPKV9QtqtW1suHlo+M1pZYxkpcJN6JN9NCEu+j6IadMXyN4Vs+7ZPuaW2P58x7DcIwzE8WoWkuVsKkjUlkkjTq1qc1zdRjCNWrJGTeTSSw4GMack8vpgU07U5Ezk+xQfKW4TuVbkO7tZ503Rcz5SrX1TEM44lUtJq15XoVKdtUhSrSSTS0asJN9DhZtPy+mOjTGEIERn2yPq0dP3PtyPc93LPH/MPL/kzynwXjf8A1uvX4Tg9/vP+1nm0aOEn+TRp0+n5IO4JnwaA83zd+HHMWYbvLmTfI+UMCt+D/wDlkut7iF3db6SWf/q1p6JJN7PLNSn4aPplnhNJ6YNiMx6Q4zySVJJqdSSWaSaEZZpZoaYRhH5YRg+ePAcvLzEdy3HsQxC7rXV1dZouq1evWqRnqVak1vbRmnmmj6ZpoxjGMYx9MYxes7oOJ7qFr4hhu5lljB764vuF4fEsXvY0rTDt5vIy8JSpw4WtwkN/LDeaN7NCWM3obNOU5Mz7HarOys8Pt5LOwtKNtQp6d5So04SSS6Y6Y6IQ9EPTGMf7WZ8vbkFDNth4Xmb8HzpnGtmfEMOyvLRhf1LaW2ljTmmsqsJJKMkYyU5YcJH0S+iMd9NH0zRdk3b85Z0xzdbyhuA5TxatgFvj1OTFMTxa0upqN5G2knrTT0aM8JY8FNvLaeO+9O+mmkljvZN/v92e3Ize+j523SfB5yzub5SxTdF3FLrEsoZhy7ZVb6E1vidaaheUaU0lapTry1eE4SXeUpt7J6JJpowhPph8nr+5ZnWluibneX86SVKM1TE7KSpcwo055KclzL+JXklhP+NvZastSWGmMdMJdMIxhojHJjszgdqAS0HSd2jP15uX7mOOZ5w/D6N7dYbTpQoUa00ZacalWtJSlmm0emMssakJoywjCM0JdGmXTph5ZkXwecs7qm53huc92O6xLMOacyWUb7ynHE60I2NG401KNO3pw3tKSWSWpCbeRkmkhUmnhDTJogqI7M5Zm+gZsPsJr2XEprK3jdyScFLcRpy8JCT0x3sJtGnR6Y+j97YeG7heacx4NuiZ43Dc4ZprY3Xy5Up3+C3N3PUr3lWwraJ4wrV4ywhPNJCtb/LCEYTVJ4SxmkllhKzxmPOm6juq3O4hkvE8SyxhOX6dvf5mx+0jNJc1JZ5ZKlK1takumFKaeE8I76aMIx3tTRCMtOaWq2e3Ize5DyvBvBk3HMs4vY5hyrl68wbFMOuaVzQu7TFbqM8N7NCM1OMKlSaWaSpLvqc8sYemSeaHojHTD1Rk5bmgDAHW8+YnnjDMIo/g+yxZ4zil3cy2v/XL2Fvb2Uk0s3/Wqvo31SSSaEm+pyfjzQmjvfTB87Qobolh4X+59h+6JnGjjd1Uwm8xClQtLbxezw+Na3vIT0KMumMZ5YRpQhws+ipPLCTff0YKinNky+rWvbYfYWU9apZ2VvQnuZ41a01KnLLGpPH5Zpowh6Y/vi8t8JHdVxzcwyXaU8m29G6zPmK9lwvC6HoqVpZppY76tToaIxrTSx3ksJdGiE9Wnp30PxJoX/Q/3PfN7WmMeevGvO7x2v435Q3/AAnjPB8JvP6f5P6W9/7+/wD8IRHZnJm93HjPgw7omOZsyliOTs7V61TNuSb2fCsVmrVYValSWE08Kc81SWG8mm/EqU4xhNPGaNHfzRjv4aeibv8AebvmKbkOYs1Zku8NyRg1GnQozZesKkL29u6davTo1JLm8hokkl9O+lhRhomkqTSVPkNntyM+x9Qjp+45/iiyP/m3hn+603cEtAeb5u/DjmLMN3lzJvkfKGBW/B//ACyXW9xC7ut9JLP/ANWtPRJJvZ5ZqU/DR9Ms8JpPTBsRmPSHCtRo3NGpb3FKSrSqyxknknlhNLPLGGiMIwj6IwjD8j558By8vMR3LcexDELutdXV1mi6rV69apGepVqTW9tGaeaaPpmmjGMYxjH0xjEzPeXnhAbtmJ7jlzd1qOQcn06d3jHk6pGaXFryEacZbWvWl0cFLLPNPDg4R32m3qx0wmhLGluzlOTM30JbW1tZ0JLWzt6VCjThvZKdOSEsssPzQhD0QZXy9usbmtLwcKWHbsG4xHEsNwzDb22p5jwOniM81tf20Z5pZZ541pp477TU4L+jPveFlnlhJGSaab3HMeas0XuUMLx7cnwCzzDWx3gJrWreXUbS3tratSjNJeVZZocJPJLGNOM1KWEKkYTR0aIwJjfBm7gPlKFDdEsPC/3PsP3RM40cbuqmE3mIUqFpbeL2eHxrW95CehRl0xjPLCNKEOFn0VJ5YSb7+jB9WlUZETmA08ZusRssIvrzCMM8pX1C2q1bWy4eWj4zWlljGSlwk3ok300IS76Pohp0xS1uD468K2fdsn3NLbH8+Y9huEYZieLULSXK2FSRqSySRp1a1Oa5uoxhGrVkjJvJpJYcDGNOSeX0wfYqppyjNmbXvMPsMRkkp4hZW9zJTnhVklrU5Z4Szw+SaEIw9EYaY+n97YeV4z4O+Tc64vfY3un4jjGba1xc1atlb3V9Vt7TDKM00d7StqNCaWEv+DhRlnmmjNGealCf0RmjB59kulebiHhKWW45gWM4lfZQzVhNW/scMuriM9PCKkJriropRm30Yy6aFaHojLGMK0IzxnmpwmmZRNjN9Kjw3PGY86bqO6rc7iGS8TxLLGE5fp29/mbH7SM0lzUlnlkqUrW1qS6YUpp4TwjvpowjHe1NEIy05pat7BvBk3HMs4vY5hyrl68wbFMOuaVzQu7TFbqM8N7NCM1OMKlSaWaSpLvqc8sYemSeaHojHTBlEXM3qgCWg6fug4nuoWviGG7mWWMHvri+4Xh8Sxe9jStMO3m8jLwlKnDha3CQ38sN5o3s0JYzeh4duQUM22HheZvwfOmca2Z8Qw7K8tGF/UtpbaWNOaayqwkkoyRjJTlhwkfRL6Ix300fTNFUU5xmzN9Qtezw+ww6Senh9lb20lSeNWeWjTlkhNPH5ZowhD0xjoh6f3J+bsExHMmXrvA8MzFeYFWvODpzX9nLLG4pUd/LGrClGb0STzU4TyS1PTGSM0JoQjGWEHleL+CTuWXmHVa+ExxjD80x3txRzNHFLmtey3ss0J4XU8I1ISTTzTw302iEunfTb2MkdEYZGW9r2wfIGEeEznjCPBZpZohDxzMdDG5srU8Tu6kKs3/YRry3M0u90Tzy04wpwhNGO+mlhUnjPpmlj6bY+Cjkm/wPD73N2I49cZ5lp21a8zPQxu4nvYXlOMs2/pT1PxN7LvYSSRjT30JJZf8AvQ3yppyuzPN7kPGfBmz1mPMGB5hyNnjG6OJ5kyLi1TB7q4py1IzVqEsYyUqs9SaEOEmjPTry77RCaMKcsZ4b6MZpvZkzGU5NjtAeb5u/DjmLMN3lzJvkfKGBW/B//LJdb3ELu630ks//AFa09Ekm9nlmpT8NH0yzwmk9MCIzHpDFc21teUJ7W8t6VejUhvZ6dSSE0s0PzRhH0RfPfgOXl5iO5bj2IYhd1rq6us0XVavXrVIz1KtSa3tozTzTR9M00YxjGMY+mMYtPCamJ+EjuxZzyxnKtWoZEyNUnwubA7S/q0ZcRueHmlkrXEae9jVl02888Jd9LvIy0oQ33+EmnqacpmODM30lRo0bajTt7elJSpUpYSSSSSwllklhDRCEIQ9EIQh+RzfMmesuWvgsZhyxnXIOPXmF5KxfG5MNzDgt3dVrq0pSVZJNNejS0Rn38JKFWeM8Z5p99CnLCEZIzSPd8+ZSxHOmEUcEss44xlujNcy1bu4wieWld1aMss2ilTrRhGNLTU4OaM0IRjGWSaT5J4xhkwZuyD523UPBn3OMoZFxnOm5nTxLKGYcu2VxiltiNhiV1NUjLSozxnox39WOiWeTfS76WMIwjGEfTDfSTem7hed8R3RtybLmcMXk3t9eW09K6m0yx4WtRqT0Z6uiWWWEu/mpxn3sIaJd9ohp0aSY7M4M3fAaeM3WI2WEX15hGGeUr6hbVatrZcPLR8ZrSyxjJS4Sb0Sb6aEJd9H0Q06Ypa3B8deFbPu2T7mltj+fMew3CMMxPFqFpLlbCpI1JZJI06tanNc3UYwjVqyRk3k0ksOBjGnJPL6YPqfPmbbPIeS8azjfQozU8Isqt1LSq14UZa9SWWPB0oTxhHRNPPvZIeiMdM0IQhGPoVNOWTM1a5w+wvZ6NS8srevPbTwq0ZqtOWaNOeHyTSxjD0R/fBsPnDcx3GsF3ccvSbr+7nZXmNY1mTTVtLOpUuLK3wyyknnhRpUJKc8Ixknl/wAJCaaMd9CeWPpjGeepm3IMSxzch3ZcS8H7MuYcSxbBsQsqeI5RuL+tCrUko05IwjbwhLCbeywkp1JfxoySQjaxjLJDhYQbNJm+iR5vm78OOYsw3eXMm+R8oYFb8H/8sl1vcQu7rfSSz/8AVrT0SSb2eWalPw0fTLPCaT0wefeA5eXmI7luPYhiF3Wurq6zRdVq9etUjPUq1Jre2jNPNNH0zTRjGMYxj6YxizZ7MzN9EgJaDp+6Die6ha+IYbuZZYwe+uL7heHxLF72NK0w7ebyMvCUqcOFrcJDfyw3mjezQljN6Hh25BQzbYeF5m/B86ZxrZnxDDsry0YX9S2ltpY05prKrCSSjJGMlOWHCR9EvojHfTR9M0VRTnGbM31C17LD7DDaELXDrK3taMIxmhToU5ZJdMfljohDQn5uwTEcyZeu8DwzMV5gVa84OnNf2cssbilR38sasKUZvRJPNThPJLU9MZIzQmhCMZYQeKbrng55EwHKGYN0TIdfGMtZrwe2u8alxi2xa7q3FaaSlUnrSTzVKsY/4WWM8IzwjCbTGEYxmhvpZsiIkl9BjwLD/CAxzCfBYsd2DHpcNu8w1qc9pQpVJoUKd3cwup6Es28hH8abeSRrTySb3TCSfe7yHplw5V8F7JudsoU80brlPGMYzpma2hf4hiNzXq2txZVq1KXRRkoyxhTk4GGiWEs8k0IRljDewk0U5d2crmb6DHhHg7ZwzRheaM3bhe6Hjt5i+O5XuZruwv7upGpWvMOqRljCaaMN9o0cJSnhCepNPouISaIQpRhD3dkxlLY7QHhu6vebvmKZczjiGH3eG5CwDALLEK1CvRqQvsTxWShTnjLPLNDRJa0qskYRhGH+Gpz0/wA0SIzHuTDeWVniFvPZ39pRuaFTRv6VanCeSbRHTDTCPoj6YQj/AGPJfBI/ye8qf+u/36u6tme8vPCA3bMT3HLm7rUcg5Pp07vGPJ1SM0uLXkI04y2tetLo4KWWeaeHBwjvtNvVjphNCWNLdntmODM30PJJJTklp05JZZJYQllllhohCEPkhCDk+Xt1jc1peDhSw7dg3GI4lhuGYbe21PMeB08Rnmtr+2jPNLLPPGtNPHfaanBf0Z97wss8sJIyTTTem4ruGbhe61dSbpGJ5X8q1swW1vdy3vjt5Q4ejGjJClNwctSWEv8Ag4Sejewj+eGnSZRczeqD5G3a9wbchsMcypuV7nGVKNlmrNl7CM91HEK9xNh+HUoRmr1+CqXMIRm0Szb2E0sYTwp1oS6J4SxfVuDYRh2X8IscBwi34Cxw22pWlrS3803B0acsJZJd9NGMY6JYQhpjGMfzxJiIjMbgNPGbrEbLCL68wjDPKV9QtqtW1suHlo+M1pZYxkpcJN6JN9NCEu+j6IadMUtbg+OvCtn3bJ9zS2x/PmPYbhGGYni1C0lythUkakskkadWtTmubqMYRq1ZIybyaSWHAxjTknl9MH2KqacozZm16+H2F1XoXV1ZW9ataxjNQqVKcs01KMdGmMsYw0y6dEPk/M2Hj/8A0YNz3Hf/AKJbp1zjGd8dq+mtiWJYjXo73T6ZqVClRnkko0ITxnmlpw073fxhpjDQ6tuCYljmRd2XOfg/XeYcSx7BsFsqGI4RcX9aE1SzowkoQhbwhojpl3lxSl9EZZIRoxjLJLwkYQZRMdhm+iR0/dY3S8I3Jcj3+dMXpeMeL72la2ktaWnPd3E8dElOWM39s00YQmjCSSeaEs290PmrwX6GdKPhKZmqbod5Wucw3eV5b69mrQmlqSTV5rGtLTmlmll3k0klSWSMkIQhJGXey+iECKc4zM32KAloDwLdvzlnTHN1vKG4DlPFq2AW+PU5MUxPFrS6mo3kbaSetNPRozwljwU28tp477076aaSWO9k3+/2IzJ7Hvc8klSSanUklmkmhGWaWaGmEYR+WEYMdnZWeH28lnYWlG2oU9O8pUacJJJdMdMdEIeiHpjGP9r583SfB5yzub5SxTdF3FLrEsoZhy7ZVb6E1vidaaheUaU0lapTry1eE4SXeUpt7J6JJpowhPph8ndZd3PDrPwfrbduu7Pyhow2jVuLa0lmoyzXs1SWhUpS8JpjLJLcRmljN+NolljGG/8ARp3Z4MzeqDwjKu4RJun4RTzr4Q815j2NYvovrbCY3N1aWmBUaksui2pUZZ5Yyz72EkKm+9O+khCOmMs1Sf1PIeQMvbm2EVsvZVheUcLmuZrmhaV7qevJab6WWE1OjGpGM0skZpZqkZYxj+PUqR+SOiGTEQOyAMaA8N3V7zd8xTLmccQw+7w3IWAYBZYhWoV6NSF9ieKyUKc8ZZ5ZoaJLWlVkjCMIw/w1Oen+aLYjMe5Ne9w+wxKhG1xGyt7qjGMJo069OWeXTD5I6Iw0PJ/BI/ye8qf+u/36u7Jnzclw7dLxejNm/MOMV8uULaWlHLttczW1pdVt9NNNVuZqcYVKuiPARkl30sJJqMY+nfzQMspyY74PlLdmyZhXgvVcu7qe5Lc4lhFlPi1vYYxgFO+qz22J095WqQjPNVjPom3ktWT0wmhLv5ZpISTSxjN6zu57pOaMpeb2R8gYbw+a87XNSxw26q04z29hLJvOFuaksITRm3ktSE39GMsISzTzaYSbyfdngZvVB4zZ+ChuUXVnQr57s8Szdj8acsL7GsRxW7hXvKkIaN9GEtXRLLCEISyy+mMJZZYRjNGEZo+tYNhvkfCLHCPH7y+8RtqVt41eVeFuK+8lhLwlWfRDfTzaNM02iGmMYxZOW5rcBHzdieYcHy9d4llXLHnDilHg+Aw3x2S04fTPLCb/AAtSEZZd7LGab0/LvdHyxYLA+Rt12hut2O6luPR3Ss44beS4pmihWkwbB7aelYWNSjcW0kJ5Z548JXmmlqadNSGmSM1SWX8WZ9cqmnKIlkS16mH2Fa7pYhVsree6oQjLSrzU5Y1KcIw0RhLNo0w0wjH5Pzth4/8A9GDc9x3/AOiW6dc4xnfHavprYliWI16O90+malQpUZ5JKNCE8Z5pacNO938YaYw0OobiOPYjuabrOetw7G82XmK5cy3htLF8Pv8AFbmWHk61kp0IxpRjNDRCSFOvThp30skvARmhJLv4wgyiY7DN9Hj5k3Mso2vhUeUN1jdiw+8rYXLc1cNy7gMtWtQtLS3l3kZ68tSSaWatPNNpkmn9EIzU54RhohJLSzYLSvPBv3c8GyNSxnEq253nqnUt8Is7q4jVp4Xf8LphSpS/jz73f1JZdOiSEYXUIzzTxpRmjuzu3mb6VAQ0HT90HE91C18Qw3cyyxg99cX3C8PiWL3saVph283kZeEpU4cLW4SG/lhvNG9mhLGb0PDtyChm2w8LzN+D50zjWzPiGHZXlowv6ltLbSxpzTWVWEklGSMZKcsOEj6JfRGO+mj6ZoqinOM2Zvp6tRo3NGpb3FKSrSqyxknknlhNLPLGGiMIwj6IwjD8jjbW1tZ0JLWzt6VCjThvZKdOSEsssPzQhD0QQM+ZSxHOmEUcEss44xlujNcy1bu4wieWld1aMss2ilTrRhGNLTU4OaM0IRjGWSaT5J4xh41uoeDPucZQyLjOdNzOniWUMw5dsrjFLbEbDErqapGWlRnjPRjv6sdEs8m+l30sYRhGMI+mG+kmRESS+iR4RS8ILEcM8F2w3YcQtrOtjta2ls6VC6ryyS3l7LXmt5qmiWWXTp4OevGlJCH4ss0sIwhDfw08q+C9k3O2UKeaN1ynjGMZ0zNbQv8AEMRua9W1uLKtWpS6KMlGWMKcnAw0SwlnkmhCMsYb2EminK2crmb6DHhHg7ZwzRheaM3bhe6Hjt5i+O5XuZruwv7upGpWvMOqRljCaaMN9o0cJSnhCepNPouISaIQpRhD3dkxlLY7QHhu6vebvmKZczjiGH3eG5CwDALLEK1CvRqQvsTxWShTnjLPLNDRJa0qskYRhGH+Gpz0/wA0SIzHuTXvMPsMRkkp4hZW9zJTnhVklrU5Z4Szw+SaEIw9EYaY+n97yfwSP8nvKn/rv9+ru4brG6XhG5Lke/zpi9Lxjxfe0rW0lrS057u4njokpyxm/tmmjCE0YSSTzQlm3ugmO3KGZu4D468F+hnSj4SmZqm6HeVrnMN3leW+vZq0Jpakk1eaxrS05pZpZd5NJJUlkjJCEISRl3svohB7ju57pOaMpeb2R8gYbw+a87XNSxw26q04z29hLJvOFuaksITRm3ktSE39GMsISzTzaYSbyfZpynIiXqg8Zs/BQ3KLqzoV892eJZux+NOWF9jWI4rdwr3lSENG+jCWrollhCEJZZfTGEsssIxmjCM0fWsGw3yPhFjhHj95feI21K28avKvC3FfeSwl4SrPohvp5tGmabRDTGMYsnLc1uAMAee7v+dcc3PNyHMWbstVKNPE7OnQp29SrThUlpzVa9OlGeEsfRGaWFSM0NOmGmENMIw0wj5lueeDBue553OcNzVui3OMZkzLmfDaOIV8ZucRrwuKHDUJODkkhv4yzcFLvYQjUhPpjCOmG90SS1EdmcszfQ82H2E17LiU1lbxu5JOCluI05eEhJ6Y72E2jTo9MfR+9sPAvBazbnS9xPP+5xm7MlbMEuSMWhZWmJXUJo3NaWarcST7+aaaaMZdNCE0sIxjGXfxl30ZYSwl63u/3m75im5DmLNWZLvDckYNRp0KM2XrCpC9vbunWr06NSS5vIaJJJfTvpYUYaJpKk0lT5G7PbkZvqEdP3HP8UWR/wDNvDP91pu4IaAAA+ds4Y3mPde8IatuFT31bC8oZcsvKGOUrO8qUK+MU56FP/AzzyQ08FGNzTkmpQjCEZeEmjNvuDhJsRmS+iWvbYfYWU9apZ2VvQnuZ41a01KnLLGpPH5Zpowh6Y/vi+bN1vcutfB4y9Puu7h99eYDPhNzaeVMIq39ath+IW8Z56X+EpT76apPvq8kPTPLCWXfTSb2fRNH3fFaf4Q8jyTZVzVeYTb49bW9ehilnT3txC0qRknmjS4SGmnPPRjNLLPGG+pxnhNo0y6GzG+GZuyDxPF/BJ3LLzDqtfCY4xh+aY724o5mjilzWvZb2WaE8LqeEakJJp5p4b6bRCXTvpt7GSOiMM3gm7omObo25JRu8yV611iGD3tXCqt5WqwnqXUskklSSeb0Q/GhJVlkjGMZozRk30YxjNEy7M4M3swCWgPDd1e83fMUy5nHEMPu8NyFgGAWWIVqFejUhfYnislCnPGWeWaGiS1pVZIwjCMP8NTnp/mi2IzHuTXucPsL2ejUvLK3rz208KtGarTlmjTnh8k0sYw9Ef3weT+CR/k95U/9d/v1dezXuK5Z3Q8Vv7zdGvcSx7D6tShNh2Exva1rZ4fLTpRljGWSjPLwtWaeerNGrPpjCWaWSGiEv425ZTkx6EPmTKVvi+4l4TOFbjuWcwXl1kvM+G1sQo4VfTzVZcL0QuqkJLeaM2mH+Eoz+n/vS1NE8J55YVF7djzHjm6Huq4T4N+X8TrYfhOI2Ub/ADTiOHRhVuaVtvZ4+KzaPRbyzwlpwjNNp33jFKGiMsYyVd2e0ze+j5q3W/B+wrcxyldbpW4LVxLK2P5cpxvLiS1v6tSnfWck0k9WSrCvUjCMskKfCb30yzwkjLGSeM0u99x3OM74dukZHwbO+GScHRxW2hVmpaZo8DWhGMtWlvppZYzbypLPJvtEITb3TD0RgyY7M4M3ZAR83YnmHB8vXeJZVyx5w4pR4PgMN8dktOH0zywm/wALUhGWXeyxmm9Py73R8sUtWB8jbrtDdbsd1LcejulZxw28lxTNFCtJg2D209KwsalG4tpITyzzx4SvNNLU06akNMkZqksv4sz33dv3S/wTbm2KZyoUrOvfUeDoWFtdVt5LXuKk8JYQ0Q9M+9ljNUjJLojGWnN6ZfTNCpptlvZm7pLh9hLezYlLZW8LueTgpriFOXhIyeiO9jNo06PRD0fubD58yr4L2Tc7ZQp5o3XKeMYxnTM1tC/xDEbmvVtbiyrVqUuijJRljCnJwMNEsJZ5JoQjLGG9hJopy7ng7ZwzRheaM3bhe6Hjt5i+O5XuZruwv7upGpWvMOqRljCaaMN9o0cJSnhCepNPouISaIQpRhBNPAze7jyvGfB3ybnXF77G90/EcYzbWuLmrVsre6vqtvaYZRmmjvaVtRoTSwl/wcKMs800ZozzUoT+iM0YPPsl0rzcQ8JSy3HMCxnEr7KGasJq39jhl1cRnp4RUhNcVdFKM2+jGXTQrQ9EZYxhWhGeM81OE0yKYmxm+lQEtAfOG7xf5ozzu45R3AbfNF5gWXMcw2pf4lUw+MZLi6l3t1CpRnm06IyRp0IywljCMumpGaaWpvZZYbEZk9j6Pa9nh9hh0k9PD7K3tpKk8as8tGnLJCaePyzRhCHpjHRD0/ufM27huK5Z3Fsk191fcZvcSyhjOA1KHDQtb2tWp39GrcUpOCqwqzzaZYT7yfRHTJNCWMs0s2mEZbG6Nuv50xzLm5jkfKN1Rw/Mm6fZWlfEb2wlmq18JtqtOlGrWpUYTb+WX8erGFSM0N7LQqaI76G/krZzszN9Ej58zV4JOTcGyhUvNyOOMYHnTCraNXD8UtsUqwuLutLSmljSnjNUlpycNCMZYzScHCWM0I/0IRkm734Pu6d+FjcvwzMd1V3+KW2nD8V/F0abulCXfT+iSWX8eWaSrokhvZeE3umMZYsmOzODN6QAloCPnLMHmllDHM1eKeN+RsNucQ4DhOD4XgaU1Teb7RHe6d7o06I6NPyRBYa9fD7C6r0Lq6sretWtYxmoVKlOWaalGOjTGWMYaZdOiHyfmfOW5Fua2HhC5Sm3VN3KNbMFxjN7cVMJsaeI3NGzwu2km4KaSlRpzS7yaaelHffjT76WSlGMd/GeMaW5pd4vuP7uM+4NiGbrzFstYrglPEsty4lVmubuhPTl3k1DhJZJZacm9oXE0JNG8hLTp72MJppoTXNLM30GPK8Z8F/cLzBi99j2L5H4e+xK5q3d1V8p3kvCVqk0Zp5t7LVhCGmaMY6IQhD80HjWb9wbchxXdsy1uS5CypRtZbKnHHM1XEMQr15qdlLGEKdromudMk1SM0sJtEu/lhWozyx3u+hHIiJ3mcvrkBLQEfN2J5hwfL13iWVcsecOKUeD4DDfHZLTh9M8sJv8LUhGWXeyxmm9Py73R8sQWB8jbrtDdbsd1LcejulZxw28lxTNFCtJg2D209KwsalG4tpITyzzx4SvNNLU06akNMkZqksv4sz33dv3S/wTbm2KZyoUrOvfUeDoWFtdVt5LXuKk8JYQ0Q9M+9ljNUjJLojGWnN6ZfTNCpptlvZm7pTw+wo3dXEKVlbyXVeEJateWnLCpUhCGiEJptGmOiEIfL+ZsPnzKvgvZNztlCnmjdcp4xjGdMzW0L/EMRua9W1uLKtWpS6KMlGWMKcnAw0SwlnkmhCMsYb2EminLp7lG6hmjc/obpW5ruh4leZhx3c+trvHLC4u7iMa2I4dLT4SEJqkIT7z+lSmhv5554QuYS6NFKMINnOxm+jx81bkW5rYeELlKbdU3co1swXGM3txUwmxp4jc0bPC7aSbgppKVGnNLvJpp6Ud9+NPvpZKUYx38Z4xpbml3i+4/u4z7g2IZuvMWy1iuCU8Sy3LiVWa5u6E9OXeTUOElkllpyb2hcTQk0byEtOnvYwmmmhMmncZvoMBLQdDz5dbsF7i9HLW51hmD4bY17aWrdZmxKvw3i0ZpppJ6VC0l9M9eWWMlWWaePBR0RlmeTeCjPjkd0vdlo5lx6tjWJ2uLWtpcYhVkhJNcTUql5ThNCSEYwkl0SQhCSEdEsIQlh6IQVs9mbM30q17LD7DDaELXDrK3taMIxmhToU5ZJdMfljohDQ8K3Y8x45uh7quE+Dfl/E62H4TiNlG/wA04jh0YVbmlbb2ePis2j0W8s8JacIzTad94xShojLGMlWPut+D9hW5jlK63StwWriWVsfy5TjeXElrf1alO+s5JpJ6slWFepGEZZIU+E3vplnhJGWMk8Zpd7sU8TN9KjwLdL8I28obieW857nVpRrZhzvUksMOs9Ma1a2rxhNLXjTpRkhNcTUqsvBQ/F3sZ56c2iaEYSzZv+h/ue+b2tMY89eNed3jtfxvyhv+E8Z4PhN5/T/J/S3v/f3/APhGbOVzPg93HjPgw7omOZsyliOTs7V61TNuSb2fCsVmrVYValSWE08Kc81SWG8mm/EqU4xhNPGaNHfzRjv4afZmTGU5NjtAR85Zg80soY5mrxTxvyNhtziHAcJwfC8DSmqbzfaI73TvdGnRHRp+SLBYa9TD7Ctd0sQq2VvPdUIRlpV5qcsalOEYaIwlm0aYaYRj8n53zluRbmth4QuUpt1TdyjWzBcYze3FTCbGniNzRs8LtpJuCmkpUac0u8mmnpR3340++lkpRjHfxnjGluaXeL7j+7jPuDYhm68xbLWK4JTxLLcuJVZrm7oT05d5NQ4SWSWWnJvaFxNCTRvIS06e9jCaaaE1zSzN9Bjz3Ne4rlndDxW/vN0a9xLHsPq1KE2HYTG9rWtnh8tOlGWMZZKM8vC1Zp56s0as+mMJZpZIaIS/jeTZSt8X3EvCZwrcdyzmC8usl5nw2tiFHCr6earLheiF1UhJbzRm0w/wlGf0/wDelqaJ4TzywqMimJsZvpsBLQHW8+YnnjDMIo/g+yxZ4zil3cy2v/XL2Fvb2Uk0s3/Wqvo31SSSaEm+pyfjzQmjvfTAHZB8pQobolh4X+59h+6JnGjjd1Uwm8xClQtLbxezw+Na3vIT0KMumMZ5YRpQhws+ipPLCTff0YPq1VUZMic2vQw+wta9e6tbK3o1rqMJq9SnTllmqxhp0RmjCGmbRpj8v52w+avCs3RMcxWW83GMg161O9p4Tc45mO8o1YcHb4dRoVKk1rU3kJp5Jqu9k06d5CMJ6MkYzS1o6O6+CR/k95U/9d/v1cmnKnMz7cnsA+dsoWmJ+FTeXucs4zYlh25rb1KlhhOW5K1W3ji00sZYzXV3PTjDhJZZ4S72WSaMJalOMsIw3k8a3puQ9xLc93McXrYvkPDrzCfGraa2u7WXEK9a3ufxpZpKk8lWab8eTezwlmhGGiFWpCOnTDQmIi5m74AloOh58ut2C9xejlrc6wzB8Nsa9tLVuszYlX4bxaM000k9KhaS+mevLLGSrLNPHgo6IyzPJvBRnxyO6Xuy0cy49WxrE7XFrW0uMQqyQkmuJqVS8pwmhJCMYSS6JIQhJCOiWEISw9EIK2ezNmb6TnkkqSTU6kks0k0IyzSzQ0wjCPywjBjs7Kzw+3ks7C0o21Cnp3lKjThJJLpjpjohD0Q9MYx/teEbseY8c3Q91XCfBvy/idbD8JxGyjf5pxHDowq3NK23s8fFZtHot5Z4S04Rmm077xilDRGWMZKsfdb8H7CtzHKV1ulbgtXEsrY/lynG8uJLW/q1Kd9ZyTST1ZKsK9SMIyyQp8JvfTLPCSMsZJ4zS73Yp4mb6VHQ8Gxz8Ne5NY43ljH7zL3nDbUo1bqz/GuLTRUhLdUaU88suieG8rUpa0JfRHRUlhHRDT0/F/BJ3LLzDqtfCY4xh+aY724o5mjilzWvZb2WaE8LqeEakJJp5p4b6bRCXTvpt7GSOiMJyjePbB4z4Ju6Jjm6NuSUbvMletdYhg97VwqreVqsJ6l1LJJJUknm9EPxoSVZZIxjGaM0ZN9GMYzRezExlOTY7QEfOWYPNLKGOZq8U8b8jYbc4hwHCcHwvA0pqm832iO9073Rp0R0afkiwWGve4fYYlQja4jZW91RjGE0adenLPLph8kdEYaHzluRbmth4QuUpt1TdyjWzBcYze3FTCbGniNzRs8LtpJuCmkpUac0u8mmnpR3340++lkpRjHfxnjGluaXeL7j+7jPuDYhm68xbLWK4JTxLLcuJVZrm7oT05d5NQ4SWSWWnJvaFxNCTRvIS06e9jCaaaE17LM30GPN83fhxzFmG7y5k3yPlDArfg//AJZLre4hd3W+kln/AOrWnokk3s8s1Kfho+mWeE0npg8+8By8vMR3LcexDELutdXV1mi6rV69apGepVqTW9tGaeaaPpmmjGMYxjH0xjFmz2Zmb6JAS0ABr3OH2F7PRqXllb157aeFWjNVpyzRpzw+SaWMYeiP74NgAAAAAAAAAAAAAAAAAAAAAAAAAHj/AIW/+T3mv/0P+/UHsDyvwoMGxfMG4XmbCMBwq8xK+r+JcFa2lCatWqb28ozTb2SWEYx0SwjGOiHohCMVU6oZNm5kzNWEZH8HrLWbsercHY4VlLD7mromlhNPotae9pyb6MIRnnm0SyyxjDTNNLD8rybcmzZkXPmdJfCF3Ut0PKuF4zCnVsMv4DHF6NCbCbOWarJGNffxlnq1Zt/VjDfQ3uipGaEPxpJaXte5/lqzv9x3KeWM3Zfo3FOXAMNo3mHYlaQnlhUp0Kcd5UpVIf0pZ5YeiMNMIy/ngzfgc3Iv2V5P/gdr/wADYmIzHhHgz5yyhabru6/41mrB6Pl7MlPyVwl9Sl8f311eb3gNM3+F08JJo3mnTv5fzwfQe6Dug5X3Mcr3Wbc233i9nb/iU6ckITVrmtGEYy0aUumG+nm0R0Q0whCEIzTRhLLNNDw7we9yizw7dS3UcQzJua0bW1tcfp1suV77BoSU6VOW4uoyz2c08miWWEIUYwjT9EIQk/cj7rNvieNeEbNiO6FuV52zTkzLFlSp4PbYLhFW6trm5nkpVZp6sJowpzy76eeWbexhvuBpSzQmhLNCNTEVVMjshSwbBs8eFDnixzjnHCrzANzHALmleYRhF5QhCfGZ9EJ5KtWSeEZZ5JpZob6bRNJCSaNOnGaM1Wq+m3j/AP0jP/tEbr//AOK//NeqYNiXljCLHF/ELyx8etqVz4reUuCuKG/lhNwdWTTHezy6dE0umOiMIwRVm2G4Alr5wzx/lxbnv+bdf/28RfR7wLOOWsx3Xhi5FzPbZfxKtg1pgFajcYjTtKk1tRqRp38IST1YQ3ks348nojHT+NL+eD2XN11miyy9d3mTcMs8SxehwdWhZXdeNGS5llnljUpQqfJJPNThPLJNN+LCeMsZvxdK6u3JkPGs67ie75mTA5sPud36jjlOFSSefC7nBoYVbX1OMd7Uo169nPw3BTU5p4RkhphN6Pkjoml7H4OWecDx/KVfI9plijlrGcj1IYVi+EW+mehQrQmnljPSqaZt/LPPTqxjGM00++hPvoz6YVJ9O73f82yUpcLsfB43Qq2YeEp201vVs5aeHQrxnhLUhC/hGaSNKH40YVd5vZoQhGO9hHTBuN7lWdMiYHnDOWI3GGwz3nmpVxStZTb6OHWNzGNaejRjGWMZ5pYT1puEmlmj6PxZdO938+zbtN/YZ83Kt3bMtLGqeCeENWw+1vKlWtY2FLA6VtNQl38Z6NCN5Sm4aWWGiWWNSEIxjDTplm0xljp+DnmLCsvXmNbhN/lDDctZny1UqXtzQwuerWs7+hUjJGW6kq1Jp6m+3tSjCMtWaM29jJo0QhGnT3Lzd/zbg9nXs8a8HjdChj9CnNGNth1nLf2E1SMN9TlheUo6JpYwjJvppZIxkjGaGiaMvpbkO5nm2TdEzLu5bolnRwfH8x0/EKGCWteWvTs7OTgpZY1asIxhUqzQt6f9CMJYQ0x0aZ95TduWUnJ7MA5tHzh4CH+KLF/85Lj/AHW1fR7wLwLstZjyruW4ph+Z8v4lhF1Ux+vWkoX9pUt6k1ONvbwhPCWeEIxl0yzQ0/JphH8yo0yzem5H/wAuLdC/zbof+3hz1/dj/wAUWeP828T/AN1qPON2bI+eMs7pOC7vO5Rl3yvfWVtVs8xYVSrwozYhaQkjGWaEssIRqzwlhGX0xnm31O23tObeRg0875vz/u7YdLuW5K3O84ZPs8Y0wxvHcx4dPZS2tlLNLGaSjCWf/DT1P6EZIzQ0yxmljDezTT06vMSyzwebyv5g+Db5v+J+VPLeK+I+Ob7xfxjyrR4Phd5+NvN9o3299OjTo9L6PxfcDzxDDquL4D4QGfI5rl3t3Snu8RhDCql3CaE80JrOWTRJQmmhGEKcIzSySxhDezwhvZs27BuLYri+5pljCdza6oyZh3PqlndYFcXtOlPWrQtqcJIUuEmhCSWafe0546ZeDmnpSQmhCH40s7Gd3jdJvcvX2AYRuCZ8w3OlfhbC1n8SkrYZbXM08aclbxyaHBzySwjCpvoycHGMNEZt5+O2Zmqxlld2Pwa91PEd1rcvtsexuG+xewuamG4hVloy05K9aSEs0KksssYw/Gp1KcZvRLDf7/RLCXQ9Ueb7gW5H+BjIFPK9fFPH766uZsQv6skNFGW4nkkkjJS0whHeSy05YQjN6ZowjNol0wll9Ic6ss+xsCDnrOuB7neUsSzpmSpWlw/DKcKlWFGnGepPNNNCSSSWH6U080ssNMYQhGbTGMIaYwvOq7qOQbPdQyFi+RL7EK1jTxSnJCW5pSwmmpVKdSWpTmjLH+lLv5JdMumEYw0whGWMdMEZZ9rXhG5BuXbst/Z4lnnKGd8N3McAzfUp4xYYBYWEmK06VOpCO9mjLWjCSjNNJwc3+DjomhNCEZacJJactLwf7qvuRZ4vtxPdEwyzhm/MO+xyhj9pXqXXlyWMKk00K1Sp/hJZ5IyV9G+hLLHe1I6ITR39axk/dKzxuVZXwzIGftxnOGI32B20ljb32VsPhiNld2lGHBUau+38I054yyemSaEJvkm0S7+EkrIWR88bou6zZbvu6Nl3zR8k4bLY4HgcteFa4nknp1N9VuZtEN7xirCEm9knhHRCaEu8/wAJ0mc880vR917Pn4MtzbHs7y23D1sNtoeL04yb6Wa4qTy0qO/hvpYxk4SeSM2iMI73faPTog634M2V6+W9x/B7zEa/jOKZk3+YcRuo3FStNc1rrRPJUnmqenf8DwMs2j0b6WaPpjGM0ereFVlrMefbzc8yDZZfxK8wDE8flrY1e2FpUqVLGnLGnShPGpCE0lKXeXFebTPLGGmnCPySzQj76i1Ld4AloAD5wzx/lxbnv+bdf/28RPCg/wAbu4V/nJN/vVipZxy1mO68MXIuZ7bL+JVsGtMArUbjEadpUmtqNSNO/hCSerCG8lm/Hk9EY6fxpfzwdp8IrcsxHdNyPJNlePA5rwC5kxLA7iStLQqy1pYw31OWto0yb6WGmGiaSHCSUozTQhLpdc4iYS9UfOHgv/43d3X/ADkl/wB6vlj8Pm6h5veRv+j/AJw8+uJaPJ0fInje/wCD4Xxrf/8AYf8Af06d7o/F4Te/4V3XcO3L7zcpyXPg+L4/WxnGcUvauLYteVJ4zSz3lWWSE+8mmhv5pfxJfxp/xpo76aO9329lnTE5tug+Fv8A5Pea/wD0P+/UHcNxz/FFkf8Azbwz/dabrfhQYNi+YNwvM2EYDhV5iV9X8S4K1tKE1atU3t5Rmm3sksIxjolhGMdEPRCEYu1blFneYduW5Ow/ELSta3VrgGH0a9CtTjJUpVJbeSE0k0sfTLNCMIwjCPphGDO6b3agEtHzh4CH+KLF/wDOS4/3W1fR7wLwLstZjyruW4ph+Z8v4lhF1Ux+vWkoX9pUt6k1ONvbwhPCWeEIxl0yzQ0/JphH8yo0yzem+C//AI3d3X/OSX/er52/wt/8nvNf/of9+oOuZuyznjce3Z7vdcyBk68zBlbMttTp5lwrDZoRuKdxwksvjFG2l3vCT+mE8I6J4xjNc76NOE8J4Yc3+enhOXllkOhk/NWR8lWlSnf49f41aTWd5ezSxm4O1oUt9GSeX0b+M02+hLNCSaMIRkllq1eYqZuydVzHutUK+Q9z7wf8GzHg+BVsxZSw6THsdxKtT8Xw2ynsoRno6Ix0Qr1KcsdEJ976KlPRGEakJ6cfwl7ncowTcByzud7mmccHxWjhGN0Z5aNti1G7uIyxo3UalaeEk0Y/jVKmmMYQhLCM8IQhCGiD6nxfc13OcwYjVxfHsgZbxK+r73hbq7wqhWrVN7LCWXfTzSxjHRLCEIaY+iEIQeEeFpuOYR+DnDvwY7ldn5U8t0eG8g4HL4x4vwFffb7gZN9vN9vNOn0ad7+XQ2mqM4Jh9E4DmXLmarOfEMsZgw3F7WnUjRnr2F3TuKctSEIRjJGaSMYQm0TSx0fLojD86km4DlrLmVbOfD8sZfw3CLWpUjWnoWFpTt6c1SMIQjPGWSEIRm0Syw0/LohD8yk5KHzh4d/+KLCP85Lf/dbp9HvAvDRy1mPNW5bheH5Yy/iWL3VPH6FaehYWlS4qS04W9xCM8ZZIRjCXTNLDT8mmMPzqo1QybPfXkvhQbpF5uZ7kmIYhhU1anieL1JcHsq9OMYRt6lWSeM1XfSzSzSTS05KkZJpdMYVN56Iw0vWngW6xlrMedfCU3MsPuMv4lHLGXqdTGJsVtbSpwdO8hNPUhSq1owjThLGa0tob30TaKkfTpmljBTftJep7lmSqW53ud5fyXJToy1MMspKdzGjUnnpz3M349eeWM/429mqzVJoaYQ0Qm0QhCGiEPAsNtc0bvu6zdbq+4ridnkrCMH3+B3OYpqEat3jM0KcJoxms5v8ABzySwjRhLwsJZoSxkm0zTSS06X1O+dsjYRm3wXKuNZYp5Hx7OWSsRvfKGF4hgdvLc4jQr1JJZZqFzb76XTLCSjD/AAssIS6dH5am8p7TN53koOJWuaNwLdZtd1fdqxOzzrhGMbzA7bMUtCNK7waaNOM0Iy2cv+DkkmhCtCbgoTTRlhPNplmnmp1fqd84ZywrPHhSXWHZXvcgYxkrIuGYlC+u8SxmSFHE7ueSjCWFKjbR08Hp4apDfx38kYQ32nfSRpTfR5Vu4kACGvnDI/8AlxboX+bdD/28OfR7wLJ2Wsx2vhi56zPc5fxKjg13gFGjb4jUtKkttWqQp2EIySVYw3k034k/ohHT+LN+aKv4WVXPU+5JWwXIODYliV1jV7SsL2TDretWryWcZJ56kYQpemEs0aclObTCMsZak0sYfjQXMZzEMjsdW3Qd3PNG6jiN1uVeDlZ3l3eT3PiWKZpkljLZWNGaWOmelXl073TvasIVYwhH/Bx4GFSaaSaXseJy5A8FTcHhhOKWXly3n39pUoz2skscZva8s8ZpasN7GWWSMss0Ixn329pU4S6akYSwmkbn26XlfcxyvbZSyl4PW6/b2dv+PUqT5YhNWua0YQhNWqzcJDfTzaIaY6IQhCEJZYQllllhuZ8wn/pT5AxPK9DLGcMmX2DXNDELCrmPCvFKNzcbytJCT0RmjNJvYzQmjL6ZIzyTaJvTLHfDcx1vIu4R4RGB5AvsFw7dbs8oS3vjFe0y/aWnjdGz4aTfcDLeVJpq1vonmmljGlGpvYwjUlmnmmjGPZPBnxvDsqeU/B/xbLtngua8qabm7jYzTVbfFKM+80XsKkdMd/NLUo76WfRGEJpN7CWEI06W3+HzPGCYR4hmrwf8+Vc021t/h6eEYdC6wyrcb3TLwdzTnn0STaZYx0QnjTjGaX8eMumObch3M82ybomZd3LdEs6OD4/mOn4hQwS1ry16dnZycFLLGrVhGMKlWaFvT/oRhLCGmOjTPvKaZnKczk9mAc1D5w8BD/FFi/8AnJcf7ravo94F4F2Wsx5V3LcUw/M+X8Swi6qY/XrSUL+0qW9SanG3t4QnhLPCEYy6ZZoafk0wj+ZUaZZvdJqYJmjMnhlZ8wPLOYvIUt5gltTxK/pSxjd0rLgbGNSFrH5JK800JJIVJtO8lmnmhCM0ssF7dZynuibg2WZt1HIW7DmrF6eFVKUmKYbmm+8oUbmhUrUpZYU4b2G8m38ZYTRhomjJPNvZ5Iw0T9j3UspZ9yduq2e7vua5bo4/LDCauF4/glvGnb3N5SllnnkrQqRlmjUmhGWjDeyy8J/gacku+lmjCWFuk45njwisOs9yrKm57nDKOG4hcyXOO4vmTCYWtGnaUppZoU6csYzRqzxqbyaEss0k2mnCEfxJp5pLzzy4Mey3N3iu6Fud2uLZEzHWy1dY7ZWl/Y39axpXVS2p1N5V0TUZpt5NNGSMZI/jRhCM2mEY6IPCN1Xcq3W8HpUt0POObcN3VcGy5T8fvsCxS3nwujLToTwnjWpUaFTgKtWFONeEY1YRhvIxl3lXTLJD1/HK+bdyvLmW8PyRk6tmvAMEspcPxChTuZZMTp0KNOnCnXpSxhCSvNCSnVhNShvZp556W90Q3zomct03dE3VMDv9zzc93Es1YfUx2yrWV7iea7XybbWNCrGWlPUlhpm4abeVJ472WMJob2E0JKkIRlTTnFmy9fyLnXA90TKWG50y3UrTYfidONSlCtTjJUkmlmjJPJND9KWeWaWOiMYRjLphGMNEY3nVdy7INnuX5CwjIljiFa+p4XTnhNc1ZYSzValSpNUqTQlh/Rl3882iXTGMIaIRjNGGmPakzln2NHzh4d/+KLCP85Lf/dbp9HvAvDRy1mPNW5bheH5Yy/iWL3VPH6FaehYWlS4qS04W9xCM8ZZIRjCXTNLDT8mmMPzto1QybPTd2P8AxRZ4/wA28T/3Wo8I8HbcvzRn3ccy/eYvun5ky/hFr43Swiyyxexsp4yxuqsa1W7qRlmjVnjU0yyyw0SySSQjDTNPPo+obyzs8Rs6+H4haUbq1uqc1GvQrU4T06tOaEYTSTSx9E0sYRjCMI+iMIvnbc7xTdJ8HHDp9zXNO5zmTOGX7a5uquC41lu1kupo0ZppJ+CqW0uial+NUqzRmqTxjvoxlk38su+htM9mUE3bmRMzZ43MN3inuGZuzjeZqwXHMNqYhgF3eSwqXttomrVN5cVo6Iz/AItKvLGMd/p3tHewpwjNJL6nuvZ8/BlubY9neW24ethttDxenGTfSzXFSeWlR38N9LGMnCTyRm0RhHe77R6dEHmW57kjNu6Ruy1PCDzph2JZdscMpz4dlrBL2jLTvOAhJUpzVbiXewjJLGNWtPCSOmbfVP6W8kkjUeFVlrMefbzc8yDZZfxK8wDE8flrY1e2FpUqVLGnLGnShPGpCE0lKXeXFebTPLGGmnCPySzQjsxE1Qzc7T4M2V6+W9x/B7zEa/jOKZk3+YcRuo3FStNc1rrRPJUnmqenf8DwMs2j0b6WaPpjGM0fVARM5zmoAYPCPCYxvDs1+TPB/wAJy7Z41mvNei5tI3001K3wujJv9N7GpDRHfyy0629lk0xjCWffQmhGFOr1vPW4R4RGOZAscFxHdbs83y2Xi9e7y/d2nilG84GTfcDNeU5pa1xpnlllhGrGnvoxhUmmkmlhGHdd17czzbPuiZa3ctzuzo4xj+XKfiFfBLqvLQp3lnPwss0aVWMYQp1ZYXFT+nGMsYaI6NMm8qYcT3fM8YtQhhm534P+fKuNXO/lozZhw6GHWVHRTnmhUnqxnjCOiaEv4kZpN9pjCE8I6IR6RM5Rsp5vIPCE3Scr7qPgxZax7KmG+TLe0zJbYfWw2FOEstjWp2VfTRk0QhLNJCWaSMsZYQhvYy6YSxhGWX2W83Cs6Zls6+MZk3dM7YdmS+pzVKtPAsSmtsItK0YfiSUbbRCeNKT8WX0zwnqb2M0YyzTR0QrHwWPEfB3xHcl8s2dxjuIXMuMePV6G/t7fEIcHDe0fRv5JIyUuCjU0Rm0VKk290TcHDcwzd43ScuYDHBs9bgmfL3NOHW0lKathdlJd2V/WhQkjCrNXow3lPfzxjvpactSEnyemMIyw3PdSc1HwcN0zNucaWbMl7oF5Rv8AMmSsWnsLu+t6EtOjc04z1JZIw3sJdM0J6NaH/ZyQ3nB+iM0ZovZnj/g67keYdzrDsbzRnjFPGs15zuZMQxalThJCjbzwmqTwkhvIaIz76tUjPGX8TTGEssNEu+n9gRVln2NiwAlrp+7H/iizx/m3if8AutR0/wAEj/J7yp/67/fq7u26vZ3mI7luccPw+0rXV1dYBiFGhQo04z1KtSa3nhLJLLD0zTRjGEIQh6Yxi6r4L+DYvl/cLyzhGPYVeYbfUPHeFtbuhNRrU99eVppd9JNCEYaZYwjDTD0wjCKu6ze6J4L/APjd3df85Jf96vnb/C3/AMnvNf8A6H/fqDrmbss543Ht2e73XMgZOvMwZWzLbU6eZcKw2aEbinccJLL4xRtpd7wk/phPCOieMYzXO+jThPCeGHN/np4Tl5ZZDoZPzVkfJVpUp3+PX+NWk1neXs0sZuDtaFLfRknl9G/jNNvoSzQkmjCEZJZatXmKmbslex3FMubre5buU4hjWOY9hd1lzALKtY18JuadCpJUnt7eO/301OaMJpY0ZIyxl0RhHT+7R1Dddyvuq7gGFS7qOQd1zNWP4fY1Le3xLC8yXUt/T4Ker6am+mjLoljPwNPRTkhUhCeaMKkIadHte6Rug45kCrhFzY7nGPZowy9qVqV/VwWSFe5spoSb6lGFvo01JZ476EZt9LCTe+mMYzSyx8m3RMU3SfCOw6Tc1ytuc5kyfl+5ubWrjWNZktZLWaFGWaefgqdtNpmq/jU6U0Jqc8I76EJZ95LNvoqZnfYl77lrHrPNWXMKzPh9OtTtcXsqF/QkrQhCpLTq04TywmhCMYQm0TQ06Ixhp/LFSTctYDZ5Vy5hWWMPqVqlrhFlQsKE9aMI1JqdKnCSWM0YQhCM2iWGnRCENP5IKTmofOHh3/4osI/zkt/91un0e8C8NHLWY81bluF4fljL+JYvdU8foVp6FhaVLipLThb3EIzxlkhGMJdM0sNPyaYw/OqjVDJs99eP7sXhC4duf4jNkXKGCXmac9XVtNUtcLsaE1eW3m3sJpY3EJI7/wDob6pwckIzRlk9Macs0s70jOWJYvg+UMcxfL9h49iljhtzc2NrwU1Xh7iSlNNTp7ySMJpt9NCEN7LGEY6dEPS+XtwHHKW5ThV1i+ZNw3dZxTOuM1KtTFsWhl6e4jPLNVjNLJTnqTSzwlj+LPPphpmqaYxjNCWTe7TGfaTL1ncC3I8w5M8q5/3ScU8qZ6zVvKmIVZoST+JUoemFvJPLDZ30JIwp/wCDpyyQ3tOE03at1XdfyXuO4HSxvN11WjNdVOCtLK1llnubmaEYb+Mkk00sN7LCMIzTRjCENMIad9NLCM3KO7T525htMv8A4Jt0jBvG+E/69i+A+L2lLeyTT/4Spv473Tvd7D0emaaWH5Xh1K6xOj4Qeat0fdP3HN0LMU2FXvieVYYXgdW5sqFGhPPJLXhCpNCEZtEslSSMsYyb+rUnhLCbeRl3LOc5ZazuG5nkjdE3W90S33bt2PDq2DWODVKsmWcsXFH020fTLw1WSpLplmhGEJoTxllqT1JJJ4bySSnLN9EvH/8ApGf/AGiN1/8A/Ff/AJr2BNWe9sACWvnDI/8AlxboX+bdD/28Oes7rW5Llzdky5bZYzPe4la2treyX8k9hUpyVI1JadSSEIxnknhvdFSb8mnTCHpecZOy1mO18MXPWZ7nL+JUcGu8Ao0bfEalpUltq1SFOwhGSSrGG8mm/En9EI6fxZvzRep7o2b8cyRgdDHcEyPiWaZYXtGje2uGzQjc0baeMYT16dPRGNaaWO9hwcNGnfaYzSyyxjC5vGTIeNbqG5Ruk7muV7zdD3Nd2/Pl7eZftqt3cWGOYjJf0bijCEIVJoQqb2nLwdLhZ9E0lSM0ZZd7CWaEIx9NyPj1nu7bidtiGJ061pTzThNxYX8KEIU5qdSMJ7e4jS30Z9Eu/lnjJvt9HRvd9DTpg8+z7ujbpO65l693OdzjcfzhgtbHLaa1vsWzLZyYdb2dtPPTkqaIT7+FbfU56ksYSxhUlh+NJCaMPR6bkfJVXci3KrbKOWqdbMF1gllcVLenVqSW819czTT1YyQmjplpSz1J4yw06d7CMNMZtEYx2bdtyLvPv+ir5Gy95EyHu4bpGA8DxSTytv7Sjpn30/8AgKUKWnfaZ/kml/Gm0x0+mEdvwZN1POWe8OzLlTdHhv8ANOT8SjaX1aWjSklnlnmnhLLGNKO8mnknpVpYxllhLvYU4wjNGM0SXwic0XmHW1HC/B13SJ8dueBpwtrvDY2tlLWnmlhPCa7m072SXTNoqTU4QjohvoSQjGMNzwddyPMO51h2N5ozxinjWa853MmIYtSpwkhRt54TVJ4SQ3kNEZ99WqRnjL+JpjCWWGiXfTpzynaN/Y9gAc2un7sf+KLPH+beJ/7rUdP8Ej/J7yp/67/fq7u26vZ3mI7luccPw+0rXV1dYBiFGhQo04z1KtSa3nhLJLLD0zTRjGEIQh6Yxi6r4L+DYvl/cLyzhGPYVeYbfUPHeFtbuhNRrU99eVppd9JNCEYaZYwjDTD0wjCKu6zezboe4FlzdEzpY5+uc15qwPGcOsoWFvXwW+p200lOE1SMYwmjTmnhNHhp5Y6JoQjD0aPl0+Tbodxuk+C9mHBM30N0nMmbMkYtiVO0xSyxupJeXFvLLJp3tOpPPCMZ55fGJ5YyQpywjSkhUjNDRp9lz9upY5kHMdrh8dynNWYsGu7KatLiOAW8LypTuYVNEaFShDRvJd5GE0KkZvTGOiEsdE0ZfLM6YHn3wpsVwnALzJmPZHyDhF7Pd3t1jFOnRv7+rLSkhLLTt5pYz05ocJWlln301OMJppo6ZpIU41TnvsyfBN3ZrXNF74YOSLPJuJ2eG4vXy3PSoXt3QjWktpZoX8KlWFP5J55acZ5pJZvxYzwlhN+Lpdk3Q9yPPG55lDEs+bn27rnyrimX7atiE1DMGKwv7Svb06U8asnBTU97v97pjLGaWaG+lhDRLGMJ5ex7tu59nLEM0ZP3V9zWxs7zMGUbmeS4sZo0qFbErKrGWWpRhcVIRll3ssasIQmh6IVqk0sYTQhCbq2dd1DdE3WMlzbnOT9xzO2X8czNTksL2+xrDfF8OsKE8v8A1mMa80sd/LvITyQ/EkmjCfTLDfwlkjsTnlkPWdyHPn4TdzbAc7zW3AVsSto+MU4Sb2WW4pzzUq28hvpowk4SSeMumMY73e6fTpg7g6ruXZBs9y/IWEZEscQrX1PC6c8JrmrLCWarUqVJqlSaEsP6Mu/nm0S6YxhDRCMZow0x7U5zln2Kgee7u25VS3Ytzu8ynJcUbbEKdSS9w24rb/g6VzJphDfQlj/RmkmqU4xjCbewn30JZoywg9CQc9Y9jmWMpYlj+W8rVsx4hY04VaWF0a8KVS4lhNDfwlm3s2maEm+mhLCWMZoy72EIxjAjsnsHmOEZv8KKyw6llzFNx7B8RxSlvrOOY45goUrKrNvoyyXc9rLLwu80b2eaSXezR/G3sskYwll6V4MMbzJ+Y93DMWccRrXNrhmLTRv8ZjZRp07mpbVLye5qSyU4RhCbRNLPGnJpjLCpLCEPTDT2/MG7rn3MGGVsC3NdwvdCoY/f061G2usaw2nh9taTcFPGFeNSrGenNNLNCWMKc+9hN8m+06IRvbl24Zh2R9xi53LMTvOFrY3bXUuM3dnNNLv61zT4OeNLhNMIbynvJJY72EI8HCaMkIzRgvPKO1Lyzc8yruk7qOb8b3bNzDH7Pcyy5mbhKNKSnayX9xic1GrvfGa9tPHgJJ5p4VtM0sYTSxhNDRNwk1WpuZD8r7hO7PWsN1/xPHMR3SrmalhWb6G+muJ55aksktpWox/7CSO+oRhCnDeSRmpyxmnkkhGjYyBjGePB3y9Dc0zRuZ5kzRheHXNfyHjOVrCF341bzzxqzeMUeE31CeWarohp9E340JdMKe/nUcs543ft0bK+fM25OvMk5WyTc1L7CqF5NDyniVxw8sZY1aUeLyQ8XpRmlml06IxhLNPCeE9Pc+Nh9BgOSgAHhu6FuZ7omXN1unu5bkNnhuJXV1ZSWGPYHdV+BqYjThPTl00qs8YySTbySn+WSEsbeEdFTfzSR6V4ROObtWatxzMFXNGRbPI2C4d4pVuqU2J0cTuMVmmuqUtOlJNThCFCSSaPCTTR0zTRlpyy+iM72XP26ljmQcx2uHx3Kc1Ziwa7spq0uI4BbwvKlO5hU0RoVKENG8l3kYTQqRm9MY6ISx0TRl8yzRhWePCdzDgWE4lkDGMp7nuBYl49iE2PSQoXeKTySU9FKW3l0VaXoqVpITy1IyRlnmm07+SEjpTNplMvQcN3N7PPng+Ze3N83S4lh1O4wDCaN5JShCjc0KlGSjPvIwqSzb2aE9OEIwjLp+WHoi6hj3g55ty1lySvuVbtm6FSxPBacKuHYdf4rLcWdeFGnGNK1hSjwdOSWaaWnLpn31OEumEZIwj6PX89Y9jmWMpYlj+W8rVsx4hY04VaWF0a8KVS4lhNDfwlm3s2maEm+mhLCWMZoy72EIxjB5XmDd1z7mDDK2Bbmu4XuhUMfv6dajbXWNYbTw+2tJuCnjCvGpVjPTmmlmhLGFOfewm+TfadEI5TNW5s5L3g17qeI7rW5fbY9jcN9i9hc1MNxCrLRlpyV60kJZoVJZZYxh+NTqU4zeiWG/3+iWEuh6o833AtyP8AAxkCnlevinj99dXM2IX9WSGijLcTySSRkpaYQjvJZacsIRm9M0YRm0S6YSy+kJqyz7CABjR8sYba5o3fd1m63V9xXE7PJWEYPv8AA7nMU1CNW7xmaFOE0YzWc3+DnklhGjCXhYSzQljJNpmmklp0vqd87ZGwjNvguVcayxTyPj2cslYje+UMLxDA7eW5xGhXqSSyzULm330umWElGH+FlhCXTo/LU3lO6d/FkoOJWuaNwLdZtd1fdqxOzzrhGMbzA7bMUtCNK7waaNOM0Iy2cv8Ag5JJoQrQm4KE00ZYTzaZZp5qdX1ndD3AsubomdLHP1zmvNWB4zh1lCwt6+C31O2mkpwmqRjGE0ac08Jo8NPLHRNCEYejR8unz7OWFZ48KS6w7K97kDGMlZFwzEoX13iWMyQo4ndzyUYSwpUbaOng9PDVIb+O/kjCG+076SNKb03P26ljmQcx2uHx3Kc1Ziwa7spq0uI4BbwvKlO5hU0RoVKENG8l3kYTQqRm9MY6ISx0TRl2c+zK7HjW6HcbpPgvZhwTN9DdJzJmzJGLYlTtMUssbqSXlxbyyyad7TqTzwjGeeXxieWMkKcsI0pIVIzQ0afqd81Z0wPPvhTYrhOAXmTMeyPkHCL2e7vbrGKdOjf39WWlJCWWnbzSxnpzQ4StLLPvpqcYTTTR0zSQpx+lWVWji2ABDR84eFB/jd3Cv85Jv96sX0e8C8IzLWY8c3UtxnEMFy/iWIWuF4/GtfV7W0qVadrT8Ys47+rNLCMJJdEk8dM2iGiWP5oqo1Mmz314znzcq3dsy0sap4J4Q1bD7W8qVa1jYUsDpW01CXfxno0I3lKbhpZYaJZY1IQjGMNOmWbTGWPrWM+V/JF95v8AiflTxar4j45vvF/GN7Hg+F3n42832jfb306NOj0vJbzd/wA24PZ17PGvB43QoY/QpzRjbYdZy39hNUjDfU5YXlKOiaWMIyb6aWSMZIxmhomjL6VOe4lp+DnmLCsvXmNbhN/lDDctZny1UqXtzQwuerWs7+hUjJGW6kq1Jp6m+3tSjCMtWaM29jJo0QhGnT9C3Y/8UWeP828T/wB1qOk7kO5nm2TdEzLu5bolnRwfH8x0/EKGCWteWvTs7OTgpZY1asIxhUqzQt6f9CMJYQ0x0aZ95T75ur2d5iO5bnHD8PtK11dXWAYhRoUKNOM9SrUmt54SySyw9M00YxhCEIemMYtnLaIs6T4JH+T3lT/13+/V3sDyvwX8GxfL+4XlnCMewq8w2+oeO8La3dCajWp768rTS76SaEIw0yxhGGmHphGEXqjKtUkWAEtfOHgv/wCN3d1/zkl/3q+fR7wLwc8tZjwPdS3ZsQxrL+JYfa4pj8K1jXurSpSp3VPxi8jv6U00IQnl0TyR0y6YaJofng99VXdkWfOGeP8ALi3Pf826/wD7eIvoPGbXEb3CL6zwjE/Jt9XtqtK1veAlreLVppYwkq8HN6J97NGE29j6I6NEXh2cctZjuvDFyLme2y/iVbBrTAK1G4xGnaVJrajUjTv4QknqwhvJZvx5PRGOn8aX88HrOfMTzxg+EUcSyFlizzDeUbmXxnDa97C0nr28ZZoR4GrNCMks8s8ac0d/6IyS1IQ/GjK2rtyIeKbpe4bu8ZiwiSa+3VrPPlG14Sapl2/sJsHtL6Xe76EJ5rOrJGpPCpJSjJCpNLLCb0xnlhphN6nuJ7pOV91HIFjj2VMN8mW9pow+thsKcJZbGtTkl00ZNEISzSQlmkjLGWEIb2MumEsYRll6fie75njFqEMM3O/B/wA+Vcaud/LRmzDh0MOsqOinPNCpPVjPGEdE0JfxIzSb7TGEJ4R0Qj2TcC3I/wADGQKeV6+KeP311czYhf1ZIaKMtxPJJJGSlphCO8llpywhGb0zRhGbRLphLKm3aRd6QAhrp+7H/iizx/m3if8AutR0/wAEj/J7yp/67/fq7u26vZ3mI7luccPw+0rXV1dYBiFGhQo04z1KtSa3nhLJLLD0zTRjGEIQh6Yxi6r4L+DYvl/cLyzhGPYVeYbfUPHeFtbuhNRrU99eVppd9JNCEYaZYwjDTD0wjCKu6ze8U3IMpZozpuu7s2CYZnG8y3gs2ZKlXFbjC540sTqzS3V5wFKhWjCMKUkZozzVJtEZowkkkh6J54w7JukT548GLEcAzvYbp2ZMzZQxDEqGH41hmP3EL+6/o1Zt/bzzQlhL/g4VI6IRk/Hkp76NSWOiS9juB593F91vMG6flHJlbNGUs307aOL4Zg9OnTvLK5knpyRry0t7Ge4mjv60+iTe76arUjU3u8hPNHzzhebfCnxzBcpxyjmrJeSsFqeUcXuccw+W1ubuvGE0lOlbSTQm0zQk4T8ffRlhwsYzy6ZactS885z3MYd2XdJwHdSz/c+D/Xzlg+WcrYfvLnM2MXl3QkmvJqU9OeFlazTxjJLPLPGXfRm/GhNTn9GinGWrB3c8z7mlPPW4XY5OzbgNxg2WcWkpVZrXFKdxTsbanWsoSRq1N/NvZYSU5vxp4+mEkYxj6Ivo+83KNy3EbyviGIbmuVbq6uqk1avXrYNbz1KtSaMYzTzTRk0zTRjGMYxj6Yxi8O3eNxzCPwjbk/mXuV2fkvy3Hy75LwOXxfxfh7TjXByb3eb3hf6fo0b/APJpKZjOIJiX0fhGM4RmDDqWL4DitniVjX33BXVpXlrUam9mjLNvZ5YxhHRNCMI6I+iMIwbjTwjBsIy/h1LCMBwqzw2xob7grW0oS0aNPfTRmm3sksIQhpmjGMdEPTGMYtxyUPnDwoP8bu4V/nJN/vVi+j3gXhGZazHjm6luM4hguX8SxC1wvH41r6va2lSrTtafjFnHf1ZpYRhJLoknjpm0Q0Sx/NFVGpk2dv8ACA3abPcUyXDGKdrRvcZxGpG1wuzqVISyzVN7GM1WpLphPGlJ6N9vfTGM0kumXf76HlmG0dy3Ie47uiz3O69lXH865ywnELrGLi2xi33t1eT0K0ZaVCjLND8WE9WeENEsJp4zxjohDeySfROYMm5Qzb4v51ZVwfGfFN/wHlCxpXHBb7Rvt5wksd7p3sunR8u9h+Z0PdK3HNzn8HOavN/cry35U8iX3iPieB0PGPGOAn4Pgt5Jvt/vtG93vp06NHpbTMWJhB8EHMuXLrcXy5li2zBhtbGbSnfVrjDqd3TmuaNON7VjCeelCO/ll/Hk9MYaPxpfzwdkz1uebr2Z8VxKplvd3rZcwa+pwpUsPo5eoValvLGlCSeMtzv5asJozb6aE0IwjLGb0RhohFH8FjINnlXcowLEMVyVRwjM9SneUb2vcYbC3v5qcbupGWSrNNLCpGXey04whN6NEJPyQgzfhrzxlf8A+hG6DuHZwuMUpejxrKtnDFMPupIfi8NJPvpZqW+mlnjCjPCM8su8jNHTMTqnI3drq24TiM25Xn293F8/5fw20zbmCnLjFDHMOuK91LjsIU5o1Jq9StGarLVhNTuJ/TCSnGPC72WTTLGr9EvCMhZHzxui7rNlu+7o2XfNHyThstjgeBy14VrieSenU31W5m0Q3vGKsISb2SeEdEJoS7z/AAnu7K7kACWvnDwX/wDG7u6/5yS/71fLHhMY3h2a/Jng/wCE5ds8azXmvRc2kb6aalb4XRk3+m9jUhojv5ZadbeyyaYxhLPvoTQjCnVw+DnlrMeB7qW7NiGNZfxLD7XFMfhWsa91aVKVO6p+MXkd/SmmhCE8uieSOmXTDRND88Ffde3M82z7omWt3Lc7s6OMY/lyn4hXwS6ry0Kd5Zz8LLNGlVjGEKdWWFxU/pxjLGGiOjTJvKnTs2k7nSs9bhHhEY5kCxwXEd1uzzfLZeL17vL93aeKUbzgZN9wM15TmlrXGmeWWWEasae+jGFSaaSaWEYdP8ITdJyvuo+DFlrHsqYb5Mt7TMlth9bDYU4Sy2NanZV9NGTRCEs0kJZpIyxlhCG9jLphLGEZZfX8T3fM8YtQhhm534P+fKuNXO/lozZhw6GHWVHRTnmhUnqxnjCOiaEv4kZpN9pjCE8I6IRkWPgseI+DviO5L5Zs7jHcQuZcY8er0N/b2+IQ4OG9o+jfySRkpcFGpojNoqVJt7om4OGxOWoy4Lt5uFZ0zLZ18YzJu6Z2w7Ml9TmqVaeBYlNbYRaVow/Eko22iE8aUn4svpnhPU3sZoxlmmjoeDhumZtzjSzZkvdAvKN/mTJWLT2F3fW9CWnRuacZ6kskYb2EumaE9GtD/s5Ibzg/RGaM0U7DN3jdJy5gMcGz1uCZ8vc04dbSUpq2F2Ul3ZX9aFCSMKs1ejDeU9/PGO+lpy1ISfJ6YwjLCv4Ou5HmHc6w7G80Z4xTxrNec7mTEMWpU4SQo288Jqk8JIbyGiM++rVIzxl/E0xhLLDRLvp8m05tewAObXj/AIW/+T3mv/0P+/UHcNxz/FFkf/NvDP8AdabrfhQYNi+YNwvM2EYDhV5iV9X8S4K1tKE1atU3t5Rmm3sksIxjolhGMdEPRCEYu1blFneYduW5Ow/ELSta3VrgGH0a9CtTjJUpVJbeSE0k0sfTLNCMIwjCPphGCu6zem58yhup5gxejeZI3YfNSxktpaVSy837a+4StCaaMavCVZoRhpljLLvfkhvNP5YvINz6nfbgG6vbZf3VLWzxi+z3/wBRwrOlOvcXN7dz060JZLe7lrTzxp6ZZ7aX/BQhJDRShNGpvYz0/R8Z3Wc8ZJxe+w3Nu47mTFrONzV8lYllShDEZLm330Yy8NSjNLPbzyyTUpY77TCeeFSMuiWEHUKOWc8bv26NlfPmbcnXmScrZJual9hVC8mh5TxK44eWMsatKPF5IeL0ozSzS6dEYwlmnhPCenUW7bMd13Q9wLLm6JnSxz9c5rzVgeM4dZQsLevgt9TtppKcJqkYxhNGnNPCaPDTyx0TQhGHo0fLp8m3Q7jdJ8F7MOCZvobpOZM2ZIxbEqdpilljdSS8uLeWWTTvadSeeEYzzy+MTyxkhTlhGlJCpGaGjT7Ln7dSxzIOY7XD47lOasxYNd2U1aXEcAt4XlSncwqaI0KlCGjeS7yMJoVIzemMdEJY6Joy+WZ0wPPvhTYrhOAXmTMeyPkHCL2e7vbrGKdOjf39WWlJCWWnbzSxnpzQ4StLLPvpqcYTTTR0zSQpxU577E+D6VAc1D5w8KD/ABu7hX+ck3+9WL6PeBeEZlrMeObqW4ziGC5fxLELXC8fjWvq9raVKtO1p+MWcd/VmlhGEkuiSeOmbRDRLH80VUamTZN8O/8AxRYR/nJb/wC63T6PdJ3Zdzez3VtzvFsnV5aMt1Xp8Nh1epCEIULyT00p99GWaMssY/iTxlhvuDnnhD5XmWVd2vdQyVlCnlfdB3Ds+YrmnB7aFtLc4ZZxvbS/3tKWNKpUupZp9E82mEKk0vCaJoTTfLGNOXctqnKC0ut2+asIyP4XW6rm7Hq3B2OFZSp3NXRNLCafRSw7e05N9GEIzzzaJZZYxhpmmlh+Vm3Js2ZFz5nSXwhd1LdDyrheMwp1bDL+AxxejQmwmzlmqyRjX38ZZ6tWbf1Yw30N7oqRmhD8aSWl6DuR7juI2WHZmzDuuyWeM47n65o32L4XXklubK0lpTTTULaWFTf7/g9/o/pRll3kksumEm/n7h+Bzci/ZXk/+B2v/A2aoszJ4R4M+csoWm67uv8AjWasHo+XsyU/JXCX1KXx/fXV5veA0zf4XTwkmjeadO/l/PB9Tvmrwe9yizw7dS3UcQzJua0bW1tcfp1suV77BoSU6VOW4uoyz2c08miWWEIUYwjT9EIQk/c+lWV5Z9jYsAIa+cPBf/xu7uv+ckv+9Xz2vPmB5yzBhFGzyRnrzUvpLmWrUvfJlK+4SjCWaEaXB1YwhDTNGWbffLDeaPyxeTeDnlrMeB7qW7NiGNZfxLD7XFMfhWsa91aVKVO6p+MXkd/SmmhCE8uieSOmXTDRND88HoOfM7Z4yRi9G/tNzq8zPlae2l8ZqYNPCpidncQmmhH/AKtNGHDyT76jCG8jCMkJa002mG9gurtq7GRZ4pnrKWf9yTNFju07puK2e6jgWDXNvPWqXMk9ndYPNPHgY1rO0hU8V/peLxjGMIzTTyyxhCnGEa0PpvBsXw7MGEWOPYRccPY4lbUru1q7yaXhKNSWE0k29mhCMNMsYR0RhCP54PAs+43uieERhVbcxy1uWY9lbAL+paxxfHc0W3ilS3pyVY1Yy0Lbfaa02mjT0TSzRhpmjLNCSE0KkPd8tYDZ5Vy5hWWMPqVqlrhFlQsKE9aMI1JqdKnCSWM0YQhCM2iWGnRCENP5IFVu25Dw7NGJ190/wqcC3O4y6MF3OrbzhvqNWrUpeM3sZKcaFSWEk0YT8HNWtoy76EujTcQjvoRhCb6DeBeCXlrMdvZ53z9nTL+JYJj+a8fnrXNldWlS2pwpywjVlnpU6kN/vYz3NaXTGaaGiSEPlhGMffWVXyIAEtaeM4Rh2YMIvsBxe34exxK2q2l1S380vCUaksZZ5d9LGEYaZYxhphGEfzReBbnuD+ENuE4VU3P8PyDhu6DgFtUnrYTe2uMUMNqW9OerUmmp1Za0NM00YxhU0Q30JY1Iw4SeGiEn0S8Tm8InNFnh1zRxTwdd0iTHbbhqcba0w2N1ZTVpJpoSQlu5dG+km0S6aktOMIaY72E8IQjGqc7Ml59aWe6Jf+GLkvGM7WlGW9q4BcYhPYWNPhKWC2c1O8pU6FStD/tZoTxl39WOiWNStGWX8Xeafd91XdfyXuO4HSxvN11WjNdVOCtLK1llnubmaEYb+Mkk00sN7LCMIzTRjCENMIad9NLCPT9xTczzbZZ0zXuy7plnRs8yZoqRt7bD6deWtNhthJNCEtKepSjClUmjLToQ0wljGEKUsYzb6eeWHllK6xOj4Qeat0fdP3HN0LMU2FXvieVYYXgdW5sqFGhPPJLXhCpNCEZtEslSSMsYyb+rUnhLCbeRlvsqnkyzuG5nkjdE3W90S33bt2PDq2DWODVKsmWcsXFH020fTLw1WSpLplmhGEJoTxllqT1JJJ4bySSnLN9EvH/+kZ/9ojdf/wDxX/5r2BFWe9sACWj5wzx/lxbnv+bdf/28RfR7wLOOWsx3Xhi5FzPbZfxKtg1pgFajcYjTtKk1tRqRp38IST1YQ3ks348nojHT+NL+eCqN7Je+vnDw7/8AFFhH+clv/ut0+j3gXho5azHmrctwvD8sZfxLF7qnj9CtPQsLSpcVJacLe4hGeMskIxhLpmlhp+TTGH5yjVBNl3wt/wDJ7zX/AOh/36g7huOf4osj/wCbeGf7rTWM4ZVwjPGV8Tyjj1HhLHFbae2q6JZYzSaYfi1JN9CMITyTaJpZowjomllj+R4RuY553UNxXL0m5pul7lGcMf8AI+mTCsVy3aRxOlcWm/nhLLPNGeG83u90SSx3s0KcZIRpyb2EZ9jtpyN5nj/Li3Pf826//t4i+j3jO45krOmLZ0xbd53R6dbCsWzBZQw/Dcv8JNPLhmHb6SeWWpGf0wqzRpyzRklhLCEZqkZpYTTxkp+zMqncQAJa+cPBf/xu7uv+ckv+9Xz6PeBeDnlrMeB7qW7NiGNZfxLD7XFMfhWsa91aVKVO6p+MXkd/SmmhCE8uieSOmXTDRND88Hvqq7siz5wyP/lxboX+bdD/ANvDjw7/APFFhH+clv8A7rdKWTstZjtfDFz1me5y/iVHBrvAKNG3xGpaVJbatUhTsIRkkqxhvJpvxJ/RCOn8Wb80XoO7fuafhZ3NsUybQq2dC+rcHXsLm6o7+WhcU54TQjph6ZN9LCanGeXTGEtSb0TemWNZ5VRLNzqt5uFZ0zLZ18YzJu6Z2w7Ml9TmqVaeBYlNbYRaVow/Eko22iE8aUn4svpnhPU3sZoxlmmjoeDhumZtzjSzZkvdAvKN/mTJWLT2F3fW9CWnRuacZ6kskYb2EumaE9GtD/s5Ibzg/RGaM0U7DN3jdJy5gMcGz1uCZ8vc04dbSUpq2F2Ul3ZX9aFCSMKs1ejDeU9/PGO+lpy1ISfJ6YwjLCv4Ou5HmHc6w7G80Z4xTxrNec7mTEMWpU4SQo288Jqk8JIbyGiM++rVIzxl/E0xhLLDRLvp02nNr2ABza8f8Lf/ACe81/8Aof8AfqDuG45/iiyP/m3hn+603W/CgwbF8wbheZsIwHCrzEr6v4lwVraUJq1apvbyjNNvZJYRjHRLCMY6IeiEIxdq3KLO8w7ctydh+IWla1urXAMPo16FanGSpSqS28kJpJpY+mWaEYRhGEfTCMFd1m9B3XN3PK+5N4lhdxZ3mNZjxfTLhuC4fLCe4rzR0y04z/lkkmqQhJCMITTRjGO9kn3s2jqG4ZuaZ4xTNFxu87s1XTmbFLaNDC8KmowhLhFpNHTCEJZtMaU8ZYxlhJCMJpZZ6nCRmnqTwl8x3HscxPLebce3Ut1DcN3TcWzri97VqW9xaZeq1rextppYQ3lGFaaE8k3pmp+mM29pSySSxhCM8JvccG3e/LGL2OEfgX3U7Hx65pW3jV5lzgrehv5oS8JVn4SO9kl06ZptEdEIRiqY2Yyhl3oWZces8q5cxXM+IU61S1wiyr39eSjCEak1OlTjPNCWEYwhGbRLHRpjCGn8sHj/AIJ9pieNZSxvdczHNRq4zn3Fq15UqU61WeEltRmmpUqG9qRjvJac8K8JIQjHRTjJCM0dEIS5vC8oZvxLcfq5fyflu8xqtjGJW1td0bSzq3Nanbyb6twkstP0w/wlGlLGaMIw0TRh8sYRh61lrAbPKuXMKyxh9StUtcIsqFhQnrRhGpNTpU4SSxmjCEIRm0Sw06IQhp/JBNqW71IBLR84Z4/y4tz3/Nuv/wC3iL6PeBZxy1mO68MXIuZ7bL+JVsGtMArUbjEadpUmtqNSNO/hCSerCG8lm/Hk9EY6fxpfzwVRvZL3184eHf8A4osI/wA5Lf8A3W6fR7wLw0ctZjzVuW4Xh+WMv4li91Tx+hWnoWFpUuKktOFvcQjPGWSEYwl0zSw0/JpjD85Rqgmz314Rhvgl4RlnCLrDMkbr26RgPDb+rTltsYlkt4XEZYSwqT0qVOTf/wBGXTDfSxjCWEN9D0Rh7u8Tm8InNFnh1zRxTwdd0iTHbbhqcba0w2N1ZTVpJpoSQlu5dG+km0S6aktOMIaY72E8IQjFTnuJyTtwHP8An213RM27hW6VitbGMQy1TluMNxKpRpy1K1lLwckI1ZpZ46Zp5KtvUl32+n0z1d/PGMIQe+vE9xfcszlaZ/zPu3bpUfEcwZk4S0t8HpVqVaWxsoTycHLUq04QlqTwlo0pZYy/92XTNGM08YSe2FWWfYQAJa+cPAQ/xRYv/nJcf7ravo94F4F2Wsx5V3LcUw/M+X8Swi6qY/XrSUL+0qW9SanG3t4QnhLPCEYy6ZZoafk0wj+Z76qvVLIs+cMj/wCXFuhf5t0P/bw52ndt3Ks6Yzm3Lm69uU3GG0825Yp1qM1vf77g8QtoyzxhRhGMd5LN+PVk/wC5phXjGNSTeSxSMnZazHa+GLnrM9zl/EqODXeAUaNviNS0qS21apCnYQjJJVjDeTTfiT+iEdP4s35ovR90jdBxzIFXCLmx3OMezRhl7UrUr+rgskK9zZTQk31KMLfRpqSzx30Izb6WEm99MYxmlljUzOcZMeZbpWZt3rNe5zmrDcS3MbPImHUsEvrq+xKvjVvik9a3p0J4zWtGlThDez1fRLGpN6JJOEjD8feO0+ClZ3lhuAZSoX1pWt6k1O6rSyVacZJo06l3WnpzwhH/ALs0k0s0I/JGE0Iw9EXSt0TFN0nwjsOk3NcrbnOZMn5fubm1q41jWZLWS1mhRlmnn4KnbTaZqv41OlNCanPCO+hCWfeSzb6P0Hg2EYdl/CLHAcIt+AscNtqVpa0t/NNwdGnLCWSXfTRjGOiWEIaYxjH88WVTlTk2LtwBDXW90fJGHbpGR8ZyRic/B0cVto0pauiaPA1oRhNSq72WaWM28qSyT73TCE290R9EYvJskYl4S+5nly0yJiG5Fhuc6eC06drZYtYZit7KnUtpacsKdONOrJCeM0npk30ZZdMJYeiaOmef3HGbrEbLCL68wjDPKV9QtqtW1suHlo+M1pZYxkpcJN6JN9NCEu+j6IadMXj8vhE5ovMOtqOF+DrukT47c8DThbXeGxtbKWtPNLCeE13Np3skumbRUmpwhHRDfQkhGMYVTnlkyXStxfCc6W/ha58u843NHEcQpYBQhiF5Y2s1OzpVq0tlUp0JNP8A3ZZJZpJIzR388tGM0fTvtEHcgylmjOm67uzYJhmcbzLeCzZkqVcVuMLnjSxOrNLdXnAUqFaMIwpSRmjPNUm0RmjCSSSHonnjD2XweNyrHNzzA8Xx/O9xRuM35vvY4pjE9LRvac0YzTS0Y72PBxmlmqVZozSSwhpqRlhvpZZZo9cx3A8+7i+63mDdPyjkytmjKWb6dtHF8MwenTp3llcyT05I15aW9jPcTR39afRJvd9NVqRqb3eQnmvPtmIZkg7pE+ePBixHAM72G6dmTM2UMQxKhh+NYZj9xC/uv6NWbf2880JYS/4OFSOiEZPx5Ke+jUljok+m3zVnnC82+FPjmC5TjlHNWS8lYLU8o4vc45h8trc3deMJpKdK2kmhNpmhJwn4++jLDhYxnl0y05an0qmq0Z3bAAho+cM8f5cW57/m3X/9vEX0e8CzjlrMd14YuRcz22X8SrYNaYBWo3GI07SpNbUakad/CEk9WEN5LN+PJ6Ix0/jS/ngqjeyU3woP8bu4V/nJN/vVi+j3lfhFblmI7puR5Jsrx4HNeAXMmJYHcSVpaFWWtLGG+py1tGmTfSw0w0TSQ4SSlGaaEJdLrn4fN1Dze8jf9H/OHn1xLR5Oj5E8b3/B8L41v/8AsP8Av6dO90fi8Jvf8K3LapjItKP4L/8Ajd3df85Jf96vnb/C3/ye81/+h/36gvbh25feblOS58HxfH62M4zil7VxbFrypPGaWe8qyyQn3k00N/NL+JL+NP8AjTR300d7vt7LN8KDBsXzBuF5mwjAcKvMSvq/iXBWtpQmrVqm9vKM029klhGMdEsIxjoh6IQjEzzrNzsm45/iiyP/AJt4Z/utN3B1Xcos7zDty3J2H4haVrW6tcAw+jXoVqcZKlKpLbyQmkmlj6ZZoRhGEYR9MIwdqTN2wAMHzh4CH+KLF/8AOS4/3W1PBf8A8bu7r/nJL/vV8peBdlrMeVdy3FMPzPl/EsIuqmP160lC/tKlvUmpxt7eEJ4SzwhGMumWaGn5NMI/mYc3ZZzxuPbs93uuZAydeZgytmW2p08y4Vhs0I3FO44SWXxijbS73hJ/TCeEdE8Yxmud9GnCeE8Os9szCd0Ox+Fv/k95r/8AQ/79Qdw3HP8AFFkf/NvDP91pvJs3+enhOXllkOhk/NWR8lWlSnf49f41aTWd5ezSxm4O1oUt9GSeX0b+M02+hLNCSaMIRkllq/RKJ7IybvfOGeP8uLc9/wA26/8A7eIvo94FnHLWY7rwxci5ntsv4lWwa0wCtRuMRp2lSa2o1I07+EJJ6sIbyWb8eT0Rjp/Gl/PB76VbiABLXzh4d/8Aiiwj/OS3/wB1un0e8C8NHLWY81bluF4fljL+JYvdU8foVp6FhaVLipLThb3EIzxlkhGMJdM0sNPyaYw/O99VOmGb3m+65u55X3JvEsLuLO8xrMeL6ZcNwXD5YT3FeaOmWnGf8skk1SEJIRhCaaMYx3sk+9m0dQ3DNzTPGKZouN3ndmq6czYpbRoYXhU1GEJcItJo6YQhLNpjSnjLGMsJIRhNLLPU4SM09SeEvmO49jmJ5bzbj26luobhu6bi2dcXvatS3uLTL1Wtb2NtNLCG8owrTQnkm9M1P0xm3tKWSSWMIRnhN7jg2735Yxexwj8C+6nY+PXNK28avMucFb0N/NCXhKs/CR3skunTNNojohCMVTGzGUMu8U3IMpZozpuu7s2CYZnG8y3gs2ZKlXFbjC540sTqzS3V5wFKhWjCMKUkZozzVJtEZowkkkh6J54w7JukT548GLEcAzvYbp2ZMzZQxDEqGH41hmP3EL+6/o1Zt/bzzQlhL/g4VI6IRk/Hkp76NSWOiS9juB593F91vMG6flHJlbNGUs307aOL4Zg9OnTvLK5knpyRry0t7Ge4mjv60+iTe76arUjU3u8hPNHzzhebfCnxzBcpxyjmrJeSsFqeUcXuccw+W1ubuvGE0lOlbSTQm0zQk4T8ffRlhwsYzy6ZactTc85z3D6VAclD5wyP/lxboX+bdD/28OfR7wLJ2Wsx2vhi56zPc5fxKjg13gFGjb4jUtKkttWqQp2EIySVYw3k034k/ohHT+LN+aKqd7Je+vnDdB3c80bqOI3W5V4OVneXd5Pc+JYpmmSWMtlY0ZpY6Z6VeXTvdO9qwhVjCEf8HHgYVJppJpe0+FlVz1PuSVsFyDg2JYldY1e0rC9kw63rVq8lnGSeepGEKXphLNGnJTm0wjLGWpNLGH40ELc+3S8r7mOV7bKWUvB63X7ezt/x6lSfLEJq1zWjCEJq1WbhIb6ebRDTHRCEIQhLLCEssssNpjszJlRx7wX8DuNwOTcfwW9o+ULOpDErbFLijGnCriMIx31WrLTj/Rmkmnow32/jJTjJ/TjJDTmwjN/hRWWHUsuYpuPYPiOKUt9ZxzHHMFClZVZt9GWS7ntZZeF3mjezzSS72aP429lkjGEst6huyY5jOUsw4/lvcazt5QwKnRq0sLxqyhh1TEJZ5o7+FCbTU380kks00ZYSxjGO8lhCMZoOt5g3dc+5gwytgW5ruF7oVDH7+nWo211jWG08PtrSbgp4wrxqVYz05ppZoSxhTn3sJvk32nRCO9s3Ox1zwScJxzDs9bsVTGrmtiFSGPyWlXFI2sKFO8uaVa74aaWWX8SWb8eSeMksY72FSX8kYPpV57uE7lVLcd3O7PKc9xRucQqVJ73Erijv+Dq3M+iEd7CaP9GWSWnThGEJd9CTfRlljNGD0JNU5yRYAS184eAh/iixf/OS4/3W1Ur3c93VdybdVzBuh7k+AYbmbAM31JK2K4BUvZbS5kud7UmjWkrVtMsJeEmmm9E3/wBPmkhT0SyzyvAuy1mPKu5bimH5ny/iWEXVTH69aShf2lS3qTU429vCE8JZ4QjGXTLNDT8mmEfzO35r3ZMcyZm2/wAAxDcazti2H06dCrh+KYBZQv6d1LPLHhIVJYRl4GaSeEZYSxmmjGEN9olhGXfdJn4pyTueEeFPX3Zc6ZFwe5zTk6jlq1mx+3w+xy/bXMmJ3l/eVKNeMK8a1KGiWWEIcHJSlhGaaaepGb5Kb6/vLyzw6zr4hiF3RtbW1pzVq9etUhJTpU5YRjNPNNH0SywhCMYxj6IQg8CwzLOeN3TdXy7uk50ydeZVyhk7ha+D4bic0IXt7d8NNva89OTe1KGiNKhPGSpGaX/BSwl38tSaaDwvKGb8bw7KWUcJy3mTFcuYjiU1zmLyBZ1a91C3ozUt7ThvdNP8aFSpNLLUhGEZ6VOPo3sSe3Kk8UHNu6NnTwnbyG5xuM2mJYTk+tUq0MfzTdW01OnVpSRhCajS9P8ARmkmkm4OMZalSFSEs0KdOFSM30Tk/KuEZHyvhmUcBo8HY4VbSW1LTLLCafRD8apPvYQhGeebTNNNCENM000fyvJcubtOB5RwOzy1lrwdt1nD8Mw+nClb29LK0d7JLp0xjGMaumaaMYxjGaMYxmjGMYxjGMYvTsh518+8IrYv5pZky9wNzNbeK49YeKXE+iWWbhJZN9Npkjv9EJtPyyzQ/IyrO25sOyAIa+cPDv8A8UWEf5yW/wDut07f4W/+T3mv/wBD/v1BC8NHLWY81bluF4fljL+JYvdU8foVp6FhaVLipLThb3EIzxlkhGMJdM0sNPyaYw/O9lzhlXCM8ZXxPKOPUeEscVtp7arolljNJph+LUk30IwhPJNomlmjCOiaWWP5FxOURLOKPuOf4osj/wCbeGf7rTeQZ4/y4tz3/Nuv/wC3iJuY553UNxXL0m5pul7lGcMf8j6ZMKxXLdpHE6Vxab+eEss80Z4bze73RJLHezQpxkhGnJvYRn7TuOZKzpi2dMW3ed0enWwrFswWUMPw3L/CTTy4Zh2+knllqRn9MKs0acs0ZJYSwhGapGaWE08ZKe6c5Zd7M+cPAQ/xRYv/AJyXH+62r6PeBeBdlrMeVdy3FMPzPl/EsIuqmP160lC/tKlvUmpxt7eEJ4SzwhGMumWaGn5NMI/mTGmW73voCWj5wyP/AJcW6F/m3Q/9vDn0e8CydlrMdr4Yuesz3OX8So4Nd4BRo2+I1LSpLbVqkKdhCMklWMN5NN+JP6IR0/izfmiqneyXuOM2uI3uEX1nhGJ+Tb6vbVaVre8BLW8WrTSxhJV4Ob0T72aMJt7H0R0aIvnzdL3Dd3jMWESTX26tZ58o2vCTVMu39hNg9pfS73fQhPNZ1ZI1J4VJKUZIVJpZYTemM8sNMJva8+YnnjB8Io4lkLLFnmG8o3MvjOG172FpPXt4yzQjwNWaEZJZ5Z405o7/ANEZJakIfjRleb4nu+Z4xahDDNzvwf8APlXGrnfy0Zsw4dDDrKjopzzQqT1YzxhHRNCX8SM0m+0xhCeEdEI7TnFiXkHhCbpOV91HwYstY9lTDfJlvaZktsPrYbCnCWWxrU7KvpoyaIQlmkhLNJGWMsIQ3sZdMJYwjLL9lvAsG8Fqzw7wfMS3Jr7EqN7jOI1JsWlvJpYS0bbE95JCnwU0ZJp5aUODlpzTaN/NJNV0b3f72XDlXdr3UMlZQp5X3Qdw7PmK5pwe2hbS3OGWcb20v97SljSqVLqWafRPNphCpNLwmiaE03yxjTl2YiYypZHZdp5H/wAuLdC/zbof+3hz6PeV7hm5tmjKXnDnjP8AiXD5rztc077ErWlUjPb2Esm/4K2pzRjNGbeS1Iy/0oywhLLJLphJv5/VE1T2tgdP3Y/8UWeP828T/wB1qO4Oq7q9neYjuW5xw/D7StdXV1gGIUaFCjTjPUq1JreeEskssPTNNGMYQhCHpjGLIu10nwSP8nvKn/rv9+ruoeC//jd3df8AOSX/AHq+d78F/BsXy/uF5ZwjHsKvMNvqHjvC2t3Qmo1qe+vK00u+kmhCMNMsYRhph6YRhF1DN2Wc8bj27Pd7rmQMnXmYMrZltqdPMuFYbNCNxTuOEll8Yo20u94Sf0wnhHRPGMZrnfRpwnhPC7zMJ4Ox+Fv/AJPea/8A0P8Av1B3Dcc/xRZH/wA28M/3Wm8mzf56eE5eWWQ6GT81ZHyVaVKd/j1/jVpNZ3l7NLGbg7WhS30ZJ5fRv4zTb6Es0JJowhGSWWr6P4QNXMcm41muhlPBq2K4ne2XiFO0o29SvUnp3E8tGrGWSn+NGaWnUnmh+SEZdMYRhCMGZdkUt8Xn3g24nX3Vc8Z73dr+X/A3VzJl7A6c9WpCraWVKEtSanNT301OXfwmt5472aP+EhVjDewm/G+g3Q9wnKvmXuP5Ty/NRvKNanhtO5uKN3Lva1K4r6a1anNLohGXe1Kk8sJYw0whCEI6YwjGPfGVTnPYRYAS184eHf8A4osI/wA5Lf8A3W6fR7wLw0ctZjzVuW4Xh+WMv4li91Tx+hWnoWFpUuKktOFvcQjPGWSEYwl0zSw0/JpjD872XOWJYvg+UMcxfL9h49iljhtzc2NrwU1Xh7iSlNNTp7ySMJpt9NCEN7LGEY6dEPSqdMM3vN92LwhcO3P8RmyLlDBLzNOerq2mqWuF2NCavLbzb2E0sbiEkd//AEN9U4OSEZoyyemNOWaWdh3D9y/FdzuzxzdQ3Wcfo3eb8w04XWL3lzPS4PDbeSEZo0oVdGiWWEIQjPvYwpQhTpyyw3tOE03lm4DjlLcpwq6xfMm4bus4pnXGalWpi2LQy9PcRnlmqxmlkpz1JpZ4Sx/Fnn0w0zVNMYxmhLJvfa8vbrtnn7FaeTsQ3G90LD7XFKdajXr47l6FKw4PgpozSVpozzQ3s0IRk0RhGEYzQh+VUxlGUMjteQZXz9kXd33RLbdQ3RM64Dl3AMmXs0mWMAvcSo215Vrw4OpG8uJppoRjLplpxhJJGMu+k3umMJJ41mTs/ZFtfDFz1me5zrgNHBrvAKNG3xGpiVGW2rVIU7CEZJKsZt5NN+JP6IR0/izfmi99/A5uRfsryf8AwO1/4HimVdxzCP8ApU5y8pbldn5neRKXk/h8Dl8meMbyy08DvpOC3+nhtO99OnhP3tiYnMyl9NgOSh4zu27lWdMZzblzde3KbjDaebcsU61Ga3v99weIW0ZZ4wowjGO8lm/Hqyf9zTCvGMakm8li9mdJ3SN0HHMgVcIubHc4x7NGGXtStSv6uCyQr3NlNCTfUowt9GmpLPHfQjNvpYSb30xjGaWWO0559jJeZbpWZt3rNe5zmrDcS3MbPImHUsEvrq+xKvjVvik9a3p0J4zWtGlThDez1fRLGpN6JJOEjD8fePGd0OzvLDwItzuhfWla3qTY/NWlkq04yTRp1I389OeEI/8AdmkmlmhH5IwmhGHoi9a3RMU3SfCOw6Tc1ytuc5kyfl+5ubWrjWNZktZLWaFGWaefgqdtNpmq/jU6U0Jqc8I76EJZ95LNvo+j7q247h2etx+tuX4DJZ2HidtbU8GqXUk1aW1mt97wcN9HTPLpkljSjUhpmhLUmjom9MsekTs5ZsyzQbzcKzpmWzr4xmTd0zth2ZL6nNUq08CxKa2wi0rRh+JJRttEJ40pPxZfTPCepvYzRjLNNHQ8HDdMzbnGlmzJe6BeUb/MmSsWnsLu+t6EtOjc04z1JZIw3sJdM0J6NaH/AGckN5wfojNGaKdhm7xuk5cwGODZ63BM+XuacOtpKU1bC7KS7sr+tChJGFWavRhvKe/njHfS05akJPk9MYRlhX8HXcjzDudYdjeaM8Yp41mvOdzJiGLUqcJIUbeeE1SeEkN5DRGffVqkZ4y/iaYwllhol30+Tac2vYAHNo6fux/4os8f5t4n/utR3B1XdXs7zEdy3OOH4faVrq6usAxCjQoUacZ6lWpNbzwlkllh6ZpoxjCEIQ9MYxbFx0nwSP8AJ7yp/wCu/wB+ru+boO6DlfcxyvdZtzbfeL2dv+JTpyQhNWua0YRjLRpS6Yb6ebRHRDTCEIQjNNGEss00On+C/g2L5f3C8s4Rj2FXmG31Dx3hbW7oTUa1PfXlaaXfSTQhGGmWMIw0w9MIwi8m3WbfE8a8I2bEd0LcrztmnJmWLKlTwe2wXCKt1bXNzPJSqzT1YTRhTnl3088s29jDfcDSlmhNCWaEay2qpZaFLBsGzx4UOeLHOOccKvMA3McAuaV5hGEXlCEJ8Zn0Qnkq1ZJ4RlnkmlmhvptE0kJJo06cZozVarT3ZrXNF74YOSLPJuJ2eG4vXy3PSoXt3QjWktpZoX8KlWFP5J55acZ5pJZvxYzwlhN+Lpej/wDSM/8AtEbr/wD+K/8AzWnuq5PzlmjEcg7t25rgW9zBl/e1rjB7+nStL27sriWThLaerU0y0p5JZqssZZtO94WrGWMJoQhPUTMT2sSN0PcjzxueZQxLPm59u658q4pl+2rYhNQzBisL+0r29OlPGrJwU1Pe7/e6YyxmlmhvpYQ0SxjCeX1Pchz5+E3c2wHO81twFbEraPjFOEm9lluKc81KtvIb6aMJOEknjLpjGO93un06YPJs67qG6JusZLm3Ocn7jmdsv45manJYXt9jWG+L4dYUJ5f+sxjXmljv5d5CeSH4kk0YT6ZYb+EskfX9y7INnuX5CwjIljiFa+p4XTnhNc1ZYSzValSpNUqTQlh/Rl3882iXTGMIaIRjNGGmM1W7bti7tQCGvnDwoP8AG7uFf5yTf71Yvo94F4RmWsx45upbjOIYLl/EsQtcLx+Na+r2tpUq07Wn4xZx39WaWEYSS6JJ46ZtENEsfzRey5yxLF8HyhjmL5fsPHsUscNubmxteCmq8PcSUppqdPeSRhNNvpoQhvZYwjHToh6Vz2xDIu833YvCFw7c/wARmyLlDBLzNOerq2mqWuF2NCavLbzb2E0sbiEkd/8A0N9U4OSEZoyyemNOWaWd1DBdyPMOTNyLdNz/ALpOKeVM9Zqy3iFTEKs0JJ/EqULWpGFvJPLDZ30JIwp/4OnLJDe04TTdV3AccpblOFXWL5k3Dd1nFM64zUq1MWxaGXp7iM8s1WM0slOepNLPCWP4s8+mGmappjGM0JZN77Xl7dds8/YrTydiG43uhYfa4pTrUa9fHcvQpWHB8FNGaStNGeaG9mhCMmiMIwjGaEPytn4eyGXTfBI/ye8qf+u/36u6h4UH+N3cK/zkm/3qxYdz653RPBsvMXyDjG53mrNmTKl7cXWXMQwOn5RuKNOMZI8FVpwjLCnLGE2+j+LThwsKsZYVITb6XseR8uZ03Ud1W23b86YZiWWMJy/TuLDLOAXcJpLmpLPLPTq3V1Tm0wpTTwnjDeywhGO9p6YxlpyzVdtVtG7J7kA5KHzhkf8Ay4t0L/Nuh/7eHPo94Fk7LWY7Xwxc9Znucv4lRwa7wCjRt8RqWlSW2rVIU7CEZJKsYbyab8Sf0Qjp/Fm/NFVO9kvd7y8s8Os6+IYhd0bW1tac1avXrVISU6VOWEYzTzTR9EssIQjGMY+iEIPmTNu6NnTwnbyG5xuM2mJYTk+tUq0MfzTdW01OnVpSRhCajS9P9GaSaSbg4xlqVIVISzQp04VIzXvC8oZvxvDspZRwnLeZMVy5iOJTXOYvIFnVr3ULejNS3tOG900/xoVKk0stSEYRnpU4+jexUcubtOB5RwOzy1lrwdt1nD8Mw+nClb29LK0d7JLp0xjGMaumaaMYxjGaMYxmjGMYxjGMYqpjKM4JdK8MDKuEZH8HrKmUcBo8HY4VjdpbUtMssJp9Frc76pPvYQhGeebTNNNCENM000fyvqd5LmnC7PwkdyTHMFr5Rx7Ll1GpNJh0mYsPhZ16V5SklnpVpYRhUjLSjGbg5p5Yb6MsassNDq2Vd2vdQyVlCnlfdB3Ds+YrmnB7aFtLc4ZZxvbS/wB7SljSqVLqWafRPNphCpNLwmiaE03yxjTlzKaoyLNPI/8AlxboX+bdD/28OfR7yvcM3Ns0ZS84c8Z/xLh8152uad9iVrSqRnt7CWTf8FbU5oxmjNvJakZf6UZYQllkl0wk38/qjKp7SB0/dj/xRZ4/zbxP/dajuDqu6vZ3mI7luccPw+0rXV1dYBiFGhQo04z1KtSa3nhLJLLD0zTRjGEIQh6YxiyLtdD8FS8s8O8G/LeIYhd0bW1taeI1q9etUhJTpU5by4jNPNNH0SywhCMYxj6IQg84yvn7Iu7vuiW26huiZ1wHLuAZMvZpMsYBe4lRtryrXhwdSN5cTTTQjGXTLTjCSSMZd9JvdMYSTxrep+DXlq8sNwDAMsZuy/Wt6k1O/o3mHYlaRkmjTqXdeO8qUqkP6M0k0PRGGiMJvzRdq/A5uRfsryf/AAO1/wCBecRMsy7HgWTs/ZFtfDFz1me5zrgNHBrvAKNG3xGpiVGW2rVIU7CEZJKsZt5NN+JP6IR0/izfmizbs1rmi98MHJFnk3E7PDcXr5bnpUL27oRrSW0s0L+FSrCn8k88tOM80ks34sZ4Swm/F0tzKu45hH/Spzl5S3K7PzO8iUvJ/D4HL5M8Y3llp4HfScFv9PDad76dPCfvd73bdz7OWIZoyfur7mtjZ3mYMo3M8lxYzRpUK2JWVWMstSjC4qQjLLvZY1YQhND0QrVJpYwmhCE25xE+THXN0PcjzxueZQxLPm59u658q4pl+2rYhNQzBisL+0r29OlPGrJwU1Pe7/e6YyxmlmhvpYQ0SxjCeX1Pchz5+E3c2wHO81twFbEraPjFOEm9lluKc81KtvIb6aMJOEknjLpjGO93un06YPJs67qG6JusZLm3Ocn7jmdsv45manJYXt9jWG+L4dYUJ5f+sxjXmljv5d5CeSH4kk0YT6ZYb+EskfX9y7INnuX5CwjIljiFa+p4XTnhNc1ZYSzValSpNUqTQlh/Rl3882iXTGMIaIRjNGGmM1W7bti7tQCGuh7tm6TlfcuyBfY9mvDfKdvd6cPo4bGnCaW+rVJJtFGfTCMsskZZZ4zRmhGG9hNohNGMJZvIMi7hHhEYHkC+wXDt1uzyhLe+MV7TL9paeN0bPhpN9wMt5UmmrW+ieaaWMaUam9jCNSWaeaaMY+p7vu5H+GfIFTK9DFPEL61uZcQsKs8NNGa4kknkhJV0QjHeTS1JoRjL6ZYxhNom0Rlm63+HzPGCYR4hmrwf8+Vc021t/h6eEYdC6wyrcb3TLwdzTnn0STaZYx0QnjTjGaX8eMumNxbsZN2p4M+N4dlTyn4P+LZds8FzXlTTc3cbGaarb4pRn3mi9hUjpjv5palHfSz6IwhNJvYSwhGnSr+Fv/k95r/9D/v1Bh3IdzPNsm6JmXdy3RLOjg+P5jp+IUMEta8tenZ2cnBSyxq1YRjCpVmhb0/6EYSwhpjo0z7ynS8KDBsXzBuF5mwjAcKvMSvq/iXBWtpQmrVqm9vKM029klhGMdEsIxjoh6IQjE7NuDc7JuOf4osj/wCbeGf7rTdwdV3KLO8w7ctydh+IWla1urXAMPo16FanGSpSqS28kJpJpY+mWaEYRhGEfTCMHakzdsADAeG7oW5nuiZc3W6e7luQ2eG4ldXVlJYY9gd1X4GpiNOE9OXTSqzxjJJNvJKf5ZISxt4R0VN/NJH3J57n7dSxzIOY7XD47lOasxYNd2U1aXEcAt4XlSncwqaI0KlCGjeS7yMJoVIzemMdEJY6Joy1Tnn2Ml414ROObtWatxzMFXNGRbPI2C4d4pVuqU2J0cTuMVmmuqUtOlJNThCFCSSaPCTTR0zTRlpyy+iM733cos7zDty3J2H4haVrW6tcAw+jXoVqcZKlKpLbyQmkmlj6ZZoRhGEYR9MIweNZowrPHhO5hwLCcSyBjGU9z3AsS8exCbHpIULvFJ5JKeilLby6KtL0VK0kJ5akZIyzzTad/JCR2nwsquep9yStguQcGxLErrGr2lYXsmHW9atXks4yTz1IwhS9MJZo05Kc2mEZYy1JpYw/Ggqe3Klni6tug7ueaN1HEbrcq8HKzvLu8nufEsUzTJLGWysaM0sdM9KvLp3une1YQqxhCP8Ag48DCpNNJNL6/uT7mmEbkuR7DJeEVfGPF99VuruajLTnu7ieOmepNCX+yWWEYzRhJJJLGabe6Xlm59ul5X3Mcr22UspeD1uv29nb/j1Kk+WITVrmtGEITVqs3CQ3082iGmOiEIQhCWWEJZZZYep7n26N+EDx/wD+UTOGW/EOC5QYX4n4xv8Af/8AZfjTb/e7z8b5NG+l/Oyq2UWbDuACGjp+7H/iizx/m3if+61HcHVd1ezvMR3Lc44fh9pWurq6wDEKNChRpxnqVak1vPCWSWWHpmmjGMIQhD0xjFsXHSfBI/ye8qf+u/36u7JnzKG6nmDF6N5kjdh81LGS2lpVLLzftr7hK0Jpoxq8JVmhGGmWMsu9+SG80/lij+C/g2L5f3C8s4Rj2FXmG31Dx3hbW7oTUa1PfXlaaXfSTQhGGmWMIw0w9MIwiYzus54yTi99hubdx3MmLWcbmr5KxLKlCGIyXNvvoxl4alGaWe3nlkmpSx32mE88KkZdEsIKnVOTNzzjc+p324Bur22X91S1s8Yvs9/9RwrOlOvcXN7dz060JZLe7lrTzxp6ZZ7aX/BQhJDRShNGpvYz09zI/wDlxboX+bdD/wBvDm5Ryznjd+3Rsr58zbk68yTlbJNzUvsKoXk0PKeJXHDyxljVpR4vJDxelGaWaXTojGEs08J4T09zdmyPnjLO6Tgu7zuUZd8r31lbVbPMWFUq8KM2IWkJIxlmhLLCEas8JYRl9MZ5t9Ttt7Tm3kYKzz5sej7sf+KLPH+beJ/7rUdP8Ej/ACe8qf8Arv8Afq7rmd835/3dsOl3LclbnecMn2eMaYY3juY8OnspbWylmljNJRhLP/hp6n9CMkZoaZYzSxhvZpp6fuOWsBs8q5cwrLGH1K1S1wiyoWFCetGEak1OlThJLGaMIQhGbRLDTohCGn8kEz2U5N3qQCGvnDwoP8bu4V/nJN/vVieHf/iiwj/OS3/3W6UvCMy1mPHN1LcZxDBcv4liFrhePxrX1e1tKlWna0/GLOO/qzSwjCSXRJPHTNoholj+aL0fdl3N7PdW3O8WydXloy3Venw2HV6kIQhQvJPTSn30ZZoyyxj+JPGWG+4OeeEPldImI2U5Xd2fOGR/8uLdC/zbof8At4c3Mq7te6hkrKFPK+6DuHZ8xXNOD20LaW5wyzje2l/vaUsaVSpdSzT6J5tMIVJpeE0TQmm+WMacvb9wzc2zRlLzhzxn/EuHzXna5p32JWtKpGe3sJZN/wAFbU5oxmjNvJakZf6UZYQllkl0wk38+ZbMTm27c3XN3PK+5N4lhdxZ3mNZjxfTLhuC4fLCe4rzR0y04z/lkkmqQhJCMITTRjGO9kn3s2jqG4ZuaZ4xTNFxu87s1XTmbFLaNDC8KmowhLhFpNHTCEJZtMaU8ZYxlhJCMJpZZ6nCRmnqTwl8x3HscxPLebce3Ut1DcN3TcWzri97VqW9xaZeq1rextppYQ3lGFaaE8k3pmp+mM29pSySSxhCM8JvccG3e/LGL2OEfgX3U7Hx65pW3jV5lzgrehv5oS8JVn4SO9kl06ZptEdEIRi2Y2Yyhl3qgDmofOHhAXVfddzxY7ie53hlnHN+Xt7jlfH7uvUtfIcsIU5pYUalP/CTTzxnoad7CaWG+px0Rmhv6P0e8NzhkXNu59uy1t3rJOCVsz2uL2Xk/MeEU5pYXlChJJT/AMPZwjGWFWbRb0/8FHTNNNphLp4TTSqjslkuobr+5duy2Fnhuec353w3dOwDKFSpjF/gF/YSYVTq06cIb6aEtGMZK00snCTf4SOiWEsYQlqQnmpzacudcD3RPC13K86ZbqVpsPxPK9xUpQrU4yVJJpZcSknkmh+lLPLNLHRGMIxl0wjGGiMe4Zy3Td0TdUwO/wBzzc93Es1YfUx2yrWV7iea7XybbWNCrGWlPUlhpm4abeVJ472WMJob2E0JKkIRlTc4+DrmHJ2TchYhuQVPKWb9z+5jGSpXqSWscSt61WarXpTxhGWMZOEnm0U41ZYQpVK0umeabTG4ns7Wcn0e+cPAQ/xRYv8A5yXH+62qlj27Jul5+y5Jk3Im41nbL+ZMepws6uI4zZVLOwwqWenHhq8tzLGE8ZpPTvI72SMY6JoSxmhCnN6nuXZBs9y/IWEZEscQrX1PC6c8JrmrLCWarUqVJqlSaEsP6Mu/nm0S6YxhDRCMZow0xnTTlLby7UAho08ZwjDswYRfYDi9vw9jiVtVtLqlv5peEo1JYyzy76WMIw0yxjDTCMI/mi3AHztue4P4Q24ThVTc/wAPyDhu6DgFtUnrYTe2uMUMNqW9OerUmmp1Za0NM00YxhU0Q30JY1Iw4SeGiEnW7Sz3RL/wxcl4xna0oy3tXALjEJ7Cxp8JSwWzmp3lKnQqVof9rNCeMu/qx0SxqVoyy/i7zT6DN4ROaLPDrmjing67pEmO23DU421phsbqymrSTTQkhLdy6N9JNol01JacYQ0x3sJ4QhGObcU3M822WdM17su6ZZ0bPMmaKkbe2w+nXlrTYbYSTQhLSnqUowpVJoy06ENMJYxhClLGM2+nnlh1zyzmUvVMy49Z5Vy5iuZ8Qp1qlrhFlXv68lGEI1JqdKnGeaEsIxhCM2iWOjTGENP5YPH/AAT7TE8aylje65mOajVxnPuLVrypUp1qs8JLajNNSpUN7UjHeS054V4SQhGOinGSEZo6IQlzeF5QzfiW4/Vy/k/Ld5jVbGMStra7o2lnVua1O3k31bhJZafph/hKNKWM0YRhomjD5YwjD1rLWA2eVcuYVljD6lapa4RZULChPWjCNSanSpwkljNGEIQjNolhp0QhDT+SCLUt3qQCWgAPnDwoP8bu4V/nJN/vVieHf/iiwj/OS3/3W6UvCMy1mPHN1LcZxDBcv4liFrhePxrX1e1tKlWna0/GLOO/qzSwjCSXRJPHTNoholj+aL0fdl3N7PdW3O8WydXloy3Venw2HV6kIQhQvJPTSn30ZZoyyxj+JPGWG+4OeeEPldImI2U5Xd2fMmAYRh2YPDK3UMBxe34exxLKUtpdUt/NLwlGpRw+WeXfSxhGGmWMYaYRhGH5IrGVd2vdQyVlCnlfdB3Ds+YrmnB7aFtLc4ZZxvbS/wB7SljSqVLqWafRPNphCpNLwmiaE03yxjTl7fuGbm2aMpecOeM/4lw+a87XNO+xK1pVIz29hLJv+Ctqc0YzRm3ktSMv9KMsISyyS6YSb+fMtnNt3Stz3B/CG3CcKqbn+H5Bw3dBwC2qT1sJvbXGKGG1LenPVqTTU6staGmaaMYwqaIb6EsakYcJPDRCTrdpZ7ol/wCGLkvGM7WlGW9q4BcYhPYWNPhKWC2c1O8pU6FStD/tZoTxl39WOiWNStGWX8XeafQZvCJzRZ4dc0cU8HXdIkx224anG2tMNjdWU1aSaaEkJbuXRvpJtEumpLTjCGmO9hPCEIxzbim5nm2yzpmvdl3TLOjZ5kzRUjb22H068tabDbCSaEJaU9SlGFKpNGWnQhphLGMIUpYxm3088sKzyzmWPZgHJQ+cPBf/AMbu7r/nJL/vV8+j3gXg55azHge6luzYhjWX8Sw+1xTH4VrGvdWlSlTuqfjF5Hf0ppoQhPLonkjpl0w0TQ/PBUWlk3Tcj/5cW6F/m3Q/9vDnr+7H/iizx/m3if8AutR5xuzZHzxlndJwXd53KMu+V76ytqtnmLCqVeFGbELSEkYyzQllhCNWeEsIy+mM82+p229pzbyMGnnfN+f93bDpdy3JW53nDJ9njGmGN47mPDp7KW1spZpYzSUYSz/4aep/QjJGaGmWM0sYb2aaenV5iWWeJ4RyY8F//OTEP/yvQfd7xndl3DquY9yTB8tZGq1pcw5Ip2tTLl3PXko3G+t5JZN5GtCWG9mnklhGG9jJDhZKUYxlhL6J34fN1Dze8jf9H/OHn1xLR5Oj5E8b3/B8L41v/wDsP+/p073R+Lwm9/wpV8cdhHYj+C//AI3d3X/OSX/er59HvPdw7cvvNynJc+D4vj9bGcZxS9q4ti15UnjNLPeVZZIT7yaaG/ml/El/Gn/Gmjvpo73fb2X0JNU5y2LDTxnCMOzBhF9gOL2/D2OJW1W0uqW/ml4SjUljLPLvpYwjDTLGMNMIwj+aLcEtfO257g/hDbhOFVNz/D8g4bug4BbVJ62E3trjFDDalvTnq1JpqdWWtDTNNGMYVNEN9CWNSMOEnhohJ1u0s90S/wDDFyXjGdrSjLe1cAuMQnsLGnwlLBbOaneUqdCpWh/2s0J4y7+rHRLGpWjLL+LvNPoM3hE5os8OuaOKeDrukSY7bcNTjbWmGxurKatJNNCSEt3Lo30k2iXTUlpxhDTHewnhCEY5txTczzbZZ0zXuy7plnRs8yZoqRt7bD6deWtNhthJNCEtKepSjClUmjLToQ0wljGEKUsYzb6eeWHXPLOZS7VnzKG6nmDF6N5kjdh81LGS2lpVLLzftr7hK0Jpoxq8JVmhGGmWMsu9+SG80/li8g3Pqd9uAbq9tl/dUtbPGL7Pf/UcKzpTr3Fze3c9OtCWS3u5a088aemWe2l/wUISQ0UoTRqb2M9P0fGd1nPGScXvsNzbuO5kxazjc1fJWJZUoQxGS5t99GMvDUozSz288sk1KWO+0wnnhUjLolhB1CjlnPG79ujZXz5m3J15knK2SbmpfYVQvJoeU8SuOHljLGrSjxeSHi9KM0s0unRGMJZp4Twnp5Fu2w+gwHNQAD5wzx/lxbnv+bdf/wBvEXoPhAbtNnuKZLhjFO1o3uM4jUja4XZ1KkJZZqm9jGarUl0wnjSk9G+3vpjGaSXTLv8AfQ6hnHLWY7rwxci5ntsv4lWwa0wCtRuMRp2lSa2o1I07+EJJ6sIbyWb8eT0Rjp/Gl/PB7LmDJuUM2+L+dWVcHxnxTf8AAeULGlccFvtG+3nCSx3uney6dHy72H5lzMdmbHzthtHctyHuO7os9zuvZVx/OucsJxC6xi4tsYt97dXk9CtGWlQoyzQ/FhPVnhDRLCaeM8Y6IQ3skjckzLly68DrFcsW2YMNrYzaZXzBWuMOp3dOa5o041LmMJ56UI7+WX8eT0xho/Gl/PB6bulbjm5z+DnNXm/uV5b8qeRL7xHxPA6HjHjHAT8HwW8k32/32je7306dGj0o/gybmuEYPuOYT5y5As7HHb62vrPFPHsKlpXde3nuqv8Agq+/lhPNJNJCn+LNphGWEvo0aFZxlmzJ0Twdty/NGfdxzL95i+6fmTL+EWvjdLCLLLF7GynjLG6qxrVbupGWaNWeNTTLLLDRLJJJCMNM08+jsmRMzZ43MN3inuGZuzjeZqwXHMNqYhgF3eSwqXttomrVN5cVo6Iz/i0q8sYx3+ne0d7CnCM0kunud4puk+Djh0+5rmnc5zJnDL9tc3VXBcay3ayXU0aM00k/BVLaXRNS/GqVZozVJ4x30Yyyb+WXfQpbnuSM27pG7LU8IPOmHYll2xwynPh2WsEvaMtO84CElSnNVuJd7CMksY1a08JI6Zt9U/pbySSNRO/Ow99AclD5w8F//G7u6/5yS/71fPo94F4OeWsx4Hupbs2IY1l/EsPtcUx+Faxr3VpUpU7qn4xeR39KaaEITy6J5I6ZdMNE0PzwVFpZN03I/wDlxboX+bdD/wBvDnr+7H/iizx/m3if+61HnG7NkfPGWd0nBd3ncoy75XvrK2q2eYsKpV4UZsQtISRjLNCWWEI1Z4SwjL6Yzzb6nbb2nNvIwaed835/3dsOl3LclbnecMn2eMaYY3juY8OnspbWylmljNJRhLP/AIaep/QjJGaGmWM0sYb2aaenV5iWWdj8Ej/J7yp/67/fq7qG6Du55o3UcRutyrwcrO8u7ye58SxTNMksZbKxozSx0z0q8une6d7VhCrGEI/4OPAwqTTSTS2PCNwbN+WdwGw3PtzHCsYxbfeJ4DW8UoVa93DD6dGbfTR4GEP6XAyU54xl3sZak0uj8aGjT3Pt0vK+5jle2yllLwet1+3s7f8AHqVJ8sQmrXNaMIQmrVZuEhvp5tENMdEIQhCEssISyyywR2/EeD1Pcn3NMI3Jcj2GS8Iq+MeL76rdXc1GWnPd3E8dM9SaEv8AZLLCMZowkkkljNNvdLuDp+59ujfhA8f/APlEzhlvxDguUGF+J+Mb/f8A/ZfjTb/e7z8b5NG+l/O7gic8+1Q08ZwjDswYRfYDi9vw9jiVtVtLqlv5peEo1JYyzy76WMIw0yxjDTCMI/mi3Bg+dtz3B/CG3CcKqbn+H5Bw3dBwC2qT1sJvbXGKGG1LenPVqTTU6staGmaaMYwqaIb6EsakYcJPDRCTrdpZ7ol/4YuS8YztaUZb2rgFxiE9hY0+EpYLZzU7ylToVK0P+1mhPGXf1Y6JY1K0ZZfxd5p9Bm8InNFnh1zRxTwdd0iTHbbhqcba0w2N1ZTVpJpoSQlu5dG+km0S6aktOMIaY72E8IQjHNuKbmebbLOma92XdMs6NnmTNFSNvbYfTry1psNsJJoQlpT1KUYUqk0ZadCGmEsYwhSljGbfTzyw655ZzKXsz5w8BD/FFi/+clx/utq+j3gXgXZazHlXctxTD8z5fxLCLqpj9etJQv7Spb1Jqcbe3hCeEs8IRjLplmhp+TTCP5kRplu976Al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OPZ+yLlW8kw/M+dcBwi6qU4VpKF/iVG3qTU4xjCE8JZ5oRjLplmhp+TTCP5jAc/ZFzVeT4fljOuA4vdU6ca09CwxKjcVJacIwhGeMsk0Ywl0zSw0/JpjD87cpF4BgAAAADreN7o+R8t5owjJeOZls7PGsd0+IWlSaO+q+nRDTGENEm+mhGWTfRhv5oRll30YRg7IAAAAAAAMN5eWeHWdfEMQu6Nra2tOatXr1qkJKdKnLCMZp5po+iWWEIRjGMfRCECzvLPEbOhiGH3dG6tbqnLWoV6NSE9OrTmhplnlmh6JpYwjCMIw9EYRBmAAGG8vLPDrOviGIXdG1tbWnNWr161SElOlTlhGM0800fRLLCEIxjGPohCCPkrPWUt0TA5cyZLxujieHzVJ6MatOWaSaSpLH0yTyTwhPJN6YR0TQhGMJpYw9EYRiF4AAAAAAAAGna4zhF7iN7hFnitnXvsN4Px21pV5Zq1twku+p8JJCOmTfSwjGXfQhph6YA3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Mm6fg2EZg8NHIWEY9hVniVjXy3V4W1u6EtajU3suITS76SaEYR0TQhGGmHojCEW54Um5LkDL+5Zc5+yllyzy3juWLm1urG7wWjJZTb6e5pU47/g4Q32jfQmlj6JpZpYRljCEZoTR92bDMw4x4YOSMNyrmfzexStlufgMS8Sku+A0Qv4zf4KpGEs2+lhNL6fk32n5YJu6fZZtyNn3KV54Seaq2etz7x2pG2ntbCW1o295CnJval7bUqe8qyw01N7T38000klSMIRhv6U/aLx2pe40d1OhlLcHwXdVzrC8v/8A6CYZd38bSjT4arWuJaMsZpZIxkkhpnq6YwhGEIQ06IfJB3bLWPWeasuYVmfD6dana4vZUL+hJWhCFSWnVpwnlhNCEYwhNomhp0RjDT+WLzHwt/8AJ7zX/wCh/wB+oO4bjn+KLI/+beGf7rTc5jszbvYch7rWXN0PMebMsYLZYlQusnXsLC+nuqdOWnUqcJVk00oyzzRjLpoT/wBKEsdEYej5dHScE8LLIGZ8IlxDLOWM4YxfTXNSjHBsPw2S5xCSjTlpxmuZ6dOpGElDfVZJITTTQjGaMYQhHezRh1zwX/8AG7u6/wCckv8AvV80/ALwjDqO5zmHHqVvvb68xuNpXq7+aO/o0aFKanLvdOiGiavVjphDTHfemMdENFTTEZ+TM5ep5A3e8j7puV8YzJlC3xi8rYFbRub3CoWUfHZfRUjTpySwjGnUnqQozb2WSePyywjvYx0PAsubsl5T8KTNOcbnc/3Qr2nVwCnYW+C08KjUxGxp/wDVJoxnt4z/AOCpRnhPP6I6IxrSx0aZ4u4bnlnZ2Hhu7olCxtKNvTmwCWtNJSpwkljUqQsJ6k8YQ/7008000Y/LGM0Yx9MWbI/+XFuhf5t0P/bw5sREZ8i7tOL5l3JMybsuQcLzLufYlHOd5hMMYwi5vbSSnGxpzSVqkKVxLwmnhacaNSMJZpJ4U6kdMsYRjGK9njd9yBuc54s8i5urXllWvMNnxTx+anJG0pUZYVo72aO/4SM8Y0JpZZZZJozTTSQhpjHQ84zx/lxbnv8Am3X/APbxFh3Q7Ozv/Dd3O6F9aUbinLgE1aWSrThPLCpThfz054Qj/wB6WeWWaEflhGWEYemDNmPkZu64N4T2R77N9jkjMGWs4ZTxTFOClsaePYRG38YnqVYUqcssJJp5ob6aMYQmmhCT8SbTNCMNEWL+E9kfCK9W6jlrOF5lyhcy21TNNphEauD/APaQpTVJbjfaZ5JakYyRmlljvoyx3m/0y6eleHlZ2c+5bgeIT2lGa6oY/To0q8acI1JKc9vXjPJLN8sJZo06cYwh6Ixkl0/JB6nuq5cwPDtwXNGWrbDKMcMwvK91StLerCNWWlLb200aMYRn0xjNJGnJGE0YxjCMsI6dMNJlT2S3tdws8x4Hf5coZuoYnRlwa4spcSkvK0Y0acLaanwkKs2/0byXeR30d9o0Q+XQ8lq+FhketQv8Ty5kvPmY8Fw3feMYzheBxmspN7TlqVN9PUnkjJvJZvxt/LLo+X5IwjHwjNWL4jhvgKZNs7K44OjiuN1bS7l3kseEowur2tCXTGGmH+Eo05tMNEfxdGnRGMI+45czTu0ZRwOzy1lrwUaOH4Zh9OFK3t6Wc7LeyS6dMYxjGXTNNGMYxjNGMYzRjGMYxjGMTZiGZvVMlZ6yluiYHLmTJeN0cTw+apPRjVpyzSTSVJY+mSeSeEJ5JvTCOiaEIxhNLGHojCMbzwjwZMiboWS8Xz9dZvyn5s4XjuJUsQwnCqV/Qr29rvpq8aklOWjNGWXeyxoSad7LvoSS+jRLoh7uiqIiexsPE8fq4juubuNxubXdLfZIyPbW1/jtpVpy7zFMRrS8Ja0amippnoSyxlq72Mu8jPRmlnlmhGnGHcN0jdmyhuV4vlrCM1SXknnPcz21C6pwpQt7beTUpZqleepPLvJIcNLGM0IR0QhNH8np634Pf/W8R3UsXu/8NfVM/wCJ2c91U/GrTW9CWlLQpRnj6YyU5ZpoSS6dEsIxhCENLpXhWWdniO6luI4fiFpRurW6x+pRr0K1OE9OrTmuLGE0k0sfRNLGEYwjCPojCK4jOrI3Zu03Xha7m2F4jZUcwYFnDBsLxPhJ7DGr/BZ6dleUZZd9CtS0RjVnkmhNJojCnp/wkm+hLCMdFjOHhD5XypiOJ2dplLOGZLfA9/JimI4FhULmysq0ku+q0ataM8sss9OXezTw9MJd9ojGEYTQhN8L6zs7rcAzHXubSjWqWlSxrW89SnCaajUjd0pIzyRj/Rm3k88umHp0TTQ+SMXZNxPLmB2u4ZlHApMMoz4ffYBb1bm2rQjVp1prmlCrXhNCfTplnnq1Ixlj6NE2iEIQ0QZ8OWZ22Uqmf8j5i3L8R3QbWPlzK3k29ua0visf+tW9GFSWtT4KtCXTp4OeXezwhCP9UdLre5XmDcvy9uHTZ73Psr3mEZWt7a/xWa0mkhNdz8BNUhVmmjNUm388eBjCWM1SP4sJIaYQhCEPFPBz/wAkTdP/APw1/wDkyi7huV/5Dt7/AJt5h/8Acu2zTl2eLM3Y6fhZZAvMvUMx4JljOGNUfFqt3iFLDcNkuJ8JoyT1JYTXk0tTg6O/hSqTyw38Y7yXfRhLCMNPoW5vumZS3VsuQzPk68rV7WWp4vXkrUJqVShX4OSealNCMNEZpYVJdMZYzS6fkmi898DrCMOw3cFwW8srfg62K3N7d3c2/mjwlaFxPRhNojHRD/B0acuiGiH4unRpjGMereCnZ2eHbqW7dh+H2lG1tbXH6dGhQo04SU6VOW4voSySyw9EssIQhCEIeiEIExHblubm9f3Jd1rLm7Jly5zPliyxK1tbW9nsJ5L+nTkqRqS06c8YwhJPPDe6Kkv5dOmEfQ083bteXMn59tNze5wPHsQxm+wmvjFvJh9tTqy1adKnXnjSlhGpCearN4tPCWWEsYRjNJDTDTHR5l4CH+KLF/8AOS4/3W1M8f5cW57/AJt1/wD28RNmNqYM+x0nLm7JeU/CkzTnG53P90K9p1cAp2FvgtPCo1MRsaf/AFSaMZ7eM/8AgqUZ4Tz+iOiMa0sdGmeL6Jzlu1ZH3PcoYbm7Ole8wnytbQr2mGV7ePlCpPwUKkaMaMNO9nl0wlmjNGEks00sJpoaYafLMj/5cW6F/m3Q/wDbw51XNWIZmxPwxcarYfudUc+XWVcJto4Vh9XEKNhLYy8HQqcPCepDe1JpalxU0QmhGMI1YTQ0cHLo2YiZ8mWes2vhPZHoYvZ4RnTLWcMkeUdMtpdZlwiNpb154TSSxlhPCabRo4SEYzTQhJLD0zTQ9Gn07MeY8Dyjgd5mXMuJ0cPwzD6catxcVYx3skunRCEIQ9M00YxhCEsIRjNGMIQhGMYQfPm7HDd43XchXuSrnwcKNjUuKlGtb3tTNNhcTWtSnUlmjPJLGEuiaMm/k0wmhHRUm+WEYwje3Xdx/PG6d4PWXcqzXX/y14LbWF9cUbuvCpNeXdK1mp1qU1bfRhv5pqk8YTxjGWM0IaYwhNGeE7Mdjc5XcteEbgeY7zCqc+5xuhYTh+MVKFK2xfEcCjJYb6vGEtCMask834tSeenLLNCEYaZ5dMYQ0xhh3e//AJRa+A7vGH/iVsqXMlnjNOT0TX2EXVSWlUpaIb2NWeSpPJUpSzzy05Zt/NGEY6IJGVfClw6yxenkrdvyzeZDzHDRJwlzJNNh9zHfS0+EkqfLJJNUhVjCaO+pQlpxjw0Xo+7H/iizx/m3if8AutQyymxeHcB0/cc/xRZH/wA28M/3Wm7gh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xPNW51nLEvCpybukWWD8JlzCsEq2l3e+MUocHWjJewhLwcZuEj6a1P0wljD8b5fRHR6Ruj5Iw7dIyPjOSMTn4OjittGlLV0TR4GtCMJqVXeyzSxm3lSWSfe6YQm3uiPojF2QbtT2MyeG5G3OM+5m3E8a3FN2LDqNtNZ0/JeFYpbz06lGvbU4S+K1oS06ks801KenLHezy0t9JCnCbTNGonbn1/4UWSMr2253eblOD4vUwz/wChuHZgnx2hQtadtLCElGpVoSw4WpJJCEIx3sJKk0kIQjLv9M0foMbtGTwLwYtybPu5hmPdDqZ1lrXFPFr23jZYpWuKdSpiUtOpc76vNLLUnnkmm4SSeMJ46dM/5Ywio+CXudZy3MtznEcBzvg/k2+r43Wu6dLxilW31GahQlhNvqU00IfjSTQ0adPo+T5HtgTVM5mWTxPKu51nLDfCpzlukXuD8HlzFcEpWlpe+MUo8JWhJZQjLwcJuEh6aNT0xlhD8X5fTDTIzTkTdZyN4QN9uybnuU7POFjmLDYWN9YTX9OxrWu8p0ZYQhUqTaI6ZqFOaE0ITejhJYyy/izx+gw2pMnhGI7nW6TiXhJbn+6RieD2dSxwrLfimM3tncSQt6d7GleQnlpU6k3DRk39aTex3sfRNDTH0R0beatzrOWJeFTk3dIssH4TLmFYJVtLu98YpQ4OtGS9hCXg4zcJH01qfphLGH43y+iOj2wNqTJ4n4Wm51nLdN3OcOwHJGD+Ur6hjdG7qUvGKVHe0ZaFeWM2+qzSwj+NPLDRp0+n5PlekbpWEYjmDc5zVgOEW/D32JYJfWlrS38svCVqlCeWSXfTRhCGmaMIaYxhD88XZBmZk8IyduDXWP8AgyYduQ7oNp5JxSl4zVlqSwo3M9jceN1atKpLGWM0sdMs8ITQlmhGMk88u+ljGMYMq494UWRMIp5UzBuW2efK2H6KdHHbbMtC18Zo72WMsJ4VpeEnnljGMsak0ssZtEIxhNHTPP7uN2uJk63kO1z/AEMIrVd0nE8HusXubmarClhFCeS0tKMJZZZaVOap/hKmmMs1SM0/p31WaWH4ssrsgJa8fyT/APe93cc3ZHuv+rYXnbe5owGX/wClVLuEsJMRk4SfRNNXmmhJV4KSM8stOG+/EhHRHT3eNzrOWc90bcnx7LWD+OWOWsbjd4pV8YpU/F6PD2k2+3s80Iz/AItKpHRLCMfxfk9MNPpGf8h4Rui5ejl/F7m8s95c0Ly1vrGeWnd2dxSnhPJVoVJpZuDn9EZd9CGnezTQhGGles6FW1s6FtXvK13Uo05ac9xWhJCpWmhDRGeaEksskJo/LHeyyw0x9EIQ9CtrKc2ZPPfCJyjmHPe45mDKuVcP8exS+8U4ChwslLf7y6pVJvxqk0ssNEsk0fTGHyfndk3NcIxHL+5zlXAcXt+AvsNwSxtLqlv5ZuDrU6Eks8u+ljGEdE0Iw0wjGH5ouyDM+zJr5w3FtyPdCyl4Oee8h5gy/wCKY7jPlTxG08boVOF4awp0qf48k8ZJdM8sYfjTQ0aNMdEPS7HkDc6zlgngrXW5vieD8DmOpgmM2ktl4xSm01q89xGlLwks0af40Kknp32iGn0xhoi9sGzXMsyeb+DtlHMORNxzL+Vc1Yf4jilj43w9DhZKu8391VqS/jU5ppY6ZZ5Y+iMfl/O63uD7nWcsmbo26xj2ZcH8Tscy43C7wur4xSqeMUeHu5t9vZJoxk/Fq046JoQj+N8nojo9sDant8TJ84ZSybu1bgGaMw4Hud5As845Fxa5mxLD7eXFaNjWsK08YS8HGevNNPPvZJJZI6d9CaEtOaE0s0akkcODbmG7Lf8AhL5b3YM34TRlw+rZVp7qjQvpKlLBYTW9xSpWcu+n39WaGmnPPPTkhTjUrVIyw0aYx+lRu3Jk+fM05E3WcjeEDfbsm57lOzzhY5iw2FjfWE1/Tsa1rvKdGWEIVKk2iOmahTmhNCE3o4SWMsv4s8dzdD3I91CfMOCbs+5ximD2WfbLDadtj2HyQjTw/F97Jvp5JYxhCabfTQhThwsYfiwpR39KalCMfdxm1Jk8f85vCSzb/wDQay3McHyFwn/bYziWNUsU4KlH8WbgLejCG+rw30J5eEjwceDjLN/Sg75nzz4o4RRxLIHidxiOH3Mt1Vw270SSYpbwlmhPawqx/wCwnjvoTSVPTCE9OWE34k0zsgzNr52zzlDde8IirguTc97nNHIeWLC98qYhewxqhiFzcTSSTSSUaEKeiEk0YVammaeWMIeib5Zd5U7r4RWL4jNkeTc9y1cb3MefLmTAsPpwklqaKM8YeNVakuiM0KElDhIT1JZZoyb+WPo/pQ9Udb8w8IrZ48/8SubzEMRt7bxTDaV1PLNb4XJNDRVjbSQlhvZ6vo39SaM08YQhLCaEn4rdpmSxg2EYdl/CLHAcIt+AscNtqVpa0t/NNwdGnLCWSXfTRjGOiWEIaYxjH88W4CW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PjPcx3W/CX8MbGMezRuTZ2w7cl3OcCvauH4fd1MEtsXxPE7je0Zt5XpVp4ySb2SbhIxkjJCWNeWnCNfezVJA+zB8q7le7tu0ZG8Imj4K/hAww7Md5i9lWxDLObMMt6dtPfW8vjFXf3dvLNCSnpkoVKcISSyxknoaIwrS1IV4fVQAAAAAAAAAAAAAAAAAAAAAAAAAAAAAAAAAAAAAAAAAAAAAAAAAAAAAAAAAAAAAAAAAAAAAAAAAAAAAAAAAAAAAAAAAAA8y8Ijd6yv4Oe5rc7oWZrS5vp5q0thhlhb6YTXt7PJPNTpRqaIy0pd7TnmmnmhHRLJNohPNvZJvKsLyx4dWb8r4Tum2+7XlTL2N4lRssSjkO6yjwWG28sYyRmta93U397TmjT0xqSwl30tWaeSWaWWEs8A+oh5D4L27liO73ua1cx5hync5bzHgeJ18v4/h1WnNJLSxGhJTmq8HLPHhJJYwqy/iVPx5Jt/JGM29hPN6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+ANwvOmb9yzdQz/kXwPtzLEd1fconvZ72nNVu6WG2mHYtCFGS4pWuK1t9Jd0oSRpSwln/HmlhJNJGaWWetX+1N1jKmI573LM5ZHwitbUb/ADFl/EcKtalzNNLRkrV7apSkmnjLCaaEsJp4RjGEIx0adEI/I+b/AANd2Dc83J9yGjuE7ruZ8OyHnXc/vbuyxbDsyXtCx4Txi6rXNKrb1J595XpTSVYfjSRj8kJtG8npzzh13cFxn8JXhhY1nHwjsKxHKG6lg1lVssj5VuqHAWlPCZY3FOrVt7mEYeUav41zpm0byMs1WpThPLCELb7dfEW6jmHB/C18J3cksNwq884MO3I8aqY1mrHIU5pMMtpPG7aaWjTrxh/hqs/iNSEnBwmknhPLNLPGSWrNT+3QAAAAAAAAAAAAAAAAAAAAAAAAAAAAAAAAAAAAAAAAAAAAAAAAAAAAAAAAAAAAAAAAAAAAAAAAAAAAAAAAAAAAAAAAAAfN3h/bj2aN2PwfbnD8mWtzfYvlzE6GP0MOtqEKla/lp06tKpSkhvoR30KdeepCEsJpp40oSSyxmnho18vf/JBNwnEcHt7XH4ZiwjPUd/aXOSYYHeXGJyYnLNGnGxpxlpQpz1Zqsu8k300kYxml38Kc2+ll933Qd0HKG5XlC/z5nzF/JeBYXwXjd34vVr8HwlWSlJ+JSlmnjpnqSQ9EsdGnTH0QjF5luneGR4Pu51k3EMy2u6llTMN/Ro1YYfheFYvTu615dQpTz0qMfF4VZqMs80m84aeXeSxmhpj6YQiHiP8A8j3vsYxPdk8JPEsw4H5FxW7zNbV77DfGZbnxK4musTjUocLJolqbyaMZd/L6Jt7ph6Ivt187+BDuW5vyJuX4lnLdPseAz1ujY1c5mxvh7ClbXdLhY/4KjW3n168KcYScFNdVJN5LNCbT9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u5u3ONzzdA8U8/Mh5dzJ4hwninlfC6F54vv97v8Ag+Flm3m+3kmnRo072XT8kHYgE7L2XMvZSwe3y9lTAcOwXCrTf+L2OH2sltb0t9NGebeU6cISy6Zpppo6IemM0Y/LFRAAAAAAAAAAAAAAAAAAAAAAAAAAAAAAAAAAAAAAAAAAAAAAAAAAAAAAAAAAAAAAAAAAAAAAAAAAAAAAAAAAAAAAAAAAAGtiWG4djOHXWEYvYW19YX1Ge2urW5pS1aNejPLGWenPJNCMs0s0sYwjLGEYRhGMIuq5e3FdxvKWMW+YcqbkuTMFxW03/i99h+A2ttcUt9LGSbeVKdOE0umWaaWOiPphNGHyRd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hiuYMBwKSWpjmN2GHST/0Zru5kowm/qjNGGluVqslCjUr1NO8pyxnm0fmhDTF/O3OebsYzzmO8zJjdzNVr3VSMZZdP4tGnp/Fpyw/JLLD0f6Y6YxjF9H2f0CenVTnOUQ+H7b9sx7Iopyp2qqs8uHZf6v6HWd9ZYjby3eH3lC6oT/0atGpCeSb+qMPRFnfGfgvZ0xXBN0S2yxJczzYZjkKlOtQj6ZZastOaaSpLD8k34u9j+eEfT8kNHoWMeF1UwfF77CKu53CeexuattNNDF9EJoyTRljH/sf3Kx/ZeNh404WH8XZnuhz6J/EfRcXo0dIx52M5mMu2e2Mp3RwmH0UPmv/AKZP/wBrj/bH/IfsPDI0/wDxc/7X/wCQ5T7O6THd+cfd2/3D7Nn/ALnyq+z6THzdDwxNP/xdf7X/AOQ/YeGHp/8Ai6/2v/yUT0HpEd35x91R7f8AZ0/9z5VfZ9ID5yh4YGn/AOLv/a3/ACX7/wBL7/7Xn+1v+SmeiY0Xj6K/1zoE/wDc+VX2fRg+dIeF5p/+L3/a3/JcoeF1p/8Ai+/2t/yUT0fEjcr/AFnoM9/5T9n0SPniHhb6f/i//wBq/wDJfv8A0tf/ALX/APtX/kpnCri8Kj2v0Ke/8p+z6GHz3Dws9P8A4A/2r/yXKHhY6f8AwD/tX/kpmmYVHtXok9/5T9n0EPn6HhX6f/AX+1P+S5f9Kz/7Av8Aan/JRM5Kj2l0We98p+z38eAw8KvT/wCA/wDan/Jc4eFPp/8AAn+1P+SmcSmLqj2h0ee98p+z3seCw8KbT/4F/wBp/wDJcv8ApR//AGDf7T/5SZx8OLyqOm4E975S94HhH/Sh/wDsG/2n/wApyh4T+n/wP/tP/lJnpWFG/wCqo6Vgzv8Aq91Hhf8A0nv/ALCP9pf8pyh4Ten/AME/7S/5SJ6bgRer5SqOkYc73uQ8P/6TH/2E/wC0v+U/YeEvp/8ABX+0v+Umen9HjvfKfsqMaid728eJQ8JTT/4L/wBo/wDKfsPCS0/+C/8AaP8Aykz7S6LF6vlP2VFdMvbB4rDwkNP/AIM/2j/yn7DwjtP/AIN/2j/ykT7V6HF6/lP2VE5vaR4zDwitP/g7/aH/ACn7DwidP/g//aH/ACkz7Y6FHf8AlP2VszL2UeOf9Ib/AOxD/aH/AC37DwhNP/hD/aH/AC0z7b6BF8T5VfZXVVzuexDx+HhBaf8Awj/r/wDy37/0gf8A7Ev9f/5aP9e9n/zPlV9lRgYk7nr48ihu/af/AAn/AK//AMtyhu+af/Cn+vf8tM/xD7Nj/ufKr7NjouLO76PWx5L+Hn/7FP8AXv8AluUN3fT/AOFf9e/5aZ/iT2XH/d/41fZUdDxp7vzh6wPKYbuun/wt/r3/AC37Ddz0/wDhf/Xf+Wif4o9lR/3f+NX2VHQOkT3fnH3eqjyyG7hp/wDC/wDrv/Lcobt2n/wx/rv/AC0z/FXsiL43/Gr/AMV/6d0me784+71EeXw3bNP/AIZ/13/luUN2rT/4a/1z/lpn+LfY8f8Ae/41/wDi2PZfS57nzj7vTh5lDdo0/wDhr/XP/wDR+R3adH/hr/XP+Wn/AHf7F/nf8a//ABV/pPTJ7nzj7vTh5fHds0f+Gf8AXf8AluMd2/R/4Y/13/lt/wB3exp/73/Gv/xb/o/Tf0fOPu9SHlcd3LR/4X/13/luEd3bR/4W/wBe/wCW3/dnsf8Anf8AGr/xV/o3Tp7nzj7vVx5NHd40f+Ff9e/5bjHd80f+E/8AX/8Alt/3X7I/nf8AGr/xb/onT/5fzp+71seRR3ftH/hP/X/+W4x8IHR/4S/1/wD5bf8AdXsj+d/xq/8AFv8AofT/AOX86fu9fHjs3hCaP/CH+v8A/LcY+EPo/wDB/wDtD/lKj+KPZM/93/jV/wCLf9B9ofy/nT93sg8Zj4RWj/wf/tD/AJTjN4Ru9/8ABv8AtH/lN/3P7K/m/wDGr7K/0D2jP/b+dP3e0DxWPhIaP/Bn+0f+U4x8JLR/4L/2j/ym/wC5fZf83/jV9m/7e9pT/wBv50/d7YPEY+Eto/8ABX+0v+U4R8JnR/4J/wBpf8pv+5PZn83/AI1fZv8Atz2n/K/5U/d7iPDJvCc0f+CP9pf8pxj4T2iHIf8A2n/ym/7i9mfzf+NX2b/tv2n/ACv+VP3e6jwePhRaP/A3+0/+U/I+FJo/8C/7T/5Tf9w+zf5nyq+yv9s+1J/7X/Kn7veR4H/0qP8A7BP9qf8AJcY+FVo/8B/7U/5Lf9wezp/7nyq+zY/hj2rP/a/5U/d78Pn+PhW6P/AX+1P+S4R8LHR/4B/2r/yVf697P/mfKr7N/wBre1p/7X/Kn/yfQY+epvC03v8A4A/2r/yXH/pb/wD2v/8Aav8AyW/670D+Z8qvs3/avtf+T/yp/wDJ9Dj52m8LnR/8X3+1v+S4x8L3R/8AF7/tb/kt/wBb6B/M+VX2b/tP2x/J/wCVP/k+ix85R8L/AEf/ABef7W/5LjHwwtH/AMXf+1/+S3/Wugz3/lP2b/tL2zP/AGf+VH/k+jx82x8MbR/8XP8Atf8A5DjHwyNH/wAXP+2P+Q3/AFjoU9/5T9lR/CHtmf8As/8AKj/yfSg+aZvDL3v/AMXH+2P+Q4R8M/R/8W3+2P8AkN/1fof6/lP2b/s721P/AGf+VH/k+mR8yx8NHR/8W3+2f+Q4R8NTR/8AFp/tn/kN/wBW6HPf+U/Zv+zfbf8AI/5Uf+T6dHzBHw2NH/xZ/wC2f+Q4x8NrR/8AFl/tr/kN/wBU6J+v5T9m/wCy/bk/9j/lR/5PqEfLkfDe0f8AxY/7a/5DjHw4NH/xYf7a/wCQr/Uui/q+U/Zv+yvbv8j/AJUf+T6lHyxHw4tH/wAV/wDtv/8AN3CPhzaP/iu/23/+bt/1Ho36vlP2V/sj29/I/wCVH/k+qh8px8OnR/8AFb/tv/8AN3GPh2aP/is/25/+bt/1Do8975T9mx/A/t6f+x/yo/8AJ9XI1/nPJ+F30MLxPNeDWd7GOiFvXvqVOrH8v9CaaEf9Dw258JjFszbhubt0DB8uy4Fe4ZXpYbaR8b8ajwtWMkI1PTTkhCMsKmmGmEYRjD0/mfFFxcV7uvUurqvUrVq00Z6lSpNGaaeaMdMYxjH0xjGP5XPH6fTh5bEZ5vrewf4Bx/aU4vvtfV7E7OUZVTnlE3icsoiY4+WT+sMJoTQhNLGEYRhphGH5X6+afAnz7jOPZdxnJuL3c9zRwGNCpYTT+maSjV38Jqen9GWMkIwhH5N9GHyQhCH0s9eDixjURXG9+Q9s+zMT2N07E6FiTnNM34xMZxPpPkAOr5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VxTVl39BU7MX82X9JsU1Zd/QVOzF/Nl+k9gWxPL/L8J/GmrB/8A7f8A+XoXg/f44stfT1f/AGajr2eeW+Yf/Nbv/wB6Z2Hwfv8AHFlr6er/AOzUdezzy3zD/wCa3f8A70z6dX/1U/8A2x9ZfnP/ANup/wDvq/8AjSiucv5HBzl/Iyt5aWWX5HKX5XGX5HKX5Xlqeihkl/I5wcJfyOcHmremlzl+Vzg4S/K5weat6KWWVycZXJ5a7u9DnIySscjJK89b0UucrnBwlc4PJU70OcjLBikZYPPW9NLlKyQY5WSDzVvRS5MkrGySvLU9FLkySfIxsknyPLW9FDI5SOLlI89TtQySuUPlcZXKHyvNW9FLJBzk+Vwg5yfK8tdnooZYfI5S/K4w+Ryl+V5q3ppZIfI5yuEPkc5Xlreilzl+VycZflcnmqeilklZJWOVkleWp3pc4OcHCDnB563ehklc4fI4SucPkeWp6aHORklY5GSV5q3opc5XOHyOErnD5Hmqeilzl+Rxi5S/I4xcN7vSxRY5mSLHM60usMUWKLLFii6Q60uE3yMM3yM03yMM3yOkOsOEzHFkmY4ukOkMU7HMyTscztS6wxxYp/kZYsU/yLi7rSxzMc7JMxzu0OtLFMxzMkzHM6Q6wxTuE3yOc7hN8jpDpDDM4zfI5TOM3yOkO1LA4Rc3CLrS60sc3yMMflZpvkYY/K6w6Usc/wArHFkn+Vji6w6wxzsM3yM07DN8jpDrFnCZimZZmKZ0pdaWOdjmZJ2OZ2pdaWOf5GCZnn+RgmdIdaXGZij8jLMxR+R0pdIYosc3yMkWOb5HWHWlimcJnOZwmdYdYY4sMzNFhmdIdIcJmOLJMxxdKXal7Rlf/JMzv/nDaddB4Y9zyv8A5Jmd/wDOG066Dwx7ca1HL/Mvj+xf+p0v/wDln/4UPqjwEdbZw6PZdqq+vnyD4COts4dHsu1VfXz7PQf+hHn9X8X/AI8//XsblT/8KQB634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q4pqy7+gqdmL+bL+k2Kasu/oKnZi/my/SewLYnl/l+E/jTVg/8A9v8A/L0Lwfv8cWWvp6v/ALNR17PPLfMP/mt3/wC9M7D4P3+OLLX09X/2ajr2eeW+Yf8AzW7/APemfTq/+qn/AO2PrL85/wDt1P8A99X/AMaUVzl/I4Ocv5GVvLSyy/I5S/K4y/I5S/K8tT0UMkv5HODhL+Rzg81b00ucvyucHCX5XODzVvRSyyuTjK5PLXd3oc5GSVjkZJXnreilzlc4OErnB5KnehzkZYMUjLB563ppcpWSDHKyQeat6KXJklY2SV5anopcmST5GNkk+R5a3ooZHKRxcpHnqdqGSVyh8rjK5Q+V5q3opZIOcnyuEHOT5Xlrs9FDLD5HKX5XGHyOUvyvNW9NLJD5HOVwh8jnK8tb0UucvyuTjL8rk81T0UskrJKxyskry1O9LnBzg4Qc4PPW70MkrnD5HCVzh8jy1PTQ5yMkrHIySvNW9FLnK5w+Rwlc4fI81T0UucvyOMXKX5HGLhvd6WKLHMyRY5nWl1hiixRZYsUXSHWlwm+Rhm+Rmm+Rhm+R0h1hwmY4skzHF0h0hinY5mSdjmdqXWGOLFP8jLFin+RcXdaWOZjnZJmOd2h1pYpmOZkmY5nSHWGKdwm+RzncJvkdIdIYZnGb5HKZxm+R0h2pYHCLm4RdaXWljm+Rhj8rNN8jDH5XWHSljn+VjiyT/KxxdYdYY52Gb5Gadhm+R0h1izhMxTMszFM6UutLHOxzMk7HM7UutLHP8jBMzz/IwTOkOtLjMxR+RlmYo/I6UukMUWOb5GSLHN8jrDrSxTOEznM4TOsOsMcWGZmiwzOkOkOEzHFkmY4ulLtS9oyv/kmZ3/zhtOug8Me55X/yTM7/AOcNp10Hhj241qOX+ZfH9i/9Tpf/APLP/wAKH1R4COts4dHsu1VfXz5B8BHW2cOj2Xaqvr59noP/AEI8/q/i/wDHn/69jcqf/hSAPW/H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NXFNWXf0FTsxfzZf0qu6Mbm0rW8s0JY1ac0kIx/JphofzbvLS5w+8r2F5SmpV7apNRq05oaIyTyx0TQjD88Iwi/R+wJjLEjl/l+F/jOJzwZ/8Au/w754P3+OLLX09X/wBmo69nnlvmH/zW7/8Aemdr8G/DbrEN2DA57enNNJZ8Pc1poQ0wkkhSmhpj+bTNNLD+uaCtmbwf92HFsyYtittk2PA3t9XuKenELWEd7PUmmh/9N/NF9DFxsPD6VO3VEfDF58ZfCwei4/SPZ1PVUTV8dVome7TweSOcv5HpH/Rx3Z/1N/2jafev2Hg5bs0P/Bv+0bT71zq6Tgfrj1hzp9m9N/k1f2z9nncvyOUvyvRpfB03ZIQ5Hf7QtfvX7Dwdd2OEfTk7/aFr9689XSML9UesO9Ps7pn8qr+2fs88l/I5weiQ8Hfdih/4P/2ha/eOX/R43Yf1Q/2ha/ePNXjYc96PV6I6B0v+VV/bP2eeS/K5wehQ8Hrdgh8uUP8AaFr945Q8Hvdf/VH/AF+1+8eerEo4w7x0HpX8ur0n7OgSuT0GXwft12Hy5R/1+1+8cv8Ao/7rn6pf6/a/ePPXXTM3dqehdJ/l1ekvP5GSV36XcA3W4fLlL/X7X7xzhuBbrUP/AAn/AK/bfeOFUw709E6R/Lq9JdBlc4O+y7ge6zD5cqf69bfeOX4Bd1j9VP8AXrb7x5qnanouP+ifSXQ5GWDvMu4Nurw+XKn+vW33jJDcJ3VYf+Ff9etvvHnrpmdz0U9Hxv0T6S6JKyQd5huFbqn6rf69bfeOcNwzdT/Vb/Xrb7x568OqdzvTgYv6Z9JdFZJXePwG7qX6r/67bfeOcNw/dRh/4Y/123+8eerCxP0z6O9ODifpn0dGZJPkd2/Ahuofqx/rtv8AeOcu4lunwh6cs/67b/ePNXgYs92fSXenDr4S6U5SO7fgT3Tv1Z/123+8fsu4pumw+XLP+u2/3jhV0fG/RPpLtTRVwdMlcofK7pDcW3S/1a/1y3/43KG4vul6eTf+uW//ABvPX0XHnuT6S700zwdNg5yfK7lDcZ3SYf8Ahv8A1y3/AONyl3Gt0iEfTlz/AFy3/wCN5q+h9ImP+nV6S70uoQ+Ryl+V3GG47ujfq7/rdD/jfsNx7dGhH05d/wBbof8AG89XQuk/y6vSfs7xMOow+RzlduhuQbon6u/63Q/43KG5Duifq9/rdD/jeevoHS5/7VX9s/Z3prp4upS/K5O3Q3I90KHy5f8A9bof8bl+CTdC/V//AFuh/wAbzz7P6Z/Kq/tn7O9OJRxh1OVkldql3Jt0CH/1A/1qh/xucNyfP8P/AKgf61Q/43mq9m9N/k1f2z9nanFw/wBUerqsHODtUNynP3qH/WqP/G5Q3Ks++of9ao/8bhV7L6d/Jr/tn7O1ONhfqj1dXlc4fI7RLuWZ7h8uBf61R/43KG5dnr1F/rVH/jear2V0/wDkV/21fZ6KekYMd6PWHWJGSV2aXcvzzD5cD/1mj/xuUNzHPEP/AKif6zR/4nnr9ke0J/7Ff9tX2d6ek4H649Ydalc4fI7LDczzvD/6if6zR/4nKG5pnaENS/6zR/4nnq9je0f/AG9f9lX2d6el9H/XHrDrcvyOMXaIbmudYf8A1F/1ml/xPyO5pnb1L/rNH/icf9F9pZ//AE9f9lX2do6Z0f8AmU+sOpxY5nbI7mWd/Un+s0f+JwjuYZ5j/wDUP/WaP/G6x7G9pf8At6/7Kvs6R03o38yn1j7uoxYou3x3Ls9eov8AWqP/ABuEdyzPnqL/AFqj/wAbpHsf2j/7ev8Asq+zrHTui/zKfWPu6hN8jDN8juUdyrPsYah/1qj/AMbHHcnz/H/6gf61Q/41x7I9o/yK/wC2r7OsdP6L/Np/uj7unTMcXco7k26BH/6gf61Q/wCNxjuSboX6v/63Q/43SPZHtD+RX/bV9lx0/on82n+6Pu6VOxzO6TbkO6HH5Mvf63Q/43CO4/ui/q7/AK3Q/wCN0p9k9P8A5Ff9tX2dY9odE/m0/wB0fd0qLFP8jvEdx3dG/V3/AFuh/wAbHPuN7pEYejLn+uUP+Nceyun5/wDQr/tq+zpT7R6H/Np/uj7ujzMc7vMdxndJj/4b/wBct/8AjcJtxfdLj8mWv9ct/wDjdY9l9O/k1/2z9nSPaXQv51P90fd0SZjmd7m3Fd0yPyZa/wBct/8AjcI7ie6dH/wz/rtv946R7M6d/Jr/ALZ+zpHtPoX86j+6Pu6FO4TfI77NuI7p8fkyx/rtv944R3D91GMOTH+u2/3jpHszpv8AJr/tn7On+p9B/nUf3R93n8zjN8jv0dwzdTj/AOF/9etvvHGO4XuqRhyW/wBetvvFx7N6b/Jq/tn7Ose1Og/z6P7qfu88cIvQfwEbq36q/wCvW33jjHcG3V/1V/162+8dI9ndM/lVf2z9nSn2r0D+fR/dT93nk3yMMflejTbgm6xGHJT/AF62+8Yo7gW61p5J/wCv233jrHs/pn8qr+2fs6R7W9n/AM+j+6n7vOp/lY4vRptwDdcjH0ZS/wBftfvHCPg/brv6pf6/a/eOkdA6X/Kq/tn7Oke1/Z/8+j+6n7vOJ2Gb5HpU3g+br8fkyj/r9r94xx8Hndgj/wCEP9oWv3i46B0r+VV/bP2dY9sezsv/AKij++n7vNpmKZ6XHweN2L9T/wDaFr944TeDruxx+TJ/+0LX7x0joPSv5dXpP2dI9s+zv/cUf30/d5nOxzPTJvBz3ZY/Jk7/AGha/euEfBx3Zv1N/wBo2n3rrHQuk/y6vSXSn2z7N/8AcUf30/d5lP8AIwTPUp/Bv3Z4w9GTP9o2n3rFHwbN2qP/AIL/ANo2n3rpHQ+k/wAur0l1p9tezP8A3GH/AH0/d5hMxR+R6lHwa92uP/gv/aNp96xx8Gnds0civ9pWn3q46H0j+XV6S6R7b9mf+5w/76fu8sixzfI9Uj4M27d+pP8AtK0+9cJvBk3b4w5E/wC0rP711jonSP0T6S6U+3PZf/ucP++n7vKZnCZ6rHwYt3GP/gj/AGlZ/euEfBg3cv1H/wBp2f3rpHRcf9E+kun+u+y//c4f99P3eUxYZnrUfBf3c/1H/wBp2f3rFN4Lm7rH5Mjf7Ts/vVx0bH/RPpLpHt72V/7nD/vp+7yeZji9Zj4LW7v+ov8AtOz+9cY+Cxu8fqJ/tSy+9dI6Pjfon0l1p9v+yf8A3WH/AH0/dRyv/kmZ3/zhtOug8MfT8m5RugZN8GPPeB5oy7PY3UMQtsUpyy3FKvwlGSalwkf8FNNo3sJJpo6dHofMD0Y9M0xRFUZdn+ZcP4e6Rg9Jq6XXg1xVE4s9sTExoo3w+qPAR1tnDo9l2qr6+fJvgJYVdyy5vxuanNLazxtLWSeMI6J6kvCTTQhH90JpNO1B9ZPsdB/6FPn9X8b/AI7qir29j5f0/wDwpAHrfk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5znvcD3PN0DEo4zilnc2d/PDRVuLCrLSmrfmjPCMs0sY/k06NP7/RDR6MOmFi14NW1hzlLh0jo2D0qjq8amKo8XVMhbmOT9zezqWuWMOjTqV46a9zWm39ero+SE035ofkhDRD8ujTGMXawTXXViVTVXOcrwsLDwKIw8KIiI3QAJdAAAAAAAAAAAAAAAAAAAAAAAAAAAAAAAAAAAAAAAAAAAAAAAAAAAAAAAAAAAAAAAAAAAAAAAAAAAAAAAAAAAAAAAAHGrSp1qc9GtTlqU6ksZZ5JoaYTQj8sIw/LB4njPgfbjeMYxUxaS0xTD5as8ak1nZXUslvpj8sISzSRjLD90sYQh+TRD0PbhFeHRia4ze7oPtPpns2Zq6JizRnfKcs0rLOV8Aybgtvl7LOF0cPw+1l0U6NKHo0/lmjGPpmmj8sZoxjGMfliqgqIiIyh5MTErxaprrnOZ7ZmbyAN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17ija041ripLJJD5YxaPnDg/PP5c3cn5vmmhLayafRGM8Yw/fDR3utvVhYFNdO1LlVXMTlDunnDg/PP5c3cecOD88/lzdzpYv3ajxT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zpYe7UeJ1ku6ecOD88/lzdx5w4Pzz+XN3Olh7tR4nWS7p5w4Pzz+XN3HnDg/PP5c3c6WHu1HidZLunnDg/PP5c3cecOD88/lzdyBNhdvCjhs8Jp9N3Pvanp+TTGHye1mhg1rHEr20jNU3lClv5PT6dMYQj/APCjqsPjKtqpZ84cH55/Lm7jzhwfnn8ubudLF+7UeKe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jzhwfnn8ubudLD3ajxOsl3Tzhwfnn8ubuPOHB+efy5u50sPdqPE6yXdPOHB+efy5u484cH55/Lm7nSw92o8TrJd084cH55/Lm7m5a3lte0+Eta0tSWHojo+WH9cHn63lOaaF/Vk0+iNGMYw/fCaHejEwKaaZmFU4kzOUu1gPK6gAAAAAAAAAAAAAAAAAAAAAAAAAOp5/xKywujZXF/W4KnNPPJCbexj+NHRoh6IR/MgTXdvJHezVYQjD90XLdwn/8AoLhtD8tS8hH2Q/8AnqlOwsqUsJZLan6PyxlhGPtfTwKY6qJ5vLiTO3MJHjtr87D2RPHbX52Hsis+K2vNqXuQPFbXm1L3IOuUI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oRzBpktZOFkhC0jvqf4sfl06fT7GSGZZoXVe7hVp7+4k3k0N5HRCGiEPR7G34ra82pe5A8VtebUvcgnq6ODdqpG8dtfnYeyJ47a/Ow9kVnxW15tS9yB4ra82pe5BWUM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8dtfnYeyJ47a/Ow9kVnxW15tS9yB4ra82pe5AygzlGheW00dEKsFfJOJWV9i95b2tbf1LWnGSrDexhvZt9D0emH7olSxs6ksZZ7Wnoj+aWEI+2CLuUSy0M0ZotpYx0SV/xdP5oTR/+cjFpjq6pVRVO1EPTwHynrAAAAAAAAAAAAAAAAAAAAAAAAEzMuPWuWMEusbvJZp6dtLphJL8s80Y6JZf3aYxhDT+T5VN0ndj5A3v0tH/ANyV0wqYrxIpnfKa52aZmHWMw4VumboNjZXFbBcMtLaWMLihJw0YVNEdEYb7TGMPyQ/JBszYzmvAcRsrPOOE2dGhiFTgaNxa1IxhCpH5IRhGMY9XyvTrLidD6KXqg6DuzTz0sPwOpSkhPPJitOaWWM29hNGEsdENOiOj+vQ9mBjzXXGFlGThiYcU0zXn2qw6zDNmJ2sYVcWy/Claw/p1bW5jcTU4fnjJvJYxh+fRpj+5twzvlCMIR848P9P/ANflfRnomPFqc+Xb9M3mjGw53+vZ9VsYrS8tb+3kurK5pV6NSGmWpTmhNLH+2DK88xMTlLpE59sADG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OuXuO4/fY9Vy5lLDKF1c2tOFS5q3E8ZadPTojCHyw0+iMPy/l/dFrYFl7dTy1ieIYzaYThFepiE2/rU5q0fz6dEn40NH9ulU3PeXebP6rbsxejPPj484dU4cRGXY6YeHFUbUyg5NzTTzZhMb2NtG2uaFWa3uqEY6eDqy/LCEfyw0RhH/R+RedD3Kf/ABN/53X/APgd8eTGpiiuYh2omZpiZAHJYAAAAAAAAAAAAAAAAAAAAAA6Tux8gb36Wj/7kruzpO7HyBvfpaP/ALkrt0f/AKtPOEYmiXcLLidD6KXqg6DuzcQwL/zWn2Yu/WXE6H0UvVB0Hdm4hgX/AJrT7MV9F/69PNOL/wBOWmA/RPmJ8+D05bipdWN7d2E9b01fFam8lqR/SmljCMNP79Gl++Tb79ZcY+2l/wCFvjp1tW9OzDQha4zbRhXscx3s9aT0wkuoy1KU/wC6aEIQjo/fCMIwbcuZswwlhCfLFGM2j0xlv4aIx/dpkZBMzTXrpifl9MmxE06ZmPzxcPObHv1Xp/3+X/hZrXOWHyzxt8dhLhFfRplhcVZeCqQ/PJU9Esf3wjoj+78rg4zySVIb2pJLND5dEYaUzRg1dk0Zcpn/ADMtiquN/wCfJv8AnZlX9ZsK/vtPvPOzKv6zYV/fafem+LW3N6fuQPFrbm9P3II6jA8fWPsrrK/BS87Mq/rNhX99p9552ZV/WbCv77T703xa25vT9yB4tbc3p+5A6jA8fWPsdZX4KXnZlX9ZsK/vtPvPOzKv6zYV/fafem+LW3N6fuQPFrbm9P3IHUYHj6x9jrK/BUkzTlipPLTp5jwueeaMISyy3lOMYx/NCGlTdWq2NlXpzUa1pRnknhomlmkhGEYNWjhN1aU4ULHMWK21CX+hRlqU55ZIfmhGeSabR+7Syei4VUfDVlz/AG+xGLVF4z5O5jp/iWLfrXi38j7o8Sxb9a8W/kfdJ9zj9cfP7N6/+mfk7gOn+JYt+teLfyPujxLFv1rxb+R90e5x+uPn9jr/AOmfk7gOn+JYt+teLfyPujxLFv1rxb+R90e5x+uPn9jr/wCmfk7gOn+JYt+teLfyPujxLFv1rxb+R90e5x+uPn9jr/6Z+TuA6f4li362Yt/I+7ZbXHMy4fLG2vMOkxSEv9C5pVZaM00PzTyR9Gn98voj+aDJ6HOXwVRPy+uUNjHjfEx+eDtY63504v8AqrW/vdLvPOnF/wBVa397pd6fc8Xw/up+7euo/Il2Qdb86cX/AFVrf3ul3nnTi/6q1v73S7z3PF8P7qfuddR+RLsg63504v8AqrW/vdLvPOnF/wBVa397pd57ni+H91P3Ouo/Il2Qdb86cX/VWt/e6XeedOL/AKq1v73S7z3PF8P7qfuddR+RLsg63504v+qtb+90u886cX/VWt/e6Xee54vh/dT9zrqPyJdkHW/OnF/1Vrf3ul3nnTi/6q1v73S7z3PF8P7qfuddR+RLsg63504v+qtb+90u886cX/VWt/e6Xee54vh/dT9zrqPyJdkHWps2YnThwlXKt1vJfTNwdxSnm0fl0S6fTH9yhbZry5d0Za0mNWkkI/LJVqy055Y/lhNLNojCP7owTV0XFpjPLPl2/TNsYtE9mf8AhVE/ziy/69w/+9Sd55xZf9e4f/epO9z6nE/TPorbp4qAn+cWX/XuH/3qTvPOLL/r3D/71J3nU4n6Z9Dbp4qAn+cWX/XuH/3qTvPOLL/r3D/71J3nU4n6Z9Dbp4qAn+cWX/XuH/3qTvPOLL/r3D/71J3nU4n6Z9Dbp4qAn+cWX/XuH/3qTvPOLL/r3D/71J3nU4n6Z9Dbp4qAn+cWX/XuH/3qTvPOLL/r3D/71J3nU4n6Z9Dbp4qAn+cWX/XuH/3qTvPOLL/r3D/71J3nU4n6Z9Dbp4qAn+cWX/XuH/3qTvPOLL/r3D/71J3nU4n6Z9Dbp4qAn+cWX/XuH/3qTvPOLL/r3D/71J3nU4n6Z9Dbp4qAn+cWX/XuH/3qTvPOLL/r3D/71J3nU4n6Z9Dbp4qAn+cWX/XuH/3qTvbdtd2t7S4ezuaVenGOjf0p4TS6f64Mqw66YzqiYbFVM2llAQ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3PeXebP6rbsxejPOdz3l3mz+q27MXozwdL/6s+X0ejB0Oh7lP/ib/wA7r/8AwO+Oh7lP/ib/AM7r/wDwO+I6R/1J/NysPTAA4rAAAAAAAAAAAAAAAAAAAAAAHSd2PkDe/S0f/cld2dJ3Y+QN79LR/wDclduj/wDVp5wjE0S7hZcTofRS9UHQd2biGBf+a0+zF36y4nQ+il6oOg7s3EMC/wDNafZivov/AF6eacX/AKctMB+ifMAAAAAAAAAAAAAAAAAAAAAAAAAAAAAAAAAAAAAAGCpZWdWeNSraUZ5o/LNNThGMWcbEzFjLNreTsP5hb/ZS9x5Ow/mFv9lL3Nkbt1cWbMcGt5Ow/mFv9lL3Hk7D+YW/2Uvc2Q26uJsxwa3k7D+YW/2UvceTsP5hb/ZS9zZDbq4mzHBreTsP5hb/AGUvceTsP5hb/ZS9zZDbq4mzHBreTsP5hb/ZS9x5Ow/mFv8AZS9zZDbq4mzHBreTsP5hb/ZS9x5Ow/mFv9lL3NkNuribMcGt5Ow/mFv9lL3Hk7D+YW/2Uvc2Q26uJsxwa3k7D+YW/wBlL3Hk7D+YW/2Uvc2Q26uJsxwa3k7D+YW/2UvceTsP5hb/AGUvc2Q26uJsxwa3k7D+YW/2UvceTsP5hb/ZS9zZDbq4mzHBreTsP5hb/ZS9zBHCYW9ea7we8q4ZWnhoqTW8sm9qQ/JvpJoRljH9+jT+9QGxiVRvZsw0uCzF+t17/drb7s4LMX63Xv8Adrb7tuht/wBMf20/Y2fGfWWlwWYv1uvf7tbfdnBZi/W69/u1t923Q2/6Y/tp+xs+M+stLgsxfrde/wB2tvuzgsxfrde/3a2+7bobf9Mf20/Y2fGfWWlwWYv1uvf7tbfdnBZi/W69/u1t923Q2/6Y/tp+xs+M+stLgsxfrde/3a2+7OCzF+t17/drb7tuht/0x/bT9jZ8Z9ZaXBZi/W69/u1t92cFmL9br3+7W33bdDb/AKY/tp+xs+M+stLgsxfrde/3a2+7OCzF+t17/drb7tuht/0x/bT9jZ8Z9ZaXBZi/W69/u1t92cFmL9br3+7W33bdDb/pj+2n7Gz4z6y0uCzF+t17/drb7s4LMX63Xv8Adrb7tuht/wBMf20/Y2fGfWWlwWYv1uvf7tbfdnBZi/W69/u1t923Q2/6Y/tp+xs+M+stLgsxfrde/wB2tvuzgsxfrde/3a2+7bobf9Mf20/Y2fGfWWlwWYv1uvf7tbfdnBZi/W69/u1t923Q2/6Y/tp+xs+M+stLgsxfrde/3a2+7OCzF+t17/drb7tuht/0x/bT9jZ8Z9ZaXBZi/W69/u1t92cFmL9br3+7W33bdDb/AKY/tp+xs+M+stLgsxfrde/3a2+7OCzF+t17/drb7tuht/0x/bT9jZ8Z9ZaXBZi/W69/u1t92cFmL9br3+7W33bdDb/pj+2n7Gz4z6y0uCzF+t17/drb7tyo32ZsLqcLNdRxmhN6J6VSSnRqy/vkmlhLLH98JtH9f5G2G1E9k0x6RH0yluUxaZ9ZfnnZiH6pYh9vb/eHnZiH6pYh9vb/AHj9EbOF+iPWfu3Ov9X0+z887MQ/VLEPt7f7w87MQ/VLEPt7f7x+hs4X6I9Z+5nX+r6fZ+edmIfqliH29v8AeHnZiH6pYh9vb/eP0NnC/RHrP3M6/wBX0+z887MQ/VLEPt7f7w87MQ/VLEPt7f7x+hs4X6I9Z+5nX+r6fZ+edmIfqliH29v94edmIfqliH29v94/Q2cL9Ees/czr/V9Ps/POzEP1SxD7e3+8POzEP1SxD7e3+8fobOF+iPWfuZ1/q+n2fnnZiH6pYh9vb/eHnZiH6pYh9vb/AHj9DZwv0R6z9zOv9X0+z887MQ/VLEPt7f7w87MQ/VLEPt7f7x+hs4X6I9Z+5nX+r6fZ+edmIfqliH29v94edmIfqliH29v94/Q2cL9Ees/czr/V9Ps/POzEP1SxD7e3+8POzEP1SxD7e3+8fobOF+iPWfuZ1/q+n2fnnZiH6pYh9vb/AHh52Yh+qWIfb2/3j9DZwv0R6z9zOv8AV9Ps/POzEP1SxD7e3+8POzEP1SxD7e3+8fobOF+iPWfuZ1/q+n2fnnZiH6pYh9vb/eHnZiH6pYh9vb/eP0NnC/RHrP3M6/1fT7PzzsxD9UsQ+3t/vDzsxD9UsQ+3t/vH6Gzhfoj1n7mdf6vp9n552Yh+qWIfb2/3h52Yh+qWIfb2/wB4/Q2cL9Ees/czr/V9Ps/POzEP1SxD7e3+8POzEP1SxD7e3+8fobOF+iPWfuZ1/q+n2fnnZiH6pYh9vb/eHnZiH6pYh9vb/eP0NnC/RHrP3M6/1fT7PzzsxD9UsQ+3t/vDzsxD9UsQ+3t/vH6Gzhfoj1n7mdf6vp9n552Yh+qWIfb2/wB4edmIfqliH29v94/Q2cL9Ees/czr/AFfT7PzzsxD9UsQ+3t/vDzsxD9UsQ+3t/vH6Gzhfoj1n7mdf6vp9n552Yh+qWIfb2/3h52Yh+qWIfb2/3j9DZwv0R6z9zOv9X0+z887MQ/VLEPt7f7w87MQ/VLEPt7f7x+hs4X6I9Z+5nX+r6fZ+edmIfqliH29v94edmIfqliH29v8AeP0NnC/RHrP3M6/1fT7PzzsxD9UsQ+3t/vDzsxD9UsQ+3t/vH6Gzhfoj1n7mdf6vp9n552Yh+qWIfb2/3h52Yh+qWIfb2/3j9DZwv0R6z9zOv9X0+z887MQ/VLEPt7f7w87MQ/VLEPt7f7x+hs4X6I9Z+5nX+r6fZ+edmIfqliH29v8AeHnZiH6pYh9vb/eP0NnC/RHrP3M6/wBX0+z887MQ/VLEPt7f7w87MQ/VLEPt7f7x+hs4X6I9Z+5nX+r6fZ+edmIfqliH29v94edmIfqliH29v94/Q2cL9Ees/czr/V9Ps/POzEP1SxD7e3+8POzEP1SxD7e3+8fobOF+iPWfuZ1/q+n2fnnZiH6pYh9vb/eHnZiH6pYh9vb/AHj9DZwv0R6z9zOv9X0+z887MQ/VLEPt7f7w87MQ/VLEPt7f7x+hs4X6I9Z+5nX+r6fZt4dmnCr+E9OtV8RuaX/aW91GEk8v74enRND98sYwbvlbCvWdp9tL3oFxZWd5vfG7SjX3v9HhKcJtH9Wlh8i4N6psvsJO5E4GDM5xnHzVGJXHB2XythXrO0+2l7zythXrO0+2l73WvIuDeqbL7CTuPIuDeqbL7CTuZ7tg8Z+R1tfCHZfK2Fes7T7aXvPK2Fes7T7aXvda8i4N6psvsJO48i4N6psvsJO492weM/I62vhDsvlbCvWdp9tL3nlbCvWdp9tL3uteRcG9U2X2EnceRcG9U2X2Ence7YPGfkdbXwh2XythXrO0+2l7zythXrO0+2l73WvIuDeqbL7CTuPIuDeqbL7CTuPdsHjPyOtr4Q7L5Wwr1nafbS955Wwr1nafbS97rXkXBvVNl9hJ3HkXBvVNl9hJ3Hu2Dxn5HW18Idl8rYV6ztPtpe88rYV6ztPtpe91ryLg3qmy+wk7jyLg3qmy+wk7j3bB4z8jra+EOy+VsK9Z2n20veeVsK9Z2n20ve615Fwb1TZfYSdx5Fwb1TZfYSdx7tg8Z+R1tfCHZfK2Fes7T7aXvPK2Fes7T7aXvda8i4N6psvsJO48i4N6psvsJO492weM/I62vhDsvlbCvWdp9tL3nlbCvWdp9tL3uteRcG9U2X2EnceRcG9U2X2Ence7YPGfkdbXwh2XythXrO0+2l7zythXrO0+2l73WvIuDeqbL7CTuPIuDeqbL7CTuPdsHjPyOtr4Q7L5Wwr1nafbS955Wwr1nafbS97rXkXBvVNl9hJ3HkXBvVNl9hJ3Hu2Dxn5HW18Idl8rYV6ztPtpe88rYV6ztPtpe91ryLg3qmy+wk7jyLg3qmy+wk7j3bB4z8jra+EOy+VsK9Z2n20veeVsK9Z2n20ve615Fwb1TZfYSdx5Fwb1TZfYSdx7tg8Z+R1tfCHZfK2Fes7T7aXvPK2Fes7T7aXvda8i4N6psvsJO48i4N6psvsJO492weM/I62vhDsvlbCvWdp9tL3nlbCvWdp9tL3uteRcG9U2X2EnceRcG9U2X2Ence7YPGfkdbXwh2XythXrO0+2l7zythXrO0+2l73WvIuDeqbL7CTuPIuDeqbL7CTuPdsHjPyOtr4Q7L5Wwr1nafbS955Wwr1nafbS97rXkXBvVNl9hJ3HkXBvVNl9hJ3Hu2Dxn5HW18Idl8rYV6ztPtpe88rYV6ztPtpe91ryLg3qmy+wk7jyLg3qmy+wk7j3bB4z8jra+EOy+VsK9Z2n20veeVsK9Z2n20ve615Fwb1TZfYSdx5Fwb1TZfYSdx7tg8Z+R1tfCHZfK2Fes7T7aXvPK2Fes7T7aXvda8i4N6psvsJO48i4N6psvsJO492weM/I62vhDsvlbCvWdp9tL3nlbCvWdp9tL3uteRcG9U2X2EnceRcG9U2X2Ence7YPGfkdbXwh2XythXrO0+2l7zythXrO0+2l73WvIuDeqbL7CTuPIuDeqbL7CTuPdsHjPyOtr4Q7L5Wwr1nafbS955Wwr1nafbS97rXkXBvVNl9hJ3HkXBvVNl9hJ3Hu2Dxn5HW18Idl8rYV6ztPtpe88rYV6ztPtpe91ryLg3qmy+wk7jyLg3qmy+wk7j3bB4z8jra+EOy+VsK9Z2n20veeVsK9Z2n20ve615Fwb1TZfYSdx5Fwb1TZfYSdx7tg8Z+R1tfCHZfK2Fes7T7aXvPK2Fes7T7aXvda8i4N6psvsJO48i4N6psvsJO492weM/I62vhDsvlbCvWdp9tL3nlbCvWdp9tL3uteRcG9U2X2EnceRcG9U2X2Ence7YPGfkdbXwh2XythXrO0+2l7zythXrO0+2l73WvIuDeqbL7CTuPIuDeqbL7CTuPdsHjPyOtr4Q7L5Wwr1nafbS955Wwr1nafbS97rXkXBvVNl9hJ3HkXBvVNl9hJ3Hu2Dxn5HW18Idl8rYV6ztPtpe88rYV6ztPtpe91ryLg3qmy+wk7jyLg3qmy+wk7j3bB4z8jra+EOy+VsK9Z2n20veeVsK9Z2n20ve615Fwb1TZfYSdx5Fwb1TZfYSdx7tg8Z+R1tfCHZfK2Fes7T7aXvPK2Fes7T7aXvda8i4N6psvsJO48i4N6psvsJO492weM/I62vhDsvlbCvWdp9tL3nlbCvWdp9tL3uteRcG9U2X2EnceRcG9U2X2Ence7YPGfkdbXwh2XythXrO0+2l7zythXrO0+2l73WvIuDeqbL7CTuPIuDeqbL7CTuPdsHjPyOtr4Q7L5Wwr1nafbS955Wwr1nafbS97rXkXBvVNl9hJ3EcEwWMNEcIsowj//AC8nce7YPGfkdbXwh2+EYRhpgOm0LDE8Pk8XwjHri1tYf0KE1OSrLT/dLGeEYwh+7Toh+Rk0Zm/Wmp/c6Xcmehxn2Vxl5/afq2MfjTPy+7tw6jozN+tNT+50u40Zm/Wmp/c6Xcz3P+uP+X2b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m/Wmp/c6Xce5/1x/y+x1/9M/L7u3DqOjM3601P7nS7jRmb9aan9zpdx7n/XH/AC+x1/8ATPy+7tw6jozN+tNT+50u40Zn/Jmmf+50u49z/rj/AJfY6/8Apn5fd24dYt8z4rZyeL4rgdxd1ZfRCvY8HwdSH54yzzyxlj+eHph+aLL54zfqvjXu0PvUz0PFiezKfOPu2Maj8h2Idd88Zv1Xxr3aH3p54zfqvjXu0PvWe6Y3D5x929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vnjN+q+Ne7Q+9PPGb9V8a92h96e6Y3D5x9zrqOPyl2Idd88Zv1Xxr3aH3p54zfqvjXu0PvT3TG4fOPuddRx+UuxDrsc5RhCMY5XxrRD/AOYoR/8A7qph+OYVidvC5tLynGXTvZpZ472eSaHyyzSx9MsYfmiivo+LhxnMdnr9G04tFU5RLeGLxu15zS9+B43a85pe/Bz2Z4L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B43a85pe/A2Z4GcMoxeN2vOaXvwPG7XnNL34GzPAzhlGLxu15zS9+DKyYmLmeYAxoAAAAAAAAAAAAAAAAAAAAAAAAAAAAAAAAAAAAAAAAAAAAAAAAAAAAAAAAACPue8u82f1W3Zi9Gec7nvLvNn9Vt2YvRng6X/wBWfL6PRg6HQ9yn/wATf+d1/wD4HfHQ9yn/AMTf+d1//gd8R0j/AKk/m5WHpgAcVgAAAAAAAAAAAAAAAAAAAAACfj2CWWYsIucGxCE0aFzLvZoyx0TSxhHTCaH74RhCP9igNiZic4JjPsePZrq7oW57Z2lK3zr4zaVJ+BowmtKcZ5ZYaNGmM0I6fRH87FUsMwYxeW93mvH5sQhaTwqUKMlKWnJCf8k0d7CHUs7uUP8A6E4XN+a6j/8AAwS16U0NO/hD+t9zokU1YcYlURnyh8/GmYqmmJ7GQcOGpfOS+04al85L7Xtzhw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HDhqXzkvtOGpfOS+0zgylzad1g+EXtXh7zCrOvUjDRv6tCWabR+bTGDZ4al85L7ThqXzkvtbTXNM50zkyac7w0fNzL3qHDv7rJ3Hm5l71Dh391k7m9w1L5yX2nDUvnJfavr6/1T6p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fNzL3qHDv7rJ3Hm5l71Dh391k7m9w1L5yX2nDUvnJfadfX+qfU6ung0I5by7GEYeQcO9P/APKydznQtcaw+TxbC8enpW0v/Z0q9GFaNOH6Ms0YwjvfzQjp0NzhqXzkvtOGpfOS+0nHqnsqnPn2/VvVxFoy+TX4TNX6xUf7jL/xHCZq/WKj/cZf+JscNS+cl9pw1L5yX2p6yOFPpT9jZnjPrLX4TNX6xUf7jL/xHCZq/WKj/cZf+JscNS+cl9pw1L5yX2nWRwp9KfsbM8Z9Za/CZq/WKj/cZf8AiOEzV+sVH+4y/wDE2OGpfOS+04al85L7TrI4U+lP2NmeM+stfhM1frFR/uMv/EcJmr9YqP8AcZf+JscNS+cl9pw1L5yX2nWRwp9KfsbM8Z9Za/CZq/WKj/cZf+I4TNX6xUf7jL/xNjhqXzkvtOGpfOS+06yOFPpT9jZnjPrLX4TNX6xUf7jL/wARwmav1io/3GX/AImxw1L5yX2nDUvnJfadZHCn0p+xszxn1lr8Jmr9YqP9xl/4jhM1frFR/uMv/E2OGpfOS+04al85L7TrI4U+lP2NmeM+stfhM1frFR/uMv8AxHCZq/WKj/cZf+JscNS+cl9pw1L5yX2nWRwp9KfsbM8Z9Za/CZq/WKj/AHGX/iOEzV+sVH+4y/8AE2OGpfOS+04al85L7TrI4U+lP2NmeM+stfhM1frFR/uMv/EcJmr9YqP9xl/4mxw1L5yX2nDUvnJfadZHCn0p+xszxn1lr8Jmr9YqP9xl/wCI4TNX6xUf7jL/AMTY4al85L7ThqXzkvtOsjhT6U/Y2Z4z6y1+EzV+sVH+4y/8Rwmav1io/wBxl/4mxw1L5yX2nDUvnJfadZHCn0p+xszxn1lr8Jmr9YqP9xl/4jhM1frFR/uMv/E2OGpfOS+04al85L7TrI4U+lP2NmeM+stfhM1frFR/uMv/ABHCZq/WKj/cZf8AibHDUvnJfacNS+cl9p1kcKfSn7GzPGfWWvwmav1io/3GX/iOEzV+sVH+4y/8TY4al85L7ThqXzkvtOsjhT6U/Y2Z4z6y1+EzV+sVH+4y/wDEcJmr9YqP9xl/4mxw1L5yX2nDUvnJfadZHCn0p+xszxn1lr8Jmr9YqP8AcZf+I4TNX6xUf7jL/wATY4al85L7ThqXzkvtOsjhT6U/Y2Z4z6y1+EzV+sVH+4y/8Rwmav1io/3GX/ibHDUvnJfacNS+cl9p1kcKfSn7GzPGfWWvwmav1io/3GX/AIjhM1frFR/uMv8AxNjhqXzkvtOGpfOS+06yOFPpT9jZnjPrLX4TNX6xUf7jL/xHCZq/WKj/AHGX/ibHDUvnJfacNS+cl9p1kcKfSn7GzPGfWWvwmav1io/3GX/iOEzV+sVH+4y/8TY4al85L7ThqXzkvtOsjhT6U/Y2Z4z6y1+EzV+sVH+4y/8AEcJmr9YqP9xl/wCJscNS+cl9pw1L5yX2nWRwp9KfsbM8Z9Za/CZq/WKj/cZf+I4TNX6xUf7jL/xNjhqXzkvtOGpfOS+06yOFPpT9jZnjPrLX4TNX6xUf7jL/AMRwmav1io/3GX/ibHDUvnJfacNS+cl9p1kcKfSn7GzPGfWWvwmav1io/wBxl/4jhM1frFR/uMv/ABNjhqXzkvtOGpfOS+06yOFPpT9jZnjPrLX4TNX6xUf7jL/xHCZq/WKj/cZf+JscNS+cl9pw1L5yX2nWRwp9KfsbM8Z9Za/CZq/WKj/cZf8AiOEzV+sVH+4y/wDE2OGpfOS+04al85L7TrI4U+lP2NmeM+stfhM1frFR/uMv/EcJmr9YqP8AcZf+JscNS+cl9pw1L5yX2nWRwp9KfsbM8Z9Za/CZq/WKj/cZf+I4TNX6xUf7jL/xNjhqXzkvtOGpfOS+06yOFPpT9jZnjPrLX4TNX6xUf7jL/wARwmav1io/3GX/AImxw1L5yX2nDUvnJfadZHCn0p+xszxn1lGhheZ7TFquPYZmeW3vq8sJKs0trCEtSEIaIaZYxjCPyQ/J+Rs5axPdLzZiWIYPJnSS38S0y1KniVLTNDTo/F0SwjD2wb8a9KENO/h/Y4bkcd9mrMc+jRpmj2nj6XsTRNcRGfKHfBmqKopznJ37KuWbTKuFxw+2rVK89SpNXr16mjfVas3yzR0fJ8kIQh+aH5flWQfAqqmqc5fRiIiMoAGNAAAAAAAAAAAAAAAAAAAAAAAAaWJ4NhWM05KOK2FG6kpzb6SWrLvoSx/PBxnwHBqnpmwu2+zhBviorqiMolmzE9uSd5vYH6rt/cPN7A/Vdv7iiN6yvjL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Cd5vYH6rt/cPN7A/Vdv7iiHWV8ZNmODQkwHBZI6ZcLtv7acIv2wwPCMLr1rrD8OoW9W4jpqz05IQjP8Al9LeGbdUxlm3ZjgAJ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/9k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64BAF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371600" y="6400800"/>
            <a:ext cx="18290286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lnSpc>
                <a:spcPts val="2500"/>
              </a:lnSpc>
              <a:spcAft>
                <a:spcPts val="500"/>
              </a:spcAft>
              <a:buNone/>
            </a:pPr>
            <a:endParaRPr lang="en-US" sz="6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38BE9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About the dataset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l">
              <a:buNone/>
            </a:pP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This report analyzes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 datasets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for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1000 English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1400 Telugu films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focusing on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ratings, genres,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other metrics. English films average a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7.95 rating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123-minute runtime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while Telugu films average a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6.32 rating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122-minute runtime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 Notable films include "The Shawshank Redemption" and "Bahubali." Pivot tables provide aggregated data by year, rating, and runtime.</a:t>
            </a:r>
            <a:endParaRPr lang="en-US" sz="5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Relevant inquiries</a:t>
            </a:r>
            <a:endParaRPr lang="en-US" sz="1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FFF94B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Average IMDB ratings trend analysis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Time Period &amp; Ratings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Analysis from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1920 to 2020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shows annual average IMDB ratings between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7.77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8.50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a mean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7.99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Stability &amp; Smoothing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The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5-year moving average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smooths fluctuations, maintaining a consistent mean of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7.99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 and indicating long-term stability.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Consistent Quality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IMDB ratings have remained stable around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8.0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with no significant long-term trend changes over the century.</a:t>
            </a:r>
            <a:endParaRPr lang="en-US" sz="5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QEBAQEBAQEBAAAAAAAAAAUHBAYIAwIBCf/EAHQQAQAABAIDCAwKBgUHBwcCFwABAgMEBQYHERIIExQVIVSS0RYYMVVYdJGTlaOx0yI0NkFRUmFxcuEyNTd1gbIXIzNCoQkkOGJ2grQlQ1NXlKLBJic5VnODhLPSREVjhbXCKKWm8EbDSWRlZ4eWpKfF4/H/xAAbAQEBAQEBAQEBAAAAAAAAAAAAAgEEBQMGB//EAE8RAQACAAMEBwMICAUCBAUDBQABAgMREgQFMVETISIyQWFxgZHwBhQVM5KhsdFCUmJygqLB0hY0U7LCI0MkVIPhByVEY+ImNdOTo7PD8f/aAAwDAQACEQMRAD8A/wCqY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8FpL005I0XUoUsbvJrnEaku1Tw+11T1ow+aaaEYwhJL9se780I6osLvt2lmGa4jHDck4dSoQmjqhXuZ554y/NyywlhCP8H6HdvyV3tvbD6bZsLsc5mIifTPj7EWxK16pfWI+fcjbr/K+NXMlhnPB6mB1Kk0JZbqlPv1vy9zb5ITSffqjD6Ywb9b3FveW9K7tK9OvQryS1KVWnNCaSeSMNcJpYw5IwjCOuEYOHee59u3PeMPbcOa58PGJ9JjqltbRbg/QB5igAAYhmjdg6Hso6ecP3PGLVMa7I7+taWk11Ssdqytrq5lhNb0Kk+1CpGaeE9H4UlOaSG/SbU0uqfY28AAAAAAAAAAAAAEXOua8OyJk3Hs8YvRua1hl3DLrFbqnbSyzVp6NClNVnlkhNGWWM0ZZIwhCMYQ16tcYd0FoeM0O6VcvabdHGEaT8qWeI2mFY1wjg9HEKclO4l3mvUoTbctOeeWGualNGGqaPJGHcjyQzvJG7L0S5605YnufrGyzFY5mw69xHD5Kt7Z04Wl3cWU08K0lKenVnmhrlpVZ5Y1JZIRlkjCMYTRlliG7gwjdCbsvRLubcw4ZlTO1lmLEcVxOyjiELfCLOnU3i325qck9SatVpy/DmkqwhCWM0Yb3NtQlhGXaDdxFzrmvDsiZNx7PGL0bmtYZdwy6xW6p20ss1aejQpTVZ5ZITRlljNGWSMIQjGENerXGHdYBl7d15ezbg9vmHKm5z0741hV3t8HvsPyhJc29XZmjJNsVKdxGWbVNLNLHVHkjLGHdgD6ZGZaJt0boo0z4jf5eyfjlzSzHg9GWri2AYnY1rLEcOm2tipTqUqssITTUqn9XUjTjPLJPGWEZvhSxmboDdAZN3OGTbPPGeMMxq+sL7E6eFU6eFUaVWtCtPSq1YTRhVqU5dnZozQ164x1xhyd2MA00fM2M7vPI2UuA3WkHQppmybhV9e0rHjXHsqQtbSlPPrjrmm36M02qWWeeMsks08ZZJtmWaMNT6Qw3EsOxnDrXF8Iv7a+sL6jJc2t1bVZatGvRnlhNJUknljGWaWaWMIwmhGMIwjCMAdIMQ0v7rLJuh3SVheie9yFnzNGY8YwyXFbO1yzhdK9mqUYz1pYywkjWkqRmlhb1JowhLGEJYa9fd1Bt4+d7HdxaL7XMOHZe0lZK0iaMOONqTD77OuXo4faXNWE9OSNOWpLPPs6t9lmmnnhLTkl5Z55dcNf0QAAAPKZV0p6P88ZozPkzKWZrbFMXyZWo22OULeSeMtnWqwn2acamzvc80I0qks0sk00ZJpJpZ9maGp4Ttjv/uoe1r/o0zF+peNeyHY/zb9Db2tjV8W/5nhG18Y/qtj++DZgAAAAAAAAAB5fSDpKyfoxweGM5vxWW2p1IxloUZIbda4mhq1wpyQ5ZtWuGuPchrhrjDW+bcf3dGIRuqkmVsi28ttCOqnUxC5mmnm+2MkmqEPu2o/e97dXyZ3pvqvSbJhTNec5RHsmcs/Zm8zbd8bHu+dOPfKeXGfu4e19dD5Xyhu47C5vIW2eMnz2dCbVDhWH1t92I/61ObVHV3O5NGP2RfSuXcyYDm3CKGO5axW3xGwuIa6dehPtSx+mEfnlmh88I6owj3YPjvXcG8dyzHz3CmsTwnqmPfGcZ+XF9Ni3psm8In5vfOY8OE+6VMB47vARc65rw7ImTcezxi9G5rWGXcMusVuqdtLLNWno0KU1WeWSE0ZZYzRlkjCEIxhDXq1xh3QWh83Ybu2sOxnDrXF8I3Mm6AvrC+oyXNrdW2S5atGvRnlhNJUknlrxlmlmljCMJoRjCMIwjBt+j7OX9IGULDN3YrmLLfD99/5LzDY8DxC32Ks9P+to7U2xtbG3Lyx1yzSx+cHogZlk7dAZNzhphzZoLkwzGsLzZlCjJd3FC+o0o0bu1m2NVehUo1Kkuzs1rebZqbE+qtL8HXLUhIGmidmPMOD5Sy9ima8w3nBMKwWyr4hfXG9zVN6t6MkalSfZkhGabVLLGOqWEYx1ckIxeU0J6X8F066P7TSVlrAcawvCMQrV6VnDFZbeStcS0p4056kJaNWpCWXfJakmqaMs2unGOzsxlmmD3gAAAAAAwjHt2XolyzugKW5zxyyzFbZhrXtnh8l/wOnPh8bi6o06tCTalqxq/CjWp09e9aoTTcsYSwjPDdwBkO6H3UOjXcz4dgt7n6hjV5Wx+tWpWVnhVrJVrTS0pZY1akY1J6dOWWWNSlDVGfajGpDVLGEJoy6JkrNeHZ7ybgOeMIo3NGwzFhlritrTuZZZa0lGvSlqySzwljNLCaEs8IRhCMYa9eqMe6C0AAAAMZ7Y7/7qHta/6NMxfqXjXsh2P82/Q29rY1fFv+Z4RtfGP6rY/vtmAAAAABOzHmHB8pZexTNeYbzgmFYLZV8Qvrje5qm9W9GSNSpPsyQjNNqlljHVLCMY6uSEYgojIdzxuodGu6Yw7Gr3INDGrOtgFajSvbPFbWSlWllqyzRpVIRpz1Kc0s0adWGqE+1CNOOuWEIyxm14AAAAAAAAAAAAAGZaVt0Bk3Q/nLIOR8y4ZjVzf6RsTjhWF1LGjSno0a0KtvS2q8Z6kk0su1c0465YTx1Qm5OSEIhpo8Zpi0q5e0JaOMX0n5rs8Ru8KwXg/CKOH05KlxNv1enQl2Jak8ksdU1WWMdc0OSEe7HkjO0E6dsjbofI0c+5ChiNKzpXtXD7m2xC3hRuLa4pwlmjJPCWaaSOuSpTnhGSeaGqeEIxhNCaWUNEBhGhHdl6Jd0DpDxbR1o+ssxT3OE2VfEOML2zp0bS6t6VenR26X9bGr8KNaSaWE9OSOzr2oSxhsg3cZDp53TOTdz7iOVcIzLlfNeO3+cq1xbYXa5fsqV1WqVqU1GXe9ierJNGaaa4pwlllhNGMdcOTk1+V7dfKGF/59nzQvpmyPgVL43j2Ycm1aOH2evkk32elPUnhtzxkpy6pI/CnlhHVDXGAfRAi5NzllfSFlfDc6ZLxu2xbBMWowuLO8t4x2akuuMIwjCMITSzSzQjLNJNCE0s0s0s0ITQjCGVaX91lk3Q7pKwvRPe5Cz5mjMeMYZLitna5ZwulezVKMZ60sZYSRrSVIzSwt6k0YQljCEsNevu6g28fP8Ak3dp6Ncy6SsN0UZmybnzR9mDGaMKuGUs5YPJhst5NNPGSnTp/wBbNNtVJpZ4SRmhCWaaSMkJozxllm+gAAfN1fdyZNq5yzTkfLWhjS9mq/ydidbCsUqZfy5SvqNKtTq1KW1rkuNqWWealUjLGaEsYwljyckYQD6RGM6Kt1hov0qZvuNG/BMxZQzrb7c/Y1mvDI4fiFSlLSkq75JLrmkjrkqbUJNvfIyyTz7GxDabMACLnLOWV9HuV8SzpnTG7bCcEwmjG4vLy4jHZpy64QhCEIQjNNNNNGEssksIzTTTSyywjNGEIhaHnezrB7vR5/SXl61xHHsKrYLx7Y0cNtJp7u/t40N+py0KM+zNNVqS6oSyTbMYzTQhHVF4zc0ade2K0X0NJHYTiOWN9vbiy4NdVN+pVt6jCG+29bZk36lHXsxm2JdVSSrJqjsbUQ1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mdJVDMlzkTGqGUJriGMz20YWcaFSElTfNcP0Zoxhqjq1/O+uBhRjYtcKZiM5iM54RnPGfKCXpnndIWcLXIWTMVzXdQkm4DQjNSpzR5KlaPwacn8Zowh92t8s9jm695xmj0rJ7x5vSBg26Fs8tVrjSHVx2bBZalOFWF1fS1ae3Gb4GuWE8fn+x+82L5F7PfacOt9twrRnGcRbrmM+Eec8HxnFnLgv6FtFd5p1zPi2ec+XN1Uw2W4jNXnkn2Zru5jqm3qEeXZklljDXq1RhCMkJdXdh9Y4ZkfJuDWkLHC8q4TbUISQpxkp2dOG1CH1o6tc33x1xizTclTWkdEdOFvD+shiNzCv/7T4Or/ALmw2d5vyv3rtWPvLE2bVNcPDnTWsdUREdXDzVh1iK5sa0vbnHKWdMKuMRyvhlvg+P0KU01CNrJLSo3M0OWElSSENXLqjCE0NUYRjrjrhDU8RuStIl/Sur3RTj1WMsbWWpXw6SpDVNTmlmjv1HyxjPCHzap304+A7+3zRf6bcepaMOGS4nPi+IRs42laFOpCTbqbezNGMIQhs7Xz9zkex8mr4nyh3btO69tvnWkRatrT3JjPxnw/CM037FotD78Hxv2Obr3nGaPSsnvGl6AcJ07WGcbytpPq4zNhUcMqS0YXt7LWk4RvtLZ1Swmjqjswqcurua3i7d8l8LY9nvjxtmFeaxnprbOZ9FRiZzlk31OzHmHB8pZexTNeYbzgmFYLZV8Qvrje5qm9W9GSNSpPsyQjNNqlljHVLCMY6uSEYqL5V/yhWYbrEdHGVtAuA3mHUsd0tZmsMFt5b6nW2JLenXpTzVoVKcIwk2biaylm1wmjGSpPsyTRhrl/JPo+bsL0baQNLW5N0nbqfE73GqGeMXzbRzthdSyxSSnRpWuExq0t8oxnmmrUpaElziMskkakJ4QtLeEkNUIQqfauXtMOa9Ie5Ut9NGjmjh1/mmvlmfE6dnDCrm4t6+J28keE2dO3hUkrTa69KtQkjCeMdcZZob7DVCbMsm6Md2zkfRrhuifC8H3N1xlzD8MhhU1rdW+LTy3lGMkZas1eSWSFOpNVjNPNUjswhPNUnjGHwovO7gG1xrQpnbSZuTs7YlgtfG8ArWeZrebDZbipLcS3FtQluI77PJLLs05ZrGEJYyyzbVSpq25Ya5Q+kdz1pV/pt0L5U0n1LPglzjVlHhlGFPe5JbujUnoXG9y7c8YUo1qVSMmuaM2xGXa1R1whmVluocaxPdIaQMiUqGC2ujPRXl+pimYsfp2txf1p7mSlLPUowq0Z4U7eaSM1WEaUadWpGNlXhCGuMYUsq0GaQMB3JuP7pDRDiUMFo2GR61bPOXcPluq8kbm1r0Ke92k13WhNLCaEs+F0JYRhGeNWvPs79yavK19Fub7H/J0aSNIGZLHjPOWlC9ts8YnWtrClwiNpPf21eWaeahrhNShRlq3erVJLShcVYRlk2ZoxDXchaf8AdXbouhe500D6OMh5ZyPQrTWmH3meq17Pc4tNLUqQmrUYWmqWWWWWFOWaXVNLLU25ZatSMs8JPebm7dI4xpbxjM2jTSXkfsK0jZK3iXFcKmu5akl3JNLCE11bSxjt71t8vJvkkJK1vGFWpvkIsy0DaMt0pmjQpkXG8l7tG2scEr5fsZbOxt8h4ZeS2EslGWSNpGvGptVJqM0saU0ZtU21Tm2oQm1we80LblnN+jjTlmDTznzTR2cY7mPBeKLv/wAnKWGa9U1tsVP6qrNJ8GS0kk2YSQ169cY69esM7yhuuNPmknTJpM0EZByVkytmHLmNXdDBcQxGNxb4faYZaXVajcV77Zqz1a9WaPBKVOShJLDarTzzapZNmP0heZx0gZd0PWGbMX0eXONZ4mwywhdZcwepJCE2K196pz0Zas080lOhJWqR260Z55adKSeeMZ4S8vzfuG/9IXdT/wC2cv8Ax2KNE3Ym6EzfodwfLGRdF+BcPz9pJvamEZfr1o0oW9nVhNRpxqRhUjCWartXNKWnLP8A1euMZp4xlk2Kged0g6Vd2/o0yhf6XMw6PtFVbLOFb1iN9l2wuMSucbt7GarJvlGavJDg8atKnNGNSvLLGlLCnPUhLNLDZjqvbL6L+1/7ZPheI9iPAuFbPA48L33fuD8G3vXq33hH9Tr2t72vhbex8N83aWNBu7JxbQVnLFtM26rtoUcDwzEcUqYNl3BqclHEbajZ1Jo0a11SltamzUhGrJNSmp1KerZmjCaOqEuM6RsNxG+/yW2iy6srC5uKOH5tuLm8qUqU08tvRjdYrShUqRhDVJLGpVpybUdUNqpJDuzQhEPqLIemLdraV8vUdLGUNEWjvCMo3ezd4fl/HMRvJcbxO0lklmjGjcSyy0JN/jtwo1KtOSWEIyTRlmk1VJ6O473VeYd03mHSVw7BsOsMCy3e2nEO9W89K7ntLie72OFa61SSNWElClr3vVLtRn1a4atX0hhuJYdjOHWuL4Rf219YX1GS5tbq2qy1aNejPLCaSpJPLGMs0s0sYRhNCMYRhGEYPjPcE4lh2M6dd07i+EX9tfWF9m2jc2t1bVZatGvRnvMUmkqSTyxjLNLNLGEYTQjGEYRhGANE0vbqDOVrpho7m/c+5DtszZ93mlc4pf4tNVpYVgVGbeqm+XEJIQnqy7zU1zTSzywlmqUZZd9qTRowjYjukdPmgvPOW8C3UOR8mTZWzde0MPtc2ZSu7ijY4VcTRnhNJd8Mj/7OeMYxpQlpS1Z5Y1oyTSSYzoKyTpexfdO7ojL2QtN/9F2KxzNUxKtY3OWrXErjFLSe7u56VxJTuZpZpKUktanNtyQjLNC7pRjHVGTXqulXcY6dtNuXrfKmk/dd8dYVaXsmIUbfsAs7bZuJZJ6cs+1QryTR1S1Z4aox1fC7muENQfXbO90d/o9aUP8AYzG/+BrNEZ3ujv8AR60of7GY3/wNYGd/5Pr/AEQshf8A10/+yl0+M6OScYxTOu6V0rZRw/DrnM2iTSbaZ0spbu2ln363tb/FJ7mjGpGeSaSlsyy1p5ZZtc/BpZYQ2oyxl+zP8n1/ohZC/wDrp/8AZS6ZluLMNw7GdOu6xwjF7C2vrC+zbG2urW5pS1aNejPeYrLPTnkmhGWaWaWMYRljCMIwjGEQfWejvPmXtKGRsD0g5Uud+wrHrKne2+ueSaeltQ+FSqb3NNLLVpzbVOeWE0dmeSaXXrg/5ebrPgOmDJWaN1X/AMoz2eMaQLTKOUeFcIhSlwSzsLnfLi33zYhGlc3Eu+Rk3qEaVSlVl2ozTVGmYfp2r7l7RRp13MeKX9zaY3kmtc0shzVcTp0L2thuJVoS06lOrQpwljXoS3Ul7q2t9m36eWEtKWjNGSju39GlDQ7uGdGOjWlStpK2B5gw+lextq1SrRqXs9jfVLqpJNU1TRlnrz1Z4QjCGqE0IQllhCEsA+xN0d/o9aUP9jMb/wCBrM7/AMn1/ohZC/8Arp/9lLpom6O/0etKH+xmN/8AA1md/wCT6/0Qshf/AF0/+yl0Dyn+UJypiOB6P8J3Ruj+tbYLnjRzidrUkxunNNJdRw6tPNQmtoQhCMlaWNa4pRjTqwjJsRrw7lSeSp4z/KQ5rw7Pe5IyBnjCKNzRsMxZgwrFbWncyyy1pKNfDLurJLPCWM0sJoSzwhGEIxhr16ox7r3n+URzd/5ocM0I4Lh/GOadK2NWeEYRab7vP9jdUKs1Tbml3v8AteDUtmeeT4xt64wkmgzv/KH5R/o/3G+jbIfGHD+xvGsHwjhe9b1wjg+FXdLfNjam2NrY17O1HVr1a490Gq7qHdAaA8d0G5pybhWcsu56xrNdlUwLBMDwG5t8Xu7jE7iWMtpNLQpTTRl3utsVITx1Rlmkl2NdSNOWb3e5K0aZo0P7nnJ+j3OlK2o43htG5q3lG3rQqy0Zq91WuIU4zw+DNNJLVhLNGWMZdqWbZmml1TRZy3JO5zzplfEsrXGiDKmEyYjRjShf4Ng9rZXtrNrhGWpRrU6cJpZpZoQjqjrlm1RlmlmljNLHO/8AJ0aTs5aT9z7Vus8Yxc4tf4FmC8wqniF3cVa91c0d7o3EJq1WrPNNPNLNczSQjyQhJJThq5IxiH1E+M9KH/pQtEP+xlz/API4w+zHwjuktH2UNKn+UT0YZDz5hHGmBYpkypwu04RVob5vcMVqyfDpTSzw1T05I8k0NerVHkjGANM/yit/le43PNzkm9p217mzMuJ2FvlPDJbaNxe3V7LdUd8jbU5ZZp4TQoz1JIzwhD+2hT166sss2vaOLfGNF+56yva5hy9iNziuUsmWVO+wrDZJbq7q3FrYyQqW9CWSbZq1YzU4ySwlm1TTRhqjqjrfJmmvQLh24lzRg+6n0A5VtrvA8GrRtMy4Fit5LXltrW4hRt5J7KpWkmr0ppp5qks1SFSeeWatJCEk1GNWR9Abo/dSYPoZ0B2GmTKmHdkHZRwWhlyNSSalbzz3VvPXo168s2zUhShSpzTRkhCE80dmT4G1GeQPO5jzpu9+x7FM9YNoy0VYHZ2dlXvaeWL+7xDFsb/qZIxjSlns9mhXq1YyRmpyyauSpJLGO1CaL1WjnT1jW6M0DVtIWgO0wWxzZLWksKlhmjhEbKyvZJqU1xSqVKEIT1Zd5qRmpzyQhr26e1CSO3JLlWAaDd3xpByvcWGljdV22UJL6ja1ZLfAMGt6t7Sm17c9OpcW8ttNRmkmlkljGjVqSz654bWz+nz/AOSp/wBHrMP+2d3/AMDYgyrcqdtP/TJp9/o0/oq497Jpeynj3jHgnC+FX/xHefh71t7/AP2vwtne/n2n1Dk3dAZyzFuyc97ni9wzBZMuZXy/RxWzuqVGrC9nrT07CaMtSeNSNOMuu7qckKcI8knLyR15nuG/9IXdT/7Zy/8AHYoaL/8A0oWl7/Yy2/8AkcHBRzbuuNLWH7q/M+5pyfkrLuLXM9lQoZYqXEalDYvqlpbXU9e/rRq6o21KjNd1JpKVPfZ97pyS8s0ZnRg26g066NtPOX9Cu6ayHlS0tM51qNtgWZcszXkLKpWmlmlhThLVhUmrTRrz29GMsd5jS29ubapzyTI2i/8A9KFpe/2Mtv8A5HBzdyf6Qu5Y/wBs5v8AjsLBpm6O3UGI6KM0YBog0ZZDuc66TM20ZquGYZtTUra1ozQqy07mtPq1TywqUp4zSQmkhCnSqzT1KMISxmzvTZujt1dubNH93mbSrlHRlidbFa1GwwC+y5Pez2tre7cJ56V9QuKlOrPLUtpbianPRm+BPQhCeEYVIRhz5D/5D/yoWkfjr/k/shyZQ4o4V/VcY7NHDdrg+1q37Vwa517GvVvFX6k2r3f+UPxLDrHck5xtb2/tretiFbDLazp1assk1xWhf0KsadOEY655oU6VSfZhrjs0549yWMYBs2ifNeI570WZNzxi9G2o3+Ysv4dit1TtpZpaMlavbU6s8skJozTQlhNPGEIRjGOrVrjHuvVs73OP+j1ov/2MwT/gaLRAAAH43l5bYfaV7+9rS0be2pzVqtSbuSSSw1zTR+yEIRi+J+xjdpc5zb6Xp+8cOO5c3XlLA8RqY9XzTNhklpWmvYVMUkmkjQhJHfNqWFSMYw2deuGrlfvcP5E4NrxE7fg+y0Z+x+Zt8osSKzPzXE9z+MNw7MG6x013Nze3dW1wa2hGM88kIa7TD5J47FOTXyb5PGMeWOv4U002qMIan2BlHRLo6yRh1DD8Aynh1ONGWEI3FWhLUuKkdXLNPUmhtRjHyfRCEOR88bhGay4RnKSMP87jJYxljH/o9dbXq/js6/4PrY+XG8MfA276JwJmmDhRWIrHVE9mJznnxy/982fJzZcPF2b59iRqxLzMzM+sxl5cGb6RdAGjXSNhs1reYDbYZew1zUcQw+jJRrSTf62qGqpL9Ms2v7NUeV83aBMz5i0G6ZbrRVmurClY4ldy2VxJNNHe5a8Yf1FenrjqhCeE0kNfzyzS6/0Yavtl8JbquWrX3QE1HL0KnGcaNhJLvc2qfhUYQ3vZj80dUaep0fIvacXe8Y+5drtqwrUmYz69MxMZTGfCOvP1iPN8vlBg4ewTh7wwIyvW0R1fpROfVPxwfdo+Iexjdpc5zb6Xp+8ep0W5f3VVrpCwK4zpXzJNgcl1CN9C4xOSpT3vVHXtSwqR1w16vmeftHyQwsDCtixt2DOmJnKLRnOUcI85deFv6+JetPm2JGcxGcx1Q+tWEbufMOMZZ3KGkLEsDvODXNaytsPnn3uWfXb3V3Rtq8mqaEYfCo1qkuvuw2tcIwjCEYbuPxT9C+TNAe7W3MODaLNHOQcX0qW1jjdjl/CMHuqVzht7So0LqS2pUp5Z681GFGWWWeEYRqRnhJCEIzRm2eV9VYbiWHYzh1ri+EX9tfWF9RkubW6tqstWjXozywmkqSTyxjLNLNLGEYTQjGEYRhGDyumDIejzSLo8xrL2k+2w7iLgVzVrX17JQ/5L/qKkk17SqV5ZpKFWlJPPNLVjD4HLHua3zN/k4cTzfm3cl49lyxzPxXeYXjWKYRgN/wACpV+LN8tqNeSpvcYQhW2Li5q1dmpGOvXsxjswhCAfZj473e2W80aO8RyfuwtGcLaXMej6tLhuJwuacKtGvhtxNNTk25ZqkIbMKlepRjClLvsYXsZoTyb1CaHvP6E9154b3/8AbXC/eN/xLDcOxnDrrCMXsLa+sL6jPbXVrc0patGvRnljLPTnkmhGWaWaWMYRljCMIwjGEQfGe620z4dp40UaPdDOhye2xPF9ONayuZKdSMtabDMOpVpKs9S5hbzzzUZqdenCWebYqSSy2t7COqanrUdHOn/S7pcr1sl7jTRxlTD9HeQ6MmDW+Y87Vr+NtfS0qdKShQt5KWqtLNLJCab4cak0acaU1TeZ54ST4RoA0MYdVxHdR4RYSY1mK/0aZfx3JeTrW4hLd1qVG5mxOWMKMkJNqWvPNSmhDeYSQjG6uIbMd85NE3GOj/T7nHc85dv9Gu61tssYRb1r62jgNLJmH4lNhtaF1Vnmp1K1SeFSM08J5a2zPCEYS1pNXwdmMQ2/Qvukc84rpaxHc76fMj4dlfPVjZVMQw++w67jxZj9vLUm+HZyVo75/ZapoQhNUjGFK4jPCjNSmpw9FpBzpuk8Uzff5O0H6Msu2lnhG9RuM1Z1u6tPD7yrNSkqTW1pbW2uvU1Qr0v84jGFPapXFPVtSwjHxmUtyZpHtt0BljdAaT90J2a4rlmyr4fRt+xOhhu+W9Sjc05ZNqhW2YbM11PPrjJGMe5r1atWZZH0sbr/AHXmaMXzroHzpgujXRnheJ0sGp8ZWVteXteEsIT1q+9zUasZq8KdSnNGnt0qUNunJLPPGWpVBquibdJ58pab7/c2bofL+C4ZnSrRlxDAMRy7b3fFWK23B99nkkjca6kJpISVv6z+zmmpVafwZ6cN9592Juq8w7mTMOjXgODYdf4FmS9u+Pt9t56t3JaW89pt8F1VqckKsZK9XVvmuXahJr1Q168IwHRxnnRp/lING+G6QdLWI6QsVxXBcRxbjK9tY23B5KttikODUqW+1JadKWaSeaWSTZkl3yMJZJYQ5dE3cn+kLuWP9s5v+OwsG/6H8Y3QWLYjjlXTblLKmBWFWjZ3mA0MEu6lzWoQqzV9+tLypPNs1K9GWW3hNPSklpTRnjGSM3LCTTQB/wA1dMGh6vpy3ZO6FyLhdrbVsbjkazxDBo1aFOeaF7Qp4NUkkpzVJpZaU1WWE9DfNqGzLXnjHXLrlj9u7nDTPh2nvQ9gGkW1ntpL+5o8Gxi1oxlhC0xGlqlr09iE881OWM39ZTlnm240qlKaOraYBov/APShaXv9jLb/AORwdFwfSlgu4o036X9GGKWFtZZQx3DK+kLJdnWube1o1r3g8Y1rGlGjRjCjLWqUalGlLU1bELOnLLJPNWhGcPCbszgOnGtpn0j/APKNTAtDFlhWUcF3zhELStjdfFKXGNxT2tiSWrSkjwapJs1ITyzUam1CEKT7M0K5hwfKW5YyHmvMN5wTCsF0f4XiF9cb3NU3q3o4dTqVJ9mSEZptUssY6pYRjHVyQjF8q5ryLdZM/wAlzjeJYxdcNx3OnF2b8Yv43da4nvbi+xS0q06tSary77wfg8s+rkjPJNHXNGMZ5vd6acNxHFf8mJh9rhdhc3laTI2Vrmanb0pqk0tGlNY1atSMJYRjCWSnJPPNN3JZZZox1QhGIKOQtP8Aurt0XQvc6aB9HGQ8s5HoVprTD7zPVa9nucWmlqVITVqMLTVLLLLLCnLNLqmllqbcstWpGWeEnvNAG6RxjSLm/HdDGlXI/YbpPypZW97iWG0LuW8tLm3npUIzXFGrTjNLT+FXp66M080ZZalPVPUjCpseq3MWJYdiu5z0Y3WF39teUZMpYVbTVLerLUllrUrWnSq04xljGEJpKkk8k0vdlmlmhHVGEYMAz5/y5/lQtHHEv/KHY9kyvxvwX+t4u2qOJbPCNnXvOvhNtq29Wvf6X15dYa7kHTXnLEN01n/QBnfB7aSjhGGW2YMsYjaYZVtZbvDp4yS1t9mq154VZpKlenShPSlhJNNQuIxhJGEJIc+693QmYdAORsFuMhYFh2PZyzRjVHCMHwq5jPUnq64RmqVJLalGFW41RhTpbMk0uqe4pRjGPJJPne7J4Doi00aFd1JNxdbW2EY1NlTMFzc8IrTww+6p1Ywnko0+SO9UZsRn1y/CjPPShGWpCGzK/wA+3Qm7x/8Apdd5K0A2X/6veUq+N3lP+E9KrJPL/wDVIUqmGf8ANz1OQPZ6O9PukPHd1xnHc6Zktsu1sKyrlm2xSXELGxr29xcXc1LD5qkYwnr1JZaUZrurGWTlmlhCSEZ5owjGbzu6C3XGedDG6TyjohwXJWHZiwrMuC0q9K1kjGjiFzidxVure1oSXE9WWjRpTV6VtCaeeSaMss1Sbljqg87ov/8AShaXv9jLb/5HBzSh/wClC0Q/7GXP/wAjjAOjO26g3S25zzllyTdJZDyHd5HzDWp2c+YcpzYhLRw6tNVl3yNWNaFSeeaSjCpUhRhSljVh+hUjGnUlhom6O3UGI6KM0YBog0ZZDuc66TM20ZquGYZtTUra1ozQqy07mtPq1TywqUp4zSQmkhCnSqzT1KMISxmzP/Krf6PWXv8AbO0/4G+Mh/8AIf8AlQtI/HX/ACf2Q5MocUcK/quMdmjhu1wfa1b9q4Nc69jXq3ir9SbUHRps3R26u3Nmj+7zNpVyjoyxOtitajYYBfZcnvZ7W1vduE89K+oXFSnVnlqW0txNTnozfAnoQhPCMKkIw+mdE+a8Rz3osybnjF6NtRv8xZfw7FbqnbSzS0ZK1e2p1Z5ZITRmmhLCaeMIQjGMdWrXGPdYz/lD8Sw6x3JOcbW9v7a3rYhWwy2s6dWrLJNcVoX9CrGnThGOueaFOlUn2Ya47NOePcljGGm7nH/R60X/AOxmCf8AA0QaI+Vf8oZnzMOG6L8C0OZEuf8Ayp0rY1SwG2tpZ56NWvaa5YVpZK0JpadPbq1LWjPCpNszU7ipDVGG1NL9VPgDNGB6TN0Vu2szaQNDs+ju9/oQ4DgVvSzVQvZbetcRluozTTSU5Jpp6tC74VszyxpwhGlQml2tW1EPRRwbtTN2ho+wzC8VxGXIuk7LNjlKvVxGvv8Av2IYfb07O12aVCEuqrDe8Pl32pTjLDhlzsxlljNve3aatNectEemHRTgc2D219kfP2Jz5fxCvTwyrPdWOIz7MtpquN/lowlqT1ZYxkmpxnhJb15pYzx1SyfO+650MbrfSzosu8X0qSaEKVhkajd5ihdYHDE5cRhRo21SatQpz15JpdmpLLLGMmuWE09KlGM0Nl7zTtwHdXbgSGkSjxdUxW0wWlmuFSHCLa3tcQsZZoYjJTkjrmm1Sy31GSE+1LGM0sdrVqqQD6Q0raQMO0VaNczaRsUhbT0cvYZXvpaFxdS20tzWkkjvVvCpNCMJZqtTYpy8kYxmnlhCE0YwhH5vt92tmvJm5/yNpE0kZD46z9pLva0mWsqYHh1zY7/by1pacs0Z6s1eabblnp1JJpZddThNGWSnGWE1V4zTjpdxjdT6L9COhXJGKYdJiumfer7M9S0hLDi63sYwjeQhbXEYVN6luaNxPJNCrLGfi+aSSapCeMXNukspY9h+7q0O2GRM0W2jOjXylxJgWPcT0K1laVqfD5IWlGjV2aE80ZK1GjClCOuXhNLVDXGSEQ0TNel/dzaI8m09KmkbRZoyzBl+xowucawXLdzfUsVsaM1KaMak9SeNWjCWjPs77NThWhCWE0YfAhNVk2bFNM+HYruc8W086PZ7a8oyZSvcxYdTuoy1JZa1K1nqwoV4Up4whNJUkjTqSSz65ZpZ5dqEYa2Z5j3OW6lzbl7FMqZh3aXC8Kxqyr4ffW/9HOHU99t60kadSTakqwml1yzRhrljCMNfJGEVG70R/wBBG4bzjoq7IOPOI8mZl/z/AIJwbft+p3df+z259nVvuz+lHXs6+TXqgHjNz/umN0nuh8tZdzZlDR/kylhWGY1RwvOlzdVatOe43y7kjVhhdHfo7PB7GpSq1J7if4c9SMtOSaMmzPs2lXOmnK3zDb5F0I6MsOxC8r2Ul7d5nzJdzW+CYdtTzwkpRkpa691VmhQqyzS0tW9Rq2800YyzxhDxn+T6/wBELIX/ANdP/spdMyzRpm3VG6E015w0cblzGMFyTgmjOtUw3GMSxunQqzX97v09L9GajXmll2qFbe4SSfoyTzVJ4TT06coezwbdJ6XdGOmvL+hzdRZfypQkzzRoy5bx3J9vfzWUL2atNS4JXjc65ppppo0tcZP7LfaUZ4RlqRnp+83S26Wwfc7YPgdOnlXEc15pzXe8BwDALHaknvZ5ZqcKkY1IST7OrfacsssJZp556kkssuramk+RNPWivSho+3TugHHNJ2nbEdItzmHOdpweSvhkMPt8O3i7w+WbeaFOrPSk3yE8m1sSya409qbajHXDVdMf/Iv+Uq0MZhxj/MMKvcs3GG219c/1VvWu4yYlJC3kqTapZqu1c28uxCO1rr0oatc8usLOctNu7F0K6NcS0q6Y8i6MrnCKWGRl4Ll6vd8NwrEa8kJbSe6krVd6r0IXM1KjVloVYzw33bkmmlkjr17cuaVcw6bdBOWdJ+a7PDrTFca4bwijh9Oenby7zeV6EuxLUnnmhrlpSxjrmjyxj3IckOjdO4lh2FbnPSddYpf21nRnylittLUuKstOWatVtalKlThGaMIRmnqTySSy92aaaWENcYwgwjc64biOM/5M65wjCLC5vr++ylmy2tbW2pTVa1etPXv5ZKckksIzTTTTRhCEsIRjGMYQgCjlzdQadd0TmjGrXcq5DypSyhlytUtq2as7TXkltidbVT2KdvSt4S1Kc2qNSfZm2473NSjPvE00sk3q9C+6RzziulrEdzvp8yPh2V89WNlUxDD77DruPFmP28tSb4dnJWjvn9lqmhCE1SMYUriM8KM1KanDENxjo/0+5x3POXb/AEa7rW2yxhFvWvraOA0smYfiU2G1oXVWeanUrVJ4VIzTwnlrbM8IRhLWk1fB2Yx17KW5M0j226AyxugNJ+6E7NcVyzZV8Po2/YnQw3fLepRuacsm1QrbMNma6nn1xkjGPc16tWoPpl8Z7uT/AEhdyx/tnN/x2Fvsx8Z7uT/SF3LH+2c3/HYWDRP8oL/ohZ9/+tf/ANlLVjO5kr2u570q5BtL+3w6yytugNH+Xq9jcyUaNtChj1jh9KWehNHfYa9+36aeM8ae1Vr3dKWXXGFSaOzf5QX/AEQs+/8A1r/+ylqzvSxkO+zBuEtGekfKlts5y0X5Zy7m3Ar2SS327fg1rbz3O1GtLGE1KFGWatGlCMNue3pck+qEkwbNuutJ91ov0G43XwOliNfM2Z9WWMt2+GzVpburid5LNTpxoTUpJppatOXfK0vcjNNShJCaE00r5m3JWjDB9DG7xz3oxwOrv1tgOj+0oT3GzNLwm4mp4RUr19maeeMm+Vp6lTY2owl29mHJCD1WF6VcB3Ym6C0KWuAVLabL+UMv1tImPYfLi9eMKWKwqQt6NrNSkkk2q9pdS055Z6mzLUpVp4whsTwhV6dF/wD6ULS9/sZbf/I4OBu5P9IXcsf7Zzf8dhb7MfGe7k/0hdyx/tnN/wAdhb7MB8Z6OP8A7nnd44zoUwT/AJPyLpPwWOYcEwHDvhWljiEtOMataaSfVwfa4FfQ2aOuWMs9tLqhLJLClO045jy9lL/KVaKMw5rx7DsFwq0yZX4RfYhdSW1vS2pMXkl26lSMJZdc00ssNceWM0Id2Kjlr/z8f5RPEs+Zd/qcC0JYLNl69u/0uG4hUhd0o0difYnp7M9xdw2oS1JY8C169VaSMJ2nHLmXs2/5SrRRl7NeA4djWFXeTK/CLHELWS5t6uzJi88u3TqQjLNqmllmhrhyRlhHuwBzbtXEsm7q2vkfQXoKv8FznnSOJxxiriuG1aVzZYLhUKdSlXmub2nGaFKWapNQmjTl2ppt5k1y7c1CWp9zPjvduaENGujzQhiGmPRXly2yBm/Jda3q4bimU6cmE1ppbq4pWtanVjbyyxnljTrTao8k0Iw1QmhLNUln+mdE+a8Rz3osybnjF6NtRv8AMWX8OxW6p20s0tGStXtqdWeWSE0ZpoSwmnjCEIxjHVq1xj3QerfGe4b/ANIXdT/7Zy/8dij7Mf8AO/c77nzRDp23Qu6R/pVyjx5xHnOrwD/P7q23nfr7Ed8/sKkm1r3qn+lr1bPJq1x1h7vdUYbh2kbdi6CctaPrC2xjNmUMTkxjNULOlLGth2FU7uzr0prqtqhLLLLLC4nkpzTbUI1pdUuuvJt/UWlXOmb8k5et7vIejLEc9Y7f3sllaYXa3dKzpS/AnqT1bi5q/AoUpZKU8ITRhHaqTUqcIa54Rh8maMcHr7hXdIYfofmoW15oz0vVqVHA8Zu406mK0cSpUpKe81p6FGWaeWNetLJCSaXepJbmnUlnljC4hNom6n09aV8K0lZS3M+5+tLa0z7nGjJiUccxDeY21hZSz1trYlqQnlmm2bavNPGaSbZpy6qclSpUl3sJ2kTTlut9z1h2G6Q9NuU9GWPZHlxOjY4zJkuniccRtKNWWeEtxCa5jCjLLLPCSX4eqE888lPXJGpCeWNu9sw6TM27nLEs15EvMmXeiTGsFwbELm4uqd7TxurPWv6NSjPbyxhClLSjCa1jGFSEJ4QjV5IR2Wd7rHQvuobXc5YpnvTdumePOI944XlnCMIktsPud+v6FKTfK9LeN/2f6qrDfaEdiaWaEurXGeOiaeP/AEXuGf7GZQ/+Ww8FnQxmvdLZE3NMueM1UdGVbKeXdFkMVyzTw+XEJsRnrUMPp1bSW9hUjLSjLGlJNCrCnGEdvVsxhDla9uXNKuYdNugnLOk/Ndnh1piuNcN4RRw+nPTt5d5vK9CXYlqTzzQ1y0pYx1zR5Yx7kOSHjP8A9Hp//Bn/APwZ/k+v9ELIX/10/wDspdAyrc97rjdO7pfL2J4bo8yVo7tczYFewr4piWLxu6GE0bGrJLC2oU6VOrUuKlzUqSXU0Z/g0pJKEsI65qkNWmbl/dQZy0p5yzRoa0y5DtsoaRMoUYXN1a201WNG8o77GWepJJNCaWnLJLUtNU2/VIVoVoVJPgdzwn+Sp/0esw/7Z3f/AANi8HmzDcRxndm7qTCMIsLm+v77Q/fW1ra21KarWr1p8NwyWSnJJLCM00000YQhLCEYxjGEIA1XLm6g067onNGNWu5VyHlSllDLlapbVs1Z2mvJLbE62qnsU7elbwlqU5tUak+zNtx3ualGfeJppZJufKW640tYhur8sbmnOGSsu4TcyWVehmepbxqV9u+p2lzdSV7CtCrqhbVaMtpUlkq099k3ypJNyywmeq/yeGJYdfbknJ1rZX9tcVsPrYnbXlOlVlnmt60b+vVhTqQhHXJNGnVpz7MdUdmpJHuTQjHO9I2JYdff5UnRZa2V/bXFbD8pXFteU6VWWea3rRtcVqwp1IQjrkmjTq059mOqOzUkj3JoRiH2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Z5ypZ54ylimVb7VCniFvNTlnjDXvdTuyT/7s0JY/wXR9MHFvgYlcXDnK1ZiYnlMcDi+KdE+kfGtz5nXE8oZ1sLmGHVKu93tCnyzUasNWxcU4R/TljL9EYbUsZYw16oQj9TYbpg0W4ra8LtM/4FCSEsJ4wrXslGeWH2yzxhNDyP70gaLcmaTLOna5pwzfKtCEYULqjNsV6Ovuwln+j7IwjD7GH324pozV9rDdIU9OjGaPwa+Gwnmll/FLUhCMf4Qfvdo235P/ACkmNq2+9tnx8o1ZRNq2y8eqJn8PbxfGIvTqjrh6PTDunMrYJglzg2QsTlxTGbyjNTp3dvHXQs4R5Iz7f96eHdlhDXDXyxj80Yu5J0aXtrTutKGO0poVb+Sa3w6FXXGeaSM2upWjr+tGGzCPdjCE0e5GGv0+Q9yjkPKl5TxPHbmtmK6ozQnpy3FKFO3hGHcjGlCMdr7ppow+xtksssssJZZYQhCGqEIQ5IQce8N8bt3fsF917lzmL9/Et1TaI8Ijq6vZHj1Tnm2K2mdVn+gPxT6jGcU3OnH+6hwfdJY1nHa7G8FmwjCMFtcP3rZ2pK0s1S4uJqs++/GrmMJZKdLVrpcsdibfNmAGM573OnZTuicj7ovB848W4rlKyqYXc4fc4fwq3vbSffpYwkjLVpzUauzdXENuO+S640o7GqSaE+zAPm7dJ7jHDt0TnzCs51dJmNZaoyYZSwPHLCzoS1JcTw6nd8KlpSzbUsKc2+Rmm1zy1pNqWjNsQjT+F9EYlhuHYzh11hGL2FtfWF9Rntrq1uaUtWjXozyxlnpzyTQjLNLNLGMIyxhGEYRjCLpAfLuBbjbO2ifEcVpbm3dH41o/y5jNbhlxgd9gVtjtGlc7U/wqE1eaWNOXe406fLCapNClLGepPql2de0R6H/6MuNsZxrPeYs55pzFvE2L41jNzr2963yaWhbW8uqna20tWvczyUZIR2N+ml2poQl1aIAxnQbudP6GNIelPPnZjxx/SXjUMX4Jxfwfi/VXuqu97e+z778a1bWzJ+hr1cuqFHdCbnvL26Ay9hljfY7iOXcdy7exxTAcewuEkLuwu4STQkjCeMNvetveqk0lOenNNNRpxhPLGWEYaqA+bswblfSdpMybjeTNN+6axrN9he0Zo4fa2eXrTB7Wjdb1VlpVrqS3jvt3LSqz0a0lHfacm3QljPCfk2fV5A3M2Xss7miTc0ZrxjsiwqeyvrK4v4WMlCePCLmrXlq06dSNWWSrSmqyzSTRjNqnpyz6tfJDZnndIOj7KGlTKF/kPPmEcaYFim9cLtOEVaG+b3VkqyfDpTSzw1T05I8k0NerVHkjGAMIy9uUNL2BYPb6PKe6/wA50dHllt0LPDMPwq1tMYt7SWaM9vRkxbXNVl3uO9yxjCSEs1OWNOWWSSMJZc7/AMm3l7B7bMOnHNeRLPZyDiOZqOH5auN8mjvlvbT3VSWTZqx36GzQurWOupCEY7fdjNCbVpl/uHsr4/QlwvOmnrTfmrBJ61GreYNjOcI17K+lp1JakKdaSFKWaMsZpIcss0s0NUIyzSzQhGG75NyblfR7lfDcl5LwS2wnBMJowt7Ozt4R2acuuMYxjGMYzTTTTRjNNPNGM0000000YzRjGIZFpo3JuXtJeecO0xZJzbiOj/SVhG98GzBhlCStJcbMZZYcLt5tULjVRhUpQ+HLtST7FTfKcstODLm520j4hmHC8d047o7MWfbbAL2hiGG4RY4ZQwHD57ilPCrJPeUraMY3exWpW9WnCaaWEk1KOuE0J5pW7gDzukfKP9IGjzNGQ+MOAdkmC3uEcL3rfeD8IoT0t82NqXb2dvXs7UNerVrh3XogGd7nzRH/AEE6IcA0VdkHHnEfCv8AP+CcG37frqrX/s9ufZ1b7s/pR17Ovk16oed0G7nT+hjSHpTz52Y8cf0l41DF+CcX8H4v1V7qrve3vs++/GtW1syfoa9XLqhswDCNLO5Ny9pY0+ZC07X+bcRsLnJfB98w6jQknkveDXE1zbaqkeWlqrVJt81wn25NUsu9xhGeNHdV7nTtm9HmHZD7MexvgGNUcX4Xxfwzb2KFelvexvtPVr3/AF7W1H9HVq5dcNmAed0j5R/pA0eZoyHxhwDskwW9wjhe9b7wfhFCelvmxtS7ezt69nahr1atcO6+d9H25R3RuivKFhkPIe7H4rwLC994Jaf0e2Ffe98qz1Z/h1a008dc9SePLNHVr1Q5IQg+qgGIaGNyZo/0TY9LpDxfFcazzpEq0YU7rNmYrue5uoxjQp0p4UZZoxlpS7NOMssY7dWWSeanGrNJHU6d1XudO2b0eYdkPsx7G+AY1RxfhfF/DNvYoV6W97G+09Wvf9e1tR/R1auXXDZgHzNmHcz7o3PWD3GUdIG7MxHEcs4psUMXssPyTYYdcXdptQjVoyXNKeM1PblhGSMdU0sYTRhNLPLGaWO3aLNGmV9Duj/BtGuTKVzJhGB0ZqVCNzWjVrVJp55qlSpPNyQjNPUnnnjCWEJYRmjCWWWWEJYerAGM5o3OnZJuocobpLsx4N2KYLVwjiXi/b4TtyXku+cI32Gxq4Zr2d7m/s+78Lk2YBOzHl7B825exTKmYbPheFY1ZV8PvrffJqe+29aSNOpJtSRhNLrlmjDXLGEYa+SMIvnfLG4fy9Y6F8w7n3OWfcRzFk29xqGL5fnjZyUsTwHVU2o06VepNVpR2oQjCM1OhS1xr3UdX9dql+mQHzvge5p0vYjg82StMO6pzFnLJtSypWVzhNpgdrhVxfUpJqeulc38s1S5qUqlOSenVhCeWpUhUjrqcs0JvRblTc6drJo8xHIfZj2ScPxqti/C+L+B7G3QoUt72N9qa9W8a9rah+lq1cmuOzAPmbFtxrjGH6WszaRtEenfMWj/AA7PeuOacJsbSW5nu56lSae4q29xVn/zarNtzxp1IU556M9SpGnNCSbe4ezyvudOxvdQ5v3SXZjwnsrwWlhHEvF+xwbYks5d84RvsdvXwPXs73L/AGnd+Dy7MAxnK+507G91Dm/dJdmPCeyvBaWEcS8X7HBtiSzl3zhG+x29fA9ezvcv9p3fg8rTludP6Z9IeizPnZjxP/RpjUcX4JxfwjjDXXtau97e+yb18V1bWzP+nr1cmqOzAMZ067m610u5hy3pFyxnjEcjZ+yhtwwjH8PtKNfXJPPJGalc05oQmuKUJYVpZacakskOEVdqWeWeaWb5m3bGiTGMpbn/ABbOGnTT9mLP2Zql7ZYblm14DLhWE0riNaWpGpwG1105rmFtLiEN/qzaoyVNjVtS04vqrSruc8oaVMw2+deynOeUM029lJhfHuVMdq4fd1MPlnnqcEn/AEqcaUatTfI/A2ozSSfC1Q1PO5J3G2i/K+ebTSVmjMGc9ImZsL3nirEM6Y1HEZ8N3uNSaXeYQlkljqmqxnhvkJ9ieWWeTYm1xiGiaFcvYxlLQ3kPKmYbPgmK4LlnC8PvrffJam9XFG1p06km1JGMs2qaWMNcsYwjq5Ixg9mAAAD87i3o3dCpa3NKWpRrSTU6kk0NcJpYw1RhH7IwfoNiZic4OL4NvOybcoabJri2o1LnB60ZpqdPajLTvrCeP6Ov/pJI/T3J5IR5ZY8v1dlTdA6I83WNC8tM64dYVa0uuNpiVeS2r04/PLNCeOqMfwxjD6IxepzhkvLOfMFq5fzXhFG/s6vLCWeGqanN808k0OWSaH0wjCP8IvnfMG4XwW5uqlfLOfLqxoTR1yW95ZQuIy/Ztyzycn+7rf0G+9NyfKbCpbfFrYO0ViIm8RnF4jxmIiev2e3Lqj8tXYt47nvaNgiMTCmc9MzlNfSc+Hxk0bSFuntF2ScKrV8Mx60zFiWqMtCzw6vLUlmn+bbqy65ZJdfdjyx+iEWC7m/JWY9LulW40t5ulmuLPDruN3Vrzy6pK97q106ckNWrVJ8GbVD9GEJIfPBo2UNxJkzCLyW7zdmW8x6STVGFtSo8EpRj/rRhNNNGH3RlfQ+GYXh2C4fb4ThFjRs7O1khSo0KMkJJKcsO5CEIdx8sbe+6dxbHi7JuSbYmJixlbEtGWVeVYyifujnnOUZXh7Bt28semPvGIrSk5xSOvOecz8ex1APwT9MPKaU8k4jpF0f4zkzCM6Y1lG/xKjLLa41g9ealdWdaSeWeSeWMsZZoyxmkhLPLCaWM0k08sJpdrah6sB8zY5uW9O2kK1ly3pZ3YuYsXytX32GIYdgWWbPA7i7kmo1Ke9TXFGabXSjvnw6c8k8k8IaoywjszS7/AJNyblfR7lfDcl5LwS2wnBMJowt7Ozt4R2acuuMYxjGMYzTTTTRjNNPNGM0000000YzRjGNoAABjOg3c6f0MaQ9KefOzHjj+kvGoYvwTi/g/F+qvdVd7299n3341q2tmT9DXq5dUPGXG4yvskZ5xbPW5n0yYjopqZj2uOMKp4Nb4rhlTllmp7xbVYyS0Nmbfpoa9vZhWmlp71Jrkj9MgMq0VaEcYyXmG40gaQ9K2YtIGcruynw+N9fQls8Ps7eaeSaeSzw+j/VW++QoWu+R1zRnmoQmhGXamhHO7Tci590eZhx++3O26LxHR5gWZb2fFL3AauWbLFLShdzzzxjG1knjTkt6UJJqdOEksm1s0pITTzQlkhJ9MgPm7A9xjh2Xt0hgW6JttJmNYlf4fRu44pSxihLc3WK3Velc0t+mryTU6VCWSlXo0pKNKhLJLJbSQhCGuMXq9OW50/pn0h6LM+dmPE/8ARpjUcX4JxfwjjDXXtau97e+yb18V1bWzP+nr1cmqOzAAAMZyvudOxvdQ5v3SXZjwnsrwWlhHEvF+xwbYks5d84RvsdvXwPXs73L/AGnd+Dyzt1JuTcvbqLsQ48zbiOB9i97WqT8EoSVeFWlfet/pQ2tW91Y7xT2KvwpZfha6c+uGzu4DO90Hoj/p20Q4/oq7IOI+POC/5/wThO87zdUq/wDZ7cm1r3rZ/Shq2tfLq1Rs5K0f4dlfRZgOivF422O2GE5ftcv3Ubm1l3m/o0raWhPt0ZozS7NSWWOuSMZoapowjGL1YD5dwLcbZ20T4jitLc27o/GtH+XMZrcMuMDvsCtsdo0rnan+FQmrzSxpy73GnT5YTVJoUpYz1J9Uuzomgrc2ZX0KV8RzNcZgxrOOeMeo0KOMZqx+4jcXtxLTp05d5pzTa5qVDapwmhJGaebkkhNPPCnT2deAeD06aJsO05aKMw6K8Uxa5wujjlGnLLeW8ks81CtSrSVqU8ZJuSeWFSlJtS65YzS7UITSxjCaEbc4aCu1/wAjX+WLrO2I5txXGsausexXF76nvc9zd14SSzTQljNPNDXLSkjNGeeeaaeM82uEJoSy6qAxnK+507G91Dm/dJdmPCeyvBaWEcS8X7HBtiSzl3zhG+x29fA9ezvcv9p3fg8rNG507JN1DlDdJdmPBuxTBauEcS8X7fCduS8l3zhG+w2NXDNezvc39n3fhcmzAMZ3Ve507ZvR5h2Q+zHsb4BjVHF+F8X8M29ihXpb3sb7T1a9/wBe1tR/R1auXXBp13N1rpdzDlvSLljPGI5Gz9lDbhhGP4faUa+uSeeSM1K5pzQhNcUoSwrSy041JZIcIq7Us8s80s2zMq0q7nPKGlTMNvnXspznlDNNvZSYXx7lTHauH3dTD5Z56nBJ/wBKnGlGrU3yPwNqM0knwtUNQPlXdsaJMYyluf8AFs4adNP2Ys/ZmqXtlhuWbXgMuFYTSuI1pakanAbXXTmuYW0uIQ3+rNqjJU2NW1LTi+zNCuXsYylobyHlTMNnwTFcFyzheH31vvktTerija06dSTakjGWbVNLGGuWMYR1ckYwZ3kncbaL8r55tNJWaMwZz0iZmwveeKsQzpjUcRnw3e41Jpd5hCWSWOqarGeG+Qn2J5ZZ5NibXGO7g5sSp4jVw66pYRdW1tfz0Z5bWvc281ejSrRljsTz05Z5JqksJtUYywnkjGEIwhNLr1wyrcvbnjDtzPo1q5Bssz3OP1rzE6+K3l7VtpbeWatUkp04S06UJpoySwp0acNUZ54xm25tcIRhLLrwAxncxbnTtaMvZhyZhmcePcCxTGqmL4fJXw/eLu025JKcadatLVjJX+BRo6ppaVL4UKkdWqaEsmzAPm7c2bjHDtztnzFc50tJmNZloz4ZVwPA7C8oS05cMw6pd8KmpTTbU0Kk2+Qlm1yS0ZNqatNsRjU+Domnrc76Nd0ZlehlnSFY3Ms9jW4RYYnYTyUr2ymjGG+QpVJpZpdmpLLCWeSaWaWOqWOrakkml00B83Ybubd0Nc4da5Wznu1M132XKVGS3r08Hy9a4XitSWnLDe4y4nt1K8s23LJGeebamqS7cs0fhxi17MejDB8T0N4poYy9V4lwq7yzXyxYz7M1zwK3mtY21OOqeeE1TYljD9KfXNs8s2uOt7MBne580R/0E6IcA0VdkHHnEfCv8/4Jwbft+uqtf+z259nVvuz+lHXs6+TXqhneaNynmWy0oY7pZ0DacMR0aYrm7lzDZy4FaYlh93PLCnsVZLefYlkq7UtWeapPvk801epGE0kJp4T/AEQA+Xcy7iOvmzSVo/0vZi00Y1jGbMp4nZ4li19iWH055cTltp7aena21CjPSo2FCWejcTwllkqTbV1PNPNUjDXHTd0Jue8vboDL2GWN9juI5dx3Lt7HFMBx7C4SQu7C7hJNCSMJ4w296296qTSU56c001GnGE8sZYRhqrO9LmgzKGmPim+xnE8xYHjuX9/4lx7L2LVbDEMN3/e4XG9TyxjJHfJKcKc23JN8GaaENmMdYPnfdEaF834RoNzvm7dG7pnMWdMOwbBbjirC7HCKWCYfUxCtLvdrwyjZ7U13qu42c1PbjLLTmkjGbXJNO1XcMZexjLO5Q0e4bjlnwa5rWVziEkm+Sz67e6u61zQn1yxjD4VGtTm1d2G1qjCEYRhCdY7h3RfdZhw7MOkrOukTSfxPtT4fY51zDHELS2qxnpzxqS05ZJNrXvUss0k8Zqc8vJPJNqhq+iAfM1xuMr7JGecWz1uZ9MmI6KamY9rjjCqeDW+K4ZU5ZZqe8W1WMktDZm36aGvb2YVppae9Sa5I6Joq0I4xkvMNxpA0h6VsxaQM5XdlPh8b6+hLZ4fZ2808k08lnh9H+qt98hQtd8jrmjPNQhNCMu1NCOqgDGdOW50/pn0h6LM+dmPE/wDRpjUcX4JxfwjjDXXtau97e+yb18V1bWzP+nr1cmqOzAM73QeiP+nbRDj+irsg4j484L/n/BOE7zvN1Sr/ANntybWvetn9KGra18urVH0WjjKP9H+jzK+Q+MOH9jeC2WEcL3reuEcHoSUt82NqbY2tjXs7UdWvVrj3XogGEblvcm5e3LvZfxHm3Ecc7KL2jUk4XQkpcFtKG+7xSjs698qw3+pt1fgyzfB1U5NUdqjlfc6dje6hzfukuzHhPZXgtLCOJeL9jg2xJZy75wjfY7evgevZ3uX+07vweXZgGEbpbcz4xp6zDkDNeXtJnYbiuj69uMQsbjiWXEdu4nntqlOfZnqySw2JraEdU0JoTbXLDVDl87jm5b07aQrWXLelndi5ixfK1ffYYhh2BZZs8DuLuSajUp71NcUZptdKO+fDpzyTyTwhqjLCOzNL9MgPKaNNFmj/AEO5Xp5M0a5ZtsEwiStUuY0KU89SapWnj8KpUqVJpqlSbVCWXanmjGEssksNUsssIZFpp3LOb9I+nLL+nnIemjsHx3LmC8UWn/k5SxPVrmudup/W1ZZPhSXc8mzGSOrVrhHXq1fRAD5dx3cbZ20sYjhVLdJbo/GtIGXMGrcMt8DscCtsCo1bnak+FXmoTTRqS73CpT5IS1JYVZoyVJNc219RAAxnQbudP6GNIelPPnZjxx/SXjUMX4Jxfwfi/VXuqu97e+z778a1bWzJ+hr1cuqGzAMy3RGgXK+6M0a3Oj3M13c2M8taW/wy/t9cZrK9kknlp1Y09cJasuzUnlmkmjDXLPNqjJNszy+EzjuTsYzjg+QMeqaYsRwrSlo6spbHD87WGGy7d9JCaSGu9o1qlSpca6UtSEZY3EJJp7ivNNLGWpNSfRAD5d0i7jbO2mfR/c5X0x7o/Gs0YvRrb9g13LgVtYYdh00Z6MZq01jbTSRua+9yXFKWepWjLJJcz7MkJtc02q3mgXK+Ytz7YbnnOd3c4lhFtl+wwOveW2u1rTzWlOlCncSQ1zQkmhUoyVISzRnl1whLNCeXXCOmgPm7R9uUtIGVtGuP6MM27ozGs0YReZSv8p4Ha1MIkt7bCqN3JszVqkm+z1LqanCWnLRhPUlhSp75Tk1Sz/B03c+aI/6CdEOAaKuyDjziPhX+f8E4Nv2/XVWv/Z7c+zq33Z/Sjr2dfJr1Q0QBjO5U3OnayaPMRyH2Y9knD8arYvwvi/gext0KFLe9jfamvVvGva2ofpatXJriyvudOxvdQ5v3SXZjwnsrwWlhHEvF+xwbYks5d84RvsdvXwPXs73L/ad34PLswD5mtNyLn3R5mHH77c7bovEdHmBZlvZ8UvcBq5ZssUtKF3PPPGMbWSeNOS3pQkmp04SSybWzSkhNPNCWSEmM5S0WYPln/KQZYwLI+P5izVc5SyzXxDOOL5hxKa6xCNxVtrmlTnq1asJYVdVG7w2lLCjLGEJYy64a5ak0N37SjKGF/wCY5D00aZsj4FS+KYDl7OVWjh9nr5Z96kqyVJ4bc8Z6k2uePwp5ow1Q1QhomhTQDov3P+XquXtGuX+B8M3mfEL6vVjWu7+rTkhJCpWqTf700JJIS05ZqlSMkku1HWG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xPcl6Rc5aTdHOI49nfGOMr6hjda0p1eD0qOzRloUJoS7NKWWEfhTzR16tfL3e4zjSZugdKeRN0DjuHWl/wzJWWOAXeKYdC0tozSWVWna06s0k8dipNPvtzLGWG3+lGXXDYhNB6TcIfsixf/aS4/wCFtUe3yrhGeN11pVyjj1HfLHFcpU7arqlljNJrpYds1JNqEYQnkm1TSzRhHVNLLH5n16otKfCH1O+cN1pptzxo6r4Rl/RviPBb7g1TFcXrS4fC4mt7SNSWjQmjNUlmpyyT1Zp5Yx1bW1LThrl2tU/qdyvm3FcY0d1smZnhRpY/kS9qZevKEK9KepLTo8lKM0tOGqWWEITUoTa5oTxoTTbUYxjqxrPFxXz7oj0y6abyrwi3xfErHBcv1J7SpThJhVrfUYSz0JqsdqElWaaEZ5JYSy77SnjGGv4MuVrlbrJnqfU+jXF8RzBo5yrj2L3G/wB9iWCWN3dVdiWXfK1ShJNPNsywhCGuaMY6oQhD6IPnzQPiu6E02ZQvM1f088TcExKph+8di1jcbWzSpVNva1Sate+6tWr+73eXk3fQ5+yLI/8As3hn/C02QbhD9kWL/wC0lx/wtqyOqJlq7imfdLehK8sLnSvcYbmvI9SpwW5zJh2Hz29/ZVJ4yxkq3VvJGNOFLammpw3uEYxhCWMY7cZadTSM/Zjq2Gi3MebssYnRmqW+AXmJYdeUYyVqcZpbeapSqy69ck8vJLNDuwjD6YJunjCMOxvQxnWzxO336jTwS6u5ZduaXVWoU41qU2uWMI/BqU5JtXcjq1RhGEYwZxkDF8RxvcT3V5idxv1anlLGbSWbYll1UaEtxRpS6pYQh8GnTkl192OrXGMYxjEyziJE3RhbbpDShoxsc/4fp+o2V1iVO6jQsK2WLOanCpSrVKUss1aEuuEs0acIxmhTjGWE3cm1cvtdzrpczDpFw7G8r54wvgua8mXMmH4tVpxkjRuJ4zVJITw2I6oT7VGpCeEvwNcITSx1TbMmZaAs7ab8K0IYNhWRNCNHG7WnTvYWOL1sxW1GnUqTXNaO1NbzbM+zLPGMsZduWM0JeSMNcIw9huSo5SrYVmXEKOI4ldZ7v72F1nOS/sprSpbXk1Wvs0oUoQ3uWWE0K8fg/C1zR2oSfBpyVaOLIb6xPdaaRc5aMtHOHY9kjGOLb6vjdG0qVeD0q21RmoV5oy7NWWaEPhSSx16tfJ3e62x84bu/9kWEf7SW/wDwt0inXaGzwejxfI26bwXDquL4Dp1s8x31ls16WEXeWLS0o32zNCM1GatLNrk2pYRhCMIy8sYQ2pNe3L6TQFpc/pnyBTzRXwvgF9a3M2H39KSOujNcSSSTxnpa4xjsTS1JYwhNyyxjGXXNqhNN4TO+62oZew6WztNF2cMJx3E9dDCeyixp4bZT1tqWWM1SrPVhqkk25Zpu5DuQjNJCO3D3egLRH/QxkCnlevinD766uZsQv6skNVGW4nkkkjJS1whHYllpywhGblmjCM2qXXCWXZ4dZ4tIGEZwyDoHxbNGJ1NNulCzxvFOEz1bfDcVzHLY0cIozx2qdKhbU6skaeujvEJpptcakacJ+SM0Xg9zpmHBccz/AJ60IZfxrj7RjeYbd32HUqtO4ozW9GtPSlqW1OapNCrLJquJ5Jtcdc01PfJdmM82009WZm1/A9LmL4zuiMw6H+K7OjheA4JJfcJ1zTXFa4m4PNr164SyybNxs7OzGOuTXtao7MOzO2SdKGN6UMo5oyvpF4py1hO1xrhWxH/OeWMZvgwhs1t8l1U/6yMN52d8k1zRjB8+ZV0GaLMS3VOctG97lffMuYVglK7tLLhtzDe60ZLKMZt8hU3yPLWqckZow+F3OSGr2GP4Rh2X92VovwHCLfeLHDcpTWlrS25pt7o06OISyS7U0YxjqlhCGuMYxj88W5Rn1cmZvpsfL27FoY5dZ60P22WLyjaYzWxa5p4dcVoQjTo3Ma1lClPNCMs2uWE+zGPwZuSHcj3HHug9AeWdGuQq2lfR/jePYRmfAqlOpdYnxlWqXOJzXFSShUqVKkZ4RkqxjVjPGanswjtVJYyxhNCMmRWJy6+Lc31aPmTSBpLz/pIutF+ijKGYOxfF884JbZgxjE7WWenvNGajGrvdvPLPvkOWjXjGXXCM2qlLvkJZqjs0k7m3Juj/AEUZhxrRbC8wfHcPwS4ku72piFWeGI2UKMYXdGvTm2qc2+UtuaEJJJNVWWnGEZIQ5GnmZvo8Y/uSP9HvKn/x3/HV2wJmMpy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zhuEP2RYv/tJcf8LamR/9OLSF/s3Q/wDk8Ob7gOWsuZVs58Pyxl/DcItalSNaehYWlO3pzVIwhCM8ZZIQhGbVLLDX3dUIfQUMtZctccuMz22X8No4zd04UbjEadpTlua1OEJYQknqwhtzS/Ak5Ix1fBl+iC5tnMzzZk+WN0pjeY9Buk7Ec85cvq09rpKwC5wy5oy3lSlUtryhRkpSXNLYhCEs1OE1CaSMYzTa414QjJtSxh7DTJkqlo73G93kuSnRlqYZZYbTuY0ak89Oe5mvaE9eeWM/wtmarNUmhrhDVCbVCEIaoQ33EsGwjGOC8b4VZ33AbmS8teE0Jau8XEmvYqybUI7M8uuOqaGqMNcdUTF8GwjMGHVcIx7CrPErGvs77a3dCWtRqbM0JpdqSaEYR1TQhGGuHJGEImvgZPN6HP2RZH/2bwz/AIWmwLcXZ+yLlXRbimH5nzrgOEXVTH69aShf4lRt6k1ONvbwhPCWeaEYy65Zoa+5rhH6H1PZ2dnh1nQw/D7Sja2trTlo0KFGnCSnSpyw1SySyw5JZYQhCEIQ5IQg8r/Q5oi/6q8n+g7X/wCYyJjriTJkGl3SnX01Ydd6G9A8LzGLzELmlaYzjdCjUkw2xtYzVN8lmuYRh+lvOrXCWeSpTmnlkjPNGEGj5zyrhGR9z1mXKOA0d7scKyliFtS1yywmn1WtTaqT7MIQjPPNrmmmhCGuaaaPzveYRg2EZfw6lhGA4VZ4bY0NrerW0oS0aNPamjNNsySwhCGuaMYx1Q5YxjF+15Z2eI2dfD8QtKN1a3VOajXoVqcJ6dWnNCMJpJpY8k0sYRjCMI8kYRNXIyYFuX9JWjnL+gvLOEY9n/LeG31Dhu+2t3itCjWp7V5Wml2pJpoRhrljCMNcOWEYRTdBV3S0kbo3SFply1LWjlieyo4Nb3FxRnpTXNaEltCM1OEYatmELaM0YRjCeEKtLXLCM0YQ2X+hzRF/1V5P9B2v/wAx6qzs7PDrOhh+H2lG1tbWnLRoUKNOElOlTlhqlkllhySywhCEIQhyQhBs2jry8TJ+z5w3d/7IsI/2kt/+Fun0em49lrLmarOTD8z5fw3F7WnUhWkoX9pTuKctSEIwhPCWeEYQm1TTQ193VGP0prOU5k9bjz1krA9ImUsSyXmSnWmw/E6cKdWNGpGSpJNLNCeSeWP1pZ5ZZoa4RhGMuqMIw1wjhGg7OudMPyXnHQHcVK0NImSLK/p4LNNTmjJcUZZdVtPLUuPgxllqVKcJNuWSSNGehqhGEJtX0qm18tZcusct8z3OX8NrYzaU40bfEalpTmuaNOMJoRkkqxhtyy/Dn5IR1fCm+mLYnKMjJ8mbnTBdzXimUrbOukzHsBv851727qYj2SYrLCMKk000If1NaaElaWaSaWfbmlnjvk83wtcuqWloCxDK+K7rDOWI5KwPinAq+W4T2FvCwhZyzUddjqrSUYQhsyVf7WWMYQjNLUlmjCEYxg+lbvIORb/HJcz32SsBuMZlqU60uI1cNoz3MKlOEIU54VYy7e1Lsy6o69cNmGruOyhlrLlrjlxme2y/htHGbunCjcYjTtKctzWpwhLCEk9WENuaX4EnJGOr4Mv0QVN882ZPnCzzHgeQ92tm/Ec6YnRwOyxnAKNKxur+MaNCvNClaR1wqTapIS/5vWl2oxhDakjLr2tUH7Y/i+HZg3ZWi/HsIuN/scSylNd2tXYml3yjUo4hNJNszQhGGuWMI6owhGHzwfQeYMm5Qzbwfsqyrg+M8E2944wsaVxvW1q2tjfJY7OvZl16u7sw+h+1fLWXLrHLfM9zl/Da2M2lONG3xGpaU5rmjTjCaEZJKsYbcsvw5+SEdXwpvpizVDcmBbqD9rugr/aSb/irF6/db/6Pea//AIH/AI6g07FMtZcxy8sMQxrL+G4hdYXU36xr3VpTq1LWprljt0ppoRjJNrkkjrl1R1yw+iD9sXwbCMwYdVwjHsKs8Ssa+zvtrd0Ja1GpszQml2pJoRhHVNCEYa4ckYQizVw8jJ8mY7/5tsT0B6eMS/rcCoZbw7L+If3eCb5Zz6q3wdqep8CvWn2ZZP8A6H1a9c8NWm6ddOejuTRpmHL+WMyYbmXGcawm8tbaywq54VNCnGns16s81GE8tOWlSnnqx29mE0KU0IR5Ixh7bSDnjI+jLCLDCM1ZcvJMrXltVs69e2wmNxhmH28kslOWlcy04R2JKm3LTklhJGEY64aoQgxrNOlTRVjeUsc0dbmrJdHFsw5ssprGvLg+XZrShRozTS0Zql1NGWlsywkr1NieO1JJNHXPswjy3HaymYZwaDuSP9HvKn/x3/HV2wPH6Ich/wBGWjbAckTXO/1sNto8IqQn2pZripPNVrbEdmWMZN8nnhLrhCOzs6+XXF7B87TnMy2OAAx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xOkjTLo70U2ca+ccw0aF1NT3yhh1H+tvK8NU8ZdmlDlhLNGnNLCebZp7XJGaBEZ8B7YeP0R6Qf6U9HuFZ84o4s4z3/wDzThG/73vdepS/T2Zdeve9f6MNWvV82tN0oaX7PIF5heWMFwStmbN+O1JZMNwG1rQp1KlPXHbrVakYRhRpSwln+HNDVGMse5LLPNJuU55DQhjOG7oPFcKzphORtLWi7EsmXuYqlOjg9xTvqWJW1xUmmjJGSepShDYm240pdUITRhvssZ9iXVNHZiYmOI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lekDRxkfKWjnSZmDL+WrO0xTGcExm7vr7ZjUuKs9ahPPUhvk8YzSyRmlhNvcsYSQjDXCWEWqPH6Y/2RZ4/wBm8T/4Wo2vEl4/ckf6PeVP/jv+OrvIaBv/ACs3R+mLO+I/1d9hVzJgNGnQ5KM1vCrPShNNCOuMZ9mxox1wjCGuafk5YQl9fuSP9HvKn/x3/HV3kNCn/kBuj9KOSMx/1F9my5lx7Cakfg0bq332vVjLJGfZjPPCW41RhJCaEI0K/L8DXG542Tyej3YuEYdiWgXGry9t98rYVc2V3aTbc0N7rRuJKMZtUI6o/wBXWqS6o64fC16tcIRhpGjXF8RzBo5yrj2L3G/32JYJY3d1V2JZd8rVKEk082zLCEIa5oxjqhCEPogzHdhY9Z2uiGtk6nTrXWM5svbSwwuyt4QnrVqklenVmjCnr25pfgQk+DCaO3Vpw1fC1taybl/sSyhgeVeF8L4mw22w/f8Ae9733eaUtPb2dcdnXs69WuOrX3Ypnuw3xWBht5jm7D4ZX4vybo+4Lvk28b9Vrb5vev4O1qr6trVq16uTW8viOkjdKYJpOyDl7PltlnCbPHr6vShQwmWM8LuWSWSE0Ksak88ZYS75LGGzGXljHXr1Q1bFM/EzfTQk77mbm1l5Y9ZvuZubWXlj1mjzhm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N9zNzay8ses0ecGpWEnfczc2svLHrfhNiOPy3ktjG3s99mk3yEPhatXl+wjDmfE1Lo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b8KeI4/UuqtnLb2e+UYQjN+lq5Yff9pomfE1Lo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Xm1l5Y9ZvuZebWXlj1mjzg1Kwk77mXm1l5Y9ZvuZebWXlj1mjzg1Kwk77mbm1l5Y9ZvuZebWXlj1mjzg1Kwk77mbm1l5Y9ZvuZebWXlj1mjzg1Kwk77mbm1l5Y9ZvuZubWXlj1mjzg1Kwk77mXm1l5Y9ZvuZubWXlj1mjzg1Kwk77mXm1l5Y9ZvuZubWXlj1mjzg1Kwk77mXm1l5Y9ZvuZebWXlj1mjzg1Kwk77mbm1l5Y9ZvuZebWXlj1mjzg1Kwk77mbm1l5Y9ZvuZubWXlj1mjzg1Kwk77mXm1l5Y9ZvuZubWXlj1mjzg1Kwk77mXm1l5Y9ZvuZubWXlj1mjzg1Kwk77mXm1l5Y9ZvuZubWXlj1mjzg1Kwk77mbm1l5Y9ZvuZebWXlj1mjzg1Kwk77mbm1l5Y9ZvuZebWXlj1mjzg1Kwk77mX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b8LbEcfup60lK3s9dCeNOfXtQ5YfxOjnmal0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s33M3NrLyx6zR5walYSd9zNzay8set+FniOP31GFxb29nGSMYw5dqHc/idHPHM1Lo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bm1l5Y9ZvuZubWXlj1mjzg1Kwk77mXm1l5Y9ZvuZubWXlj1mjzg1Kwk77mbm1l5Y9ZvuZebWXlj1mjzg1Kwk77mbm1l5Y9ZvuZebWXlj1mjzg1Kwk77mbm1l5Y9ZvuZubWXlj1mjzg1Kwk77mXm1l5Y9ZvuZubWXlj1mjzg1Kwk77mXm1l5Y9ZvuZubWXlj1mjzg1Kwk77mbm1l5Y9ZvuZebWXlj1mjzg1Kwk77mbm1l5Y9ZvuZebWXlj1mjzg1Kwk77mbm1l5Y9ZvuZebWXlj1mjzg1Kwk77mXm1l5Y9ZvuZubWXlj1mjzg1Kwk77mXm1l5Y9ZvuZubWXlj1mjzg1Kwk77mXm1l5Y9ZvuZebWXlj1mjzg1Kwk77mbm1l5Y9ZvuZebWXlj1mjzg1Kwk77mbm1l5Y9ZvuZebWXlj1mjzg1Kwk77mbm1l5Y9ZvuZebWXlj1mjzg1Kwiz4hjVtcW1O8oWsslerLT1ya4x5Y8vzrTLVmrYnMAS0AAAAAAAAAAAAAAAAAATcy4DZ5qy5iuWMQqVqdri9lXsK89GMIVJadWnGSaMsYwjCE2qaOrXCMNfzRUgHm9HWQ8I0ZZNw/JGA3N5XscN33eql3PLNWm3yrPVm2oyyywj8KeMIaoQ5NX3o+knQrkfShXs8TxyheWWNYbscAxnDLiNve2uzUlqQ2J4a4R1TQjq2pZtnamjLsxjGL3g3Oc8xm+SNBOV8mZomzrd49mTNOOy20LS1v8x4hC9rWVHXNGaWjHZl2NrbmhGPLHVGaEIwhNPCbSAJmZ4gwXT1+2/Qh+9MR9ls3pgunr9t+hD96Yj7LZtOLJ4N6AS0AAAAAAAAAAAAAAAAAAAAAAAAAAAAAAAAAAAAAAAAAAAAAAAAAAAAAAAAAAAAAAAAAAAAAAAAAAAAAAAAAAAA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wDgp/ywVkmz+UN/+Cn/AC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8Agp/ywVkmz+UN/wD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LBWSbP5Q3/wC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ALBWSbP5Q3/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8A4Kf8sFZJs/lDf/gp/wA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AIKf8sFZJs/lDf8A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ywVkmz+UN/8A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ACwVkmz+UN/+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AOCn/LBWSbP5Q3/4Kf8A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wCCn/LBWSbP5Q3/AO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sFZJs/lDf/AI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wDgp/ywVkmz+UN/+Cn/AC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fnXr0LWhUubmtJSo0pIz1Kk80JZZJYQ1xjGMeSEIQ+dzYRjWEZgsKeKYHidriFnVjNCSvbVZalOaMsYwjqmhyR1RhGCtFprry6ufgO0BIAAAAAAAAAAAAAAAAJNX5TUfFY+2ZWSavymo+Kx9sy6ePomysAhQAAAAAAAAAAAAAAAAAAAAAAAAAAAAAAAAAAAAAAAAAAAAAAAAAAAAAAAAAAAAAAAAAAAAAAAAAAAAAAAAAAAAAAAAAAAAAAAAAAk2fyhv/AMFP+WCsk2fyhv8A8FP+WC68J9Ez4KwCFAAAAAAAAAAAAAAAAAAAAAAAAAAAAAAAAAAAAAAAAAAAAAAAAAAAAAAAAAAAAAAAAAAAAAAAAAAAAAAAAAAAAAAAAAAAAAAAAAACTgnxnEvGpvbFWScE+M4l41N7Yrr3ZTPGFYBCgAAAAAAAAAAAAAAAAAAAAAAAAAAAAAAAAAAAAAAAAAAAAAAAAAAAAAAAAAAAAAAAAAAAAAAAAAAAAAAAAAAAAAAAAAAAAAAAAABJyz+qpfxzKyTln9VS/jmXHcn2JnjCsAhQAAAAAAAAAAAAAAAAAAAAAAAAAAAAAAAAAAAAAAAAAAAAAAAAAAAAAAAAAAAAAAAAAAAAAAAAAAAAAAAAAAAAAAAAAAAAAAAAACTjfxnDfGpfbBWScb+M4b41L7YKy7d2ExxkAQoAAAAAAAAAAAAAAAAAAAAAAAAYLp6/bfoQ/emI+y2b0wXT1+2/Qh+9MR9lsqnFk8G9AJaAAAAAAAAAAAAAAAAAAAAAAAAAAAAAAAAAAAAAAAAAAAAAAAAAAAAAAAAAAAAAAAAAAAAAAAAAAAAAAyzdI5kuMF0aXGD4brmxHMleng9rTlj8KbfI/Dhq+2SE0v3zweN0f29/ue9IFto7xq/nucs5rkkqYdeVOSWlfwlllnkj3IQ2ptUP40v9ZYzD/wCcDdIYLl+H9Zh2RbKOJ3MPm4XU2YyQ++GujND8Mz3mlfR7Z6S8m3eXqs0tK8l/ziwuI92hcywjsza/ojrjLH7Jo/PqftMHacHd2yYG7Nq+rxom2JPjXVl0do86xWLZeMWmPF8piZmbR4PYjNtBukK8znlutg+Y5ZqOZsuVeAYrRqck808uuEtWMP8AW2Ywj/rSzfNqaS/K7bseLsG0W2bG71Z9k8pjymOuPJ9InOM4AHK0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cl3iuF4fcW1pf4la21e9njTtqdatLJPXmh3ZZIRjrmjyw5IfS62zWYiJmOIAMAAAAAAAAAAAAAAAAAAAAAAAAAAAAAAAAAAAAAAAAAAAAAAAAAAAAAAAAAAAAAAAAAAAAAABzYjiFrhOH3WKX1WFO2s6M9xWnj3JZJJYzTR/hCEXSybdK4/dWGj+TK+Fa5sTzXe0cJtpJY/CjCeaEZ/wCEYQhJH8bu3bsc7w2vD2aOrVMRM8o8Z9kZyy05Rm49zXh91iWD49pOxWlGW9zhilW5l1x17NvTmmhJLD7ITRqQ+6ErZUvK+AWuVsuYZlyy1bxhtrStpY6tW1sywhGaP2xjrjH7Yqi97bZG37bibRWMqzPVHKsdVY9kREMrGUZMP0vYbe6Mc62GnTLltPPaxjJYZltaUP7a3mjCWWrq+mGqWH3y0/m2mz4biNji+H22K4bcyXFpeUpa9CrJH4M8k0NcsYffCJiWG2OMYdc4VidtJcWl5SmoV6U8Ncs8k0NUYR/hFjOiHEb3RlnO/wBBeY7mepba577LV1Vj/bW80YzTUtf0w1TR1fTLU+bZeh/+77B/97Aj7WH+dP8AbP7LO7PlLbwH55YAAAAAAAAAAAAAAk1flNR8Vj7ZlZJq/Kaj4rH2zLp4+ibKwCFAAAAAAAAAAAAAAAAAAAAAAAAAAAAAAAAAAAAAAAAAAAAAAAAAAAAAAAAAAAAAAAAAAAAAAAAAAAAAAAAAAAAAAAAAAAAAAAAAACTZ/KG//BT/AJYKyTZ/KG//AA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zrSdpjwzItWll3BbKfHc132qSzwq21zTQmjDkmq6uWWX59Xdj9kNc0PP500vY5mXG6mjjQnQp4jjH6N9i8eW0w2XuRjtaowmmhy8vLDXDVCE0eSHp9GOiHBNHVKriNW4qYvmK/1zX+L3XwqtWaPLNCXXrjLLr+3XH54x5NX6DB3fgbtw42necZzPXXD4TPKb/q1/mt4ZR1omZt1VZzd7nvNmc8FxHNufszVq2ebilCrhklCrsW+GzyR25KUurk7sNmMYckNcYw2o/Cjo2hnSHU0gZV14rJvGP4RUjYYxbTQ2ZqdxLybWz80JtUY/ZGE0Pmeyv8YwjC6lClieK2dpPdT73Qlr15acas31ZYTRhtR+yDG9JltcaItINnplwihPHBcUmkw/M9vSl5IQjGEJLiEIfPr1fxhCH9+Lsw9rxflBSdi2mIi89eDlGURMdU4ceVojq/aiPGZT1Vnq9rcB+Vrc297bUry0rSVqFeSWrSqSR1yzyTQ1wmhH54RhGEX6vykxMTlL6gDAAAAAAAAAB+V1d2tjb1Ly9uaVvQpS7VSrVnhJJJD6YxjyQg2ImZygfqPytbq1vrend2VzSuKFWG1Tq0p4TyTw+mEYckYP1JiYnKQAYAAAAAAAAAAAOSxxbCsTjWlw3ErW7jbz73VhQrS1N7m+rNsxjqj9kWxWZiZiOqB1gMAAAAAAAAAAAAAAAAAH5T3NtTrU7apcU5atWEY06c08ITT6u7qh3Y6mxEzwH6gMAAAAAAAAAAAAAAAAAAAABid//wCcHdK2Vh/aYZkCwjc1Id2WN7VhDVD74bVOP30otgxnFbTAsIvcaxCfYtrC3qXNab6JJJYzR/wgyrc04Vd1srYrpBxanqxHOOJ1r+pGPzUoTzQkl+7ajUjD7JoPe3V/4TZNo2+eMR0df3r55+6kW98It1zENhAeCsZvpv0e3mc8uUcYy5NNRzPlyrw/Ca9PknjPLqjNShH/AFtmGr/Wll+bW0gdWxbZibBtFdpwe9WfZPOJ8pjqnyZMZxk8foq0g2ekrJtpmGjLLSu5f83v7eHdoXMsIbcur6I8k0Psmh8+t7BhOZZZtBmlanne3ljTyfnKrC2xiSWHwLO85Yy1/shHXNNH76n+q3WWaWeWE8k0JpZoa4RhHXCMHbvfZMPBvXadm+pxYzr5frVnzrPV5xlPiys59Uv9AeQoAAAAAAAAAAAASavymo+Kx9sysk1flNR8Vj7Zl08fRNlYBCgAAAAEjMObsr5Tt+FZlx+ww2nGGuXhNeWSM/4ZYx1zR+yEIrw8O+NaKYcTMz4R1yK4xm/3TOAX91PhejfKeOZwvZe5wS2mp0YfbGaMsZoQ+2Mmr7XnsV0s6f8AKWI2ebM+5DssLyhCvTo3klCenWqU6dSMIQnjGWpNPCaHzfBlljHVCMNcYPewfkxvDE7OJFaWnhW9ora08orM6s58OpE4kPocfla3Nve21K8tK0lahXklq0qkkdcs8k0NcJoR+eEYRhF+r8/MTE5SsAYAAAAAAAAAAAAAAAAAAAAAAAAAAAAAAAAAAAAAAAAAAAAAAAAAAAAAAAAAAAAAAAAAAAAAADwOmbSLX0d5Ulr4RRlucdxSvJY4TbRl2o1K80e7sw5YwhDyxjLD53vYxhCGuMdUIMNyXCOmTTBfaRa8I1MtZQmmw7A4R5ZK9z/frw+aP1v40vnlezubZsK97bXtMZ4WFGqY/WnhWv8AFPHyiZ8E2nwh15P02Y9gOI22TdOuC9juLV4a7XEdcvA7qH0RnljGSSblhrjCOz9OzyQjs8s0s0ITSxhGEYa4Rh88EnNOU8vZ0wergWZsLo31nW5dieHLJN800k0OWWaHzRhGEWOxp6RNzxPtUeF5v0fSR5ZI/CvsKk+z60kIf7vJ/c7semcDZN99rZYjCx/1M8qW/cme7P7MzlPhPgzOa8eDeRGynnDLmeMHpY7ljFKV7aVOSMZI6pqc3zyzyx5ZZofRH2LLwMXCvg3nDxImLR1TE9UwviAIAAAAAAAABJs/lDf/AIKf8sFZJs/lDf8A4Kf8sF14T6JnwVgEKAAAAAAAAAAAAAAAAAAAAAAAAAAAAAAAAAAAAAAAAAAAAAAAAAAAAAAAAAAAAAAAAAAAAAAAAAAAAAAAAAAAAAAAAAAAAAAAAAAEnBPjOJeNTe2Ksk4J8ZxLxqb2xXXuymeMKwCFAAAAAAAAAAAAAAAAAAAAAAAAAAAAAAAAAAAAAAAAAAAAAAAAAAAAAAAAAAAAAAAAAAAIOeM54NkDLN7mjHKuzb2knwacI/DrVI/o05fpmmjyfZyxjyQi+mDg32jErhYUZ2tOURHjMnBeHzpY4hp/y1Z09MmJ1auLYfiMZrjEMr/C12NlGOuSelCOvZmhLyx1Q1whq2tr4Wzt+Tc55ez7gNDMWWr6W5ta3JNCPJPSn+eSeX+7ND6PujDXCMIvT3jufE2CvS1vGJTPKbV64i0caz58p4WjriZTFs1wB5CgAAAAAAAAAAAAAAAAAAAAAAAAABJyz+qpfxzKyTln9VS/jmXHcn2JnjCsAhQAAAAAAAAAAAAAAAAAAAAAAAAAAAAAAAAAAAAAAAAAAAAAAAAAAAAAAAAAAAAAAAAAAAAAAAAAAAAAAAAAAAAAAAAAAAAAAAAACTjfxnDfGpfbBWScb+M4b41L7YKy7d2ExxkAQoAAAAAAAAAAAAAAAAAAAAAAAAYLp6/bfoQ/emI+y2b0+c91BmCwylpM0R5pxXfOBYVd4nc197l2ptmWW25IQ+mPch9777Ng4m04tcLBrNrT1REdcyjEvXDrNrzlEPoLEsTw/BrCvimK3tG0s7aSNStXrTwlkklh88YxYbiGZs6boO8rYFkWpcYBkWlPGlf43UljJWvoQ/Sp0YR1RhLH54fR+lGGvYjk+LZ60o7orMEscEyLfYlgFpV122HwqTULCE0O5Nc1/g7c30ywjLHVr2Yy8uvWcP0A58zhZ0LbSxpDnt8JpSQkp5cy3JC1sqckO5JNNqhtQh3NUZYx7uqb537jC3Ps3ydpGLt2LSMflPb0elI71/O01pHhMy8yd5fOJy2Sk38+FftT/TN3w0p6DNCGGU8m5TrRxS+lm2eA4PJwu5uK3cjGpUh8GM/0wjNrh3IS6oanPxrulNKHwcHwix0bYLV/+iL6HCMRmk+fVTjD4MfsjLJGHzTNNyZo0yJo+t+D5QyxZYfGMuzPWlk2q9SH+tVm1zzfdGOp6d4eLvbY8HEnE2bC6TEnrm+L2pmecU7sfxa1Rsm07R/mMTTH6tOr324z7NLF7Dcp6PK9OvdZ5v8AGs24vdSbNXEMQvqkJ5Y/TThLNDV900ZvJyI2NaCdJ2VsIvMI0b6QI41gN1Rmo1cvZlhvtONOMNWxTqw5ZPs2d71R5drXyvoEfOnym3nW+rExNcfq2iJr1cMo4V8tOUx4NndGyRH/AE66Z51mYn2z4+3N8u6JtN1fQ7Rjos03YZiOC1bKaE2H3U9Pf6ctvNGPwZppNcZpYTQjszSQmh3Ycmy+j8AzNl7NVhLieWsbssTtZv8AnbWvLUlhH6I6o8kfsjys+0/aOq+bcvUMzYDaUquYMtzRu7WSelCpC6pQ5alvNLHknhNCGuEsdeuOuX+9F4zLGh7R3pLy/ZaSNFmLYlkTGLiTZrTYRXjClRuIfp056OuHwYR7kJYyQjLGEdXK9fbcPde+MCN52mcG9pyvlGqkX49cd6ItGcxMauuJjLq65iNu2WdNZjFr59m3v7s+6vq+hxhfZPuj9GHwc15Ys9IOD0+7f4R/VX0sv0zUYQ+FHV80sn3zPV5M3QuizOs3BaGYZMKxGXXCpYYtCFrWkmh3ZfhR2Zow5eSWaMeR4WPuLa8Ok42DEYuHH6VJ1RHrHer/ABRD64W8sC9ujxM6W5W6p9nhPsmWkjz9bSHkC3+MZ5y/S/HidCX2zOCtpf0T0P7TSZlbXD5oYvQmj5ITOCuw7Vfu4Vp/hn8nTO04NeN498PXjwVbTzobofp6SMDjq+pcwn/l1uGtuktB9D9PSFYx/BSrT/yyRdFdzbxv3dnvP8FvyfOd4bJXji1+1H5tLGTVt1VoHo64dnO3GHzSYbdx/wAd61OGtuu9CFL9DHr6t+DDq0P5oQfevyc3xfhsuJ9i35PlO9tgrxxq/aj82zjC6+7J0P0pNunTx+vD5t7sIQ1/dtTwZnnbdJ5x0gXUuF5ZwPMuBZbqx1VbnD7CNe/r0/sjtSyya/olm1w5fhRhyPQ2P5Hb22m+WLhzh18bW6vdHGZ8ohE752DwxYn0628aQdOWV8lXcMvYZRrZizLVm3ujhOH/AA6kKn0VJoQjsfdqjN/q6uV5S00UaQNLF1SxvTbjM1lhks0KlvlrDqkZKcsPm36aEeWP8ZpuXkml7jyej7SNlDR5aRpZN0BaQrm7qS6q9/cYZt3Nf6dqeGvVD/VlhCH2PX9sPnet8T3Oeep/o362npQj5acXqzu7a92xo3Xg5W8cS9qRf+GJtlSPfb9qE/S2yW43z9K2n+jrudz7dZYrz4locz1ieV68Y7cbGtUjc2VSPzQmln1x/jNt/c/P+lrSjo+/qtLWjupd2NPkmxrAP66lsw/vT04x+D9sYxk+yV+P9Pukrwbs2ecj7o/p90leDdmzzkfdPlGz702iNO8cHDxo5ziYcX+3F85/i1R5H0rskd21o/gv/a0fJ2k3ImfaUJ8rZktLurGXamtozb3Xk+nXTm1Tfx1avteofJ2cK02cqsb643KebMMxLa25b/DK0batLN9aOqjszR+2aWMX4ZV0ibp7KFeFvLo/zPj2Fyx+DQxaxnnryy/RCtLDajH7Y64fYjG+SUY1JxNlxIrP6t70z9lq2mJ9sVI3xs3jM/Zv/a+uB813+7ExLBbuGHZg0MYvhl5q1xoXV9vUYQ+n4dKXk+3U75N1TmGpLCeTQni80s0NcIwxCSMIw+n+zedb5Ib5rEWnCjKeHbp1+naV9MbJzn7N/wC19Cj587abMf8A1I4x6Qk92dtNmP8A6kcY9ISe7T/hPe3+nH28P+4+mNk5z9m/9r6DHz5202Y/+pHGPSEnuztpsx/9SOMekJPdn+E97f6cfbw/7j6Y2TnP2b/2voMfN8N2bh9teRw7FdGON0LqE2zvVC4p1ptr5oatUOX7Hl83bqbSFil1wCxy7e5Kw6aOqpeV8PnurqEvzxhCaEJIfdq1/wCs6cD5Fb4xbxW+HFY45zaMvZpmZn2RLJ3zsUcb5esTH4xD6lx/MuXsrWUcRzHjVnhttDXqqXNaWSE0fol18s0fshriy663QV1ma4qYXodyLieaa8s2xG+qyRtrGnH5oxnm1R/hNsfeyfKmbdy7Ney43n3OOOZnxebVGe4xyzuKlOEfohSkhNDZ/wBWaM0G3YTug9A/B6VpheecKtaFOGzTpRo1LeSSH0QhNJLCEHRibj+i/wD6TFxrc5pamH7o7VvbNfRdN6bHi93Gr9qM0T+ibSjpB/rdLOkSpZ2NTlmwXAP6qlGWP92epH9L7own+yZ1325myPbwo3eR8RxjKmKW8mzTvbC8qTRmj9M8JpvhfbCWMr2Vnpa0W3+rgmkfLNSMe5LxrQhN0Yza36YnpS0bYNT33E8/Zft4RhrhCbEaW1ND7JYTa4/wg4p3nvut4pg1tSPClaaa+2uWVv4s3R0+z5atceucM+453QujfkxvBbPSBhFP/wCicP8A6m/ll/1qcIfCj9kss0Y/PM9LlDT3o3zdW4vhi82EYnCbYnsMVl4NVln+rCMY7M0dfzQmjH7EbF91ZoRwqMadLNNbEasOTe7KyrT6/ummlhLHyvC5v0p5X0qUI0rDc35rzPGMuzTu61lwWaWHzaq9OE80sP46vpg9Gm6sbeFdW3bFOHM/p1yw/fW8xSf4Zo5Lb12Ok5VxYmeUdr/bm+l+6PknJ2Wd1Tl+5mnyPgV1guD92nh2OYvQvKcsPqywjqmk/hLLH6YubH8/bonD8Xhhuk/ON5kexqzbMLyywKnc2/8ACrJHaj90s0Y/S+MfI+2LjTh7PtWFbKM+q2dvs0i8zPlEz6s+lNX1eDef4co/mmr6/HztlzRRmjNNtxvlndY5gxKWeGuM9CaNSSWbk5I09/8Agd2HwYwhHlWf6J90Lh36o3RM1xq7nDMFpR8u1Gd52JubY6WnD+eUi0eFqYtf+Eqjbtpjrts9vZNJ/wCUNwGH9jm65seWhpAyXicIfNdWk1KMfN0YQ/xOON15h/wauUsiYpLD56NepTmj/GarLD/B8/oKLdzacGf48v8AdFT6Sy72DiR/Dn+Ey3AYf/SZulMO5cU0AW11CHdjZ41S5fuhCM8TtgNI1p+t9zfm+lq7sbSM11CHRpQP8Obbb6uaW/dxcOf+WZ9LbNHfi1fWl4/4twGH9tXgdn8HHdF+fsOj88Z8KljLD79c8sf8H62+6+0MVJ97vL/FrGb55bjDp9cPv2Non5M73yzrs9p9I1fhm2N8bBwnFiPXq/FtYy6z3Tegy+1b1n+3kjH5q1pcUtXTpwXbPTVoivtW8aSsuQjHuQq4jSpR8k8YOPE3PvHB+s2e8etLR/R96bfsmJ3MWs/xR+b2ggwz9kWajwiXOmAxpQ/5yGJUdny7WpLvNMuiWw1wudJOW9cO7CTEqVSMP4SzRi+NNg2rEnKmFaZ8qz+T6W2nApGdrxHth7IZhebpjQbY69+0gWs+r/obavV/kkiy/SjuwMFrW8uA6LbitPcXUNmrita1nlloSx/6KnNDamm+2MNUPmhHuw9XYvkvvfbsWMOmBasT42rMVjzmZj8OvlDmvvXYcPvY1ftQ1jSdpkw/JVxSyxl6xmx7Nt9qktMLt9c0ZIxhyT1dX6Murl1d2MPoh8KGdYroF0j4xh1XSTjWcrqrpDtppbyxtqE8sLW3hJHahby8nd7sIaowl1x1R2oRjNGBoy0oaPMhW9W6wDR1pAzLj99rmvcXq4VLNUuJpo64wljvk0ZZYx5dXdjyRjGMXt590lmqnUhUn3POfpbSENqetNY1IRll+nVveqPSg/R02HeG57Rhbrwev9K95pE351itp7NJ5d6fGfB8Z3tsVuub5+kTP4Q0DRPpHs9JeVaeLQpQtsStZuDYnZx1wmt7iX9KGqPLCWPdhr+7uwi9o+O8Q09ZLyvpTo6QcpWmMYbLisYUMy4Jf2m8z1P/AKvJsxml2+7HljCO1D/Xm1fTmXtKGjrNUlObL+dsGvJ6sIRlpSXkkKsNf004xhPCP2Rg8Pf24No2G8bTh4Nq4V4ziJiZ0z41mfKeE+MZTzdOz7w2XaOrDxImfWM/c9QA/MO0AAAAAAAAAAAAAAAAABkO6Wxm7kyZZZIwib/lPOGIUcMoywjy73tQjPH7texLH7J2n4Dg1pl3A8PwCwl1W2HW1O1pcn92SWEsIx+3kZDJ/wCcHdLTTf2mGaP8P2YfPJG9rQ9sITR/jRba97en/hNj2fYY45dJb1vlp91Ir75RXrmZAHgrAARs35VwrO2W7/K+NUtu0v6Uac0YQ+FJN3ZZ5f8AWlmhCMPtgzvQTmnFbKOIaH85Vf8Al/Kkd7oTzR+N2PJvdSXX3YSwjLD8M0nz62usi065VxWzmw/TBk2l/wAv5UjvlenLD43Y8u+U5tXd1QjNH8M0/wA+p7u6cWm1UtuvHnKt5zpM/o4nh7Ld23snwRbq7UNdEbKGasJztluwzPgtbbtb+lCpLCMfhU5u5NJN9E0s0Iwj9sFl4uLhXwbzh4kZWicpjlML4gCAAAAAAAAAAASavymo+Kx9sysk1flNR8Vj7Zl08fRNlYBCgTsfzFgWVsNqYxmLFrbD7Ol+lVr1ISw1/RD54xj80Ia4x+Zj9zpa0haVK9TCdCWX5rTDoTRp1cyYpT2KUvzRjSkjCOuP3wmjy8ssvdelsO6tp2+JxKRFcOON7TlWPbz8oznyTNohqeas+ZOyRQlr5rzHZYbCeWM0klWp/WVIQ7sZacNc038IRZnX3SEcwVp7HRTo8xzNFaWOzwmNKNC2lj9MZtUYwh+LY+9Vyhueco4Rcz47nOtVzhj1xGE9e8xWG+SbX0SUpoxhq/FtR5OTVDkajb29vaUZLa1oU6NKnDZkp05YSyyw+iEIckHbOJufYeqlLY9o8ZnRT2VjtTHravoztT5MV7Fd0jnzlzNnLDslWFTu2uESb5cQ+yM8I64R+2FX+Cvl7c0aNMJuOMcbt73MuITR2p7jFriNXam/BDVLGH4oTfe1cfPE+UG2zWcPZ5jCrPhhxFffMdqfbMt0R4ubD8Nw7CbWSxwuwt7O2p/oUbelLTkl+6WWEIQfjjuCYdmTBr3AMXt4VrO/ozUK0kfnlmhq5PojDuwj80YQi7x48Yl636SJ7WeefjnzUxrQXjeJZXxPFdB+ariM9/l6aNbCq8/JwqwmjrljD6dnahyfNCbV/ci2VkenzK+KUbfDtLOUZNWP5Pn3+aWWHxmy5Y1ac2ruwhCM0fwxqfPGDRMoZpwzOuWsPzRg9TatcQowqywjHXGSbuTSTf60s0Iyx+2D2970rtmHTeuFHVfqvHLEjj7Lx2o9seCK9XZWAHgrAAAAAAAAAAAAAAAAAAAAAAAAAAAAAAAAAQ8xZ3yflKnGpmXMuHYdya4SV7iWWpND/Vk17U38IRfTCwsTHtFMKs2mfCIzk4Lgx283TGWb64nsNH2VswZuu5Y6ocCs55KX8ZpobUPv2NTnjfbp7OnxLC8AyPZz8sJ7ieFzdQl+74Uuv7IyyvYj5PbXSNW1TXBj9u0Vn7PXf+VOuPBtQwDEJtLGgm+oZuzBmu/zxlq61U8ZlnpxlnsZox5KtKSM0YSyw16uTVCPcjCGuWMNxwTGsKzHhVrjmCX1K7sbynCrRrU464TSx9kYdyMI8sIwjCPK59v3ZbY6Vx8O8YmFbqi1c8s44xMTETE+Ux1x1wRbPqdwDy1AAAAAAAAAAAAAAA5MVxbDMDw6vi2MX1Czs7aSM9avWnhLJJD7Yx//ABixG8zVnvT9d1sE0eT3GXslyTxpXuPVJIy172EOSaShDkjCEfLq/SjLr2I+lsG7MTbonEmYphV7154R5ecz4Vjrn70zbJ6DOm6OyblLHI4JZWV7jsbOMI4rcYfLCelYSbUJYxmm7k0YRjCEYQjCEIx1Rjr5Gm4PjGGY/hltjODXtK8srynCrRrUo65Z5Y+yPzRhHlhGEYR5UTJ2jfJ+RsuzZYwPB6MLSvJsXUa0sKk93rhqjGrGMPh64RjydyEI6oQhDkZTf2OObm3G6mN4HQucT0c4lX2r2xljGephNSaOrfJNf9zuffySzcuzNH042Td28onZt351xa93VP1vOMuFbfqxnMTHVM58cztXrlvo48HxjDMfwu2xrBr2ld2V5ThVo1qcdcs8sfZH5owjywjCMI8rsfnLVtS01tGUwsASAAAAAAAPyubm3s7erd3daSjQoSTVKlSeOqWSSWGuMYx+aEIQbETM5QMv3QGcMRwvL1rkbLGufMWcK3F1pLJHVNTpTaoVakYw7kNU0JdfzbUY/wB2L22RMn4dkLKeG5UwyEI0rGjCWepq1Rq1Y8s9SP2zTRjH7O58zL9EFvcaTc+4xpvxalNCxpxnwrLlKpD+zoSxjCerCHzRjrjD756kPmg29729pjYMGm6qca9rE87zHD+COr1myK9c6h/kYQjCMIw1wj3YP9HgLY7mzQxiuX8Zq590J31PBcZm+FdYXNyWOIQ7sZYy9ySMeX6JdfLDYjrmW9HGmjCs43k+Vsw2NTL2bLX4FxhV38GM80Ics1KMf04auXV3dXLyw+FHR3i9I+ijK2kuzkhitGe1xO15bLE7b4FxbzQjrhqm/vS6+XZj98NUeV7+FvLB2+kbPvTOcuquJHXevlb9evlPXHhPgjTMddXtBh+F6S86aIsQoZV01U573Cqs8KVhmi3kjNJPD5pbiEOWE2r5/wBLk/vQ1ztit8dwS7oU7q1xiyrUa0sJ6dSS4kmlnljDXCMIwjywcO3brx9imLT2qW7tq9dbek8+cTlMeMKi0S7h+dK4t6/LRr06n4ZoR9j9HnzExxaAMAAAABJs/lDf/gp/ywVkmz+UN/8Agp/ywXXhPomfBWAQoAAAAAAAAAAAAAAAAAAAAAAAAAAAAAAAAAAAAAAAAAAAAAAAAAAAAAAAAAAAAAAAAAAAAAAAAAAAAAAAAAAAAAAAAAAAAAAAAAAScE+M4l41N7YqyTgnxnEvGpvbFde7KZ4wrAIUAAAAAAAAAAAAAAAAAAAAAAAAAAAAAAAAAAAAAAAAAAAAAAAAAAAAAAAAAAAAAAAAAA/irVpUKU9evUlp06csZ5554whLLLCGuMYxj3IMNwSlV3QGf4Zqvqc8ciZVuIyYXQnl1S4leS92tNLHuyQ5NWv5tUPnng7NKuO4ppHzRT0HZLupqUk8sK2ZsQp9y1teSO8wj8802uGuH2yyx5Iz6tZwDAsLyzg1ngGC2sttY2NKFGjTl+aWHzx+mMY64xj3YxjGMX6HD/8AkuyxjT9fix2f2KT+l+9fhXlXOfGEd6fJQYtnLR5mPRzjtfSdodtoTb5HbxrL0uuFG+pw5Yz0pYfo1IcsdUIfTs92Ms20jzdg3hi7vvNqRE1t1WrPdtHKY/CeMT1x1qmM3mNH2kTLmknApMby/cR1yxhJc2tTkrWtT55J5fm+fVHuR+Z6dkOkHRfjuDY9NpS0QTSWeYJNc2IYb3LfFafdmhNLyQ24/wANceXXCblj6vRnpRwLSXhU9xZSz2eJ2Ud6xHDK/JXtKsOSMIwjqjGXXCOqbV82qOqMIwh1bbu/CthfPtgmZwvGJ72HM+FucT+jbhPCcp6mRPhL2YDxlAAAAAAAAAAAAAAAAAAAAAAAACTln9VS/jmVknLP6ql/HMuO5PsTPGFYBCgAAAAAAAAAAAAAAAAAAAAAAAAAAAAAAAAAAAAAAAAAAAAAAAAAAAAAAAAAAAAAAAAAAAAAAAAAAAAAAAAAAAAAAAAAAAAAAAAEPNmd8qZGw+OJ5qxu2w+jHXsQqTa56kYfNJJDXNPH7IQi+mFhYmPeMPCrNrTwiIzmfYcH7Y38Zw3xqX2wVmM4FpUzVpGzVhFfL+RrizyhJc/DxTEY73UuPqxpSdzVr1dza+2MsWzOrbthxt32rhY+UWyzmImJmOvhOWeU+U9cJrOczMADhUAAAAAAAAAAAAAAAAAAAAMIz3pT0k5o0wVNBOiSFng1xh9tTu8ax++oyV5rWjNvNTat6U0dmfVLVkk1TSxjNNV1aqcJN9bu+ZNK2Jdhe6Iw3MWhywvMw56xK2ktsz4FQpb7bz4fHepJKlatGP8Amc/waGqb9GEJac8+zLGMK1UjOWS7M76QNNW50xHCscz9mazz/k7FbmS0u7iTDKOH3tlW2ak2zSkpzQlm2pYbcIzbUI71GXXS1wnm+j3yZpSzLmHPeeMp5X3Q+SbzIWQpbmW5mmp3El7b3mIRhUlo069/T1S28kZYVIRll+FCEZpptUs0tSl9ZttHVBA+ft0TYWOK6YdC+GYnZ0buzucSxCStQryQnp1Jf81jqmljyRhydyL6BYLp6/bfoQ/emI+y2VgYl8LEi+HMxMeMdUpvWt66bRnDdre3oWlCS2taFOjRpSwlkp05YSyywh3IQhDkhB+gPnMzM5yvgAMAABhdzq0E6WoX0P6nJWeq+xW+anYYj8030Syza4x+bkjH5qcG6PP59yXhekDKl/lXFpYQpXlPVTq6tc1GrDlkqS/bCOqP2w1w7kXq7p23D2XFnC2jrwsSNN48vC0edZ649MvFNoz4cXoHlM5aKtHmkGEI5vynY4hVl1aq8ZY068IQ7kN9pxln1fZr1PLaCs64pf2F9o6zjNsZoylPC0uYTR1xuLeHJTrQjH9Lk1QjH5/gzf3mqPntGFtO5trmlLzW1eFqzMZxPXExMeExlMIvh4ePTTiViYnwmM2YUdzNoMofoaP7WOr691cT/wA1SLuo7n7QvQ/Q0c4PH8dKM/8ANGLQRVt9bzv3toxJ/jt+b4Ru7Y68MKv2Y/J4yjoX0R0NWxozyzHV9fC6M/8ANLF3UdGeje2+L6PstUtX1MJoS+yR6VnWf9N2WMl3cMvYbRr5hzLWjvdDCMOhvlTb+aFSMIR2Pu1Rm+fZ1cqtmvvPeWJ0WDe97fvT75nPKI856n0+bbPT9CI9kPU1ct5Jwi2qXlbAcDsrehLGepVmtaNOSnLDuxjNqhCEPtZXiel29zViNXKugPKdDFLqnHYr43WoQp2Fp9sIxhDaj3Yw193VyQnf7a6Ks/aVbmnjOmzGI2eGSzQqW+WcNqRkpS/Rv08I8sfujGPLyTS9xsWD4LhGXsOo4TgeG29jZ0IaqdChThJJL9uqHzx+ePdj87vtfY92fW2+cYvLOejrPnPG8+UZV87KikfoxkzXJugXDLLE4Zu0j4pUzfmWeMJo17yG1b0Iw5YQpUo8nJ80Y8kNUIwllauDx9t2/aN4X6TaLZ5dURwiI5REdUR5RD6xEV4ADjaAAAAm49lvL+aLGOG5iwazxK2j/wA3c0ZZ4Qj9MNfcj9sOV4GO5m0IxjGMckw5foxG7h/+dagO7Zt57bsVdGzY16RyraY/CWTWJ4wy/tZdCH/qT/8AfK796drLoQ/9Sf8A75XfvWoDo+n97f8AmsT7dvzZoryZf2suhD/1J/8Avld+9O1l0If+pP8A98rv3rUA+n97f+axPt2/M0V5PM5S0a5EyJLGGVMsWVhPHXCNaEsalaMI/NGrPGM8YfZr1PTA87Gx8XabziY1ptafGZmZ98tiIjg5LzCMJxDXC/wu0udfd36hLPr8sEK80XaNMQ18O0e5brxj/enwqhGPl2db1ArD2nHwfq7zHpMwi+Dh4nfrE+sM7vNz1oVvte/6OsKl1/8AQyzUf5JoPxw3c36EMKqxrWuj2wnmjHXqualW4l6NWeaH+DSh2RvreUV0RtF8uWu35uf6P2OZ1dFXP92PySsIyplbL8IQwHLeFYbCHJCFpZ06Orowgqg8++JfFnVeZmfN1VrWkZVjKB+dxbW93QntbuhTrUassZZ6dSWE0s0PojCPJGD9BMTMTnCmWZg3NOijHLubELbCbnBbqaO1vuFXEaEJY/TLJGEZJf4SwSf6EdJWX/h5H06Y3Skk/s7bFaULqSH8Zoxlh0G0j2cP5Q7ypWKXxNdY8LxF4/miU6KsX4dup8tclxhGVc2UZeWM1vVjb1pof70acsI/Zsx+x/nbC49gfJn3QzmnCZZeSava0+E0vv2owkl8kYtpF/S2y43+Z2Sk+dZtSfuma/ys0zHCWY4JukdDuN7MkM2S2NWbu076hUo6vvmjDY/7z32E5iwDHqe/YFjmH4jJq17VpcyVoavvljFyY3kjJuZITcf5VwrEJpu7PcWlOef74TRhrhH7ovBYtuYNEmI1OEWOE3uD19euFXD72eSMsfphCfalh/CBluTH4TiYU/w4kf8ACfulvahrD8ri0tbuTe7u2pVpPq1JITQ8kWOf0IaR8v8Awsj6c8coySf2dtilOF3JD7Nc0dmHQf5wzdT5a5K+FZVzZRl5YzUKkbetGH+9GnLCP+7FsbowcSc9l2vDnytM0n+aIr/Mybc4aTeaPcg4jr4wyPl+6193fsMoz6/LKh3mgfQ3fa9/0b4FLr/6G1hR/k1PJ9sHmDAuTPuhjNGFSS8k1e0k4VS+/ajCSX/GK1gm6S0O41GWSGaoWFWPdp31vUo6vvmjDY/7z7/R+/8AZa68KLzXnS02j30mYfC2z7Nid+lZ9Yh+c25g0EzVt/jkChtfRC9uoS9HfNX+Dou9DmgbKWG18YxTI+XrWytJNurXvKUKkssPtjU164/NCHdjHkgp5p0zaOsq5enzFWzNYX9KPwaFGwuadercT6uSWSEsfLGOqEPni8BhGQ85absSt83aXKdXC8u0Z99wzLNOeaWM8PmqXEeSOvV9OqaOuOqEkOSPRs2JvTFw52jeO04mHgx1Zza2dp/VpWZ658+EeMvnGwbHSexhVz/dj8nmaGWKOnS/mscgZLwvJ2RLerGW4xajhdGhd4jqjyy0tUsIyyx7n0d3ajGPwG/5PyTlnIeD0sDyvhVGztqcPhRlhrqVZvnnnm7s00fpj90NUIQgsWtpa2NtSsrK2pW9vQkhTpUqUkJZJJYQ1QlhCHJCEIfM/V5m899Yu31jZ8POuDXhXOZznnaf0refCOEREOnDwaYfXWI9wA8V9U/Gsv4HmOznw/HsIs8Qt6ksZZqdzRlqQ1R7vdhyfwfLVroU0bZT0lVtG+kTL8K2F49NGtlvGJK9SjUlm16o2880k0JZpuWEIbUI8uzyfDhq+tXj9KejrD9JmU6+A3M8KF5Tjv8Ah93/AHra4l/Rm1w5dUe5GH0R+nVGH6HcO+cTd17bPbEtXCxOqZrMxNZ8LRlynjHjGcObaNkwNpj/AKtIt6xEs87V6bA/haO9L2ccuau5Sjdb/Qh9mxLGnrh9kYxf52NbrHK/LhWfMr5rt6f6NLErTeKs0P8Aclhr/jU1vT6E9IuIZnw+7yhnCWNvm3LU3BcRpVOSavLDklrw+nXya4w5NeqPcmg010bbvfeOx49tn2+KYsx+tSts48Ji2UWymOuJz4OSN1bPEZ4M2p+7aY+7PL7mGS6aNNGVZoR0iaB76paycta8wG5luYSS/WhShGbk++eGp6zKW6F0SZxnltrLNtvY3kY7MbTEoRtasJvq/D1SzR+yWaLR3l826MNH2epZoZsyjhuIVJoat/npbFeEPohVl1Tw/hM5J2zde1f5jZ5w554dpy+zeZ+61W/N9twPqsXXHK8f8q5ffEvTyzSzywnkmhNLNDXCMI64Rg/1iM250xjKU0bnQ9pVx7LezHalw+7mheWUY/RsTdz74wni/wA7PN0TkP4OdtGllm2xp8k1/lytGFbV9aNCaEZpo/ZCWWH2s+h8LaevYNorf9m3/Tt7rdmfZaW/P74X+ZwrV847Ufd1++sNvGWZY3SuibMVxxfd45Uy/iMsdmezxqjG1nkm+iM0ddPX9m1rafb3NveUJLm0r069GpDakqU5oTSzQ+mEYckXm7XsG1bBbTtWHNJ84mM/Tn7HXgbVg7TGeDeLekv0Acj7gPwvr6zwyzr4jiN1StrW2pzVa1arNCWSnJCGuM0Yx7kIQbETaco4j9x8+3kMwbpzE61nZ3N5gujjD6k0nCJJdmvi1eXuRlhNDVsSx5dUYaoauXXNySV9GOdceyFmOTQvpOudq4khCGAYtPrhJf0O5LTjGP8Afh3Ia4/Ns92EsZv0GL8n8TCwbZYkTjVjVbDjjWvPPhMxxtWOuscfHKNfX5NrAfnlgACfmHGrTLeBYhmC/jqt8Otat1U5dUYyySxm1Q+2OrVD7YqDHd0tid3dZbwfR1hNTViGcsTo2UsPooyzSzTzfdCaNOEfsjF6G6tjjeG24ezzOUTPXPKsddp9kRMstOUZv23NOCXlHJF1nPF4a8TzfiFbFK88YcsZIzRhJD7o/Cmh9k7XHJhOGWmCYVZ4Nh9Pe7Wwt6dtRl+rJJLCWWHkhB1p3ntk7w2zE2nLKLTOUco8I9kZQVjKMgBwtB5nH9JmjzK+1LmDOuC2NSXu0qt7T33+EkI7Uf4QeAxDdX6KadeNnl3jvMt13JaWFYbUmjGP/vNjXD7Ya/4vS2bc28NsjVgYNrRzynL38PvcmNvDZdnnLExIieWcZ+7i2V/k0ss0IyzQhGEYaowj88GIR0xab8x/ByToAvraSb9G5x28hbQ1fTGlNCSPkmi/mOWt1fmjlxbPuWMqUKn6VLDLONerLD76ksdX8Kmt2RuDEwv81jYeH63i0+6mqfuc/wBJ0v8AU4d7+lZiPfbTDkxbD8V3OGZamZ8At695o9xivCOJ2FOG1NhdaaOqFWnD6vchD5o8kseXYi3LCsVw7HMOtsXwi8pXVnd04VaNanHXLPLHuRgxS53OOdsVtKllj26GzfeUbiSNOvSkjNTp1JYw1TSxk3yMNmP0R1svzbobxPQ/jWHUMX0gZv7Ar2pvU93hl5NRnsa03z1KcNqWMsY8uuEIRjDX88NU3v22Ld+/tOH86idpiOMUt/1IiOrqmIzvHCPG0efGfnW2V4bPOXnav9M32M/yMYQhriwu13K+RcTtqV9HSNnjEqFxJLUp1I4zTnp1JIw1wmhGFLlhGEfpftDcf6I5467urmC7/wDbYjr9ksHgTsO6KTlbarezC/O8K+cbfPDAj23/ACrLZK+LYVbfGcTtKWr69aWX2xfhTzLlytNs0cfw2ebuapbqnGPtZXT3Iug+SXVNl+9qR+mbEa2v/CaD+u1I0G/+rV36Sr//ADiNn3HHHaMT/wDpV/8A5Dpd5eGFT7c/2Ngo3FvcQ10K9OpD6ZJoR9j9GJ1tx/oUqR10sLxOhH5t7xCfk6Wt+faiaN6fxPMGbrT6N4xSWGry04s+abmtw2q8euFH9MSW9PvCOODX2X//ABbgMQ7VbB6H6u0raQrb6P8AlaWOryU4P87W/MdDkw/dA6QKEPmhNiE80PJCaB9H7rnhtnvw7f0zPnW2xx2f3Wj+uTcELHs+ZJytCbsjzbhGGzS/3Lm8p054/dLGOuMfugyC83Pk9zPwbPm6Dzbf2kIfFp8Qhb64f623NPCPkdeD6E9zDlmMKleGB3laXu1cTxeFXX98kZ4Sf919qbt3ZTrtj3xPKmHP42mP9sp+cbfidVMKK/vW/pWJ/F34zusNDWGVeDYdi9/jlxr1Qo4bY1J5po/RCM+xLH+EU3+njSpmTVLkHc/47Vkqf2d1jFaFnTj9uqaEJYw+2E73WGZu0IZWpRoYLmTJOFSQhqjTs7u1o8n3SRg/Stpr0TUP09IOCR1fUupZ/wCXW6K4ezYf+W3fe887zafupFPxk6DbMT6zHiv7tYj77avweB4t3XGafhXeP5RydQm5IyWtGNzWlh/vQqS6/thND7HHDRFpswjGpLvCd0Be3eLTUNuML/D4T2s0NcfgQkmnnhJD7YS6/ue9q7oPQ3Rjqnz5ZR/DTqzeySLyuYt0TlLjq3paP7W7zditxQjSt7Syo1JYbeuPLPNNLrhD5+SEft1d114N993towdjrSs//ZrFf4rXier1smd24M9d8S9p567fdETEfc/G60jbobR7b1LnPmjTCsx4bbSxmq4jgN5vc0ssO7PNTn1zR6MsHmsc3aOB31rQsMk5fr0cVuo7EauNz06FtbRj/ejGWeO1D74y/wDg9Pa6I9IGlK4p4vpvzBNbYfCaFSjlvDKmxRk+eEKs8Ix1x+6M03LyTw7jTpdHGQYYHTy3Nk3Bp8MpQjsWtSzpzyQjHuzfChH4Ufnm7uvl1qxNr3Fstq/OsCuJixPX0U2ike+Zi0/uxWvnLfmu2Yf1ONnHK8RP3xlPvzZfknRDhefbilnjSXnu2z5eQ+FSt7O6lqYbba+XZlhJyTdzuapZY8uuWPdbdbW1vZ0KdraW9OhQpSwkp06ckJZZJYdyEIQ5IQ+xj+M7lXRpcXUcUynWxjKWIw5ZLjCL6eSEJvwza9UPsljKnRybun8j/CytpGwnOVnT5ZbXG7feq832bcI64x+2NWH3OTbeg31MTh7ZEZcKYlejiscq6dVI/lz8SNq2nZ/rsGZ86Tq+6cp90S3YYXT056Y8N14bj25yx2tiUv8Afw+4jUtZ/pjvksk0sv3bUz+/6Rt01jHwsE0F4dhlOPcmxPFpJ9n75YTU5o+RwT8nNsr13th1jnOLh5T6drrV9LbPPdi0zyil8/wbiMP4v3XuNfDq47kXL8se7LQo1Ks8v3QmlqQj/GL/AD+hzTrjHwsxbou+oa/0pMMwyWj5JpJpNXRPobAw+vH2zCj012n+Wkx959IYtvq8C8+umPxtn9zcXDdY5gtjVhQvcXsrepHuSVbiSSbyRixztVsKxL4WbNKee8amj+lCrieqSb74TSzR/wAXVR3ImhClThJUwK/rTQ7s8+I1tqPRjCH+BGx7mw/rNqtb93D/ALr1/A6feFu7g1j1v+VZ/FrlPEMLvZYyUr61ryzw1RhLVlmhGEfm7rF8jzzaGNK15oyu54yZazVPNiGX55o/BoV/79vCPzfRCH2U/nni7Ku5E0IVIapMBvqX2y4jW/8AGMXnc4bjnInY7fVMl18Xt8YoUo1bKWpe7VKapLywljCMvJtatWvXDVGMI/Nqenu6dy4cYmzX2i+jFjKdWHERE/o2zjEnLTPl1xMx4snG3hHXODX2Xn+x9Ej5a0RaE8n6RMn0cat8/Z8wzFLaeNpiVpSxWWWFC5k/ShCWNPahCPJGEIx5NerXrhF7btZ763/V2nPSFbau5/ynGOryanHtW5937JjW2fF2vK1ZynPDt/SZbG1bbln0HuvH9Yht4w/tftIVCH+Y7pDOUkYdzhE01fy66sNZ/RRuiMO/VO6I4Rq7nDMFpR/mjO5/ovYb/V7bT21xI/4SfPdpr3tnt7JpP/KG4DD+x3dc2PLQz9krE4Q+a5tJqU0ehRhD/E463XmH/Bq5QyLiksPnoXFSnNH+M1WWH+B9Bau5tODP8eX+6Kn0ll3sG8fw5/hMtwGH/wBJ26Sw7lxXc/29zCHdjZ41S5fuhCM8X9U9P+kK2nhLje5xzlRl/vRsoTXer7tVOWEfKf4c26fq5pb93Fw5/wCWbfpbZo7+qPWl4/4tuGJ1N01PQj/nOhTSLShDu7WE6tXli/jtsMrUuS90c5/t4/Pt4RT1Q9b/AOB/hres8MGZ9JrP4SfTGxRxxPun8m3jD+290XyfGsJzTbfTv2GQhq8k8X60t2BoUqclTFcTpfjw+pyeTWT8md8R/wDTXn0rM/gfTGwf61fe2sZDR3WOgmp+nnCtS/Hhl1H2U4q9lui9CV/q3jSHhsuv/p5alH+eWD4X3DvXCjO+zYkfwW/J9K7z2K/VXGr9qPzaOPLWWlPRliOrgOkPLdaMf7smK0IzeTa1wXrPFsLxGGvD8StbqEf+hrSz+yLgxNmx8H6ykx6xMOqmNh4nctE+kusT8ZzDgOXbbhmP41Y4bQ/6S6uJKUsfujNGGtmeM7p3RvZ3EcPy5LimZr6OuEtHC7OaaEY/im1a4fbLCZ0bHuvbdv8A8thWtHOI6o9Z4R7ZXNoji1wZHg26c0b3lxDD8xQxTLN9DkmoYpZzSwhH8UuvVD7ZtlpmDZgwHMVtwzAMascSof8ASWtxJVlh98ZYx1G2br23YP8AM4VqxzmOqfSeE+ySLRPBQAcDQAAAAeczRpFyNkuSMc0Zpw+wnhDXvM9XarRh9MKcuueP8IM/n0/YnmeaNvoo0aY5mKMY7ML64k4JZwj9O3N3fujGWL09l3Ptu106TDw5in605Vr9q2UfembRDYxkEuGbp3HpYVLvMuUssyTw/QtLWa5qyfZHfITSxj90z/I6Ds5Yv8rdOmaruWb9Onh2qxkj9mqEZoR8jo+itmwvr9rpHlXVefurp/mNU+ENXvsTw3C6W/4niFtaUvr16stOXyzRg8di+nLRHgmuF7n7Cp4y92FrUjcxh/ClCZAstzBomoVeEYnh2I4xW+erf4hVmmjH7diMsIvX4Toq0a4HsxwzIuCUp5e5UjZST1If780Izf4mjcuF3r4mJ6VrSPfM3n7jtPDVt1HkO4qTW+WcDzLmCtCOqWFhh0YwjH7dqMJodF/kNJ+mvNEsKWTtDFTC4R7t1j9zvUsv0R3rVJNH+EY/c2GlSpUKctKjTlpySw1Syyw1QhD7IQScaznlDLcZoZhzVhGGRlhCMZby9p0Y8vc5Jowi+mHtmw6tOybHqt4arWv91dEfci06IzvbKPczSOivTFm34WftMNaxoTfpWOXqO8S6o92G+/Bmj/vSzLOXtzromy/Uhcz5chi11r1zXGK1Y3M08fpjJH+r1/7r8MY3TuhDBtqWrnihdVIdySzt6tfX900ssZf8Xn+2qwjFvgZH0Y51zFNH9Gehh+zSm+6aWM0dX3yvT6P5SbRh6cLDthYc+FaxhV9/Zz9sy4rbz2Ck5TiRM+U6p90ZtstLKzw+3ktLC0o21CnDVJSo04SSSw+yEOSD9mG/0m7pLH+XLWgm0wqnHuVMYxOWOr7Yya6c38IQOxzdaZg+FiGfsp5bpT92TD7ONepLD/3kkf8ACd5k7ixKzntO0YVJ8c7xafdTXLPpOtvqsK9v4Zj/AHaW3XFvQu6FS1uqMlajWkjTqU6ksJpZ5Yw1RljCPJGEYcmpgt9aYxua8wT4zhNK4v8ARxi1eEby0l1z1MJrTR1bcn+pHkh9vJLHlhLGPXLoU0420813bbpXEp7ibljJVwmEaWv7IRqxhCH+6/y8yduqKVpWsameclZktK1OalVoYnh8aUKskYaoyxhTpQhGEYfTF6O7sDZtlm2HG14WJhX6r0npK5+cTNMotHhbPq9JmGTt2NHXfZ7x6aZ/CzasLxPD8aw+3xbCbyldWd3ThVo1qU2uWeWPcjCLqfIeF4vp63NFlcXGMZQw7EcsXlxGMtCheTTUbSrNHXCEk0YzT04R7nwoRhGOrl1x5dMsd0JnqNpRv8U3P2Z5rWvJLUkuMJrS4hTnkjDXCaWMkkIRhGHL3f4vhtvyV2nDt0mxXri4Uz2bRekZ+WU2jrjxyzbG9cCOrEi1Z86W/HLJuAxiXdWaP7WOrMWXc3YDGHJNxhhEZYS9GaaP+Dqrbq/QTSoy1pM5VKsZofoSYbdbUPv104Q/xcE/Jze8cNmvPpWZj3xnC43tsPjjVj1mI/FroxCbde6LKs0ZcLw7M2Jxh81phu1r6U8r/O2bub35P6EdIN/CP6MY4ZGXX0dtf+Gd7R3sCa/vZV/GYT9MbD4YkT6Zz+ES3AYf/ThpiveTCtzbjcIR7k95iEKGr74TUoe14mjuk9OOaccrZRybo0wafFIa5Yxp3fC5KP8ArTVJJ4U4Qh9MY6tfJH6HRgfJPeOPqnsRFeuZnEp1RznK05Qyd7YE9yLz6Uv+T6kjUpwqQpRqS7cYbUJdfLGH06n9PjPE9Am6Sx7Fa+Ycdp4Xe4rX1RlvKuKTS1aGrXqhT2JoSywhr7mrVD5oQeny9lvdn5SllktMRscVoSf8xfX1O4hH7NqpGE8P4TQduN8ltjjDicHeGFNvGJnKM/Kc5z9sQmN6c8HE+zL6lHzli2mXdOZTob9mbQjY15IQ1zVcPnnqySw+mMadSps/x1IWGbsrNd7cRtZtGOHxqyx2Yyz45Jbcv0a6kvd+xz4fyN3pj0nE2eKXrHjXEpMe/U36WwI71bx60v8Ak+qhhdtp+0p1qElz2uOOVaM8NctS0xKFeWaH0wjLR1RfpHdDZ5l/q5tzlnnfY9yELeeMn8Zt71Qcc/JreUTlpr7MTDn8Lt+l9k8Zn7F/7W4PJaRNJ2VdGmFQxDMF3Ga4ra4WljR+FcXM/wBEkv0fTNHVCH3xhCOK3W6l0j4zi9XJuUdC9WXH4wmllp18Q36ahNDuxqU5ZJdnZ+fanhq+dDytkfdKWWZq2d8X0dYLi2Ya00I077HcSp1pbaHzb1TpVYQk1fN9Hchq5dfqbL8lLbNPS72vSkZZxTpKRa/LrzmIrznrnlDJ3thW+qre3pS39Yh7/CtHudNNGI0M16YYVcMwGjPvuHZYpTzS64fNPcR5I69XzR1Tcsf0Ickdus7O0w+1pWNha0ra2oSQp0qNKSEkkksOSEJYQ5IQh9DFeD7sDEuWN9o/wmEfolrTxh/3ZzsC3Ul/yX+m3BrGWPdls8Ipz6vujNTlj/i+e37PO2zFcXasGmHXu0rNprWPKK1tnM+MzMzPjJG32/RwLz7Ij8bQ3B+VzbW97b1bO8oU69CvJGnVpVJYTSzyxhqjLGEeSMIw+ZiNTQdpruJpa1fdMYvLUljr2aeFbMmv7oVoQjD74P8AexHdXYB+qtJ2WcwUZO5TxOx3ieaH306euP8AGf8Ai4I3Rstvqdtw5t5xiV90zSI/Bvz/AB69d9nvEeWmfui2blv7HG9zbjlTG8Eo3OJaOcSr7V7YyxjPUwmpNHVvkmv+53Pv5JZuXZmjuGEYvhmP4ZbYzg17SvLK8pwq0a1KOuWeWP8A+OqMI8sIwjCPKxW5z3uk8Mt6trmzQZg+YLOrJGnWhhmISyy1ZIw1RhGnNNUmjCMPmjKy7KmlrHtCuaLma40c5swjJmIVN9uMLv7aaPAakeSM1vVmhLCaH2R1a4aoRjrhCZ72NuTad94M3zpbaKx3q3paMSOUxE5xePCZjtcJ6+uYje2zYc5Ymdf3q2j75jL732OMowfdSaEMY2ZYZylsqk39y8ta1LV980Zdj/vPc4Ln3I+ZJpZMv5wwXEZ5+SWS2vqVSfX9GzCbXr+zU/I7Turb9j/zGDevrWY/GHZg7bs2P9ViVn0mJXgHA6gAAABjun3HsRxmphGhjK9fZxbNlSELueXl4NYSxjGeebV80dmb75ZJ4fPBomY8+ZNyla3F1mHM2GWULanNUmp1bqnLUm2Ya9mWSMdc00dWqEIcsY8j5w0Z6bdGdlmPMGlbSBmWWXHsaqxtrCwo29WvPaWUuqEskIyyxlhGOqWHLGH6Gv8AvRfqfk9uzabTfeFMG1+j7sRWZ1Xnu+HCven0iPFyY+2bPg9nExIr6zEPpzL2A4blfA7HL2EUd6s8PoSW9GX59mWHdjH54x7sY/PGMYqLGO2UpYr8HJeiXPeO6+5VlwzeqEf9/XNq/jCB2fbpLHYa8C0LYVgtObklq4xjEtXV9sZKcZZ4eRx33FvC1pvtOmkz1zN70rOfpNtX3Pj9KbNP1edv3a2n74jL72zjDoZW3WmK8t7pLyngsk3dlsbHf5oQ/wDeUvZH+J/QTpXxP4WYd0fmOba/Skw624JD+E0tT/wb9EbLh/XbZhx+7F7T91MvvT8/xr/V7Pf26Y/G2f3NxR8SzjlHB9fG+asHsdnu8JvqVLV0poMm7UzJt98PM2d86Y5NH9KF3icIyR/hsa/8VjDdyvoMw7VN2GcKnh/eub64n1/7u3s/4HzXc2F39ovb93DiPvtePwOm3hfu4VY9bz+EV/q7cz6a9AtfD7jCcxZ3wDELO4kjJWoSTcLknh91OE2tlNG33EeJx122K0KG1H+/cYhS/wDlNTcsO0O6KcKhCFlo5y7LGHcnnw6lUn6U0sY/4uqvox0bXUm93Oj7LVWX6J8JoRh/jI7dk3pu7YImuy32isT+retYn1iI/qyabxt1zOH7rT9+cfgxOho23IuJauB52wunGPchHMMsk3knm1rFnoA0HX2ribPOIR19zgmO0pvJqhF7u80B6Gb7Xv8Ao4wWXX/0NDef5NSHeblPQVd64y5Mmt5o/wB6jiFzD/CNSMP8HdHyhwrdXzzaI9Yrb/nVmW8K/oYc+20f8ZcsNzFliSWE1lpBzzR18sNjFZNWrzf/AIna53FH4lpkz5Q+j/lKMfZqcs25C0W0oxmwvEsz4ZGPz2mJQljDpSTP87WS7sv1Bpv0g2GruQjiUZoQ6OwfS1b8N42/iwY/pNjptsjjs8ey8f1iH9T4Hp80WTzXOX8bhpCwSWO1PZYjPGW/kh8+xUjGMZvLN9kj0uStPeRc23XE19XrZexySbe6uGYtLvFSE/1ZZo/Bmj9EOSb/AFYPMdr1nuryXO6NzvNLD/oq89OOr74VE/EdyDg+P1pLjNGlHOOLVZIbMtS5upKk0IfRCM8JowMS249spMbfj11+F8PDtWf4q5RWfZFZ8z5ztsd3An22r/7voB/nc5Yvk7Om5Szngezd5MzXimYMMo6trDK99G3uYSQ/uyTf2c3J8+qX7JYuDKWQ9zpjt/xBnaXNWXMekjCWpY45fxkljN/q1diWEfs2oSxj80IvhX5NbBi4HzjA2qcSscdGHnavrWbxaPXLLzb8627PLoIj1v8A/jL64qYlh1KbZq4hbSR+iarLCPteVuc+ZHwLH8QjjeccEsPgU/jOIUqcY/Bh3ITTQ1vGW+5I0GSQhNNl67rwjDXCM+JV+WH+7NB+2DbnDQpY43d0KeRLarJSlkjLLcXFetCEYwhr5J54vMrg7kpnnjYtvTDrH3ziT+BOJvG2X/TpH8Uz/wAYVsS3SGhHCtfCdINhUjDm1Orca/NyTPOV915omjUjRwijmHGakO5JY4bGM0f4TzStGw7Rfo2wjVHDMgZetppe5PTwyjCbpbOuPlejoW9va04UbahTo04dySnLCWEP4QZ0+5MLu4OJf1vWse6KTP3t6PeN+OJSvpWZ/G0fgxLtj80Yly5Y0AZ3v5Y/oz3NvG2kj980JJ4Q8p/SNumsX+FgugvDsNkj3JsSxanNs/fLCaSb/BuIfSuw4f1OxU/itiW/5Vj7j5ltN/rNot7IrH9Jn72Fy5g3X1lNNc3GRMl4jTjH4vb3U1KeH4Zp62ry639f09aUME+DnDc8ZjpSyfp18Lq8Ml+/VLJqhD/ebkH0xsuL1Y+x4c/u66z91svfB8wxqfV7Rf26bfjGf3sUs91zommrQtsekx7AK396TEcNm1y/wpRnj/g9lg+nLRBjuzDD9ImB7U36MlxdQt5o/ZCWrsx1/wAHfnrOmjzK1lGGesWwylTmhtQtriEKtSpD/VpQhGab74QfP+OTZb0tT1LTRRudMOuqU8Yyxxq+tJbGjD6Yw3qMm1GHd/T1/wCr8z1Nj3XsG86dNGBiYVPG83rNI9t6090WmUzG8MLqi9LetZifumfwfT9LFsLr2c2IUMStalrJLtTV5K0sacsPpjNCOqEHh73dA6HMPv58NuM92Ua1PkmjRp1atP8AhUkkjJH+EWP5W3EWFxoz186ZquaVapCMYW2Dx2ZKUfm/rKss0Z4fZsw+9Up7j6thUlSjlnSlc2tGpNtbF7g1C7jr++M0v+EG03Z8msLEtTF221uWVJrHvyvn7Ij1PnW3172Bn+7aJ/HS1m002aJb3VvOkHBZdf8A01zCl/PqWbTPeR7/AFcAzlgdzr7m84jRn1+SZ8+3e5Y0jSa4Wed8oXUv0XGVrWlGb74y05o/4o13uYNK1LXNNhOjrEofNCFS9t5o/wAKexD/ABfb6E+T2J9XtuXx+1Wh9I40d/AvHsifwtL6zoXNtdSb5bXFKtL9anPCaH+D9XxfcbnzS1az7cmijA6s0vcmw3HqlKb+Ea9aZ+XYHpmwP+z0d5/t5ocwzZSmlh90JKU0f8T/AAnsOL9Rt1J9Zw4//wBv9D6WpXv4d4/gt/SJfao+LKGetPOQbuhi9HBtI9alRm1V7XHLareWtST54b5qhsx+2GqP2w+fY8r7r3RPi9tTkzJdXmXcQh8Gtb3VrUqSSz/PCE9OWPJr+eaEsfsg4du+R+8NmrGJs0dNXnTrmPWIzn2xnCq742K05WxIrP7XZ/HJuA8jg+l3Rdj+zDCtIGA1p5u5TjfU5Kkf9yaMJv8AB6ulWpV6ctahVkqU54a5ZpJoRhGH2Rg/NY2zY2zTpxqTWfOJj8Xfh42HjRnh2ifSc39gPi+gAAAAPwvb6xw23mvMRvKFrQk/Sq1qkJJJfvjHkgz7MO6I0Q5d2pK2b6F9Wl7lPD5JrnX908kNjyzOvZdg2rbp07Nh2vPlEz+DJmI4tIGK/wBPeccy/A0caGMfxGSfkp3eI6rWj9+vllj04HE+6hzby4lmbLuT7afkmpWNHhFeEPvm2oa/thPB6X+H8fC/zeJTC/etEz9muq33J1xPBs9WtSoU5q1erJTpyQ1zTzzQhCEPpjGLxmM6a9FOA15bbEs94VCrGaEkZaFWNeMsf9be4TbP8dTxtLcy4Ri1SW60hZ8zNmmtLHXs17qNOj/CXXNND+E0HrLTQxofwWwqYfJknBpKNxJGjNPcSb5VjCPJGEKlSMZ4R+2Edao2fc2BOWJi3xJ/YrFY99pmZ+zBM2e3trm2vLeld2dxTr0K0kKlOrTnhNJPLGGuE0sYckYRh88H6vn+ra5y3Nd7PdYfLd5i0cVqm1Vt9e1c4TGaPLGWPzya4/ZLH59mMdqbbcuZkwPNuD2+PZdxGle2NzLrp1acfn+eWMO7LNDuRhHlh87l3huydkrG0YNteDbhaOf6to/RtHKfWM4bFs+qeKmA8pQAAAAB3AB/ks0s8sJ5JoTSzQ1wjCOuEYP9AAAAAAAAAAAAAAAB5rPWkXKOjnC44pmnFZLeE0I7zQl+FXrxh80kkOWP38kIa+WMH1wMDF2nEjCwaza08IiM5kmcuL0rJM7aerW2xSOTNF+FTZtzNPrk2Lf4VrbRhyRjUqQjqjqj3YQjCEOXXNK87vOlndActzG4yPkar/zcPj2IU/t7mqWMPul1R7lRreScgZT0e4XDCcq4TTtKcdUatX9KrXmh/eqTx5Zo/wCEPmhCD3vmmxbn69tyxcb/AE4ns1/ftHGf2a+20cEZzbhwZBcR3Q2jHY0gZgxanm2xrwjPjOD28NXAqfdhNQ1Q1fBh3Yyw1fTCaHw4bHkrPGW9IGB0swZYv5bi3qfBnkjyVKM/zyVJf7s0PJHuwjGEYRXmL500T5gyfjlbSVoTnktMSj8PEcE7ltiEmvXHZl5IQm7vJyfTLGWP6WxtGy78/wCltEVwsb9G0RFaTyreI6oy4RaPS3MymnDg2geH0YaWMA0mWFSFtJPh+MWXwMQwq4jqr288I6o8kdUZpdfJr1fZGEI8j3Dw9q2XG2LFnA2ium0cYn44cp4SqJieuABztAAB/kYwhDXFj+dNOta5xabI2h/CuyfMU+uWpXp8tnZ/NGaefXCE2r74Swj3Y6/gu3Yd3bRvHEmmBXh1zM9VaxztM9UR6sm0V4tQxfMWX8v05auPY7h+GyT64yzXl1JRhHV3dUZ4weKxbdD6HMH1y1872teeHcltKVS41/xkljL/AIoGWNzvh19cVMzaYMRqZtzDdwhGpvlSeW2t4d3Ypyw2dcIfbCEv0Sw+fRMJ0d5CwLZjg+TMFtJpe5PSsacJ/wCM2rXHyvSthbm2WdF73xZjjNcq1z8ptFpmPPTGac7SzmO6ey7iMY08oZFzdmCfuSxtcP8AgTfxhGM3/dP6TtPWOfJvQdCwlj3KmLYhLLq+2Mkd7j/CGts0IQlhCWWEIQhyQhB/qfpLd+F9TscT+/e1v9s0j7m6Z8ZYxxRup8e+FdZqynlynN3ZLS3jXqS/wnlnh/3iGhzS9CaGJdsFiscQk5ZJOAw4Nr+ianvmzGH2xl/g16/xLDsKoRusUxC2s6MO7UuKstOWH8Zowg8Fju6I0LZen3u/0g4bVm16tVlt3fL9saMs0IfxdWzby3ltU6dg2evpTBrb3zNbT974Y2NgYEZ414r6zkgwzVuhskfBzPkjDs42NPkjd4JVjTuNX0xpRhrmj9kskIfaq4Bui9GeLXPF2LYhc5cxCWOqe1xmhG2jJH7Z+WSH8ZoR+xKrbrjQbT17GZLur+DDa8PbLB5/MO6X3O+bKHAscwW8xunCGqWWpg8KkZfwxmjCMsfthqejXdO07Z/mt23rP62HE199bRNfdpck722GvDHr74lv1peWl/byXdjdUbmhUhrkq0Z4TyTQ+mEYckX7PjG7zVolw+4nxHRXHSlli7njtQlw6zhWtp4/61OetCM33Rm1fYsZY3S+mbDK/B8S0f4tmeyljqlrT4RUtLqeH271CeSHRj96MX5E7Xek4my2/hvGi33zNZ+17GRvnYv149mc/wBH1sPnK/3ZeHYTUha4votzJZXWrXPRuNmnGHShCMfJB00d1PmbGLPheVNAWbsUkjDkqyU6kaev5vhU6U2t50/JHfNYi1sHKJ8ZtSI982yV9MbH+tP2bfk+hH+RjCEIxjHVCHdi+TMc04bp7GJ40sP0W4/gVvHkhPaZbuK9aEPvqyxlj/CEHn9Wbcdm3zSLkXTVmPXHXGhC1q29vH7N72JtUPujB6OF8iseK6toxqR5VmLW/Gtf5mfTOyeEz9m35PqPMWmDRllXalxrOuGU6kn6VGlV3+rD75Ke1NDyPC3e6ly3VkqXWWclZoxuxtdc91e0LLZo0qUP0p9cYxjyQ+tCWH2weEy9mHK2WNmbCtx/nCNSTuVbnCqtzUhH6YTVZJowj92p7SXdD5mkpQow3OWkCWlCXZ2YYZU2YS/Rq3vuPtG4cDZ57OzWxf3sXDpHurMz/Mz6X2af0/5bfk13LGZ8DzjgttmDLuIU7yxupdclSTuwj88s0O7LNDuRhHlgqvjqhpEzFo8zlUzVo/0T50wnB76MamL4HfYbUltY6u7UpTQh/Vx1a9XJqh9svwYaZh+7DyLiFGNejkjO08ksdmaelh1KpJLH6NcKrh2/5I7dh26TYqTfDnr41zr+zbKcs45x1TxjlGxvjY/0r5eyfybyMP7b3RhJ8awnNNr9O/YZCGryTxfrS3YGhSpyVMVxOl+PD6nJ5Nbz5+TO+I/+mvPpWZ/BX0xsH+tX3trGQUd1joJqfp5wrUvx4ZdR9lOKvZbozQlf6t40h4dLr/6eWpR/nlg+F9w71wuu+zYkfwW/J9K7z2K/VXGr9qPzaQPLWWlTRjiOqFjpDy3WjH+7LilDa8m1rXrPFsKxGGvD8TtLqEf+hrSz+yLgxdmx8H6ykx6xMOqmNh4nctE+kusB8H0AAHLieKYdg1jWxPF76hZ2lvLt1a9epCSSSH0xjHkeC0jacMtZFuIYBh9Grj+Za8dihhNj8Optx7kKkYQjsfdqjN9mrleTwzRHnbSlf0cy6c8Ump2dObfbTLVlUjJRpQ+bfZpY937oxm5f0ofovb2bc+WFG1bfbosKeHja37lfH96cqxz8EzbwgxLS5nfSnfVstaDMLmpWVOaNK7zLfU4yUaUPn3qWMO798Izcv6MP0nNhlvugdG1S7q4fc2ukHDKVaMLijW/qL3XDuzSRjGMY6/vnj/qtyw3DMOwaxo4ZhNjQs7S3l2KVChThJJJD6IQhyQceCfGcS8am9sXRO+sDCrODs2zU6LlaNVrec36rRPLTNYjkmaznGcvEZQ3QeQcy3XE+LV6+WsZkjsVLDF5N4mhP9WE8fgx+yEdU0foaZCMJoQmljCMI8sIw+d57OGj3JmfLXgma8v2t9qhsyVZpdmtT/BUl1TS/dCOpmM2iPSjo1mjc6Hc9T3uHycsMCxuO+U9X1ac/JCH8Nj7Zovn833XvD/L3nBv+rfrp7LxGcfxR/E3O0cetuAxnCN0Za4TfSYBpcyriGT8Sj8GFapTmq2lWPc2pZ4Q16tfzw2pYfPM1vC8WwvG7KniWDYjbX1pVhrkr29WWpJN900sYwcG27r2vd+U7RSYieEx11n0tGcT7JVFong6wHntAAAAAAAABz1b+xoTxpV72hTnh3ZZ6kIRh/CMX88a4X3ytfPS9aopaeEDqHLxrhffK189L1nGuF98rXz0vW3o78pHUOXjXC++Vr56XrKGJ4bdVpre1xC2rVZYa5qdOrLNNCH0xhCOs6O/HJmcOoBDQAAAAAAAAAAAAAAAAcmK4rhuB4dcYti99Rs7O1kjUrV608JZJJfpjGLELjOmlLTdfVKWiSvHLeWbGeaEcbu6eqe+qy9yWSWMIxhLr7sIQ/FGEfgPS2DdeLt8WxM4ph1717dVY8vGZmfCIiZ9iZtk3oY/lHTRiWC4xTyHppw+TAccj8G2xGHJY4hDuQmln7kkY9HXyfBj8Fr8IwjDXCPI+W3bvx933iuNHVPXEx11tHOs8Jj4nrbExPB/oDiaAAAAAAAAAAAAAAAAAAAAAAM+0xaSKuRMEoYfgNDhuZ8cqcDwezlhtTTVJtUN8jD6suuHd7sYwh3NcYeqzXmjB8mZfvcy49cwo2djTjUnj/emj3JZJYfPNNGMIQh9MWZaHssYvm3HLjTjnu32MRxOTe8Es5uWFhYx17MYa/wC9NCPd5OSM0f78YQ9rdey4VKW3htcZ4VJyiP17+FfTxtPhHVxmE2nwh6vRJo3paOsuRoXdfhmOYnU4Xi99NHamr3E2uMYbUeWMsuuMIfTrjHuzRe5B5u1bVi7bjW2jGnO1pzn45RwiPCGxGUZQAOdoy3SZonv8QxWTSNo1u5cJzjZQ1xjDVLRxGSHdpVodyMYwhqhNHkjyQj3IRl1IdexbdjbvxemwZ8pieuJieMTHjE+MMmInql4HRdpXw/SBRr4ViFpNhGZ8M/q8SwqvrlnpzQ5IzyQjyzSa/wCMNeqPzRj75nGlHRLLm+vQzblS/wCJM44X8OyxGnyQq6oclKtq/Slj3NcYR1Qjq1Rhrljy6OdNNpjVxPk/SBTpZdzhYzwoXFncTQp07mb5p6MYx1R2u7s6493k2ocr09p2DC23CnbN2x1R36cZp5x42pynjHC3OZicuqzUQHgrAAAAAAAfjXvbO1jCW5u6NKMe5CepCXX5WxEz1QyZiOL9hycb4T3ztPPS9ZxvhPfO089L1q6O/KWa683WOTjfCe+dp56XrON8J752nnpes6O/KTXXm6xyyYphlSeFOniNrNNNHVCWWtLGMY+V1Jms14w2JieAAxoOTE8WwvBLOfEcZxK1sbWn+nXua0tKnL9800YQZXjW6byJbX3FeVLDF813csdc8uF2s00ksId2O1NqjN98sIw+137HuzbN4TPzbDm0RxmI6o9Z4R7ZZNoji18ZNgu6d0U4lW4JieIX2BXUI7M1HE7OaSMs30Rmk2pYfxjBo2C5my5mSlv+X8ew/EqerXGa0uZKur79mMdX8Ta917bsP+ZwrVjnMTl7+EkWieCmA4GiTln9VS/jmVknLP6ql/HMuO5PsTPGFYBCgAAAAAAAAAAAAAAAAAAAAAAAAAAAAAAAAAAAAAAAAAAAAAAAAAAAAAAAAAAAAAAAAAAAAAAAAAAAAAAAAAAAAAAAAAAAAHDjWOYNlzD6mLY9idtYWdH9OtcVISSw+iGuPdjH5oQ5YqpS2JaK0jOZ8IHclZkzTl3KGHTYtmbGLXDrSTk3yvPq2o/RLDuzR+yEIxZbc6Ys5aQq9TCtCGVZ7i3hNGnUzDiskaNnT+aMacseWeMPLD55IwUMuaAsKmxGTM+k7GbnOeO92E178UoR7uzTo/o6vsj8H54Swe3G6cLYo170von9SvXiT6xwp/FOf7Mo1Z91Kq6VtI+k+eaw0MZXmssNjGMk+Y8Yk2KUIdyMaNOMI7Uf4TR+mWCxlPc/5bw7EIZlzzf3GccwT6pp7vE47dKSPzQkpRjGEIQ+ba16vm1NSp06dGnLSpSSySSQhLLLLDVCWEO5CEPmg/pOLvq+HScHd9IwaTxy672/evxn0jKvkafGetIxqWEtfDJZYQhCFzJCEIfNywV0nG/jOG+NS+2Cs8e3dhscZAEKAAAAAAAAAAAAAAAAAAAAHzVo7vLPQZpz0g4fpMu6OD2uf72bGMDxWtUhLYV6clW4qT0pq02qFOrLC4lhGWbVDXL3fh041PpVx4vg2EZgw6rhGPYVZ4lY19nfbW7oS1qNTZmhNLtSTQjCOqaEIw1w5IwhFsTl1MlgW6L0nZL0gZJudD2jzGaOac05nqWlOytMHnluacsslxLVmnqVpY71JLLLQm2tc2uWEZZpoQk1zQ2vIOA3mVci5cyxiFSjUusIwmzsK89GMY05qlKjLJNGWMYQjGXXLHVrhCOr5oP2y/k3KGUuEdiuVcHwbhexv/F9jSt992dezt73LDa1bU2rX3NqP0rDZnqygYbebjfQviF5Xv7u1xipXuak1arPw+MNqeaOuMdUIaocsY9xnGb9B+RNE+mnRNQyhb3tOXGsSu5brhFzGrrhShR2dWuHJ/aTf4Prlgunr9t+hD96Yj7LZVLTnxZMRk2TsZwr6lTpnYzhX1KnTVhnSX5mmOST2M4V9Sp0zsZwr6lTpqwdJfmaY5JPYzhX1KnTOxnCvqVOmrB0l+Zpjkk9jOFfUqdM7GcK+pU6asHSX5mmOTDtNmSK2Vbmw0xZRtp6l3gUYS4tbQm+N2EY/C1/bLCMeX5oR1/3INKy7QyvmnA7LMWC1alayxCjLXoz7fLqj80YfNNCOuEYfNGEYPSVqNK4oz29xSkqUqssZJ5J4a5ZpYw1RhGEe7CMGGZKxCnoM0hXujPH72W3yrjcZ8Ry/d3NTZp283dqW8080dUP4x7sJY92o/QYNr732HoY68bBiZrzth8Zr5zTjH7MzyhM1is+TYOxnCvqVOmg5xxPIGQsLji2asVlsqPLvck1TXUrTQ/uySQ5Zo/dDk+fVB4/GNNeOZxxCtlfQbgXHNzTm3u4xu5ljJh9p9sIx/Tj88Pp1ckJ4KOTtBWG2OKQzdpDxSrm/M0+qaNzeQ129vHuwhSpR5IQhHuRj3O7CEqK7trsVYxd6XmnKkfWT6+FI87dfKsnVPdh46hb6SdNFSEctWdxkjKFT/6YXWuN/eyfTTlhH4EIw1csIwh9E03caTkzQtkTItrvOC4fUjcTw1VrytPt160fn2ptXJD7IaofY92Ofa9842Ph/N8COjwv1a+PnaeNp9erlENjDiOKT2M4V9Sp0zsZwr6lTpqw8rpL826Y5JPYzhX1KnTOxnCvqVOmrB0l+Zpjkk9jOFfUqdM7GcK+pU6asHSX5mmOST2M4V9Sp0zsZwr6lTpqwdJfmaY5JPYzhX1KnTOxnCvqVOmrB0l+Zpjkk9jOFfUqdM7GcK+pU6asHSX5mmOST2M4V9Sp0zsZwr6lTpqwdJfmaY5JPYzhX1KnTOxnCvqVOmrB0l+Zpjkk9jOFfUqdM7GcK+pU6asHSX5mmOST2M4V9Sp0zsZwr6lTpqwdJfmaY5JPYzhX1KnTOxnCvqVOmrB0l+Zpjkk9jOFfUqdM7GcK+pU6asHSX5mmOST2M4V9Sp0zsZwr6lTpqwdJfmaY5JPYzhX1KnTOxnCvqVOmrB0l+Zpjkk9jOFfUqdM7GcK+pU6asHSX5mmOST2M4V9Sp0zsZwr6lTpqwdJfmaY5JPYzhX1KnTOxnCvqVOmrB0l+Zpjkk9jOFfUqdNLxXRfkXHNfHOXbO9jH+9XoyzzfwjGGuD1QvD2jGwrasO0xPlORpryZzhm580T4PjFPHcOyvLSuqMdqnGNepPJJN9aEk0YywjD5o6uT5nsOxnCvqVOmrD6bRt21bXMW2jEtaY6ozmZ6vaaK8knsZwr6lTpnYzhX1KnTVh8OkvzNMcknsZwr6lTpnYzhX1KnTVg6S/M0xySexnCvqVOmdjOFfUqdNWDpL8zTHJiOmnRxd4LVttLeQ6E82MYFDav7WEY6r6zh+nCOruxlhr+3Z16uWWV73JdzlPPeWrLNGBz1J7a8p7UZY1PhUp4ck1Ob6JpY64R8sOSMHsIwhGGqMORgleE2530j8LkhGno/zfcaqsIfoYXex+f6ISR/l1/9HDX+i2W9t87L8zmf+vhxM0/arxmnrHGntryTNYrOfg2bsZwr6lTpnYzhX1KnTVZZpZ5YTyTQmlmhrhGEdcIwf6/O9JfmrTHJJ7GcK+pU6Z2M4V9Sp01YOkvzNMcnksf0V5DzTR3jMWXrbEJYQ1SxryQmml/DNq1y/wAIwZ3eblnCMKrzXujHPeP5RrzTbUaMlXhVrH76U8YRm/3po/c3Eehsu+dv2KujBxZ0/qz119tZzrPucuPu/ZtonViUjPnwn3xlP3sDq6DNN0kddvp9hP8ARt4HTl/+2i/KOh/dGUeShppwmrCHzVcIpw/xhTjF9Avwvr6zwyzrYhiF1Stra2kmq1q1WaEslOSENcZoxjyQhCDtr8otstMVmmHb/wBLD/pVzzunA8LXj+O/5vn2/wAg7pPBrOviN5pNyXC1tqc1WtWurealJJJCGuMZowpckNTOMPwDdA6eMKrS297gc+BWVzswrTwq2tviM0sf7uqXbmlhq18sJdWv60OTUqk+N7pbG40aM11hujTDK/w54a6dXGaske5D54U4Rh/D8X6G64dh1hhFhb4XhdpStbS1pwpUaNKWEskkkIckIQe/jb7tuWkRfCw52rqnqpWOjjlOWWd55fo+vCY3XSeGJfL96f6vnyzy1uoMEsqVhh+WdHs9vbSQp0qNKpXllllh3IQhtyvOaQLjSNjOA1MH0iaAMVlr0f621xXAbqF1Na1YdyeFOWE+uWPzwjPDk+iMIRh9XjyMD5TdHjRjW2bD1ROecaqzn6xb35xMS2d23r9Xj3ifPTMffH9Xyzoq3ROS6WGQy9pdq32EYxZRhThdVrarGFxJ80Z4Syxmkn+mMYao93X3YNrwDMuijNGzLl/OeE31SbuUqWISb7/GSMdqH8YObTLohwvSngUsJIUbbHMPhGph15NJCMITd3e6nJy05vn7uqPLD54Ry3IOjvQ5pRp3uV86aPbTAc64JHesQtrKea029XJv9OSnNCSMsdcNeqEYQ1wjDkjLGPo42HufeuBbeGFGJhzE9utdNopnwtETpnTM8p7M9WWWSdG8MGcs6Xjziaz741R9z6A7GcK+pU6Z2M4V9Sp02Q9rFeYDy6OtMmcMvwhyy0KlxwihD7NiWMkIw+/WcS7rXK3wsPzZlTN9CTklp31vG3rTQ/3ISQ/jGeLx/ozZsb/LbbSfK8WpP3xNf5lfPMbD+u2e38MxaPxifua92M4V9Sp02K2FhhGbt0Fi+I3VeWlgeQ7CW132pVhLJC8q64TRjGPJDVrqw++nBzZptN05Wy3ieZs3aQMByhh1ja1LmpbYRbb9XjsyxjCSE03LCMY6oQ1VO7FJ0N7mXKebspWOd9JFzjGLX+NTz309vVvZpKU0s00dmebZ1TzTTw+FGbb/AL0P4+xsGw7NuvZcba9q2mJ1R0cdHE3mJt1zx01mdMTHVbKM+vwiZna9oxpywMCfW0xX7uufuaDmTTJoFyvtSX2d7W6rS8m9YfPNdzRj9GulCaWEfvjB5qGl/FczfB0ZaEM14xJPySXeITQsbaP2wnjtSxh/vQ/g1vLWi/R3k/Ymy1kzCLGrJ3K8ltLNW85Nrnj/ABi9Q8b59uvZ/qcC2JPPEvlH2aZT/PK/m224v1mJFY/ZrnPvtn/tYDTyRuk81x2sQxrLGSrafkjJZ0pr25lh9u1GMkY/bCaDtp7lrDsUhtZ50m5vx+aP6VLhcKFvH6f6vVNq/hNBuImflHttP8tFcKP2KxE/amJt/M2N07Pb67O/70zP3dUfczHB9zXoXwPZjaZKta00v967mmuYxj9OqpGaHkg9jZ5Ky7h1GFvh9hJbUodySjCEksP4QhqXR5u0bx2va5z2jFtb1mZ/F14WyYGBGWFSK+kRCT2M4V9Sp0zsZwr6lTpqw5ukvzfbTHJJ7GcK+pU6bmxLI+XMYsK+F4nZRubW5kjTq0p5tcJpY/8A493uwXxtcbEpMWraYmDTHJ854fQraAM1Usr5trV7vImL1owwrFJpo68Pqxjr3qrHuQh/h/eh/fhDdJMuYPUklqU9ueSeEJpZpamuEYR7kYRfpmbLWC5vwO7y7mCykurG8k2KlObuw+iaWPzTQjqjCMOWEYMcybmXGtB2ZKGi7SBez3GW72aMuXcbq8ktOGvkt6se5DVrhD/V1w/uxhs/o8Sfp/CnGwuraaxnaI/7kR+lWP14/Sjx70decI0xWevg2HsZwr6lTpnYzhX1KnTVh+b6S/NemOST2M4V9Sp0zsZwr6lTpqzyGkLSllLRrYy18evIz3leGq1w+3ht3NxN3IQlk+aGvk2o6ofx1QfbZ8LaNrxYwcCJtaeEQTFY65VbnAcCs7epd3dXeKFGWM9SpUq7MkksIa4xjGPJCEPpY3i+d8V0h4nWypoLwya4kpTb3e5ku9cLS1/9nCMPhzfRHVH7JYw+FDstsj6Q9NtxTxbSnUrZeyvCaFS2y3a1Iy1q8O7CNxPyRh83JHl7uqEkeWOy4PguE5ew2hhGB4db2Nlby7NKhQkhLLLD7ofPHuxj3Yx5Yvbz2Xc31kxjY/LPPDr6z+nPlHZjxm3BOnV4ZQyfCdyxo7hbQrZtqYjmHFqsd8ur2vd1Kcas8e7qllm5IffGMftVaW5o0L0f0Moa/wAV7Xm9s7UBx4nyh3tiTnO03jyi0xHsiJiI9IhWivJnNLc96IKX6GTLSP4pppvbF10tB2imj+hkfCY6vrWsk3thF7sc9t7bwv3se8/xT+ZoryePpaItG9HVvOTsJp6u5s2dKHslf7bZPy7hmNyWeHYXQtadS32pt5pyyRjyx+eEO5yPXpNX5TUfFY+2Z8vne0YucXvM+syyaxHgdjOFfUqdM7GcK+pU6asOfpL826Y5JPYzhX1KnTOxnCvqVOmrB0l+Zpjkk9jOFfUqdM7GcK+pU6asHSX5mmOST2M4V9Sp0zsZwr6lTpqwdJfmaY5JPYzhX1KnTOxnCvqVOmrB0l+Zpjkk9jOFfUqdM7GcK+pU6asHSX5mmOT5+zhg1noc0q2WcYSzyZSzdUhZYtCE2qW1vOWMlaMfojyzed+xtcMs4VGEIwlqRhH/AF34Z3yjhme8q4jlXFpf6i/oxkhPCGualUhyyVJftlmhCP8ADU8LoEzdidzht9o2zbNGXMeT6nA60Jo8te2hyUqsIx/Shq1Q1/PDYj/efoNovbemwRtUT/1cHKt/OnClvZ3J/hTpiJyaD2M4V9Sp0zsZwr6lTpqw/P8ASX5q0xySexnCvqVOmdjOFfUqdNWDpL8zTHJJ7GcK+pU6Z2M4V9Sp01ZmucNP2Q8rX0MEw+rc5jxmebYlw/B6fCJ4TfPCM0Pgwj3eSEYzfY6tk2Xa9vv0ezVm0+Xh5z4RHnLJiscXtOxnCvqVOmdjOFfUqdNl/wDTRpUxH4OBbn7HeXuT4hc8G1ffLNTh7Tsi3UmJ8lrkDKuDyzf3ry836aHm6sfY9L6D2yn12Jh09cWmfui0z9zM6+ENQ7GcK+pU6b+KmUsErclW2jP+KOtmXYvuoMT+O6SctYTJN3ZbGx36MPOUvZE/oS0lYjy49ugcxTwm/SksKMbWH3a5an/g2N3YGF14u20j93Xafupl95lE/otCraPsnVJYzXGDWs0IQ1xjPSkjDV/GDM841dyzgG+SZgoZYuLiXkjRtrSnc1oR+iO9yxjLH74wdlPcvZPuJ98x/NmbcZmjyTwusShszQ+eHJLr1R+97rLOi3R3k+Mk+Xcn4ba1ZP0a8aW+Vof+8n1z/wCL602jYNjnONoxcSeVY0R9qZtP8r522fDv3qR7YzfOt5lrI+ddcmjfcz4je06nJJfX9WbD7f74bM0ITQ/34Rfnhm4vxjGrqF7j9/g+WqM0drgmGRr3U0v2a6s/JH7dqZ9cDsj5a7w2eujYpmkc5ta8/wA0zX3VhzW3TsWJ38Ks/wAMfk+eJ9xNo5moy6s15qhXhCEJqkbihGWMfw71rh5X9WW5RxjAKU1DKWmzMOGU4x1wpzW8KsnRhPLB9Cjhn5W75vGm+PqjlaK2j3TEwn6G2Lwpl6TMfhMPnXF9EenjDqG8QxvKOf7GTkhb43YbxVjD/V2eTX9s0/lZ7i+WrDAa0bvN2g3O+ULinr2sTyvfQvKEI/W1R1yyQ+yE8H2YOnZPlbtGB1Xw6+enPD+6sxSfbSWTu21PqMW0eU9qP5uv73xzgOkK8oTwlylpwwTF5JY/EM12tSwqw/1d+m+DNH/3sIfc0Ow0uX+FW0tznzRVjFGz7kcTwS4kv7SP27UsdmWH+/GLYsx6PMi5vlmhmbKOE4lPNDVvte1kmqw+6fVtQ/hFm1/uUdH9G5mxHJGM5iyhex5ZamF4jPCWEfthPrm1fZCaD0Ppjce8Ora8KaTzyj/dh6Pvw7I07fg/o1vHlM1n3Tqj74W8saR9DGbdiTCc32slefuULurG2qa/ohLUhDaj+HW6c1Z30RZMhNDH82WlKtLDXwejWjXrfZ/V09c0Nf0xhCDJ8z7nPS1DbqUcxZWzpS7sZcaw7g13P9m/0v62Mfvqw+nkcuVdBWmy1mlrYZheQcmzQj/by0JsQu5ftlmrb9CEfwzSt+iNxW/61Ns7PLVEffNYt/8A2p9T5/iR2bbPfV6RP355fe9d/SNmLN/9Xoq0S4xfUZ/0MSxepC0tvxQhGPw4fdPCP2I+LZXxmaM1TTFp6wbLVH+/heD3MlGfV88u3PGE8Y/Zszr3a149mDl0i6b83Y1JNyzW9rV4LR+7YjGeXV90Ia/segwDcw6E8A2Z6eTKV/Vh3al/XqXGv75Jo7H/AHWTvHc+w9WzX6+dcPVb7eLMZetcODXt2L3cKK/vW/pWJ/Fk1rmvckZMrwp4HYYlmrEtf6dOzqXVWef6YRrQkk1/bK9HLpL0i5ilhSyBue8d3uaGqlc4xcwtKer5vgzQlhGH3Tt6wjLuX8v0eD4BgeH4bS1atiztZKMur6NUkIQUHmbTv7ZMW2ucG2Lbni4lrfdXR7s1Rse2Yn1mNFfKtYj77avwfPUuX91XikIR4BkPB9r5p6teeMv36o1IR/g/uGirdL3mrhelTLlhCPdhaYfCr/jPShF9BDm/xFix9XgYUf8ApxP+7U36KpPexLz/ABTH4ZMCl3Peli8+Fiu6ExCTX3ZbTC4U/JNCpD2P2l3LVe65Mb01Z4vIR7sJLze4fwhNtQg3cZ/ibeUdy1a/u0w4/CsN+h9k/SrM+trT+MsMhuPdGFWOvEsazXiPzx4ViUs2vo04K+G7lTQhhsYTwypPdTw/vXN5Vqf93a2f8GuD54nyk3viRpnab5eVpj8MlV3RsFJzjBr7YifxeQwzRJo7wXVHCMp4bZxl7k1G2pyTeWENcVnsZwr6lTpqw8vE2nGxp1Yl5mfOc3bTBw8OMqViI8knsZwr6lTpnYzhX1KnTVh8+kvzVpjkk9jOFfUqdM7GcK+pU6asHSX5mmOSFfZKy9idnWw/ELONxbXEkadWlUm1yzyx7sIwYhxfc7njMtPD8a4Vf6O8Wr7Nrd64zVMJrTR17E+ruy9374csOWE0I/RjixnBsLzDhV1gmNWVO7sbynGlXo1Ia5Z5Y+yPzwjDlhGEIw5Xqbt3pOy6sDaI14N+9Xx8rVnwtHhPjwnqlk0ieDitsBwO8t6V3aVI1qFaSFSnUp1dqWeWMNcJoRhyRhGHzvw7Acqb9G44oob7Huz73LteXVrZJg+K4zucsw0cp5nuq99o/wAUrRlwrE6nwpsNqTR17zUj80vdj9Hdmh/elhvNKrTrU5K1GpLUp1JYTSTyx1wmhHlhGEYd2BvDZMXd9ovhX1YV+uto4WjlPKY4WieE+WUsitL8YTIZYwmEIQhTqQhDkhCE6DnLEshZBwibGs04nCzoQ1wpyxqa6laaH9ynJDlmj93c7sdUOV5zO+nCS2xabI+jDCo5pzTPrljJRjrtbSPcjNVqQjCHJHuwhGEIfPNLHkj+OTdBtSti8ueNLuKwzRmObVNTpVOWzsvnhLTk5ITavuhLCPLCXX8KPTg7ujZsONp3peaVnrisd+/pE92v7VvZEk5T1Vh5G1wDP2nmrCvCjdZNyJU/R2o677Eaf06v7ssYf7vL/wA582vZY0W5MydhsuFZfwyNtRhqjPNCfXPVm+tPN3Zo/wD4w1Qet7g5tu3zjbVSMDCjo8KOFK8PW08bT5z7MmxhxHFJ7GcK+pU6Z2M4V9Sp01YeX0l+bdMcknsZwr6lTpo2O6JsgZlljDHcuW15NGGrfKkkN8h908PhQ/hF68fTC2nGwLa8K81nnEzEmmvJil9uXcvWVSe7yBnDH8r3E0dcJaNxGtR/jLGMJo/xnSLnRVug7jVluvn7B6mF3MdmtitOlGneUqXzwhLCWHwow+iOv/Wg+gh7FPlLt/8A3priTHCb1raYnnnMZ++ZjyZOHWXh8k6Hcl5DwyGH4LaVY1J4QjcXVWfXWuJvpmm1eSENUIfQ9F2M4V9Sp01YeRj7Xj7TiTi415taeMzLdFeST2M4V9Sp0zsZwr6lTpqw+XSX5mmOST2M4V9Sp0zsZwr6lTpqwdJfmaY5JPYzhX1KnTfxXylgl1RqW1zbxq0qssZKlOeO1LNLGGqMIwj3YRgshGLeJziTTHJ8xZw0Y4Roax2bHbrKtvmTR7iFWEL22r28levhM80dW3JGaEY7GuPJ9PcjqjszR9zS3OO5+zlhtvjmFZdpVLW8khVoXFjd1acs0sfohLNCH2RhGGuEYRhyNfuba2vbarZ3lCnXoV5JqdWlUlhNLPJGGqMsYR5IwjD5mFXWGZi3OeO1cXy7ZXuMaPMSqxqXuH0oRqVsKqR7tST/AFPtjyRhyTRhHZmj+w2Xe22b1pFMLHth7TXhMWmsYkR4T15a+U/pcJ6+PJi7Fs2J14uHW0ecRLqqbjvQ1NHao2+M0I/NGniEeTywi/iO5A0cyfFcz5xtfo3nE5IavLSi0jJulLIWfqcscsZktbmtGGuNrPNvdxL9OunNqm5PphCMPterefj7/wB/bLecLaMbEi0eFs8/dL4/Q+7564wq+yGFR3J+DUf1fpUz5b/RrxKSOrySQfnHcw43S+JaeM7UoQ7kJ7maeHk24N5Hy/xPvXxxc/WtZ/Gp9D7F4Uy9JtH9WCdrjpCpxhwfdDY9LLr5YVbHfI6vvjWdtPcsYFfw2s26R8645NH9KSriMJKMf9zZjGH8Jm3Iucs1YZkjLGI5pxebVbYfRjVjLr1RqTdySSH2zTRhLD7Yrw/lBvbHvXDwbxFpnKNNKVmZnh11rE/efRGxxxrnHna0x7pmYfNOdtBujOrpCwDRLkHL8aN3U1Yhjt9PcVK09vaQ7kvw4xhLNND7IcsafzTRfQ+E6MskYDTkp4Ll+0sYSQhLDg9KWSOr74Q1xeO3P2VcSpYTf6S80y7WYM5VeG1IzQ5aNtGOulThr7kIwjtavo2If3WtPv8AKHeu0Yl67D01rxhRlMzaZ1X/AEp6+MRPZr5R5ujA2PZ8GM8PDiPSIhJ7GcK+pU6Z2M4V9Sp01YfmukvzdOmOST2M4V9Sp0zsZwr6lTpqwdJfmaY5JPYzhX1KnTOxnCvqVOmrB0l+Zpjkk9jOFfUqdM7GcK+pU6asHSX5mmOST2M4V9Sp0zsZwr6lTpqwdJfmaY5JPYzhX1KnTOxnCvqVOmrB0l+Zpjkk9jOFfUqdM7GcK+pU6asHSX5mmOST2M4V9Sp00jMeivI+bbTgWYcGkvKcIRhLNPHVPT+2WeHwpf4RetH0wtpxsC8YmFeYtHCYnKfeaa8mCXuhbSLo8mjd6J8z8bYbJ8KOBYzNr5Pq06sNUIfd8D7YxfhZ6ZrewrVbXOGinOtle0YQlqW9nZwrySTaocsJ5ppNcI92HJ3Iw5Y919BJNn8ob/8ABT/lg9qN+V2qJ+f4MYlo/SidFp9Zjqn1mM/NE4cRPUxv+n7RvJ8Zybne2/8Aa4dJD2VInbEaFpY6rmlmC3/9rZxh7Jot6O6n6Q3XPHZrezF/Okt0T8Qw2lugtA1T9PGsRpfjs63/AISxdlLTnufqur/yxqyRj801jdw//Namu1cOw+v/AG9hb1Nf16UsfbByVcq5Yr/2+XMLqa/r2dOPtgfOtz244WLHpiVn8cM0T5MfxvTvomtt7tMp0sWzTiVxyUbTDrepCMZvmhGM8sI9GE0fsTqOVdPekmeE91NaaPsHqdySSaNa+mkj/HXCP8acfsbrhuX8BwaepVwfBMPsZ6sIQqTW1tJSjPD7YywhrUFxvjZdjj/wGB2v1sSdc+yMopHtrJ0efFlGV9zTo2y/UhfYjbXWPYjGO1PdYlU3zXN88YSatnywjH7WgSZWwinJLTp0p5ZZYQhLLCbVCEPogrjytr3lte3X17TiTafOeHpHCPYqKVjwSexnCvqVOmdjOFfUqdNWHL0l+Zpjkk9jOFfUqdM7GcK+pU6asHSX5mmOST2M4V9Sp0zsZwr6lTpqwdJfmaY5JPYzhX1KnTeI0j6AclaQ7SNStTnscWpy6rfEaUIRnl1dyE8P78v2R5fojDlaaOjZdv2nYcWMfZ7zW0eMfHXHlPVLLYdLRlaOp8k0Mk6Psp4tTydp90dWFnCvNvdhmTDYT29pdfRvm9bMJJvpjqhq/vSwh8KOgR3JGjWaSF/lLM2ZsFjWlhUpVMPxKE1OaEYa4R1xljGMNXc1TNmx3AMFzPhdfBcwYbQvrG4hs1KNaXXLH6Iw+eEYfNGGqMI9xjFbLmkPQDWqYjknhWaskbUalxg9WaM11YSxjrjNRj88sO7yQ+nXDuzv1+Dvzat5xls20ThY36k2no7/ALurOKWn9WezPhMcHBibr2O052wq+uWU++Otz1dz9pbwfXPlXT1e1oQ/RpYtYwr+WeaafX0X49jW6qweO8y0siY7LHuVp5q1OP8AGEI04a/4RbDkbSDlXSLhEuMZWxKW4pw1QrUZvg1reaP92pJ3ZY93l7kdXJGMHpHlY2/dtwcScLbcHDtaOOrDrE+3TFZR9E4MdeFe9fS0zHunOHz1wPdV/wDqdkH/ALRX98cD3Vf/AKnZB/7RX98+hWdZ8045RyZdwwGwlr5hzFUm3ujhOGw32rGf6s8Ya4SfdyzfPsxfXZN57Rt+J0WzbHh2t5Vt75nVlEec9RO7YjjjX98fkz2pb7qilJNVq5R0fySSQjNNNNc14QhCHdjGO/vDWmlzTpi2YpsrZayrk7Hr6nHVVjhktzWo0vtmrb/CnCH+ttavtajT0c6T9Lk8t9pbxqbAsCmjCenlzC6mqaeHdhv9Tl1/Nrh8L7NiLWst5Wy7lDDJMHyzg9th1pJy73Rk1bUfrTR7s032xjGL0cbe2wbBSa4uDhYuLypE6K+ttXanyr1ftMjdkz/3r++PyfKuM6Fd0jmzFZMTzXhuX8Spw1xp2VxiE8ltR1/VlozyxhGHc164xj88YvQ4JoP084Zsz4VDRtgMYdypb2tSpWh/vTU5ox/jM+nhw4vyy23Ew4wejw4rHCIr1fZmZj7m/RVfHFvP8WX4RD5/l0K6f77kxPTjZ2sI/NaYRTjq/jqki/WXc151uf1rugsz1dfd4LRjbeyrFvY4f8S7fH1eivph4cf8c2/Q+zT39U+t7z/VhUu5Ly5c8uNaSs9X8fnhNiUkIR+/XJNH/F/cNxzoejy14Y7Xn+eepiGuaPklg3IZ/iffH6O0Wj06vwyb9DbB44UT69f4sGr7kjL9nTmkyjpGzhgkJoRl3uW8lqUtUfm2YQljGH2Ri8LiegPTNocsrvMGjbOtPHKH6d3YcBhJPPLD+9LSjGeE0Yf6sYTau5COvU+sx07P8rt54c6ce0YlJ71b1rMW9Zyz+9k7n2SPq4mn7trR90Tl9z5RyHpG055qwqOKYRkrLOZ6NvGEtzSs76NrdUZvonkqVId35owljCOqOrXqi9N/TPjGDfLXQBnXDZJf061lCN3Th/vRlkl/xer0h6HsSp41HSToku5MHzTS1z3FvDVLbYlL3ZpKkv6MJptXdjyRjyx1R+FC1ou0wYbn7fsCxWznwXNOH65L7CbjXLPCaHdnp6+WaX7O7L8/JqjH1dr2jYdqwZ23ZtlrbDjvRE3renrlaazXlaK5eExEojYMbDnKmPaPWK2j8In73icK3RugPEKsLe/xbFMHra9mNO/sqssZY/RGNOE8Ifxjqehl0t6Apo7MNIeGa4/TXmh7YNKxPA8FxqSFLGcHsr+SENUJbm3kqw8k0IoVbRPotuNca+jbK08Y/PHCLfX5dh4fznc2J1zh4tfKL1tH30iV9FvCvVFqW9azH4Wl56jpG0GXH9npIwCGv6+J05P5owUKGatD9z8W0g5dq/gxqhN7JnFmPRVoDwHDauMZjyVljDrKjD4dapbSUpYR+aENWrXGPzQhyx+Zitzo6yxpguZrDRDopsMGwSWfZrZmxCSrJCeEI8sKFLa+F3I92Eft2I8r0di3duzbqziVti0w443to0x7c4znyiJmeSZ+kK+GHPttH9Ja/nLSZohyZYwubjMNDErmryULLDrmW4r1pvmhCEsdUsPtmjCH0a48jx2G5Lztpnqwu824jLlPK9Xlp4NZXMJ725k+itP/AHdf0Rh/uQjyrWB7kLQzh2FU7PF8GusXvIctS8q3tajNNH7JKc8JYS/RDVGP0xi/uvuQ9CFX+zwK/o/gxGtH+aMX2wNt3HsFZrsuLidJn9ZbDrbL9yJvGXrMTblkZ7w8cOk+l5j/AIImJ6Dcy5CnmutFmkyFChJHajhON1ZZqMfnjCWaENUNfc/RhH6ZnHhunXD8u3cuD6XcpV8Ir64SxxDDbiF1aTR+n4MYxhD7JZp4/Y9PQ3IehCl/aYFf1vx4jVh/LGDvo7lbQPR1R7BtuMPnnxK7j/hvup9rb33LtFdO8LXxZ/WjDrS/2oxOv+KLH/zCe7h0j1vM/wDBTtM+aE720kvaOkbL8tKpDXDfsWpUpofilnmhNLH7IwhF+VfSNoMt9e+aSMAjq+pilOf+WMXnM0bkLRHjdtqwKwucAupYfBq29eetJGP+tJVmm1w+yWMv3vEUtEGaNGE8Y4noiynpDwiSOvf7Wxkp30sv209mO1H7ISzxj9Zz7Nu/cW2VmcDaMTV4UtopM+lp7E++PQn6R8a0j22n+kNKr6YdAFv/AGmkHD46vqVJ5/5ZYunDdKWgfFYwha6RMIkjHucIvIW//wApsvO5OzBuYM1VYYZPkXK2C4nLHYnsMXwO2t6sJ/qwmml2Zo6/m2tf2Pe32hLRBiVPYr6NcuSyxh3aGH06MfLThCLl2vZ927Dfotpw8elvPR90ZRn7JIrvCeuOjn2W/P8Ao78NlyRjOqOD45ZX213ODXslXX0YxUuxnCvqVOmzbEtyfoOxCMZqWVq9jPH+9a39eHkhNNNLDyJvarYVhvwsp6Us94LND9GFHE4Rll+6Esssf8XJ0G6cXubVev72H/Wt5/BXS7dTvYNZ9L/nWPxa32M4V9Sp0zsZwr6lTpsk/oc064P8LLu6Lvq+r9GTE8MlreWaeafX0Ti/de4L8OljuRcwSw7ktejUpTzffCWWnCH8Jj6KwsT6nbcOfWb1n+akR9589vX6zZ7x6aZ/C0z9zW+xnCvqVOmdjOFfUqdNkn9Iu6cwj4WM6DcMxKSHdnw3FpJNr7pYzzzf4HbG5qw7lzPuf87WMsP0p7ahG5kh/vRkkhHyn0BvC31NqX/dxKT92rP7j6U2Wv1kWr60tH9Mmt9jOFfUqdM7GcK+pU6bKKO680Ty1YUcYt8xYNUj3Zb7DYwjD+Ek0z0WG7pHQhimrg+kGxpxj81zSq2+rzkkr5Yu4t8YMZ32fEy5xWZj3xnC6by2DE6q4tc/WI/F7XsZwr6lTpv4rZfwW3oz3FxNGlSpyxnnnnq7MsssOWMYxjyQhBnOZd07o7wy4hhWVJ7jNmKT/Bp0MMhrp7X+tVjyavtlhM8pjWF5s0jVZMR04ZywvJOVYbNSlgdHE6UlS4h3Yb7UjNqj83d1/ZLLHldGzbh2ucsTbZnCpPOO3P7tO9PuiOcunpsGY1VmJj16ve68x6To5nxapk3QbgdTH8Sl+DcYtUmjCxtIR5NrajqhN8/LHVLHVybfcX8kbnbB8Nu4Zm0gYnVzPmOpqnmr1o/1FCPzQpyR7ur5ox+zVLK5KOnzc56NMLkwHLeNW0aFD9G2wq0qVtuP1o1NWzNNH6YzRjFzdslmLH+TR5oNzdjEk3JJcXdPglH79qEJ5f8AGH8Hr32felcGcHduz2wcKeN7zFbX9bW0xEfs1yjnm4rby2Kk5TiRaeVe191c2vdjOFfUqdM7GcK+pU6bIeMd1zmn4NtgWUMn0ZuWE9zWjc1oQ/3Y1JYx+zZh9p/QTpXzH8PPm6CxyeWf+0tsHowtJI/ZtSzQhGH2RkeN9E4eD17VtmHXyrNrz/JE1/mPn18T6nAtPrEVj+aYn7mvdjOFfUqdM7GcK+pU6bIZNx7o0lnjcRzBm2NzN+nccZSb5NH6Yx3vuv07V6lZfJ/TJpCw/V3P+VderoyyE7Luuequ2T7cOY/C0/gdPtscdnj2Xj+sQraSNBFnj9aXNeR7+bBM2Wnw6N1LNqp3OqH6FWEIfPDk2tUeTkjCaHJDj0ZZ9wzMGIz5Fz7hlTAM5WfwKtpUn2ad3qh+nRjHXr1w5dnXHk5ZYzQ16uX+gnSxZ8uEbpPMUuruS3lpwjX98Zqv/g8vnPc66b83T2tbFdLWEYnXsJtu1uK+Gy21elHXrhqq0pIz6tfLq1xhr5dWvle1s8bBtWB802zbaWrHdtliRenl10ytX9mZ6vCYZO149Zzts1vZNJ/5PoLsZwr6lTpnYzhX1KnTfMlxpO3TOj/MtpkPNOI5XmrVJdizxDFKU8tveQhqhCMK0mzDX3NcZoSx+tqjHl0Djzde3H+bS5NyJbTR7tzG4qTSfwlhWjHywi83aPk1tOzRW1towtNozideUTHOM4jP2NjeNfHBv9nP8M2t9jOFfUqdNCzjiOQ8hYRNjWacThZ0Ia4U5Y1NdStNq/QpyQ5Zpvu7ndjqhyvnjMWkPdJ3GZZMl4DnzBMSxqpGMK1pl2wkrU7bVHVGFWtWpwhJq18uqMYQ1csYPSybk/Neb61DH9KGl3E7zFYywjNJa09cKHLrhLJUmm1aod3kklhr1/e66/J7Z9gmmLvba61pbriKarWmPTT1RP605xyzZ89xcT6rZ7e3TH/LP7nRQwXPenafhMtO5yXkKaGvbqTf57iFP6folljD/d5f+ce/wnDtBujXDYYVa5kwHCqcvLUjXxSjLVqzQh+lPGabXNN//wAhCHcedk3I2jq5mhUzDmDNeOT92PDsThGEY/7skI/4vQYZuZdB2Fao0ch21aaHdmubmvX1/wAJ54w/wbt28N1YtIwKY14wo4UpSIj1ta187T5zHpEEW2+3DCrHraZ+6K/1S8Z037n7BaUalbPFG5m1xhCnZy1biaaP+5LGEPvjGEHnIaeMMx34OjvQ/nbMev8ARrRobxQm+3fIQn1Q+2MINlwjRzo+wGeWrguR8BsakncqUMOoyT9KEuv/ABeieV8+3TgfV4F7z+3fKPdSIn+ZXzfbsTv4la/u1z++0z+D56lp7pjM/JhmQss5UoVO5UxO/muKssP/AHcY6v4yOqhoD0rY5qnznpyvaMs36VvgtnC3hCH0QqQjLHyyt7GT8ocbD/y2Fh4fpSLT776p+8jdWHb669r+tpiPdXTDGMP3JmiajVhdY5LjWYLj56uJYjPNGMf/AHexCP8AHW9nhehvRpgtPe8KyfhttDVqjNJbSbUfvm1a4/xi9oOPaN9bx2rqxse0xy1Tl7uDowt37JgdeHh1j2Rn7+KBSyNlmj/Y4bSp6vqywh/4OiGV8Jlhqlp1IQh9E6uOCcbEtxtLpilY4Qk9jOFfUqdM7GcK+pU6asM6S/NumOSJXydgN1scJs4Vd7m2pNvVNsx+mGuHJF+vYzhX1KnTVhvS3mMszTHJJ7GcK+pU6Z2M4V9Sp01YZ0l+Zpjkk9jOFfUqdM7GcK+pU6asHSX5mmOST2M4V9Sp02R580RYtk7FamkfRHQjNcfp4tgUYx3q/pw5YzU4Q7lTux1Q7vdhy64TbkO3YN54+wYk3p11nqtWeuLRymP68YnrjrZNKyz/AEdZhyTpLwOGL4HPWkrUowp3llVqaq1rV+eWeH0ckdU3cjq+mEYQ9PUylglbkq28Z/xR1s+0i6LcZs8cjpQ0TVZLDM9GEZryz7lvitPuzSTy8kNuOru8muOqOuEdU0PSaMdKeDaScOq71Rnw/GbCO9YlhVfkrW1SEdUeSOqMZdfcjq+yMIR5HbtmyVvhfPt32mcL9KM+1hzPhPOs/o28eE5SyIjhaFKro8yhW/tsEtqn4qUsf/BNutC2i2+18LyPg1WMf701jSjHy7Ot7YeZTbdpw+umJaPSZTbZ8G/erE+yGYXe5p0J3mvfsjWsuv8A6KpUpfyTQRbvchaErjloYLiFpH5t5xGrHV04zNpHbh/KDe2F3NpxI/jt+bmvuvYb97Br9mGFzbkXJdvy4NnnO2HTQ7kKOJSbMP4b3r/xfjPuZ81236n0/ZsoQh+jC6hG5hD+EaksGv5mztlHJltwrNGYrHDZIw2pZa1WEJ54f6skPhTfwhFm1XT7i2a557PQ/o6xbMU2uMkMRupeC2Usfp2pu790YyRezsm8PlDttekrbOnja8U0+214y+98Z3RsMcKZekzH4S8nmPQ/nXKOFVcazJuobrD7Kj+lVrYPLDXH6ssN/wBc00fmhCEYxeCyXlDTjpOxGtJlzSTjkmWITxp8dX1rwWNSWHJHe6cs8000e7q1TavpjLHkbLl3QXiuZsWp5x05Y1DH8SljtW+FU46rG0h3dnZhqhN82uEIQljq5dvutlo0aNvSkt7elJSpU5YSSSSSwllllhyQhCEO5B2Y/wApfo/DnCw5pjYs8bdHhxSv7uVIm0+c5V5RLI3Ps09eVo/jv/c+bME3ImasuXFS8wTTdWtLitr260mAyxqRhHuw2o14x1R+jWtdrxpV8IzEvQsvv2+DxsX5Wb1x7a8W9bTznDwpn/Yv6H2Tlb7d/wC5gfa8aVfCMxL0LL79x2ehDTFWqXNO10/3EeD1Y09dXB5I7Wr5+WpHU+iEnBPjOJeNTe2KY+Uu3zE56J/9LC/sTO6NliYy1fbv/cxWOhndCUPi2nCwqf8AtcGpf/Ni/mOi7dNUf7LSfle4/wDa2Gx/LSfQQz/Ee0z3sLCn/wBLD/pWG/ROD4XvH8dvzfOWJ6Ld0riVpPY4pi2jrFbaf9Klc0a0YR+3VvWrX9rxNnud90Pl3E5sUyveZewueaOualY39aFKb75asIwmh9kdcPsfYY69n+WG27NWcPDw8PTPGNHVPrETkfRVfDFv9r83zLx1un8tUpZsf0Q4ZjVClDVNVw+6hvtT7dmSrNHX91OH3OOrumqeB1YUM7aFsx4NPr1RhG5jGMY/PqlqU5PJrfUz+K1GjcUpqNelJUpzw1TSTywjLGH2wiiu/dgxZz2vYaT+5a9PuztH3M+jsan1e0W9sVn/AIxP3vnPDt1RoOu9Ut9ZZkw6Me7G4tZZoQ83PNH/AAerwzTjuesV1QoZ7o0Zo/Nc069DV/GeSEP8XsMc0MaKsxbUcUyJhMZp/wBKehR4PPN981LZjGP8WeY7uOtGGJSzTYTeYthc8Y64SS1Za1KH+7PLtR6Ttw8T5LbV3+mwp9a2j8Jn7mdBvHD7t6W9azH4W/o99hmYtFGM6oYTnfBLuMf7tHFaM038YQm1wVby1yhh9GFxf4rbW1KaG1CetdyySxh9OuMdT5xxjcZ47bTbeDY1l/FqcnLCle2tSyjH/eoxjGMf4wgm4buPc3YxU2cUscuZepST6o1KNzc3NWaH0yyRnjLGH3xhF9/oXcN46Sm8cq+dev3TMW91ZZr3jHVOFSf4pj/jP4t4xPSNoOwjXC90iYJrl7stHEZK00P4U4xi8hjO6R3PuFSRja45iOK1IR1b3ZWdXX/CNWEksfK/3LO430YYTGWtmCtfY5Wh+lLPNC3ox+6WT4UOm1nLmj7I2UISxyzlPCsOnkhswq0LWSFWMPtqatqP8YvPxrfJ3ZZ/6dsXGn1rSs++Jt9yow9434zSvsm39YfOmKboXMeOwjT0Y6F8fvZZv7O5uaFatCaH073Rhqh04vL3OGbq3O1SMK2Vsbtbap/zFKvSw6EIfRGM0YTRh+KMX2oPrgfKnZthj/wexYcTzvNrz75mPuyZ8w2m/wBZtE/w1rH4xL4us9zLphvaeq5yjle3nmjrmrX2K3FStGP0zRoz7MY/dK7ae430lXXLd4/lSw181muqurpywfYg+tvl/viZzpNa+kTP+6Zb9E0nvYt5/iy/DJ8nWm4fxipqjiOlGlS+mFDCoz/4xqy+xZtNxBl2XVxjpCxmv9O80KdLX5YzPpgcuJ8uN/YnHHy9K1j/AIt+htknvRM+trT+Mvn+33FGiqnCEbjG80XEfn27yjCH+FKHtfvV3F+h+eXVTuMw0ZvmmkvpNcPLTjBvI5J+Ve+5nP5zf3t+htg8cKvufPlXci0MNjryXpczdg0NWrVNWhU/+TjS5HNU0C6e8Ejryzp0p38NX/00s4//AG2/PowVHyq3nbqxrVvH7VKW++a5/ez6H2SO5E19LWj8JyfNs2Wd1rl6OuEmT8zw1dyE8afueV/PZtp/y/GEc07n2OIS6v8A6U3+uP8A3I1vI+lBv+IaYnVj7JhW9ItSf5bREe5n0Zav1ePePbE/7ol82Q0/z4dyZq0D54wubZ2oQhSnnhGH0655KfJ9rhn3WejOnNGSpkbNcs0vJGE0KUIw/wC++oXDieB4JjUm9Yxg9jfyatWzc28lWGr7poRfTD3ruebf9XYpy/ZxbfhMT+J8z2yOGP8AyVfOdnupcgYjPveH6O843M/1aNKnPHyQnVYaeMKjDXDQrpHjCP8A+zfzaJi2gHQ9jW1G6yJh9GMfntIz22qP2QpTSw/weem3MuWsPjGplDOubsvTw/RhZ4lHe5f4atr/ALz0q7X8l8WOrDvSf2pmY99bTP8AKz5ptv8Arfyw85/TvhX/AFKaR/Rv5kdPeCU/h3OhnSPTpw/Sm4t7nlmh7XoI6M9PGB8uWtOML+SHcpYth0s38Izx3yb+MNT/ACOO7p/Lfw8TyhljM1tS5Z44dcTUa08Id3Z24w5fukjH7FdDurF/y8YdvXGvSf561j7z5rtkccb+SPzQIbpbQ3RjqxXBs24XHuRheYfCXV0Z5lOz3Q+52u9UJ833FtNH+7WsbqH+MKcYf4rmCbozI13dwwXOFtiOUcU7k9rjFvNTk1/ZU1atX2zQle7hgmS8x20l7DCMFxS3rQ1yVuD0q8k8PphNqjCLg2zD2LY5iNr2TFw8+ExiRMT6TOHMT7JlsYO3R3cWk+tJ/pZ4Sz0saBL7VvGkPCpdf/TXMaP88ILtnmPRNiOrgGe8BudfchSxehPH/CZ03mh3RRf6+E6NstRjHuzS4ZRkmj/GWWEUK83Neg6+17/o+s5df/Q169H+SeDi17lt+ljV9lLf1q3TvGPDDn7Uf0l6+2wrLV7JGpZ3lOvLCGuM1K4hNDV/B+daxynbfGMSt6Wr691LL7Ys6udyJoQrz7VLAb63h9WniNaMP+9GMX90dyRoNpf2mWrut+PEq8P5ZoHR7n4/OcX06Kuf/wDlNe38Oip9uf7Hs6+JaNbb4zm3CKWr6+J0pfbM89mjSboVyrhNfFLrOmGXk1GHwbWxxClXuKs3zSyySzRj/GOqEPnjBm2kfIG53yBXo5ay/o1lx/Nl9qks8LpX93VjCaMOSer/AFsdmX59XdjD6Ia5oWdF25SythlKfHtI+D2N/id18OXDqWuFpZQj/d1Qj/WTQhya4xjD74/Cj6td3bnwNnjbNqxcWKz3azWtbX56Y1Wyj9qco5ZynPeEzlFMP32n/jDw+GZhyTpWxaXMWlTP2EYJlu3qbdhlyjiMJqtXV3J680vLDyQm7uqEkP0tXpaXdzphlClZWueMPo0KMsKdOnQlqbEksOSEIQlk1Qg9bQ0JaILfVvejXLkdX18Ppz/zQi6f6I9FH/VjlP0Lbf8AzHz27e26NtmtZjFrh17tazSIj7pzmfGZmZnmRh7xy/7futP9YeQxLFdzxpFwyfB8Qznl+8o1eWSSpiVOlVkm+aaTajCaWaH0w9jxMlPMehWfhEtzPnjR9LH4xa1pZ7zDJP8AW2Y6ppIQ/wB3k/udyOpYnoB0M4tr4Vo5waTa7vBqPBv/AJKMup5a93Imhi4n3zD8OxXCp/mms8Sqa5fujU217DvLdGFWcDExMScKeNbVraPWsxes1t5xHrEx1E/SFeNKW9LTH41n8XvMrVck50weljuWcRhfWdbkhPTqR1yTfPLPLHllmh88IwhFX7GcK+pU6b5/xvcq5jybaXGK6FdJOYLK/jDXUtK93CnwqWHLCXfKcJJdfd1QmljCMY92HdQdHuNadccv62WbfTbLhmZLSaMtbBswYVThPNq5fgVIyzxnhq5eTVNq5dWrlTb5P7NteHfad3bZWcOvGLxaLVj9rTW3V+1ll6HzzaKdWLs8+yaz+MxL6e7GcK+pU6Z2M4V9Sp02SwuN17gkYQqWGQ8wyQjy73PVpTzQ+yMY04Qj/CL/AGfSXuk8PmjNiGgG1uZIc0xujGMfJGaP+DzfoTaLfVY+Fb/1ax91prKvpHCjv4d4/gtP4RLWexnCvqVOmdjOFfUqdNksdP2km0/W+5uzbThDu8Dnmuv5aUDtqcHs+THdFef8OjDuxnwqWMsPv2p5Y/4H+Ht7T3Kav3b0t+FpPpXYY71svWto/GIa12M4V9Sp0zsZwr6lTpsqobr7Q1PPvd7d4xYT/PLc4dPrh98JNpZs907oLvdUKWfqEkY/NWtLilq/jNThB88TcO+cLrts+J9m0/hC67z3ffhi198PedjOFfUqdM7GcK+pU6byXbCaFv8ArFwnpzdR2wmhb/rFwnpzdTn+i96f6GJ9m35Pp892P/Ur9qPzet7GcK+pU6Z2M4V9Sp03ibrdKaDrPlraQbKb/wBlQrVf5JIvLYtuyNEFhrlsI4vic3zRoWsJJY/fGpNLGHkdODuDfO0Tlh7Pie2sxHvnKCdu2KP+5X3x+bX+xnCvqVOmdjOFfUqdN873e7RlvIxp5dyZZy/VqYhjFOl5ZNUP5nZgG7Jwi2uJbHPuB0KMZo8l3g93JdUtX2ya9cur8UY/Y77fI/ftKapwuvlFqzb3RP8A7p+kNi/1K++G+djOFfUqdM7GcK+pU6bxlpujtCV7Qlr0tIOHySzf3a0lSnND75ZpYRft2wmhb/rFwnpzdTyJ3TvSs5TgYn2bfkr57sf+pX7Ufm9b2M4V9Sp0zsZwr6lTpvJdsJoW/wCsXCenN1HbCaFv+sXCenN1M+i96f6GJ9m35Hz3Y/8AUr9qPzet7GcK+pU6Z2M4V9Sp03m7TTpodvY7NHSTgEsY8n9deSUv59S5Z5+yJiOri/OuA3WvubziVGfX5JnxxNj27B+sw7x6xMf0fSm0bNid29Z9sOjsZwr6lTpnYzhX1KnTUaFzbXUm+W1xTrSfWpzwmh5YP1ck3vHVMvvprKT2M4V9Sp03+Ry1hMsIzTS1IQhDXGMZ+4rsa0yZrxjNON2+g/IVxs4pi0m3jN5LywsLGOrahHV3IzQjyw+iMId2eGru3dsmLvDHjCrbKONrTwrWONp9Pvnq4yyYrEZ5PO22D2unvSFUltpakdH+Va+zNPtRjLil5D5ofNGSGvo/j5NwhlfCZYQllp1IQhyQhCfuPHS520NaFMu2uV6+bcLsKOHU9jg8tXfrmabuzTz06cIzxmmjrjGOruxeRqbqCpmSpNa6JtFuZM0zwjGThM1Hg9rLH6Yz6ptUPxbL29q2TeG9prGx4Vq7PSMqzbsxl42m1sq6rcZ6/LhEOHF2/ZNnnTiXjVyjrn3RnLYOxnCvqVOm5cRw3LGD2s19i99SsbaT9Ktc3MtKSX75ptUIMn4n3V2e+XFMw4BkKxqck1GypwubqEv365oa/tlqSurDtyjku5upMU0hZkzDnK/h+lPiF7PLTj90JY7cPu24wcv0dsezde2bXGf6uHE3n39mn80vl872jG/y+BPredMe7rt90OjF9Om57wapPQr54p3FSSOrZs6Va4hH7p5JIyR8qD2x2i29jGTLeVM6Y7NGOqXgOHbUsY/xnhH/AAbFgejrIWWqMlDAcm4NZQk7k1Kypwnj9sZ9W1GP2xjrehhCEsISywhCEOSEIJnbNz4X1eDiX87YkR91af8AJUbPt9+9iVr6Vmfvm39Hz9LpRzvifJl3c4Ztqwm/RmxG54FD7/h04+1/UKm6VxX4jotyzgss3cjiOKxuIwh/7mf/AMP4PoAZ9M7Ph/U7JSP3pxLT998vub9H4tvrMe3sisf8c/vYLJo33SeJct9n7KODQm5hYz3EZfOy6v8AFGzJuUM65tjJXzDpplvq8kuqE0+X6csZId3VLNLVhGENf3PpMXhfKjb9mvF9mimHMfq4dM/fNZn7z6JwLd+15/jt/SYh8sYpoQ3RuRMK1ZH0ly45b0Ya+Cz0ZJassIfNThW25dWr5oTQ+yEXmcr5o0t4viU2X8X0u4bl7Gac0JJrHH8HktYxm+iE8Kez90IxhGPzQi+zXn835Cyhnuy4DmvAbW/khCMKdSeXVVpa/qVIappf4Rels3ysrixNN44FLTP6cYdNXtiYyt/LPmmd0YUd294/jt+bHIaO91HThCNHO+R7iHzRq0asuvo0X+Rypuq7f/nsgXWr/WuIa/8ACVVjoy0saLIxuNEma+O8Ip8vY/jU0I7Mv1aVTkhD7Ia5IfTtK+Wd0Nlu6xCGXM/4bd5MxyXVCa3xKWMtCeP0y1YwhDVH6ZoQh9EYvviY20YlJxthw8HHpHHThxFo/ep1Wj1jOPNn0bSOrpLx/FP9XkuKN1XN/U8Q5Bk1/wDPb9X5PWf+D+oaO91HfctfOmS8NhH5rehUqzS9OlGH+L6Bp1KdanLWo1JZ6c8sJpZpY64TQj3Iwj88HLimM4PglvwvGsVs7ChD/nbqvLSk8s0YQeNXf2LNtOHs2Fn+5n90zKvous97FvP8WX4ZMMk0Gac779a6epLfX3eCYNJ/4RkfrLuZs0XP630+Zurwj+lC2jG3hH+G+TQeqx3dJaJMFqcHoZgqYvc69UtDDLeavGaP2Tckkeklw0w6Usz/AAcg6FMSlpT/AKF5jdaFrJq+nYjq2ofdPF61Mb5QzXXophV52phYce+1Yn3J+itk/S1W9b3n+qfDcjZNuIa8Xz3nfEJvnhVxOTZj/De4x/xdFDcfaFqUI79h2K3M0e7NVxCfX/3dTqhk/dE5p5cx6SsJyzb1OWa3wSy32eH2bc+qaWP3Tx/i/wAm3MGTsRhwjNGac1Y5fd3hV3iOuaWP+r8Hkh98Yk712rC6sfecxPLDi0/f2K+6ZbG6Nh49DE+vX+Ob8+1E0Id4b70jW6ztRNCHeG+9I1ut/Xax4Da8uC6Q874fNDuQp4nLsw+6EJIR/wASOgrPlr+qt0Dmylq/RhdRmuIQ/hGpBn0rjW7u9rx+9GJH4TZX0TsP+hX3Q/ntRNCHeG+9I1us7UTQh3hvvSNbrf1/RvugrD9WadaVxCHc4XhFLl+/XCc4m3VNj8Klm3JeJQh81ahPTmj/AAlpwh/ifPN5W+r3rE+t8Wv+6sH0VsH+hX7MPzqbkHQjPJNJLguIU4xhqhNLiNXXD7tcYw/wTrjcqYXg9KatlLSvnDAZJIRmjt3stSlJCH2Swk5PviqRxHdWTQ4DxBkiSNT4ELyWpV1Uv9aMsakYx/hLH7olPQFjWbZ5bvTBpIxXH464T8XWc3BbKWP0bMP0vvhCSK67w2/Z+1tm8YmvKJ6WZ9Kz2Y/imEzunYZ7uDEenZ++MmM5pzHnjIN3LhuWdO+HZ0u9vYksZMK32eeP0b5JCeGv7N81/YszYruuMZwCFxZaN7Kzlmh/bySS0bqMP/ZV60Yw82+lcr5DybkqhvGVst2OHQ1bM09Kl/Wzw/1qkdc838YxXnyx/lTssaYwdkpeY42vWsTP8OHFYj2zZkbpiv1eLev8Wf8Au1PiXDLO3w66hienfRhpNxa6kjHXVhLGpaSw/wBX9Hk+yE+r7GsZS03bmm2pS4Xh15Uy7DXq3ivh9SjCE3+tNJLNLCP2xj/F9BJ2KZdy/jkNWNYFh+IQh811ayVf5oRfHbPlHs29I07ZhXiPCKYmVY9KWraPdk2Nk23D7mNFv3q/1rMfgyvEc/bmjHpIW+L5sy/fSatUIXUYTwh921LyPKYhkfcl4zUhcYbn7C8FuNeuWrZY7ToxhH6YQqRjLD+EINkraJdFdxr37RrlaaMfnjhFvr8uxrcFfQTocuP7TRvgMPwWksn8upOy722HY/8AL4uPT0tWY93VEtmm8P8A7c/aj82PdjN3hHw8gbqDL2IU4foWuL39CtLq+aG+Qnnj5JYP2o6RtJGXY/8AlDkzAMy28vJwjAMZkjPND6d72p5ox/3ZWmV9zdoQuNe+aPbCGv6lWtJ/LPBPrblXQPW1x7B404x+eTEruH+G+6noRvzc2P1bXW1/OcKkT9qmJSffmnTvGP0afat/bKBhO6B0RXFaW0zHaY7l257k0l/azRlhH7I09qOr7Yywe7yZjOQ832ks+F5jsL24jNHXSoXcsakIfbJr2ofxg8pW3IWhGr/Z4JiFH8GI1Y/zRijYZuQtEGKYbvtSnjNGpGaMNulfcsP4TSxh/g5doj5M49c8DExcOfOsWj3as/5pZ0m8InKcGk/xz/Y2zsZwr6lTpnYzhX1KnTfOGYdw1hE21UypnS5p6v0aOI0IT6/vqU9nV0Hj625izhlipGbFtGlpme0k7s+E4zUo1I/wnjrj/CmvZ9xbp2queFvHr5TSKz/PiVj72zjbdH/Yr9uf7H1/2M4V9Sp0zsZwr6lTpvkC3yvucsOrS2efchZ7yrcxjqjwyeean/CMIQmj0Hu8vaD9yhmrZlwLM0bipP8Ao0ZsXjTqx/8AdzwhN/gnafk7g7JXXi4uLp5xgxNftRizH3kY+2zwwa/bn+x9CdjOFfUqdM7GcK+pU6bJe0/0TyfFLvMdr9G84lq1eWWJ2pmTKfLaZ8z5bR+be8WkhD/5J5fzbdU8Nst7cL8ryrpttjjgR9v/APGGtdjOFfUqdM7GcK+pU6bJe1fko/ENM2kKh9H/ACrr9ksDtdM3Uvie6Hz9Th80Kl7PPDybcD5nu6eG2+/Dv/TM+cbXHHZ/5q/+zWuxnCvqVOmdjOFfUqdNkv8AQNpTpfFd0pmaX6N+tY1fbWRMayDmnANqGad2Bd2M0vdknp07ef7oS7/rjH7oPphbq2XGtpw9trM8opizPuijPnW0xx2aftU/ubr2M4V9Sp0zsZwr6lTpvk7F8XyzZVN4l3UekbGa+vVvOFSV5YzR+iEZp5ZY/wAIuCGVtJGZI7OWKOmLEKdT9C4xLGOByR+34cs0sem9enyQtNdWJtGiOdqWpH8+lnzvafDZ/wCav9M32B2M4V9Sp0zsZwr6lTpvk/Ddy7pwxmffMYzfUwylN3ZLrGKlerLD/wB3CMsY/wAYPYYXuKsKqwhHNekbGb7X+lJayQpav96pGfX5HLtG5d07L9ZvKJn9mk2++LZfefONtnhs8e28f2voDsZwr6lTpnYzhX1KnTYbfbjXLtjQjUyLpAzLgt5CH9pUrS1JJo/NrhThTjD79cfueHxnRpurMiTRqYXnnH8Zs5I64VLLEJ7uMsv/ALCrGE0Y/ZLCMPtTs25Ng26dOzbwrnyvWaf1mPdOZ852unf2b3Wifx0vqrsZwr6lTpnYzhX1KnTfKWA6XNMELqOGV9M+E2F7Tjsxs804JwKMI/bUp054Q/3poNLsc27quS2ku7XKuRMz2s0NclfDb/Y3z7ppqsJf8E7X8lts2OcsTHw4z4Z2mufpN61ife2N41/Swbx/Dn/tmWxdjOFfUqdM7GcK+pU6bJP6bNNGFfBzBuccXn1fpT4bfwuPJLJJNr6T+47qbB7GSEMf0VaQcNrQj8OWfCJYyy/xmnlj/wB1xf4e3pP1dYv+7elv9tpb9K7FHema+tbR+MQ1jsZwr6lTpnYzhX1KnTZTQ3X2huefe726xiwn+eW5w6fXD74SRmWrPdPaC77VCln2hTj9FazuaWr+M1OEHzxNw75wuu2z4n2bT+ELrvPd9+GLX3w952M4V9Sp0zsZwr6lTpvP2emzRDfat40lZdhr7kKuIU6X88YLlnnXJuI6uL824Nc6+5vN/Sn1+SZwYmybbg/WYdo9YmHTTH2fE7lon0mH6djOFfUqdM7GcK+pU6anTq060kKlKpLPLHuTSx1wi/ty67x4vtpqk9jOFfUqdM7GcK+pU6asHSX5mmOST2M4V9Sp0zsZwr6lTpqwdJfmaY5JPYzhX1KnTOxnCvqVOmrB0l+Zpjkk9jOFfUqdM7GcK+pU6asHSX5mmOST2M4V9Sp0zsZwr6lTpqwdJfmaY5JPYzhX1KnTOxnCvqVOmrJOLZtyrgOvjvMuFYfs92F1eU6UYdKMF4fS4ttNM5ny6zTU7GcK+pU6Z2M4V9Sp03jMW3RWhvCNctXOlvcTw7ktpRq19f8AvSSxl/xQJt1TkmeMKthlTNt7aQ17d1Rw+Xe4Q+mGufXH/B6uFuLe+NGquBfLziY/HJMzSGpdjOFfUqdM7GcK+pU6bxGCbpHQ9jezJDNcljVj3ad9QqUdX3zRhsf9573CcwYDj1Lf8CxuwxGnq17dpcyVoavvljFybVsO37F/mcO1PWJj8WxFJ4Px7GcK+pU6Z2M4V9Sp01YcXSX5t0xySexnCvqVOmdjOFfUqdNWDpL8zTHJJ7GcK+pU6Z2M4V9Sp01YOkvzNMcknsZwr6lTpnYzhX1KnTVg6S/M0xySexnCvqVOmdjOFfUqdNWDpL8zTHJJ7GcK+pU6Z2M4V9Sp01YOkvzNMcknsZwr6lTpnYzhX1KnTVg6S/M0xySexnCvqVOmdjOFfUqdN33l7ZYdbzXeIXdG2oSfpVK1SEkkPvjHkeAzBuhdEOXNqS4zja3lWXuU7CWa5jNH6NqSEZIfxmg6tl2TbNtnTs1LXnyiZ/BkxWOL2HYzhX1KnTOxnCvqVOmyv+n7NeZPg6ONDWYcTpz8kl3fwha0Pv16oyx6cH+cV7qPNvLf4/lzJ1vPyTUrSlwivCH3x24a/thPB6f0HtWF17Xi0wv3rxn9muq33Mzr4Q1XsZwr6lTpnYzhX1KnTZdT0b7oSwkhwDTpRrTQ+a5wmnNDyzQmi/riXdU2PLSzfkzEoQ+avbz05o/wlpQh/iz6Kw7fV7ZhT7bx+NIOr9Vp/YzhX1KnTOxnCvqVOmzDjzdUWXJWyZk7EYQ+ehcz05o/xnqwh/gf0l6fsP8A1poHluNXd4JjFOOvybZ9CbTb6vGw7emLSPxmDs8vuaf2M4V9Sp0zsZwr6lTpsw/p4zta8uLaAc30YQ7sbaSa4hD+MKcIP4qbpehR/t9FGeKcf9bD4Q9sSPk/vWe7TP0vSfwtLM6Rxal2M4V9Sp0zsZwr6lTpsiqbqzA6P9to6zdJq+tayQ/+2ctTdg5Po/22TMySfip0of8A2761+TG+7d3Bn3x+aJxsCvG0Nn7GcK+pU6Z2M4V9Sp02HzbtTR9JHVPlvG5Y/RGND/57+Y7tjR3D/wDJ3G/U/wDz1/4T39/5e33fm+c7Zskcb198Ny7GcK+pU6Z2M4V9Sp02P4PuydEeIT73iUMXwvl/Tr20Kknq5ppv+69bbbo7Qjdyb5S0hYfLD/6rJVpx8k0kIuTH3DvnZpyxNnxPZWZj3xnDI27Yp/7lffH5vZ9jOFfUqdM7GcK+pU6byXbCaFv+sXCenN1HbCaFv+sXCenN1Of6L3p/oYn2bfkfPdj/ANSv2o/N63sZwr6lTpnYzhX1KnTeS7YTQt/1i4T05up+dXdFaE6MNc+kPDY/ghUm9ksWxurek9UYGJ9m35Hz7Yo/7lftR+b2PYzhX1KnTOxnCvqVOm8BW3Umgih+nn2nNH/Uw+7m9lJPr7rjQdS/s8x3lb8GG14fzSwfau4d9X4bNifYt+T5zvPd9eONT7Ufm0/sZwr6lTpnYzhX1KnTY5fbs7RLQl2cPs8wYhVj+jLRspZYRj9sZ54f4Qi8NmLdc6RsThPTyZo1uLGlHkhWuLardVNX0whCEssI/fCZ6GzfJHfm0TlOFNI53mK/j1+6Hzne+744YkT6db6c7GcK+pU6Z2M4V9Sp03xxT06ab7eebEaWM5sq3VTlntquW6PB/uhy8kPthLCL0eE7r7SZhcJZcz6PJLySXuzSW1a1qR++MdqXySu/F+Qu9qxng3pfyi2U/wA0VTG+d3zxvEPqTsZwr6lTpnYzhX1KnTYZhW7Y0e1YQp4/lrHsNrfPCSnTrSQ/jtSzf916e33WugutCEamarmhGMOWFTDbiOroyRePjfJrfmBOVtnvPpE2/wBub6V3ru63DGr74hpnYzhX1KnTOxnCvqVOm8HQ3T2gq41b3n+hDX9eyuZP5qcHXHdFaE4Sb5/SHhur7qmvybOtyW3PvavVbZ8SP4Lfk+sbfsM8MWn2o/N7HsZwr6lTpnYzhX1KnTZtje6u0I4Raz17fNFXE60sPg29nZ1ozz/dNPLLJD+MzIcd3X2LZpup7DA8SsMm4f3JrutbVb27ml+mSEskZIR+yMIfielsPyT31t3XGFalY8bRMfdlqn2RL523pu+nHFr9qPzfSuPS5LyvZRxLMWLW+G20Nf8AWXNzCnCMfohr7sfshysuu9LllmS5qYVoeyJjGariWbYje1NdtY04/NGM82qP8Jtj72ZYHnbc3Ub+GM5vxXNefMY7s1fELSeenr/1aUZtWz/qzRmg1G03VWjq0t6dnguQs5zW9KGzTpWeDU5ZJYfRLLvkIQg9T/D+JsPd2bExrc7ROHT3Z67e2a+j5fS2wz/3a+zrf5b6H9NGZJY4hmbSlb5fqT8stjhNnGrTpwj80Z4zSx1/xm+9+8Nzrmmp8a055nm+neoRpeypF/dTdOUbmSEMD0N6Rr2rGP6E2Dwkh5ZZp4/4Pz/p30r3nJhG5szJNr7kby64Nq/hNS/8U/8A6hju0w8OOWWDXL7XX75mW/SexeFpn0rafwh+kNzPvvx7S3nWv9Oq91e3W/uG5XyhU5bvO+dK8fn2sSp6o+q/8X4f0g7qC/5cO0G4VZyx7k15jFKbV98IVJY/4HDd1/iXJLhGQMKhH55p608Yffqnnh/gzpt817+2YVfS+H/wzb9IYU93CvP8Fo/HJ0w3J2i+b4zd5guP/a38I+ySDuw3cvaH8Nuqd3xHc3U1KOuEtzdT1JIx+2XuR+6MNSRHKW6zvfjOlTKmHQj3eB4dCrq+7fKL/ZtDenHFqe8Y/ujcQpUZo655cOwuShUj9ktSSeWMvk/gi+2bblljb1rEcqziz/tpl9588xLdzZr+3TH42ahVy/lnB7OE1eelZWtGWEsIz1YU6ckPmhy6oQg8Rj2ljQPlzahiOf8ADqk0ndks68bubX9GqjCbVFJs9yXo4q1pbzN2K5kzRc92afEsSm1Rj9m97M0If70fve8wDRBouyxszYJkLBaFST9GrNaS1asP/eT65v8AF5MxufB7+LiYs/s1ike+02n+Vue34vClKeszafdERH3stjp+ydjEY0sgaOs65pn16palrYxlox++fljD+Mr/AGF9uiMy8uA6JsFy3Qn/AEauNYpGvNCH07NKMs0I/fK+gJZZZJYSSSwlllhqhCENUIQf6n6X2PB/y+y19b2tefdE1r/KfMcfE+tx5/hiK/jqn72KZXyDpfwjNGEY5nfSPh91bS3GqfCsPw+EtGfXDVD+tjsz8kYwjDXCPcbWk438Zw3xqX2wVnnbdtl9utXExIrHVllWsVjjyiI989fm7Nm2euzRNKzM+szM/f8A/wDABwugAAAAAAAAAAAAAAAAAAAAAAAAYLp6/bfoQ/emI+y2b0wXT1+2/Qh+9MR9lsqnFk8G9AJaAAAAAAPO500f5S0hWFDDc3YRLfULatCvS/rJ6c0k+rVHVNJGEdUYR1Rhr1R5Pohq9EPrg42Js+JGLg2mto4TE5THtgmM+LiwjBsJwDD6OE4Jh1vY2dCGzToUKcJJJf4Q+f6Y92LtBFrWvabWnOZABIAAAAAAAAAAAAAAAAAAAAAAAAAAAAAAAAAAAAAAAAAAAAI+bcq4PnXLt7lnHbffbO+pxkm1fpSTd2WeWPzTSx1RhH6YLAvDxL4N4xMOcrROcTHhMHFjWhfNWL5Zxi60H57r7WK4PJt4RdTckL+xh+jsxj3YywhyQ+rCMO7JFsrxekXRPljSXLZ1sXq31lfYdGaNrfWFWFKvThHuy7UYRhGXXy6tXJ82rXF4v+hzS5l/4eTNOuJzyy/oW+MW8LmWEPo2pozcn3SP0O0V3fve3znpowcS3erNbadXjMTWJyi3HKY6pz8MkRnXqybQMX443UmW/g32V8sZpoycs09lcRoVYw/34yQ8kh2xeI4J8vdEGa8Ell5Jq1GjwijD7duMJIavu1vh/h7a8T/LWpi/uXrM/ZmYt9xrjxbQM0wTdG6Hcc2ZaecKNnUm7sl7RqUNX3zTQ2P+89rQzZla6w6vi9pmPDLixtqca1a4o3dOenTkhDXGaM0sYwhD7Xn7Ru3bdknTj4Vqz51mP6Ki0Twd99fWeGWdbEMQuqVtbW1OarWrVZoSyU5IQ1xmjGPchCDCalTG90tjcaFCa6wzRrhlfVUqQ106uM1ZI9yHzwpwjD+H4tWwqVMb3S2NxoUJrrDNGuGV9VSpDXTq4zVkj3IfPCnCMP4fi1Qk3TDsOsMIsLfC8LtKVraWtOFKjRpS7MkkkO5CEHsdn5O1znr2qfdhR/8Ayf7P3uE9/wBDDsOsMIsLfC8LtKVraWtOFKjRpS7MkkkO5CEHSD83a02mbWnOZWAMBmWlzRhfZiqWuesjXEMPzlgfw7SvLGEsLuSHdoVPmjCMIxhDXycsYR5I64aaOvYttxdgxox8GeuOfXExPGJjxiY6phkxnGUvD6KtJ9hpIwapPUt42GN4bPwfFcNqa4VLatDXCPJHl2YxhHVGP0RhHlhF7hkelTR9jmHY1T0u6MKcKeZMPk/z+ylh8DFbaGrakmlh+lPqhyfPHVDV8KWV7XR5pAwPSTlujmHBJ4yxj/V3NtPH+sta0IfCpz/+Efnhqi794bHhXwo2/YY/6UzlNeM4dv1Z8p/Rt4x1T1xLInwl4HdJX1zi2GZe0XYZVjLeZvxSlQqbPLs21OaWaeaP2QmjJH7pZmu2Fja4ZY2+G2VKFK3tKUlCjJDuSySwhCWH8IQgxvLP/nA3RuO5kj/WYdkezlwq0j83Cp9qFSMPm1w115Y/7rbH03v/AOF2fZ9gjjWuu372JlP3Uise9leuZkAeCsAAAAAAAAQs65LwHP8Al25y1mK1362uIa5Zock9GpD9GpJH5podcI64RjBdH0wsXEwMSMXCnK0TnExxiTixLR1nTHtG2ZKWhzShdRqQm+Dl7Gp+SneUdeqWlNGPcnhyQhrjyR+D9WM211KlOjTmq1Z5ZJJIRmmmmjqhLCHdjGPzQeZ0i6PMB0l5cq5fxynGWP8AaWt1JD+stq2rknl/8YfPDk+1llhom0xZ0o0Mr6Vc5S0stYVqo7GHVP6/FpZY/BmrT93Vq1Q+Fy8n6O18N+ixKbDviPnl8SuDePrIy4/tUiOMz416oievOInqjrr1cVbMOmfHM3YrWyXoMw2TF7+T4N1jlaH+YWUI8muE3cnj3dXdhHVyQn5YLuj3Qrg+Ur6bNWY76rmTNdxHbr4pe/CjTm+ijLHXsQh3IR7uruaocj2uXct4FlPCqOB5cwuhYWVCHwKVGXVDX880Y92aaPzxjrjH54qbj2jetcPCnZd3V6PDnjP6d/3p5fsx1c8+LYr4yAPFUAAAAJNX5TUfFY+2ZWSavymo+Kx9sy6ePomysAhQAAAAAAAAAAxfTdhV/knMGE6dMs201SvhMZbTHLen/wDRVjNHVrj9suvVrj3Ncke5I2h+F9Y2mJ2Vxh1/byV7a6pTUa1KeGuWeSaGqaWP2RhGMHfuzbvo/aIxZjVWc4tH61Z6rR7Y4cpynwZaM4flhGLWGO4XaY1hVxLXs76jJXoVJe5NJNDXCP8Aj3HYw/RLilXRZm7F9CuZ77YsaMKmKZeu7ieEstS0mjGaentR5NcuqaP3y1Pm1KmYd0PgccQmy5o0wa8zpjUdcISWEseDU/m2pquqMIyw7uuWEZf9aDvx9wbTO1ThbJWb0yi0W4RonriZmcojlOc9UxMJi8ZdbWp55acsZ55oSyyw1xjGOqEIfSy3Ne6EynhV/HL2TbO6zhj00YyyWeFSxnpwm/16sIRhCEPn2YTavn1IsuifSbpNmlu9MecJrDDpo7UMvYLNsU4Q+rVqcsJv+/8AZNBqWVMk5UyPYQw3KuBWuHUdUNuNKXXPU1fPPPHXNPH7Zoxb0G7N3fX26e/6tZypHrfjb+GIj9oztPDqZZDR9pj0q/1uk/M8Ms4JU5Y4Hg00N9qS/Vq1dcYdz5oxnh/qytLyZo6yZkC04JlTAbayjNLCWpX1bdar+OpNrmj9OrXqh80IPSDk2zfG07XToIyph/qVjTX2x4z52mZ82xWI6wB5agAAAAAAAAAAAAAAAAAAAAAAAAAAAAAAAE7MOXsHzVg11gGPWNO7sbySNOrSnh3YfNGEe7CMI6owjDlhGEIwYlZ6G9MNvTqaN6GkGFrkWnVmnpXckdeITW8dX+bQ5Pgwhyw7uru92HwG/D1Ng3vtO7qWw8LKaz15WiLRFo4WiJ4Wjn/7JmsS87kjIGVNHmEy4PlbC6drTjqjVqx+FWrzQ/vVJ+7NHu/ZD5oQhyPRA4MbGxNoxJxca02tPGZ65lURlwAHyAAAAAAAAAAAAAAAAHgM5aDNG+dak15fYFLYYjGO3Lf4dHg9eE/1oxlhszR+2aEXlOxjT/o4+FlTM9tnjCafcsMW/q7uWX6JasY/Cjq+eM2r6JW1D18Dfe14VIwcWYxMOP0bxqiPSeNf4ZhM1ietkuCbozK0b6XA8/4RiWS8W7kaOJ0Zt5mj9MtWEIcn+tNCWH2tTsr6yxK1p32HXlC6tq0NqnWo1ITyTw+mE0OSMHNjeX8CzLYzYbmDCLPEbWbu0rmjLUlhH6Ya4ckfthyssvdz12P3VTFtEGdcUyldzR242u+RuLKpN80JpJoxj0tqEPmg+2ndO3d2ZwL+ed6e+O3X3X9WdqPNsbDdIs0+l7Sthmii0mjPgOXYy4pmGeWPwak8P7OhGPz92EIw/wBeaPdkf7iGk3TnkGyuLXOejWnjs8Kc0lrimCTTT0p6urVJGrShCM0IRm1a46pPshF6nQVkO9yblGbEcwQnnzFmKtHEsVqVYf1kKk+uMtOb7ZYTR1w+tNO7Nn2WdxYd9vxLVtbu4Wm0W7U8b9XDTHOInVMdTJnX1NGkklpywkklhLLLDVCEIaoQh9D+gfln0AAAAAAAAAAAAAAAAEmz+UN/+Cn/ACwVkmz+UN/+Cn/LBdeE+iZ8FYBCgAAAAAAAAAAAAAAAGUZ50KT1sYmz5otxTsazVJrnnjThqtb754y1pNWrlj3Y6owjHuwjHlhKw/dKYbl62u8I0tYHe4BmXDpIbdpRoTVZL35oTUIw5NUf9abZ+iaPLq2xxXmC4PiN1bXuIYTZ3VxZTRntq1ahLPPQmj88k0Ya5Y/bB7uDvbDxsOMDeeHOJWvdmJyvHlqynOvlMTl+jMJmuXXVjEJtNemzlhvuj7KVX5+WOI3dOPkjJCMPww5f78Gj5C0WZK0b2m8ZZwmWS4nl1Vr2tHfLmt+KePzf6sNUv2PWj4bXvjG2jD+bYMRh4X6teE+dp42nztM+UQRXLrkAeSoAAAAAAAAZ5pR0P4Zn7ecdwq8nwXNOH6p7DFrfXLPCaX9GSpq5Zpft7svzcmuEdDHTse2Y+wY0Y+z202j4ymOExPjE9UsmInqlkWjzTDiVLGoaN9LlpJg2aaOqWhcTapbbEpe5LPJN+jCaOruQ5Ix7mqPwYfvmvTrbQxSfKGi3B5835ijrlmlto/5nax7m1Vq9zVCP0RhD5ozSxewz3o5ylpHw2TDM14ZC4lozbdGrJNsVaMfn2Z4csIR1csO5H+EHZlTJ2WckYXJg2VsHoWFtLqjNCnD4VSb6080fhTzfbGMYvZvtm6LT866Geknjh55YefPPPVlP6nVl+tl1JytwzZzgehDEMyYlSzZpsxzsjxKSO3Qwunrlw6z1/wB2EnJt/Nr1whCPz7Xda7Ro0belJb29KSlSpywkkkklhLLLLDkhCEIdyD+x5e27x2jb7RONPVHCsdVaxyiI6o/r4qisRwAHC0AAAB5vN2jnJOe6EaOasuWd9Ns7MtaaTZrSQ/1akuqeH3QjqZxNudsWyzNGvot0qY/gOr4ULO5n4RbRj9Gz8GGr74TNrHqbJvnbtip0WFiTo/VnK1fs2zj7kzWJYn2R7pjJXJjuUMHznZ0/0q+GVd5uJofh1Q5fslpxdmFbp7IkbmGG5xw3GsqX0OSeliVlPswj98sIzavtmlg2Bx4pg2EY5axssawqzxC3m7tK6oS1ZI/7s0IwdX0nsG09W17LETzw5mk/ZnVX3RDNMxwlzYDmrLOaKHCcuY/h+JU4Q1xja3EtSMv4oQjrh/FVZRj25m0XYrX4dhNle5evYR2pLjCrqanszfNGEs21LD/dhBK/o+3QWTPhZN0o22YrSnyws8dox24w+aWFT4U0enLA+j927V/ldp0zyxKzX+auqvv0mdo4w2x5jOGkrI2Q6UamacyWllU2dqW32tuvPD7KcuuaP36tX2s8ly5uitIEN5zVmXDsj4d+jUoYPDfbqr9Md82o7EI/NGE/J88IvT5P0D6N8nVYX9LBuNcS2tua/wAUm4TWjN9aGuGzLH7ZZYR+1nzDd+xde2Y+uf1cPr9957MfwxYzmeEPLV9KukbSTTjZ6LNGkZMOq8nHGYpYU7eMvc2pKX9+H0RhGb7ZXHhW5YwjGMQhj+lTGuPb2fVGa1sreSytJf8AV1U4Qmj98NhvAqPlBi7LWcPdtIwYnxjrvPreev7OmPJF8CmL9ZGfqy293MWgy+pwkqZDoUowhqhNQu7inGHRqQ1/x1uTCtyloPwuvG4jlSpeTa9cst1e1p5Zfs2YTQhH+Otro54+UG9orNI2nEy/ft+bnndewzbVODXP92PyQ8CyLkvLEJex3KeEYbGXuTWtlTpzfxmhDXH+MVwHmYmLiY1teJaZnnM5uylK4caaRlHkAPmoAAABCzlkrLmfcDrZfzNh8t1a1eWWPcqUZ/mnkm7ss0Pp/hHXCMYMgttEem2WlHR1PpHlpZLpTR2L+T9YT22qGq2+mEIcsO7q1fTD4DfB6uw752rYMOcLDymuecRaItFbfrVz4T8T4JmsS85kfR9lTR3hMMIythcltJHVGtWj8KtXmh/eqT92aPd+yGvkhCD0YPPxsfE2nEnFxrTa08ZnrmVRGXAAfIAAAAAAAAAAAAAAAAAAGYaTtE11jOI0tIGj29hg2c8PhtU68uqWnfSwh/ZVodyOuHJCMfm5I64aoy6eOvYttxtgxYxsGevhMT1xMTxiY8YnxhkxE9Us+0W6WbXPULjAcbspsGzXhfwMRwut8GaEYd2pT18s0keT7Ya4a9cIwmj7XFcYwnA7OfEMaxO1sLWn+lWua0tKSH+9NGEHi9JWiLD89XNpmHCcTq4BmfDZoTWmL20mueEIf3KkuuG3Lyx+fk1x7sIxhGJhe5xyxXvJMY0hY7i+c8Tl5d8xG4mhRlj/AKtOEeSH+rGaMPseriYW59on5z0k4cTxw4rNpif2ZmYrpnwznOOGU5ZzPajqf5im6Oy1cXk+D6O8AxfOeJS8mxh9vNLQlj/rVJoa4Q/1oSxh9rk4j3ROkDlxzMOHZDwyp3bbDZd/vYy/RGpr1Sx+2WeH4WuYXhGFYJZyYfg2GWtha0/0aNtRlpSS/dLLCEHWj6U2bZOrYMCIn9a/bt7piKR9mZ8zTM8ZZnlnc9aNsv3PGeIYbWzDic0dqpe4zV4TPNN9OzH4H8Yyxj9rSaVKnRpy0aNOWnTkhCWWWWGqEsIdyEIfM/sebte3bTt1te04k2nznh6cvYqIiOAA5GgACTgnxnEvGpvbFWScE+M4l41N7Yrr3ZTPGFYBCgAAAAAAAAAAAAAAAAAAAAAAAAAAAE7HMuYBmazjh+YcGssSto/83dUJakIR+mGuHJH7YcrML3c64fhFzUxTRZnDGcn3k0dqNKhWmr2k8fompzR1xh980YQ+hsA9DY96bZsETXAxJis8a8az61nOs+2GTWJ4sY7MdPuQPg5xyRaZww6n3cQwObZuNX1pqOrljq+aWSWH2vSZT096Ms2VIWdLHoYXf69mayxSXg1WWb6uub4EY/ZLNGLQ3m82aOcj55pRp5pyzZX8+rZhWmk2a0sPolqy6p4fwi7fn27tr/zeBon9bD6vfSc6/ZmrMpjhL0cJpYy7UIw1atev5tTGc4aXcezdjdXR1oQo07/E5fg3+Nzctph8seSMYTcsJpu7y8sOTVLCaPc/K93Nt1b0J8FynpUzHhOX7vVJd4ZPUjXkjS165pac21Lsa+5ywjrhHl1w5I6hk/JmXMh4LSwDLGHSWlrT5Zow5Z6s/wA8883dmmj9MfuhqhCEH0p9F7tjp6X6e/6NZrNax53ieM8qxMxznwZ2rdXB5/RjoiwHRzQq3satTFcwXuua/wAXuvhVq00Y65oS64xjLLr5dWvXH54x1Q1e8B421bXjbdizj7RbVafGfjqiPCI6oVERHVAA52gADxWkfRNlbSVa044nSntMUtdU1lilr8C4t5oR1y/C/vSwjy7Mfvhqjyvaj77NtWNseLGNs9praOEx8fd4smInqlh+F6Tc56I7+jlbTXSnvcLqzb1YZotqcZpJ4fNLcQhywm1fP+lydyaGuddxDdN6GLDXLLmua6nh/dt7KvN/jGSEv+LSsQw7D8Ws6mH4rYW95a1oaqlC4pS1Kc8PojLNCMI/xcuH5XyzhOrirLuGWWrucHtKdPV0YQexbbt17V/1tpwLRieOi0VrPnlNbZTziOrlEcE5WjqiWWdtBlm++DlzI2ccYmj+jG3w6GxN/HajH/A/pn0q4j8HAtz9jcNfcnxC64Nq++WanD2tmEfSG7afV7HE/vXvP+3Q3K3NitfGN05j0m9f0dZQw2lN3wueERh0KkYf4I11oZ0y5gn28cxXR3ZyzcsZaGXaF1/CO/UP/F9Bj60+UWLgf5fAw6elc/8AdNkWwaX78ZvnC33GWBXdWFxmTN0a0396TDcJt7KX+Grah/g9XhO5K0LYbsxusDu8TjL893dzQ1/fClsQbIGP8q99Y8ZW2i0R+zlX/bEPnGx7PH/bj3Q8VY6E9EOH0t5t9GmW55fpr4dSrTdKpCMf8XR/RHoo/wCrHKfoW2/+Y9aPLtvLbbTnbGtM/vT+avmuB+pHuh5L+iPRR/1Y5T9C23/zD+iPRR/1Y5T9C23/AMx60Z9IbX/q2+1P5nzXA/Uj3QzPNW5w0O5ro7FXJtlhdaENUtfCqctrNL/uyw2I/wC9LFnM25xzNkSaatk7DMlZwsZY7XAMfwO3hcavolrbOuaP2xmlh9j6SHpbJ8pd57LTopxJvT9W3aj2Z9ceyYTOx7PP6Ee6HzlZ5t0N4Lc08M0q7n7DMn3c8dmFarl+hXtKkfplqS09cf4QjCH0tOwLI+gjM9nC/wAu5LyNiVvHu1LbC7SpCWP0R1S8kfsjyvc3llZ4hbVLPELSjc29WGzPSrU4TyTw+iMseSLMMd3OWRby8jjGU62I5RxWGuMlzg9xNSlhH7afchD7Jdl1fSeybZ3sTEwLeVpvT3TMWj329GfNcKP0Kz7IX7vQlogvYaq2jXLkuv8A6HD6dL+SEHgs26JNylgW32TYdgmG1Ze7SlxWtSq/wpyVNqPkdU2gDNmPR3rPem3MmJ2v6PB7OHBZJpYdzahtTSxj98v8Y916DL2510QZd2Z6WUaF/Vl7tTEJ5rna++SaOx5JX3w9uwti67bwxbTyw9UR9q81/wBsvnfYNmxO9g1n1iPyfPWK4FuYbi7mtMhZdzvjN9/clwaarq1/fVhGf/uxfzh+hPTVi9xJWyZb5uyrZxjyTYtmXllh+GnJJPDoxfZFjh9hhlvLaYbY29pQl/RpUKUtOSH3QlhCDodU/LbHwY04FJt54t5xJ93Zr90vh9DbFPX0cR6dX4PnCy3N2ma9sI0Mf3RuO0ZpoapqNGpc3NOMPojNPWkjHyPzy7uO7mzrXUMw6WcZr2t3GELijh1Lgs1xCHc3yeaefa+fkjLHV/F9JjzZ+WG98rVpiRWJ5UpH4Vz+9v0Psc8YnLlqtl7s8mb5U3O+h7J+xUw/JVndXEnLwjENd1Pr+mEKmuWWP4YQaNTpU6NOWlRpyySSQ2ZZZYaoQh9EIP6HhbVtu07dbXtOJa8/tTM/i7sHZ8HZq6cGsVjyjIAcr7AAAAAAAACPmbKOWc5YfHC80YJaYlbx16pa0muaSMfnkmh8KSP2yxhFYF4eLfBvGJhzMWjhMdUx7TixSO52xjB6s9jkXS7mLL+BVoxmqYfJNNUjJH/6lPCeXYhH7ox+mMXfhe5h0aW9xw7MPG2ZLyPLNWxO+nm1x+6TZ1w+yOtrg9m/yk3peMummM+MxlW0+toiJn2zKdFUjAsoZVyxJveXcuYbhsNWqMbW1kpzR++MIa4/xVweNiYl8W2vEmZnnPWrgAIAAAAAAAAAAAAAABJyz+qpfxzKyTln9VS/jmXHcn2JnjCsAhT87i3t7ujNb3VCnWpTw1TSVJYTSzQ+2EeSLweYdAmiTMu1Ne5KsberNy77YwjazQj9OqnGEIx++EWgDp2bbdp2K2rZsS1J8pmPwZMRPFjfanaIOZ4p/wBum6jtTtEHM8U/7dN1NkHp/wCJd8f+Zv8AalOivJjfanaIOZ4p/wBum6jtTtEHM8U/7dN1NkD/ABLvj/zN/tSaK8mN9qdog5nin/bpupXwXc3aHMFjCeTKUl5UhH9O9r1K2v8A3YzbH/daaIxPlDvbFrpvtN8v3p/NuiseCdhGXMvYBT3rAsCw/DpNWrZtLaSjDV/uwgog8i97YltV5znzUAJAAEnMGU8s5rtuCZkwGxxKlCGqWFzQlnjL+GMYa5Y/bDUzK/3NWB4fcz4no1zbjmT7yaOvVa3M1WhH7JpJpoTRh9kZ9X2NjHo7HvbbdgjTgYkxXlxrPrWc4n2wyaxPFiUcT3TGQof8o4Pg+fcPp8satpNwe72YfZCEIRj90k8ft7r9aW6SnqSQoQ0QZ4jfSfBq28uH7UJJvo192P8AGWDaB2zvbZMfr2nZKTbnWZpn6xHZ90QnTMcJYtX0z5+xSTerTc6ZiuZY9yF9NvEP4wmpRRbyfShj+uMu5dyrqm+fEatpU1ffCbZjHyPoMXh772fZ+vZ9kpHrbFn/AJxCbYNcTv8AX7IfMF7oc0k49rhU0L6KcKhN88tCaSaHmp4w8kES53HObsWn3y7q5Pw2MeYz3cdX8JoQg+uh3Yfy23ngfUaa+kTP+60ua+7NjxO/h1n2R+T5Ik3C97GWEaufbWWb54S2U80PLGeD+u0Wuv8ArAt/+wTe8fWor/Hu/wD/AFv5a/k+P0Lu/wD0a+58ldotdf8AWBb/APYJveHaLXX/AFgW/wD2Cb3j61D/AB7v/wD1/wCWv9p9Cbv/ANGvufJXaLXX/WBb/wDYJveP5n3C97CH9Xn62mj9EbGaH/28X1uH+Pd//wCt/LX8j6E3f/o19z4/n3DuYZP7HN2FVP8A2lOrL7Nb8J9xTnOT+xxTLFX/ANpcXUvski+xx9I/+IG/I44kT/DH9Mj6E3f/AKNfc+M59xzn+j+jaZSr6vov7yGvywg/Gbcm6Q6Pcyflmv8AhxO5hr8tSD7SFx/8Qd8eM1n2T/S0M+hN3/6VfdD4rhuWdIlSaFGhkHBbOeMfjEcZqxllh90KkY/4Regwfcd5/jNCbEdI9HCoR/u2FW4r7PSjJ7X1oIxfl9vjErprNY9mf+6bH0JsEf8Aaj8PwfPNPchW9ehvOMaXM2XnJq1S1YSS9GaM3tTqu4hy7COu10hYzJ9G+W9Of/xg+lxwV+WO+6TnXHmP4a/hpV9D7F4U++35vnPDdybmDAJ99y5pkuLCeHLCaXAqUZvLCpBchoi0/W/wbbdG1p5f/quC09f+M0W4D5Ynyp3ljzqxppef2sPDn8aEbo2aO7qj0vf+587Y1uc9K2Y4xmx/S9hOITR/v3OWLapN98Jow1weYhuLM0yXMLulpStqNaEdqE1LC409mP2bNSGr+D6wHTg/LPe+z10YN61jlGHSPwqyd0bPPGb/AG7/ANz51stAmnzAaEIYHuhbueaT9CldUqk1KEPunmnhDoo2N5R3aOE7U1lnqhi0svLrs5raEdX3Vackf4QfUYnD+Vm1xfXj4WFiT+1hU/pES36JwPC1/t3/ADfF1XNu6bwmfecz5izpY1Ix1SbxlqjcSTx+iE+uWEf4a360ca3XGJTQ4mxHN1WSbuTXeA0bWEYffNCMP8X2YPQn5ZYWWcbDhZ/u1y92mJ+9P0Rg/r3+3f8AufKWHZd3bV/qjWzLNZSx7k1xUsvZJCaMPI9JZ6NN1tXlhxhppwq2hNDlhTowqTQ9RCHki+iRwY3yrxsTubNgV9MKv9c2xunA/Wv9u/5vnm60CaeMQk/zzdHYlJGb9KWhSq05fu+BUl9jzt/uPc94rNtYpplnvJtevXcWdSpHX/vVYvqgZhfLHe2B9VatfTDw4/4tndGzzxm/27/3Plu03ImkGw1cB0117fV3N6tasmryVVi23O2m2zhCFvuj8ZlhDuSxhcRl8ka2p9GDcT5Zb2xfrLVn1w8Of+J9EbPHjf7d/wC5gENDm6Ns9XAN0JPW1dzhFnGPt2nLc6Nd1zJrja6acHqwh809LYjH/wDp4vokfGvyn2vPO+HhW9cKn9KwfROB+tf7d/7ny/d5N3aVvr3nPlpdf+ynt4a+nTlUsL0P7p3HKcOyrTlPhFOfljLZQjUqy/fsb3DyTRfRw+t/lZtM1yw8DBrPOMKuf35x9x9EbP42vP8AHf8AufNl7uObzG6/CszaZccxWv8APVrW0Zpo/wAZ6s0XVhe40wHCqu/22krNNCr889rUkozeWEIvokTb5Y77tXR0/VyitYj3RU+h9j8azPra0/jLEO1RyzW5b/STpAuY/Pt4vJqj6qPtO1B0WVPjmI5mu/p3/EoR1+SSDbxzf4m3vHDHtHp1fg36H2Hxwon16/xYh2nWhbmWLf8Ab5uo7TrQtzLFv+3zdTbw/wAT75/81f7Un0Nu/wD0a+6GIdp1oW5li3/b5uo7TrQtzLFv+3zdTbw/xPvn/wA1f7Un0Nu//Rr7oYh2nWhbmWLf9vm6n60tyBoSp/p4PiNX8eIVIeyMG1BPym3zP/1V/tSRufd8f9mvuhkVHcoaCKX6eTKlX8eJ3f8A4VIO2juZNBdD9DR/bR/Hd3E/tqRagPjbf+9r97asT7dvzfSN17DXhg0+zH5M8o7nvQtQ/Q0dYTH8ck0/tjF20dCWiCh+ho1y5HV9fD6c/thF7YfC29t4X72Pef4rfm+kbDsteGHX3R+TyUNEWiiENX9GOU/Qtt/8xNxjQHoaxynvd5o5wWlyaoRs7eFrHy0dl78TTem3YdtVMa8T5Wn81fNMD9SPdDAsa3GmjO9mjVwTEMTwup3ZZY73cUof7s0u1HpI/a3Z7y1+oJ9HmYKEnLCji+WLanPN/vS05pox++eD6VHr4fyu3vWujFxddeVoi335Z/en5ls/6ke6HzVwDMeXOTNe5GyjidOHdrYJYW0+uH0wpwkqTR+6Op/VPNGBYrNwPIW5LpVb6Hwas19gtva0aE/0TTb3qj/GaV9Ji/8AElL9rE2eNXliYkV9tdc/dMHzPBjhWPdH5Pnmhoi0x5s5cXr5OyRZz923wfCqVSvLD8UIa4ffCr/B6LA9yxo3sq0t7mStimZbvuzT391NCTX9ksmqOr7JppmyDnxvlPvG9dGDeMOvKkaf5u9PttL61wMOvCEvAsr5byxb8Fy7gNhhtKMNUZbW3kp7X37MOX74qgPCviXxbTe8zMz4z1vqAIH8VKVKtJGlWpyzyTQ1RlmhrhGH3PJ41oh0X5hhNxtkPBas036VSnaS0qkf9+SEJv8AF68ffA2nH2adWBeaz5TMfgm1a270ZsRxnci6K76M9TB5sVwaeP6MLa53ySH3wqQmmjD/AHoIVluOMFmvJJcczhPd4dSjrlpW2F0ba4n+yet8KM0Pvh8/zPose3h/KzfWFTRG0TPrlM+yZiZj3vjOyYFuuaR7njMtaHNF+U7aW3wbJGEyzSw5a1e3lr1pvvqVNc38Ner7HpaGB4LbauDYPZUtXc2LeSX2Qdw8bG2zaNotN8bEtaZ8ZmZ/F9K4WHXu1iPY/wAlllkhsySwlhD5oQ1P9BzPoAAAAAAAAAAk438Zw3xqX2wVknG/jOG+NS+2Csu3dhMcZAEKAAAAAAAAAAAAAAAAAAAAAAAAGC6ev236EP3piPstm9MF09ftv0IfvTEfZbKpxZPBvQCWgAAAAAAAAAAAAAAAAAAAAAAAAAAAAAAAAAAAAAAAAAAAAAAAAAAAAAAAAAAAAAION5CyTmTajj2UsIv55u7Ur2dOaf8AhNq2ofwi8Jie5d0OYjXlr08v3NlGE0JppLa9qwln+yMJozaofh1NZHo7Nvfb9jjLZ8a9Y5RaYj3Z5JmsTxhzYdh1hhFhb4XhdpStbS1pwpUaNKXZkkkh3IQg6Qefa02mbWnOZUAMAAAABiukTJuZ9HWY6+lvRPYRual1DZx3BJJYxkvJY/8APSSS8u3CMdcdUNfdj888I7UO/d+8L7vxZvWItWYytWeFo5T/AEnjE9cMmM2ZbnnKGIZV0d0a+OUK1LGMbuauJ38K8kZasJ546pYTQjywjsyyxjCPcjNFpoPnt22X2/ab7VicbTM+nlHlHCCIyjIAcjQAAAAAAAAAAAAAAAAAAABJq/Kaj4rH2zKyTV+U1HxWPtmXTx9E2VgEKAAAAAAAAAAAAeP0gaKcl6TYWPZXh9StNh88ZqM9KrGnNszatqSMYcsZY6ofb9EYLmXsr5dylh8uF5awa0w61l/5u3pwl2o/TNHuzR+2MYxVB0223ab4FdmtiTOHXhXOco9nBmUZ5gDmaAAAAAAAAAAAAAAAAAAAAAAAAAAAAAAAAAAAAAAAAAAAAAAAAAAAAAAAAAAAAAAAAAAAAAAAAAAAAAAAAAAJNn8ob/8ABT/lgrJNn8ob/wD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FP8AlgrJNn8ob/8A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APBT/lgrJNn8ob/8FP8A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wDBT/lgrJNn8ob/AP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ABT/lgrJNn8ob/wD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FP8AlgrJNn8ob/8A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APBT/lgrJNn8ob/8FP8A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wDBT/lgrJNn8ob/AP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ABT/lgrJNn8ob/wD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FP8AlgrJNn8ob/8A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APBT/lgrJNn8ob/8FP8A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wDBT/lgrJNn8ob/AP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ABT/lgrJNn8ob/wD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FP8AlgrJNn8ob/8A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APBT/lgrJNn8ob/8FP8A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wDBT/lgrJNn8ob/AP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AAAGC6ev236EP3piPstm9MF09ftv0IfvTEfZbKpxZPBvQCWgAAAAAAAAAAAAAAAAAAAAAAAAAAAAAAAAAAAAAAAAAAAAAAAAAAAAAAAAAAAAAAAAAAAAAAAAAAAAAAAAAAAAAAAAAAAAAAAAACTV+U1HxWPtmVkmr8pqPisfbMunj6JsrAIUAAAAAAAAAAAAAAAAAAAAAAAAAAAAAAAAAAAAAAAAAAAAAAAAAAAAAAAAAAAAAAAAAAAAAAAAAAAAAAAAAAAAAAAAAAAAAAAAAAJNn8ob/8ABT/lgrJNn8ob/wD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AYzpjzrnTFs6YToG0cVK2FYtmCyjiGJZg3uaeXDMO2p5JpqcJOWFWaNOaWE80ZYQjNThLNCaeE9PYjMbMMf7VLQ58e4sxjj3+14+46uuMOF93he3t7G/wC3/Wa9jZ2uXZ1cjYCcvAGC6ev236EP3piPstm9MF09ftv0IfvTEfZbNpxZPBvQCWgAAAAAAAAAAAAAAAAAAAAAAAAAAAAAAAAAAAAAAAAAAAAAAAAAAAAAAAAAAAAAAAAAAAAAAAAAAAAAAAAAAAAAAAAAAAAAAAAACTV+U1HxWPtmVkmr8pqPisfbMunj6JsrAIUAAAAAAAAAAAAAAAAAAAAAAAAAAAAAAAAAAAAAAAAAAAAAAAAAAAAAAAAAAAAAAAAAAAAAAAAAAAAAAAAAAAAAAAAAAAAAAAAAAJNn8ob/APBT/lgrJNn8ob/8FP8A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HyZUwTNGZN2VnzA8s5i4ilvMEtqeJX9KWMbulZbzYxqQtY9ySvNNCSSFSbXsSzTzQhGaWWD6zYbpSyln3J2lWz076Nct0cflhhNXC8fwS3jTt7m8pSyzzyVoVIyzRqTQjLRhsyy75/U05JdqWaMJbpOTJec0s5T0iaBsszaUchaYc1YvTwqpSkxTDc033GFG5oVK1KWWFOGzDYm24ywmjDVNGSebZnkjDVP8AQeWses81ZcwrM+H061O1xeyoX9CStCEKktOrThPLCaEIxhCbVNDXqjGGv54sC0k45njdFYdZ6KsqaPc4ZRw3ELmS5x3F8yYTC1o07SlNLNCnTljGaNWeNTYmhLLNJNrpwhH4E080m+5awGzyrlzCssYfUrVLXCLKhYUJ60YRqTU6VOEksZowhCEZtUsNeqEIa/mgW4dfEh+PZllD/wBasH/7dS/+cxHTXjWDYrpu0KzYXi1leQo4nf75GhXkqbGuFvq17MY6teqPd+iL1l5uU9AeIXle/u8h75Xuak1arPxpew2p5o64x1QraocsY9xluftD2jnRnpq0RUckZd4tkxfEryW8hwuvW32FOFDY/tZ5tnVvk/c1d3l7kG005snPJ9T8Jt+cU+nA4Tb84p9ODi7HsH5n6ybrOx7B+Z+sm62ZU5ydp28Jt+cU+nA4Tbc4p9ODi7HsH5n6ybrOx7B+Z+sm6zKnOTtO3hNvzin04HCbfnFPpwcXY9g/M/WTdZ2PYPzP1k3WZU5ydp28Jt+cU+nA4Tb84p9ODi7HsH5n6ybrOx7B+Z+sm6zKnOTtO3hNvzin04HCbfnFPpwcXY9g/M/WTdZ2PYPzP1k3WZU5ydp28JtucU+nA4Tbc4p9ODi7HsH5n6ybrOx7B+Z+sm6zKnOTtO3hNvzin04HCbfnFPpwcXY9g/M/WTdZ2PYPzP1k3WZU5ydp28Jt+cU+nA4Tb84p9ODi7HsH5n6ybrOx7B+Z+sm6zKnOTtO3hNvzin04HCbbnFPpwcXY9g/M/WTdZ2PYPzP1k3WZU5ydp28JtucU+nA4Tbc4p9ODi7HsH5n6ybrOx7B+Z+sm6zKnOTtO3hNvzin04HCbfnFPpwcXY9g/M/WTdZ2PYPzP1k3WZU5ydp28Jt+cU+nA4Tb84p9ODi7HsH5n6ybrOx7B+Z+sm6zKnOTtO3hNvzin04HCbbnFPpwcXY9g/M/WTdZ2PYPzP1k3WZU5ydp28JtucU+nA4Tbc4p9ODi7HsH5n6ybrOx7B+Z+sm6zKnOTtO3hNvzin04HCbfnFPpwcXY9g/M/WTdZ2PYPzP1k3WZU5ydp28Jt+cU+nA4Tbc4p9ODi7HsH5n6ybrOx7B+Z+sm6zKnOTtO3hNtzin04HCbbnFPpwcXY9g/M/WTdZ2PYPzP1k3WZU5ydp28JtucU+nA4Tbc4p9ODi7HsH5n6ybrOx7B+Z+sm6zKnOTtO3hNtzin04HCbbnFPpwcXY9g/M/WTdZ2PYPzP1k3WZU5ydp28Jt+cU+nA4Tbc4p9ODi7HsH5n6ybrOx7B+Z+sm6zKnOTtO3hNtzin04HCbbnFPpwcXY9g/M/WTdZ2PYPzP1k3WZU5ydp28JtucU+nA4Tbc4p9ODi7HsH5n6ybrOx7B+Z+sm6zKnOTtO3hNtzin04HCbfnFPpwcXY9g/M/WTdZ2PYPzP1k3WZU5ydp28JtucU+nA4Tbc4p9ODi7HsH5n6ybrOx7B+Z+sm6zKnOTtO3hNtzin04HCbbnFPpwcXY9g/M/WTdZ2PYPzP1k3WZU5ydp28JtucU+nA4Tbc4p9ODi7HsH5n6ybrOx7B+Z+sm6zKnOTtO3hNvzin04HCbbnFPpwcXY9g/M/WTdZ2PYPzP1k3WZU5ydp28JtucU+nA4Tbc4p9ODi7HsH5n6ybrOx7B+Z+sm6zKnOTtO3hNtzin04HCbbnFPpwcXY9g/M/WTdZ2PYPzP1k3WZU5ydp28JtucU+nA4Tb8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JdWtRjmOjPvsmzC2jDXtQ1a9cX79j2D8z9ZN1p9TCMOlxylZwt/6mahtxl25v0tceXXr1/MqmnrZOa7wm25xT6cDhNtzin04OLsewfmfrJus7HsH5n6ybrTlTnLe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vzin04OLsewfmfrJus7HsH5n6ybrMqc5O07eE23OKfTgcJtucU+nBxdj2D8z9ZN1nY9g/M/WTdZlTnJ2nbwm25xT6cDhNtzin04OLsewfmfrJus7HsH5n6ybrMqc5O07eE23OKfTgcJtucU+nBxdj2D8z9ZN1nY9g/M/WTdZlTnJ2nbwm35xT6cEu0rUYY9fTxqyQljJT1R2oao/Bg/fsewfmfrJutPtsIw6pjF5az2+ulSlkjJLtzckYwhr5detVdOUsnPqXeE23OKfTgcJtucU+nBxdj2D8z9ZN1nY9g/M/WTdacqc5b2nbwm25xT6cDhNtzin04OLsewfmfrJus7HsH5n6ybrMqc5O07eE23OKfTgcJt+cU+nBxdj2D8z9ZN1nY9g/M/WTdZlTnJ2nbwm25xT6cDhNtzin04OLsewfmfrJus7HsH5n6ybrMqc5O07eE23OKfTgcJtucU+nBxdj2D8z9ZN1nY9g/M/WTdZlTnJ2nbwm25xT6cDhNtzin04OLsewfmfrJus7HsH5n6ybrMqc5O07eE2/OKfTgcJtucU+nBxdj2D8z9ZN1nY9g/M/WTdZlTnJ2nbwm25xT6cDhNtzin04OLsewfmfrJus7HsH5n6ybrMqc5O07eE23OKfTgcJtucU+nBxdj2D8z9ZN1nY9g/M/WTdZlTnJ2nbwm25xT6cDhNtzin04OLsewfmfrJus7HsH5n6ybrMqc5O07eE2/OKfTgcJt+cU+nBxdj2D8z9ZN1nY9g/M/WTdZlTnJ2nbwm35xT6cDhNtzin04OLsewfmfrJus7HsH5n6ybrMqc5O07eE23OKfTgcJtucU+nBxdj2D8z9ZN1nY9g/M/WTdZlTnJ2nbwm25xT6cDhNvzin04OLsewfmfrJus7HsH5n6ybrMqc5O07eE2/OKfTgcJt+cU+nBxdj2D8z9ZN1nY9g/M/WTdZlTnJ2nbwm35xT6cDhNtzin04OLsewfmfrJus7HsH5n6ybrMqc5O07eE23OKfTgcJtucU+nBxdj2D8z9ZN1nY9g/M/WTdZlTnJ2nbwm35xT6cDhNvzin04OLsewfmfrJus7HsH5n6ybrMqc5O07eE2/OKfTgcJt+cU+nBxdj2D8z9ZN1nY9g/M/WTdZlTnJ2nbwm35xT6cDhNtzin04OLsewfmfrJus7HsH5n6ybrMqc5O07eE23OKfTgcJt+cU+nBxdj2D8z9ZN1nY9g/M/WTdZlTnJ2nbwm35xT6cDhNvzin04OLsewfmfrJus7HsH5n6ybrMqc5O07eE2/OKfTgcJt+cU+nBxdj2D8z9ZN1nY9g/M/WTdZlTnJ2nbwm35xT6cDhNtzin04OLsewfmfrJus7HsH5n6ybrMqc5O07eE2/OKfTgcJt+cU+nBxdj2D8z9ZN1nY9g/M/WTdZlTnJ2nbwm3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cJtucU+nBxdj2D8z9ZN1nY9g/M/WTdZlTnJ2nbwm25xT6cDhNtzin04OLsewfmfrJus7HsH5n6ybrMqc5O07eE23OKfTgl4LWoy3GIxmqyQhNczRhrmhyw1xfv2PYPzP1k3Wn4XhGHXNa9krW+1CjXmkk+HNDVLrjyckVRpylk55wu8JtucU+nA4Tbc4p9ODi7HsH5n6ybrOx7B+Z+sm605U5y3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BLy3WoyYZLLPVkljtzckZoQfv2PYPzP1k3Wn4FhGHXlhCvc2+3PGaaGvbmhyfwiqNOmWTnmu8JtucU+nA4Tbc4p9ODi7HsH5n6ybrOx7B+Z+sm605U5y3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28JtucU+nA4Tbc4p9ODi7HsH5n6ybrOx7B+Z+sm6zKnOTtO3hNtzin04HCbbnFPpwcXY9g/M/WTdZ2PYPzP1k3WZU5ydp+OMVaVS5w6FOpLNqupdeqOv54LDz+IYZY2F3h89rQ2IzXMkI/CjHXDXD6YvQNvlpjIrxnMAfN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8A4Kf8sFZJs/lDf/gp/wA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AIKf8sFZJs/lDf8A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ywVkmz+UN/8A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ACwVkmz+UN/+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AOCn/LBWSbP5Q3/4Kf8A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wCCn/LBWSbP5Q3/AO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sFZJs/lDf/AI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wDgp/ywVkmz+UN/+Cn/AC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8Agp/ywVkmz+UN/wD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LBWSbP5Q3/wC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ALBWSbP5Q3/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8A4Kf8sFZJs/lDf/gp/wA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AIKf8sFZJs/lDf8A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ywVkmz+UN/8A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ACwVkmz+UN/+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AOCn/LBWSbP5Q3/4Kf8A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wCCn/LBWSbP5Q3/AO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DytfSjkK3z7b6MKmY6Mcz3VONWTD6dKpPNCWFOapqnnlljJJNsSRm2ZpoR1Rljq1TS6/VGWQ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AOCn/LBWSbP5Q3/4Kf8A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PB6bNKeHaIMgX2a7uG3eT67TC6MaM1SWtezyTRpSzwhGXVJDYmmmjtQ+DLNCEYzRlhH3j5GwvOeY8f0t3+kjStoV0m4ra4RU2Mm4da5cqRoYfT25oxrVaU80IRuNUtKO3tTQ2tcYatilsVWM2TKDo8yHmHIm6pyF2ZXO/ZlzDht/j2NbM8k0kl3XkxDXLLsSyyw1SySbUJdcu3t7MYy7L7XfGmatLHDt1Tk3O/wDRrny34vwSrbcUV8G2MTuNcl7DfKNDb+HJDfdcZtcOSnU+ry/X+DYlxxhFji/ALyx4dbUrngt5S3q4obcsJt7qya47M8uvVNLrjqjCMFYmfVMsh2MF09ftv0IfvTEfZbOi83R2b7O8r2na56Qa+8VJqe+0cPqzU59mOraljvfLLHVrhH6GcZv0n4zn7TTomq4poxzNlaOG4ldxpy4taz0o3e3CjrhT2pYa9nYhr1a/05SlZzJnqfXIk8d3HeS96Eeo47uO8l70I9TOjsaoVhJ47uO8l70I9Rx3c95L3oR6jo7GqFYSeO7jvJe9CPUcd3HeS96Eeo6OxqhWEnju47yXvQj1HHdx3kvehHqOjsaoVhJ47uO8l70I9Rx3cd5L3oR6jo7GqFYSeO7nvJe9CPUcd3PeS96Eeo6OxqhWEnju47yXvQj1HHdx3kvehHqOjsaoVhJ47uO8l70I9Rx3cd5L3oR6jo7GqFYSeO7jvJe9CPUcd3PeS96Eeo6OxqhWEnju57yXvQj1HHdz3kvehHqOjsaoVhJ47uO8l70I9Rx3cd5L3oR6jo7GqFYSeO7jvJe9CPUcd3HeS96Eeo6OxqhWEnju47yXvQj1HHdz3kvehHqOjsaoVhJ47ue8l70I9Rx3c95L3oR6jo7GqFYSeO7jvJe9CPUcd3HeS96Eeo6OxqhWEnju47yXvQj1HHdz3kvehHqOjsaoVhJ47ue8l70I9Rx3c95L3oR6jo7GqFYSeO7nvJe9CPUcd3PeS96Eeo6OxqhWEnju57yXvQj1HHdz3kvehHqOjsaoVhJ47uO8l70I9Rx3c95L3oR6jo7GqFYSeO7nvJe9CPUcd3PeS96Eeo6OxqhWEnju57yXvQj1HHdz3kvehHqOjsaoVhJ47ue8l70I9Rx3cd5L3oR6jo7GqFYSeO7nvJe9CPUcd3PeS96Eeo6OxqhWEnju57yXvQj1HHdz3kvehHqOjsaoVhJ47ue8l70I9Rx3c95L3oR6jo7GqFYSeO7jvJe9CPUcd3PeS96Eeo6OxqhWEnju57yXvQj1HHdz3kvehHqOjsaoVhJ47ue8l70I9Rx3c95L3oR6jo7GqFYSeO7nvJe9CPUcd3HeS96Eeo6OxqhWEnju57yXvQj1HHdz3kvehHqOjsaoVhJ47ue8l70I9Rx3c95L3oR6jo7GqFYSeO7nvJe9CPUcd3PeS96Eeo6OxqhWEnju57yXvQj1HHdz3kvehHqOjsaoVhJ47ue8l70I9Rx3c95L3oR6jo7GqFYSeO7nvJe9CPUcd3PeS96Eeo6OxqhWEnju57yXvQj1HHdz3kvehHqOjsaoVhJ47ue8l70I9Rx3c95L3oR6jo7GqFYSeO7nvJe9CPUcd3PeS96Eeo6OxqhWEnju57yXvQj1HHdz3kvehHqOjsaoVhJ47ue8l70I9Rx3c95L3oR6jo7GqFYSeO7nvJe9CPUcd3PeS96Eeo6OxqhWEnju57yXvQj1HHdz3kvehHqOjsaoVhJ47ue8l70I9Rx3c95L3oR6jo7GqFYSeO7nvJe9CPUcd3PeS96Eeo6OxqhWEnju57yXvQj1HHdz3kvehHqOjsaoVhJ47ue8l70I9Rx3c95L3oR6jo7GqFYSeO7nvJe9CPUcd3PeS96Eeo6OxqhWEnju57yXvQj1HHdz3kvehHqOjsaoVhJ47ue8l70I9Rx3c95L3oR6jo7GqFZJq/Kaj4rH2zHHdz3kvehHqcFTE60cap3XFtzCaWhsb1sx2ow1x5dX0KpS0Zsm0PSiTx3c95L3oR6jju57yXvQj1J6Ozd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O8l70I9R0djVCsJPHdz3kvehHqOO7nvJe9CPUdHY1QrCTx3c95L3oR6jju57yXvQj1HR2NUKwk8d3PeS96Eeo47ue8l70I9R0djVCsk2fyhv/wU/wCWBx3cd5L3oR6nBb4nWkxa7uYYbczTVJZIRpwljtS6oQ7qq0tlLJtHU9KJPHdz3kvehHqOO7nvJe9CPUno7N1QrCTx3c95L3oR6jju57yXvQj1HR2NUKwk8d3PeS96Eeo47uO8l70I9R0djVCsJPHdz3kvehHqOO7nvJe9CPUdHY1QrCTx3c95L3oR6jju57yXvQj1HR2NUKwk8d3PeS96Eeo47ue8l70I9R0djVCsJPHdx3kvehHqOO7nvJe9CPUdHY1QrCTx3c95L3oR6jju57yXvQj1HR2NUKwk8d3PeS96Eeo47ue8l70I9R0djVCsJPHdz3kvehHqOO7nvJe9CPUdHY1QrCTx3cd5L3oR6jju47yXvQj1HR2NUKwk8d3HeS96Eeo47ue8l70I9R0djVCsJPHdz3kvehHqOO7nvJe9CPUdHY1QrCTx3c95L3oR6jju47yXvQj1HR2NUKwk8d3HeS96Eeo47uO8l70I9R0djVCsJPHdx3kvehHqOO7nvJe9CPUdHY1QrCTx3c95L3oR6jju57yXvQj1HR2NUKwk8d3HeS96Eeo47uO8l70I9R0djVCsJPHdx3kvehHqOO7jvJe9CPUdHY1QrCTx3cd5L3oR6jju57yXvQj1HR2NUKwk8d3PeS96Eeo47uO8l70I9R0djVCsJPHdx3kvehHqOO7jvJe9CPUdHY1QrCTx3cd5L3oR6jju47yXvQj1HR2NUKwk8d3HeS96Eeo47ue8l70I9R0djVCsJPHdx3kvehHqOO7jvJe9CPUdHY1QrCTx3cd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yTgnxnEvGpvbE47ue8l70I9TgwzE61CteTS4bc1Y1a808YSSxjGSOuPJH7VRS2Usm0Zw9KJPHdz3kvehHqOO7nvJe9CPUno7N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yTln9VS/jmOO7nvJe9CPU4MFxOta2MKUmG3NeG1GO3TljGCopbTLJtGb0ok8d3PeS96Eeo47ue8l70I9Sejs3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rCTx3c95L3oR6jju57yXvQj1HR2NUKwk8d3PeS96Eeo47ue8l70I9R0djVCsJPHdz3kvehHqOO7nvJe9CPUdHY1QY38Zw3xqX2wVnnb2/q3l3YS1LCvb7NzJGEakuqEeWD0TbxMViJKznMgD5qAAAAAAAAAAAAAAAAAAAAAAZLmPRLmPGN0blbS9bXuGy4NgeE1LC4oVKlSFzNUmku4QjJLCSMkZf84k7s8I8k3J3NetA2ZzBgunr9t+hD96Yj7LZvTBdPX7b9CH70xH2WzacWTwb0AloAAAAAAAAAAAAAAAAAAAAAAAAAAAAAAAAAAAAAAAAAAAAAAAAAAAAAAAAAAAAAAAAAAAAAAAAAAAAAAAAAAAAAAAAAAAAAAAAAAk1flNR8Vj7ZlZJq/Kaj4rH2zLp4+ibKwCFAAAAAAAAAAAAAAAAAAAAAAAAAAAAAAAAAAAAAAAAAAAAAAAAAAAAAAAAAAAAAAAAAAAAAAAAAAAAAAAAAAAAAAAAAAAAAAAAAACTZ/KG/wDwU/5YKyTZ/KG//BT/AJ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8AwU/5YKyTZ/KG/wD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AAU/5YKyTZ/KG/8A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BT/AJYKyTZ/KG//AA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wDwU/5YKyTZ/KG//BT/AJ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8AwU/5YKyTZ/KG/wD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AAU/5YKyTZ/KG/8A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BT/AJYKyTZ/KG//AA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wDwU/5YKyTZ/KG//BT/AJ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8AwU/5YKyTZ/KG/wD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AAU/5YKyTZ/KG/8A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BT/AJYKyTZ/KG//AA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wDwU/5YKyTZ/KG//BT/AJ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8AwU/5YKyTZ/KG/wD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AAU/5YKyTZ/KG/8A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BT/AJYKyTZ/KG//AA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wDwU/5YKyTZ/KG//BT/AJ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8AwU/5YKyTZ/KG/wD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AAAABgunr9t+hD96Yj7LZvTBdPX7b9CH70xH2WyqcWTwb0AloAAAAAAAAAAAAAAAAAAAAAAAAAAAAAAAAAAAAAAAAAAAAAAAAAAAAAAAAAAAAAAAAAAAAAAAAAAAAAAAAAAAAAAAAAAAAAAAAAAk1flNR8Vj7ZlZJq/Kaj4rH2zLp4+ibKwCFAAAAAAAAAAAAAAAAAAAAAAAAAAAAAAAAAAAAAAAAAAAAAAAAAAAAAAAAAAAAAAAAAAAAAAAAAAAAAAAAAAAAAAAAAAAAAAAAAACTZ/KG//AAU/5YKyTZ/KG/8AwU/5YLrwn0TPgrAIUAAAAAAAAAAAAAAAAAAAAAAAAAAAAAAAAAAAAAAAAAAAAAAAAAAAAAAAAAAAAAAAAAAAAAAAAAAAAAAAAAAAAAAAAAAAAAAAAAAJOCfGcS8am9sVZJwT4ziXjU3tiuvdlM8YVgEKAAAAAAAAAAAAAAAAAAAAAAAAAAAAAAAAAAAAAAAAAAAAAAAAAAAAAAAAAAAAAAAAAAAAAAAAAAAAAAAAAAAAAAAAAAAAAAAAAAEnLP6ql/HMrJOWf1VL+OZcdyfYmeMKwCFAAAAAAAAAAAAAAAAAAAAAAAAAAAAAAAAAAAAAAAAAAAAAAAAAAAAAAAAAAAAAAAAAAAAAAAAAAAAAAAAAAAAAAAAAAAAAAAAAAJON/GcN8al9sFZJxv4zhvjUvtgrLt3YTHGQBCgAAAAAAAAAAAAAAAAAAAB4PPmk3EctYvRyllDIWMZtzHcW0t3C2ttm3tLejNNNCWa5u6n9XR24Uq+xDVNGaalGXVDaljH3g2BjOG7oPFcKzphORtLWi7EsmXuYqlOjg9xTvqWJW1xUmmjJGSepShDYm240pdUITRhvssZ9iXVNHZnzJuu8Xw7SBdZY0C5XuOGZrvcbt7urSpyTT0rKjvNWXarzSQjGT4NXfIwhLGMtOSaeaEIRl2vptto6olkDBdPX7b9CH70xH2WzemC6ev236EP3piPstinEng3oBLQAAAAAAAAAAAAAAAAAAAAAAAAAAAAAAAAAAAAAAAAAAAAAAAAAAAAAAAAAAAAAAAAAAAAAAAAAAAAAAAAAAAAAAAAAAAAAAAAABJq/Kaj4rH2zKyTV+U1HxWPtmXTx9E2VgEKAAAAAAAAAAAAAAAAAAAAAAAAAAAAAAAAAAAAAAAAAAAAAAAAAAAAAAAAAAAAAAAAAAAAAAAAAAAAAAAAAAAAAAAAAAAAAAAAAAEmz+UN/+Cn/ACwVkmz+UN/+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MI056S88Ypmi30DaGaWvM2KW0K+KYrLWhCXCLSaOqMYzS640p4yxhNGeMITSyz097hNPUkjLu7Jcz7nHLmY8+4npIts9Z2wDGcWp06NxPguJ07WXe5KdOSEkIwpRn2Y71JGMIzRhrhr+jVVconrZKloj0GZX0TcNxS3vLzGsx4vqmxLGsQmhPcV5o6pqkJPnkkmqQjPGEYzTRjGG1PPsy6tIY/2uf/AO/fS/8A/wA0f/6mqYNhvE+EWOEcPvL7gNtStuFXlXfbivsSwl3yrPqhtTzatc02qGuMYxLdfXmQxm80G6aK95XrWm6cxi2oVKk01KjxPCfepIx1wl2o19c2qGqGuPd1M4zfkHPeTtNOianm/Sve5umv8Su4Ws9xYwocDjJCjtRhqqTbW1tS/Rq2Id3XyfXLBdPX7b9CH70xH2WyqWnNkx1Nk4qxXv8AVPNfmcVYr3+qea/NWG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zirFe/1TzX5qwa5+Ig0wk8VYr3+qea/M4qxXv8AVPNfmrBrn4iDTCTxVivf6p5r83BUsL6GNU7eOKzxqxobUKuxywhrjyatb0qTV+U1HxWPtmVS8zmyawcVYr3+qea/M4qxXv8AVPNfmrCdc/EQ3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NwW9hfTYtd0JcVnlqSSyRmq7HLPrhDVya3pUmz+UN/+Cn/LBVbzlLJrHUcVYr3+qea/M4qxXv8AVPNfmrCdc/EQ3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M4qxXv9U81+asGufiINMJPFWK9/qnmvzOKsV7/VPNfmrBrn4iDTCTxVivf6p5r8zirFe/1TzX5qwa5+Ig0wk8VYr3+qea/NwYZYX1ateS0sVnpRp15pZ4wk17cdceXu8j0qTgnxnEvGpvbFUXnKWTWM4OKsV7/VPNfmcVYr3+qea/NWE65+Ihu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cVYr3+qea/NWDXPxEGmEnirFe/wBU81+ZxVivf6p5r81YNc/EQaYSeKsV7/VPNfm4MFsL64sYVLfFZ6Em1GGxCTX/AOL0qTln9VS/jmVF50yyaxmcVYr3+qea/M4qxXv9U81+asJ1z8RDd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k8VYr3+qea/M4qxXv9U81+asGufiINMJPFWK9/qnmvzOKsV7/AFTzX5qwa5+Ig0w87e2d5bXdhNc4jNcwmuZIQhGTVq5Yfa9Ek438Zw3xqX2wVm3nOsSVjKZAHz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wCCn/LBWSbP5Q3/AO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sFZJs/lDf/AI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wDgp/ywVkmz+UN/+Cn/AC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8Agp/ywVkmz+UN/wD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LBWSbP5Q3/wC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ALBWSbP5Q3/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8A4Kf8sFZJs/lDf/gp/wA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AIKf8sFZJs/lDf8A4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ywVkmz+UN/8A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ACwVkmz+UN/+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AOCn/LBWSbP5Q3/4Kf8A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wCCn/LBWSbP5Q3/AO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AAAMF09ftv0IfvTEfZbN6YLp6/bfoQ/emI+y2VTiyeDegEtAAAAAAAAAAAAAAAAAAAAAAAAAAAAAAAAAAAAAAAAAAAAAAAAAAAAAAAAAAAAAAAAAAAAAAAAAAAAAAAAAAAAAAAAAAAAAAAAAAEmr8pqPisfbMrJNX5TUfFY+2ZdPH0TZWAQoAAAAAAAAAAAAAAAAAAAAAAAAAAAAAAAAAAAAAAAAAAAAAAAAAAAAAAAAAAAAAAAAAAAAAAAAAAAAAAAAAAAAAAAAAAAAAAAAAASbP5Q3/4Kf8sFZJs/lDf/AIKf8sF14T6JnwVgEKAAAAAAAAAAAAAAAAAAAAAAAAAAAAAAAAAAAAAAAAAAAAAAAAAAAAAAAAAAAAAAAAAAAAAAAAAAAAAAAAAAAAAAAAAAAAAAAAAAEnBPjOJeNTe2Ksk4J8ZxLxqb2xXXuymeMKwCFAAAAAAAAAAAAAAAAAAAAAAAAAAAAAAAAAAAAAAAAAAAAAAAAAAAAAAAAAAAAAAAAAAAAAAAAAAAAAAAAAAAAAAAAAAAAAAAAAACTln9VS/jmVknLP6ql/HMuO5PsTPGFYBCgAAAAAAAAAAAAAAAAAAAAAAAAAAAAAAAAAAAAAAAAAAAAAAAAAAAAAAAAAAAAAAAAAAAAAAAAAAAAAAAAAAAAAAAAAAAAAAAAAEnG/jOG+NS+2Csk438Zw3xqX2wVl27sJjjIAhQAAAAAAAAAAAAAAAAAAAAAAAAwXT1+2/Qh+9MR9ls3pgunr9t+hD96Yj7LZVOLJ4N6AS0AAAAAAAAAAAAAAAAAAAAAAAAAAAAAAAAAAAAAAAAAAAAAAAAAAAAAAAAAAAAAAAAAAAAAAAAAAAAAAAAAAAAAAAAAAAAAAAAAASavymo+Kx9sysk1flNR8Vj7Zl08fRNlYBCgAAAAAAAAAAAAAAAAAAAAAAAAAAAAAAAAAAAAAAAAAAAAAAAAAAAAAAAAAAAAAAAAAAAAAAAAAAAAAAAAAAAAAAAAAAAAAAAAABJs/lDf/gp/wAsFZJs/lDf/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wDgp/ywVkmz+UN/+Cn/AC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8Agp/ywVkmz+UN/wDgp/ywXXhPomfBWAQoAAAAAAAAAAAAAAAAAAAAAAAAAAAAAAAAAAAAAAAAAAAAAAAAAAAAAAAAAAAAAAAAAAAAAAAAAAAAAAAAAAAAAAAAAAAAAAAAAAScE+M4l41N7YqyTgnxnEvGpvbFde7KZ4wrAIUAAAAAAAAAAAAAAAAAAAAAAAAAAAAAAAAAAAAAAAAAAAAAAAAAAAAAAAAAAAAAAAAAAAAAAAAAAAAAAAAAAAAAAAAAAAAAAAAAAJOWf1VL+OZWScs/qqX8cy47k+xM8YVgEKAAAAAAAAAAAAAAAAAAAAAAAAAAAAAAAAAAAAAAAAAAAAAAAAAAAAAAAAAAAAAAAAAAAAAAAAAAAAAAAAAAAAAAAAAAAAAAAAAAScb+M4b41L7YKyTjfxnDfGpfbBWXbuwmOMgCFAAAAAAAAAAAAAAAAAAAAAAAADBdPX7b9CH70xH2WzemC6ev236EP3piPstlU4sng3oBLQAAAAAAAAAAAAAAAAAAAAAAAAAAAAAAAAAAAAAAAAAAAAAAAAAAAAAAAAAAAAAAAAAAAAAAAAAAAAAAAAAAAAAAAAAAAAAAAAABJq/Kaj4rH2zKyTV+U1HxWPtmXTx9E2VgEKAAAAAAAAAAAAAAAAAAAAAAAAAAAAAAAAAAAAAAAAAAAAAAAAAAAAAAAAAAAAAAAAAAAAAAAAAAAAAAAAAAAAAAAAAAAAAAAAAAEmz+UN/+Cn/LBWSbP5Q3/wCCn/LBdeE+iZ8FYBCgAAAAAAAAAAAAAAAAAAAAAAAAAAAAAAAAAAAAAAAAAAAAAAAAAAAAAAAAAAAAAAAAAAAAAAAAAAAAAAAAAAAAAAAAAAAAAAAAABJwT4ziXjU3tirJOCfGcS8am9sV17spnjCsAhQAAAAAAAAAAAAAAAAAAAAAAAAAAAAAAAAAAAAAAAAAAAAAAAAAAAAAAAAAAAAAAAAAAAAAAAAAAAAAAAAAAAAAAAAAAAAAAAAAAk5Z/VUv45lZJyz+qpfxzLjuT7EzxhWAQoAAAAAAAAAAAAAAAAAAAAAAAAAAAAAAAAAAAAAAAAAAAAAAAAAAAAAAAAAAAAAAAAAAAAAAAAAAAAAAAAAAAAAAAAAAAAAAAAABJxv4zhvjUvtgrJON/GcN8al9sFZdu7CY4yAIUAAAAAAAAAAAAAAAAAAAAAxnSFpMzbmHSJT0G6Ibyjh+P0Kcl/j2N3VCWpTwqz/q5tVKlPDVXqzQqU/mjLCFSENcIxmnpbEZjZh87Zqzzpl3P2OYHiekXOeG50yVjV7RsL7EKmFyWFzhlSMKkYxkp0Ne3LsQ3zuTxm3maTVTjGWab6JJjIzGC6ev236EP3piPstm9MF09ftv0IfvTEfZbNpxZPBvQCWgAAAAAAAAAAAAAAAAAAAAAAAAAAAAAAAAAAAAAAAAAAAAAAAAAAAAAAAAAAAAAAAAAAAAAAAAAAAAAAAAAAAAAAAAAAAAAAAAACTV+U1HxWPtmVkmr8pqPisfbMunj6JsrAIUAAAAAAAAAAAAAAAAAAAAAAAAAAAAAAAAAAAAAAAAAAAAAAAAAAAAAAAAAAAAAAAAAAAAAAAAAAAAAAAAAAAAAAAAAAAAAAAAAAJNn8ob/wDBT/lgrJNn8ob/APBT/lguvCfRM+CsAhQAAAAAAAAAAAAAAAAAAAAAAAAAAAAAAAAAAAAAAAAAAAAAAAAAAAAAAAAAAAAAAAAAAAAAAAAAAAAAAAAAAAAAAAAAAAAAAAAAAk4J8ZxLxqb2xVknBPjOJeNTe2K692UzxhWAQoAAAAAAAAAAAAAAAAAAAAAAAAAAAAAAAAAAAAAAAAAAAAAAAAAAAAAAAAAAAAAAAAAAAAAAAAAAAAAAAAAAAAAAAAAAAAAAAAAAScs/qqX8cysk5Z/VUv45lx3J9iZ4wrAIUAAAAAAAAAAAAAAAAAAAAAAAAAAAAAAAAAAAAAAAAAAAAAAAAAAAAAAAAAAAAAAAAAAAAAAAAAAAAAAAAAAAAAAAAAAAAAAAAAAk438Zw3xqX2wVknG/jOG+NS+2Csu3dhMcZAEKAAAAAAAAAAAAAAAAAAAAHzhubP8AlLTdpuxfEf8AOr62xuWzo3Vf4danbwuLqWFKWePLCTZo0YbMI6tVKSGr4MNX0e+ZMOxfDtzruj8x2maLjg2VtJ2ziVrileSaMtC9hVnjNTqVdUskkkJ61bXqhPsy1LeM00sIzzLr1xMMl7vdb/6Pea//AIH/AI6g9hoc/ZFkf/ZvDP8AhabJtP2d7PS9hVroN0Q4jhuZMWzHUpXGIXNrWhXs8OsKNWE8atWvTmjLJNvklPk1Tx2dcNnanpQm33BsIw7L+EWOA4Rb7xY4bbUrS1pbc0290acsJZJdqaMYx1SwhDXGMY/TFk9VcjxdjBdPX7b9CH70xH2WzovNzjm+8vK932xmkGhv9SapvVHEKstOTajr2ZYb5ySw16oQ+hk+lLQvmHAdJujPAbnTLnDFK+O3l5SoX95eTz18OjJCjGM1CMZ9csZtqGvVGH6MFUiM+LJfZQwXtaM5+EtpF9I1feHa0Zz8JbSL6Rq+8TlHNu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QwXtaM5+EtpF9I1feHa0Zz8JbSL6Rq+8Mo5mct6GC9rRnPwltIvpGr7w7WjOfhLaRfSNX3hlHMzlvSTV+U1HxWPtmY32tGc/CW0i+kavvGdYhoxz3Z6eMM0Vw0+Z8no32ATYtG/jidbfZJoVKsu9whvmrZ/q9f8YrrERn1snN9fjBe1ozn4S2kX0jV94drRnPwltIvpGr7xGUc25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JNn8ob/8ABT/lgxvtaM5+EtpF9I1feM6yzoxz3jemjOOjafT5nyjSy7a2deS9kxOtvteNalTnjCaG+aoQht6ofcqsRlPWyc+p9fjBe1ozn4S2kX0jV94drRnPwltIvpGr7xOUc25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JOCfGcS8am9sWN9rRnPwltIvpGr7xnWijRjnvPuN55wyvp8z5Ywyvj9fCZJ6OJ1oxuJZJ55d8n11OSaOz/iqIjKetk55vr8YL2tGc/CW0i+kavvDtaM5+EtpF9I1feJyjm3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oYL2tGc/CW0i+kavvDtaM5+EtpF9I1feGUczOW9DBe1ozn4S2kX0jV94drRnPwltIvpGr7wyjmZy3pJyz+qpfxzMb7WjOfhLaRfSNX3jOtAmjHPelbR9Rzdc6fM+YXPUuq1Dg9vidaaSEJIwhr1xqQ5Y61xEaZjNnXm+vxgva0Zz8JbSL6Rq+8O1ozn4S2kX0jV94jKObc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ehgva0Zz8JbSL6Rq+8O1ozn4S2kX0jV94ZRzM5b0MF7WjOfhLaRfSNX3h2tGc/CW0i+kavvDKOZnLZMb+M4b41L7YKz5Oz3kHOuivOujaaOm3OuO0cbzTZ2Vehe4jVjJCnv1PXyRnjCbXCMYRhGGrU+sW24RkyOMgCFAAAAAAAAAAAAAAAAAAAADjxfBsIzBh1XCMewqzxKxr7O+2t3QlrUamzNCaXakmhGEdU0IRhrhyRhCLsR81ZwyvkfCKmPZux2zwqxp64b7c1IS7c0JZptiSXu1J4yyzRhJLCM0dUdUIgZfyblDKXCOxXKuD4NwvY3/AIvsaVvvuzr2dve5YbWram1a+5tR+lYeb0dZ8wjSbk3D874DbXlCxxLfd6p3ckstaXe6s9KbahLNNCHwpIxhqjHk1fc9I2fMGV6VNH+Zc1aTNGea8Gt6NWxyvfXdbEIzVoSTyyVYUYSxlhH9L9CaMfu+dSzrpvylk7HJsp22G49mfMNGnJcXGEZew6a9ubahNDkq1YQjCSSXlk5IzbX9ZTjs6poRfto201ZH0oV7zDMDr3lljWG7fD8GxO3jb3trs1JqcduSOuEdU0Ia9mabZ2pYTbMYwg2ImOtnU94PK5+0mZS0bWdrXzJeVo3WJVJrfDcOtKE1e8xCvCGuFKjSlhrmmjGMsuuOqWE08kIzQ2oa/E2u6eyPQxezwjOmWs4ZI4x1y2l1mXCI2lvXnhNJLGWE8JptWrfIRjNNCEksOWaaHJryKzLc2wCbmPMeB5RwO8zLmXE6OH4Zh9ONW4uKsY7MkuvVCEIQ5ZpoxjCEJYQjGaMYQhCMYwgyWlusMj0aFhieY8l58y5guJbPB8ZxTA4y2U+1TmqU9menPPGfbll+DsSza+73IRjBFZngZtsH42d5Z4jZ0MQw+7o3VrdU5a1CvRqQnp1ac0Ncs8s0OSaWMIwjCMOSMIv2YAAAAAAAAAAAAAAAAAAAAAAAAAAAAAAAAAAAAAAAAAAAAAAAAAAAAAAAAAAAAAAAAAAAAAAAAAAAAAAAAAAAAAAAAAAAPK6RNJ2S9FuB1cdzhjNG1lhTnqW9rCeWNzeTSxlhGShTjGEZ5tc8kI/NLtQjNGWXXGDiPVCblrHrPNWXMKzPh9OtTtcXsqF/QkrQhCpLTq04TywmhCMYQm1TQ16oxhr+eKkAyvFdH+ZbndH4NpLoW9GbA7TLc2FVqm/QhUlrxq1p4fAjyxl1Tyw1w+eP3v2zHugMpYNjl5lvAMvZqzliGFVI0cUpZZwma9lw+pq+DJWn1yyQmj8OGqWM0YRpzwm2Yy6l7RppYyPpawifF8l4twjg+9y3drVkjTuLSeeXahLUkj/GG1LGaSMZJoSzTbMVZTHWzql7AGb5J0+5A0iZ/wAV0e5SrXl9cYTbT3VTEJKcnAq0sk9OSbep9van1TVYQhHZhLHZjGWMYbMY5lMtaQPN6QdIOV9GOV7rNubb7g9nb/Ap05IQmrXNaMIxlo0pdcNqebVHVDXCEIQjNNGEss00PB2u6eyPQxezwjOmWs4ZI4x1y2l1mXCI2lvXnhNJLGWE8JptWrfIRjNNCEksOWaaHJrRWZ4GbYAGAAAAAAAAAAAAAAAAAAAAAAAAAAAAAAAAAAAAAAAAAAAAAAAAAAAAAAAAAAAAAAAAAAAAAAAAAAAAAAAAAAAAAAAAAAADwecNNmQMl5owXJV/inDMdxvEqGG07CxjJVrWs1WMsJalxDahvUn9ZTjy/CmhNrllmhCaMNiM+A94D8by8s8Os6+IYhd0bW1tac1avXrVISU6VOWEYzTzTR5JZYQhGMYx5IQgwfsyvKWj/MuDafs86QL23owwbMFjZUbOpLWhGfbo0aUk0Jpe7Dllm1fd9ybd7qnIVvSlxijlfO11liNSnTjmelgVSGFwlmnhJGeNSeMs+zLPGMkfga9qWMJYTR1a9Uy5mPA83YHZ5ly1idHEMMxCnCrb3FKMdmeXXqjCMI8ss0IwjCMsYQjLGEYRhCMIwVlNWdUqQ8rn7SZlLRtZ2tfMl5WjdYlUmt8Nw60oTV7zEK8Ia4UqNKWGuaaMYyy646pYTTyQjNDahrg5R034dmnMNply90e58y1WxDfJLS4x7A5rW3r1pJJqkaMtSE00IT73JUnhCOqEYU5uXXqhHMp4tzaQPB6RdMmV9HGI4ZgN3h+MY5juL7U9rg2B2kLq9moyyzRmrRp7UuqSGxNDXr1x1TaoRhJPGXjyHp7yPnvMNbJvB8Yy9mWjtTcS49ZRtLueSEks+1LDXNLHXLPtQl2tvZlmm2dmG0aZyzM2kAMAAAAAAAAAAAAAAAAAAAAAAAAAAAAAAAAAAAAAAAAAAAAAAAAAAAAAAAAAAAAAAAAAAAAAAAAAAAAAAAAAAAAAAAAAAAHg62mzIENJOF6KrDFOMsdxLhMKkLGMlWjZTUJJ5ppLifa+BPHeqkNiEJpoRl+FCWEZYx3LMe8BNzHmPA8o4HeZlzLidHD8Mw+nGrcXFWMdmSXXqhCEIcs00YxhCEsIRjNGMIQhGMYQYKTK9C+j/MuSMx6Rb/HrejJQzHmS4xWwnp1oT7dCpUqRhtQhyyzaow1wj9P3ptfdU5Cw+rb3WO5XzthGAXlSNO1zDfYFUp4dcSxkmnpz05oRjUmlqSy65NVPXGEYRjCEIRjDYLO8s8Rs6GIYfd0bq1uqctahXo1IT06tOaGuWeWaHJNLGEYRhGHJGEVddeLOL9hj91unsj18XvMIyXlrOGd+LtUt3dZawiN3b0J4zTywljPGaXXr3uMYTSwjJNDllmjy6vYaNNLGR9LWET4vkvFuEcH3uW7taskadxaTzy7UJakkf4w2pYzSRjJNCWabZiyazBm9gM3zvp2yvkzNEuSrTAcyZpx2W2jd3VhlzD4Xtayo65YSzVobUuxtbcsYQ5Y6oyxjCEJpIzdmjbTVkfShXvMMwOveWWNYbt8PwbE7eNve2uzUmpx25I64R1TQhr2ZptnalhNsxjCBpnLMze8AY0AAAAAAAAAAAAAAAAAAAAAAAAAAAAAAAAAAAAAAAAAAAAAAAAAAAAAAAAAAAAAAAAAAAAAAAAAAAAAAAAAAAAAAAAAAHlc/aTMpaNrO1r5kvK0brEqk1vhuHWlCaveYhXhDXClRpSw1zTRjGWXXHVLCaeSEZobUNfibXdPZHoYvZ4RnTLWcMkcY65bS6zLhEbS3rzwmkljLCeE02rVvkIxmmhCSWHLNNDk17FZkzbACbmPMeB5RwO8zLmXE6OH4Zh9ONW4uKsY7MkuvVCEIQ5ZpoxjCEJYQjGaMYQhCMYwgwUmV7mzR/mXRlozpZUzXb0aV9Svq9aMKNaFSSaSeMIwjCMP4w5foR6W6wyPRoWGJ5jyXnzLmC4ls8HxnFMDjLZT7VOapT2Z6c88Z9uWX4OxLNr7vchGMNg45wjijsg41s+K+DcM4dv8ALwfg+zt77vmvZ2Nn4W1r1auXXqVMTEZSzi7BifbYZH4Lx32F587GuE7x2ScRx4s2N+3rft829rY2vm2dvXybO18FrWXMx4Hm7A7PMuWsTo4hhmIU4Vbe4pRjszy69UYRhHllmhGEYRljCEZYwjCMIRhGDJiY4tzUhleYd0PlfCM0YjlLAcpZwzheYPsSYlUy3hUL2jZ1pozQ3mpNty6p4bEdcIQjCEYRl17Us0svpNGmljI+lrCJ8XyXi3COD73Ld2tWSNO4tJ55dqEtSSP8YbUsZpIxkmhLNNsxNM8TN7ABgAAAAAAAAAAAAAAAAAAAAAAAAAAAAAAAAAAAAAAAAAAAAAAAAAAAAAAAAAAAAAAAAAAAAAAAAAAAAAAAAAAAAAAAAAADPc66b8pZOxybKdthuPZnzDRpyXFxhGXsOmvbm2oTQ5KtWEIwkkl5ZOSM21/WU47OqaEX45D095Hz3mGtk3g+MZezLR2puJceso2l3PJCSWfalhrmljrln2oS7W3syzTbOzDabpnizNpAPH6SdKeV9F2HWd3j0Ly7vMTuZLTDcLw+jCte31aaaWGzRpa4bWrahrjGMIcssNe1NLLNkRnwa83po0f5lzvmPR1f4Db0Z6GXMyW+K389StCTZoU6lOMdmEeWabVCOqEPo+5qjK8s7o3I+OZot8l45hOZMn41fb3wC0zJhsbOa824zwhvcYTTQh8KSMsNqMu1NGEsu1HXCHts656ylo7wObMmdMbo4Zh8tSSjCrUlmnmnqTR5JJJJIRnnm5Ix1SwjGEJZox5IRjCpieDF4YzX3UeUsHq28+dMgaQspYfcVI0YYljWX5qNtLU2JpoSRjJNNPGabYjCEJZYx+eOqEIxhrXHOEcUdkHGtnxXwbhnDt/l4PwfZ2993zXs7Gz8La16tXLr1MmJji3N2DE+2wyPwXjvsLz52NcJ3jsk4jjxZsb9vW/b5t7WxtfNs7evk2dr4LWsuZjwPN2B2eZctYnRxDDMQpwq29xSjHZnl16owjCPLLNCMIwjLGEIyxhGEYQjCMCYmOJmpAMAAAAAAAAAAAAAAAABielLQrke1yhpCz5i9C8zDjtbBMWr2t3jVxG74ukjSnqyUbWSb4FGSnPrjTjCXbl2poQm1R1NseP0x/sizx/s3if/AAtRVZylkvH7kj/R7yp/8d/x1dsDH9yR/o95U/8Ajv8Ajq7YC3ekjg+atxDaUpMuZzvsZmrdltbH5qWMy3daeN5CWSnCMka1OeO1LNvs918KMIRmmhPCMY7PJ+2nnE8Oyzuj9DuPYTLZ1Mdu7mfC72SpVmmmhZVqslCnNGnCaGz8Yu4yTauWaEde1CTVD3eZtzlkfHM0XGdMDxbMmT8avt84fd5bxKNnNebcZIx3yEZZoQ+FJCaOzCXamjGabajqjDIMxaNsrw3RGjrIeWcSxjFcawS5qZkzLjuIVIYhd1JZN6ntqVzVhGEZdUttJTlhNCWWSWvSmhCaM8dq4mJtmzhD6tns7Oe8pYhPaUZrqhTqUaVeNOEaklOeMsZ5JZu7CWaNOnGMIckYyS6+5Bh27PxfK9noVvcJxm4s4YpiFzbxwejVkhPWmrU60kas9OGqMZdmjGpCafkhCFTZjHXPCEfU6dtM9LRHgdlRwzCK2L5nzBUmtMDw6nSnnlrVoRlhGafZ5YyyxqSQ2JY7c8ZpZZdUIzTy+W0X6Asw3GaLPS9p2x/sjzfLbUuC2M1KSFthU8sYxl1bH9XPPLCMIw2JZZJakak0NuaMtSE1jLtS2eTxOeLTHM3aTtBmhXOk1aFSwwm2xvHJbutC8p31zTozRqUq1OMdipN/mdaTfIzTa4XM8dUYa9v6VzhlXCM8ZXxPKOPUd8scVtp7arqlljNJrh8GpJtQjCE8k2qaWaMI6ppZY/MwjSl/5PbsHRhmrGP83wvEMNq4RbV/09u7jC5pwp7MuuaHwru3htRhCX+s7uqWbV9B4zi+HZfwi+x7F7jeLHDbard3VXYmm3ujTljNPNsywjGOqWEY6oQjH6IFvDIhim4vzVi+ZtDElri9bfuIcSrYVa1Jpppp428tOlVklmjNGP6O/RklhDVCEkkkIQ5Ncd3YFuJcBvMH0Jy4hc1KM1PHMWur+3hTjGM0tOWElvGE+uENU23bzx5NcNUZeXXrhDfWX70kcABLQAAAAAAAAAAAAAAAAAAAAAAAAAAAAAAAAAAAAAAAAAAAAAAAAAAAAAAAAAAAAAAAAAAAAAAAAAAAAAAAAAAAAAAAB8yboDQrkfI+gvNuYaVC8xvMdXgG+4/jlxG9xGfVeUpJdVWbkp6qc29/1cJdckssJtrVrfTbH91v/o95r/8Agf8AjqCqT1wyeD2Ghz9kWR/9m8M/4Wm7NJXG/wDRzmrsf4ZxpxJfcB4HtcI4RvE+971sfC29rVs7PLr1auVx6HP2RZH/ANm8M/4Wm9gzxaw3cZ2mB2+gnDa2EzUY3V1e3lXFIU60Z5oXMKsZJYTw1x2Jt4koR2dUOSMs2r4WuMK+xPDsv7uLDrTAJbOpWzLlua1xyO+zVJ6daWnUqy8m1qpz73aWvJGGqMk2vVrm2nr7rcw5HoYveYvkvMucMkcY6pru1y1i8bS3rzwmnmhNGSMs2rVvkYQlljCSWHJLLDl15Zl3KOEUN0zdXGjHD7zFptG+W7ma/rVqstSbG8bqwrwjTr3kZowlr1JrmMJp6kNcJrepJCSEskNn6RlMzKWm7ofSJjmG0sI0S6Pa9aTOed6kLa1uLerCE2G223LCrc1ISwmqSyxl3yEJ5ZYbMJKs8JoRpQhHMtAGSMO0b7qnNOSMMn3yjhWUrelNV1TQ36tGTD5qtXZmmmjLt1Jp59nXGEu1qhyQg7NFGFboTR9iOO5ozHoG7Ks15guY1LrHK+abGhW4PsybNvLLrnhJJCaXXqk2YatiXVqpyavN5VzfpTobqnOWPWWh7hWY7nBKVK7wDsgtpOCUYSWWqrwmMu91NcJacdmENf8AW/6sWxGUTED3l7/5xd2jRwjEfg2OjrBIXlG1r/19G4uJ5ac0KsskdUKM8JrujHahCaOu1kjrhybGj7orKuEZt0MZrtcXo7XF2G18VtaksssZ6Vxb05qsk0sZoR2dezGSaMNUYyTzwhGGvWzjA/8Ayb3cWYeOv837KstycUf3+E7FO32v0dexq4Hc/p7P9n/rS69T08Yvh2CaGM63mJ3G80amCXVpLNsTTa61enGjSl1SwjH4VSpJLr7kNeuMYQhGKZ4w1x7nTNWL500K5WzBj1bfr6pbVLarWjNNNNV3itUoy1J5poxjNPNLThNNNGPLNGaPJr1Q0hmO5nwG8y5oJyfh99Uoz1K1lNfyxpRjGXe7mrPcU4R1wh8KElWWEfm1wjqjGHLHTkW4yRwAGNAAAAAAAAAAAAAAAAAAAAAAAAAAAAAAAAAAAAAAAAAAAAAAAAAAAAAAAAAAAAAAAAAAAAAAAAAAAAAAAAAAAAAAAAR83Zc7LcvXeX+PsYwbhe9/59hF1we7pbM8s/8AV1NUdnXs7MeTllmmh875k006OMj6N9Jug3DMkZas8Ko1MyR32alLGatW1XdnNLvlWaMalTVGebZ2po7MI6oaocj6zfOG6g/a7oK/2km/4qxXSZzyZL6PfPm7h43/AKGKHFvDOD8d23GG8bWxwfe6urftnk2N+3nVtcm3vfz6n0Gm5jy5gebsDvMtZlwyjiGGYhTjSuLerCOzPLr1wjCMOWWaEYQjCaEYRljCEYRhGEIprOU5k9Zlq0wOwy5hVjliajNg1vZUKWHTUa0a1ONtLThClGWpGMduXYhLqm1x1w5dcWBbkHE8Oo4vpSyVluWzjlzB8yTXWFVKFWart0a01WnLqqRmmhPJvdrSjLHux1zRjGbXDV6Obc0ZHy/h1zSm0k58w3KlDfq9xgscxxo4VTtJppp61GeGzCMKEZYzwmjGfajLGaMZteuZC3H2CWdaln7SRhFjWw7Bs1Y/UhhNjUs4UJaVnRnqTSTSbMYyRl/ziansyfBljRmhCMe5C+rTJ4vK6KtJ+jarmHMu6J0q5q2K1/jdfAsr0761nqXGH2VOSFTZpU6O3CXXTuKcs80svwY7WueMa8219B5D0vaNtJu/S5IzbZ4lWobUalvqno3Essuzrn3mrCWpGTXPLDb2dnXHVr164MU3EeUcIwDCM38ZYfZ0s44ZjdXCMQ/rZalxb29OWnqp/BmjCWSNaWt8KXknjT7s2xDU0+8UZX3R+iTMOW+B2mY8VxKW0xWelsxrVrSpVo28kakkdcPhU6lzTlqatqMJdUJv6uXZ20RNsmR1Q7NyJ/5bYjpA02Yj8K+zFjc1nRpV/wCurWVvJLLVhSlrx5YybNajJswllhCFvJydyErdi/8AkZQyXplwH+ozHgON07OlUl+DLcW89OrVmpVoy6qk8mulGXZhPCGzWrQ1fD1wbiP/AJGyhm/IeJf1OO4DmSrxhafpbztUqdKHw5dck3w7etD4M0f0NfcjCMf23Z9ClmPLmSdHVneUaOM5jzRb07KWtCeFPZhTnozTzTSyx2ZZZ7mjr+fVNrhCOqOp+meD6JAfJQAAAAAAAAAAAAAAAAAAAAAAAAAAAAAAAAAAAAAAAAAAAAAAAAAAAAAAAAAAAAAAAAAAAAAAAAAAAAAAAAAAAAAAAAADzefMi4dpCwijgOL4tjFnYwuZa11Sw29mtuHUdmaWe2rzS8s1CeWeMJpYRhGOqGqMNT58vsn5XyPuytHOA5RwKzwqxp5bqx3q2pwl25oUb+Xbnm7tSeMsssIzzRjNHVDXGL6nfOGeP9OLR7/s3X/+TxFdJ4wyX0e+at2BaUr/ADHopscwzVpcpXGPzUsamqVp6NnCWapbwhGrUhGEsk29RudmaMYRhLvsYRh8J9KoOdci5S0iYHNlvOmCUcTw+apJWhSqTTSTSVJY8k8k8kYTyTcsYa5YwjGE00I8kYwjlZ0zmT1uzMtpgd/lzFbHM81GXBriyr0sRmrVo0acLaanGFWM1SEYbEuxGbXNrhqhy64Pnbcx8b6QdyzmHJFDgdGtT42wGwqT7Usv9fQhVhNVjDajyVLqaEYyw/RhDkjGEYx9Ji+hDIGjXK9XMOcdIWfMcytlu2luJ8BxbHJKuHXEtGEI0KEbeMskk/w5acKdKM0JZp4SSxhGEdUfB6NbjNGhTca4tnnCKu84vilzxnay3dpGHBpa9ahaSTwlmjqqa6csK0k0YbMduXXLNLD4VRHV1Meq3NWd8i6OMhVNGeeMRw3KGacvXteTF7bFa1GzmuKlWpNPTrSTzTQlryxpb3LCeEYx1SS/3I05poOjq4/85OlPdPZXy/qyXJgl5DD4VZOBzYrcUZKNStVpy7MYwknqW1WM1SaGuM1TlhGeFSWX3ehbQdovnyBguasbypZ5hxrM2G2uK4nf45Thf1q1xWk36eaG+wjCT4VWaGuWEIzQhLtxmjDaZlmjL15oy0r4noJ0VUa0MA0g5OxCtHBri5jVp0r+NpdyST0J6s2unNNG3pwmjPNGEYTx18ktPY2MpmchoW42y/wPRNNnK9u+HYpm7ErrELu7q09dxNsVJqMJKlWMYzVfhU6lTXHVqjWm5NeuMY+mv/yA3R+i7O+XP6i+zZczYDi1OHwaN1b77QpQmnhJsxnnhLca4RnjNCEaFDk+Bqj6PcdYvh2JaBcFs7K43ythVze2l3LsTQ3utG4nrQl1xhqj/V1qc2uGuHwtWvXCMIQtPlClmrdB6Gco4beUZcTw29r41cU6sJ5ZZbaSelVhGE0JYwjNNCzrywhD55YbWzCMIn6c5ng+iQHyUAAAAAAAAAAAAAAAAAAAAAAAAAAAAAAAAAAAAAAAAAAAAAAAAAAAAAAAAAAAAAAAAAAAAAAAAAAAAAAAAAAAAAAAAAA/Gezs57yliE9pRmuqFOpRpV404RqSU54yxnklm7sJZo06cYwhyRjJLr7kGHbs/F8r2ehW9wnGbizhimIXNvHB6NWSE9aatTrSRqz04aoxl2aMakJp+SEIVNmMdc8IR9Tp20z0tEeB2VHDMIrYvmfMFSa0wPDqdKeeWtWhGWEZp9nljLLGpJDYljtzxmlll1QjNPL5bRfoCzDcZos9L2nbH+yPN8ttS4LYzUpIW2FTyxjGXVsf1c88sIwjDYllklqRqTQ25oy1IXWMu1LJ5NZyDaY5YZFy5Y5nmrTYzb4TZ0sRmrVoVqkbmWjLCrGapCMdubbhNrm1x1x5dcWHadv/AC93RGi/RHe/Awuht5gu5Kv9db3uxvk0KNShHVLH4NpUk2oxjqhcTcmqEYTfR75w0pf+T27B0YZqxj/N8LxDDauEW1f9Pbu4wuacKezLrmh8K7t4bUYQl/rO7qlm1KcSW75wyrhGeMr4nlHHqO+WOK209tV1Syxmk1w+DUk2oRhCeSbVNLNGEdU0ssfmfC1hnfMekDQno+0NX2I1renjGcZsElxCWtUnmls6MLaNOnVpxm/rZZZ76WMsu1LLLC2pQhDXDah964zi+HZfwi+x7F7jeLHDbard3VXYmm3ujTljNPNsywjGOqWEY6oQjH6IP+f+WMBvMnZC0QaTMcqUaeXpc9XN/cXNOMZ5ranvlnJCE8kIbcZo8X3M3wITQ1Sy8uuaEqsNln/QDibCOKOx/iqz4r4NwPgO8S8H4Ps7G9b3q2djZ+Ds6tWrk1anyBknPOL6MNFmnTJmF3V5cWOScSnw/Ba813NJdW3C7mra7cKkvJLsTSS1oQkll1zzVI64bWuX7LfEVhgN5nLRRuh885YqUb/DMdx+W4s9UY06k1C0u43lWrNLUhLql3ivLNCGvajGWaGzCOqEcp5tl9H7mvKVnk/Qnla0to0Z6mI2UmLXFanQhSmq1LmG+w29UY7U0kk0lPajHXGFOXuQ1Qhn0f8AzfbtG1wjLn9TY6QMEmvMWtY/Bo8IkluJoVZJJNmG3Ga11xmnhNHXXrx1/D5NT0D4vh2N6GMlXmGXG/UaeCWtpNNsTS6q1CnCjVl1TQhH4NSnPLr7kdWuEYwjCLMsVoUs1bt3BqmE3lGabJ2V5qmKSVITyzSzTwrSyySfB1TTar6hN3dWqM3LtQ2SOM5sfRID5qAAAAAAAAAAAAAAAAAAAAAAAAAAAAAAAAAAAAAAAAAAAAAAAAAAAAAAAAAAAAAAAAAAAAAAAAAAAAAAAAAAAAAAAAAAfjQs7O1q3Fe2tKNGpd1IVrienThLNWqQklkhPPGH6U2xJJLrjy6pZYdyEHzhpyvLPGd0pomwXJt3RnzPhl7PUxeFrUhTr0rDapVY06tTk1y7xLdzb1GaMYy1I/B1VYbV7TBpgzxe54oaDtB9rtZsm3uvimKV6EI2+FW8YSz647cs0sdcs8kZp4yzQhCeWSSE9SeEJPU6GNBOB6I6V/idbE62YMz4vUqVMRxy7kjCtWlmn2tiWEZpoyyxjqmm+FGM8/wpoxhCSWW47PXLOLTnzhoh/wDOHun9JefMS/8AyR2cv4faV/6/ePhz0o1qM82redfBq0Yyyy//AEVUhr7sZvo984bnn/ye0/aaMq4x/m+KYhiUmL21D9PbtI1q1SFTal1yw+Dd28dmMYTf1nc1yzasrwkld3YWA2d1ohrZxp1K1rjOU720v8LvbeMJK1GpPXp0poQqatuWX4cJ/gxljt0qcdfwdTTskYl2Z5Jypm7GbCzjfXmG2mKw2KWuW3uK1t8OaltRjGT4NWpLCOvXszRhGMdcdeb7sXF8Ow3QLjVne3G91sVubK0tJdiaO+VoXElaMuuENUP6ujUm1x1Q+Dq164whGxmHO+HbnPQjgdfNcnDrzCcNssGo29pGbZu72S3hLCSWeMvwJI71PNGeaENUssdUsZtUkd41iDxdm6KxfK+E6GM1wzVcWdOje4bXtLOncyQn369mpzcHlkl1RjGeFSEs8Iwh8HYjPrhCWM0PnDNM2aL7QLoR0PYxe3lnWzxiUsKl7NdRrbFlwiELaSanCbVUk3u7t6kskZ4bG8SS6oRhDZ0jI+hTPGlrF8J0p7o3EeEcH32thuUuCwp29pJPNCenv0uvy0poTTxhJShVnm2ZqZutP+Rs36Is+Yl/U4FgOZIcYXf6W87VW3qw+BLrnm+Bb1o/Blj+hq7sYQjVcomKsnr630HxNhHFHY/xVZ8V8G4HwHeJeD8H2djet71bOxs/B2dWrVyatTAtyReXmD4npJ0VU7utc4NkzH56OFz3FSM9aWnPVryTSRjySQl/zeE+qWWWG3UqR/vcn0S+dtydQpYxmPSzpFwu8o3GDZizRUp2M0ITy1JpadStW25pZpYbMs0l3S1a+XXCaEYQ1Q1xHdlvi+iQEtAAAAAAAAAAAAAAAAEfOWX+y3KGOZV4XwTjnDbnD9/3vfN636lNT29nXDa1bWvVrhr1d2CwA8foj0ff0WaPcKyHxvxnxZv/APnfB943zfK9Sr+htTatW+av0o69Wv59TONzfadleaNImmy5rcMlzJjdTD8GuquH7zNNhltHZpz054whGMk8u9yTQ2YR2rb4UZpoR2d3G58WZMlxLRVpepY5i19lHdDYlheGYne1L6nYX2B0MSmtZp4Q2qdOrVm1y0oRhHYkhCEJYaocsdc01jRboYwPRpVvMbrYviWY8z4rTpU8Rx3Fasa1zVlkkkl3uSMdcZKWuSEYS65o8ksJppoSSatCDVPAyY/pK0F5hzlpQwnSrlXST2MYpg+G8X0P+R5L3VrjX2p/6ypCXllrzS6oyx1atevX3H9Ge6E8Jv8A/Aux/wDntgG6pMmb5l0M0NI2ja0yHpVzReY9eW1zwuOMWlCnYVo1oTz7E0tKWE1OGqlUjTjCMJoRhrm1Qm1Rh5WrufM+5ks8Oy1pM07YlmbK1pUo1LnCpMJp2dS+lpQ+BJWuZKkas8u1CWM21GaM0Ya9cJ4Szy7kGqYMn42dnZ4dZ0MPw+0o2tra05aNChRpwkp0qcsNUskssOSWWEIQhCEOSEIP2BLQAAAAAAAAAAAAAAAAAAAAAAAAAAAAAAAAAAAAAAAAAAAAAAAAAAAAAAAAAAAAAAAAAAAAAAAAAAAAAAAAAAAAAAAAAB4/S5o+/pT0e4rkPjfizjPeP874Pv8Ave916dX9Dal16971fpQ1a9fzansAicusZvm69/oX0A3exjexcZYy3Tw+zv8Ag2vau5KMtC3n3v4cIbVaNPkjrlhr+FHVCMTc75G/o+0P5dwSva7zfXFtDEL+E9pwetwiv/WRkqyx5Yz05ZpaUYzcuqlDkhqhLDSBufVkxic2hbTVbYdc4DhO6cxilhdTfqdGF3gdG6vadGpNNGEJryNSFWaeEJtUKkIyxhqhswlhCEIe80baLMr6LsOvLTAY3l3eYncz3eJYpiFaFa9vq0000dqtV1Q2tW1HVCEIQ5Zo6tqaaab2ATaZMhm+B6HuJtOOYdM3ZFv3H2GyYfxbwTZ3nZlt4be+7cdr4v3NiH6fd5OXSAicms90v6GMD0u2eG1LvF8SwfGcBqVLjCMUsKsZalrWmhDVGMv96XbkpT8kZZ9dOGzPLrjr83JoEzNmfHMLvtMulWtnnCcGqTXVtg0cFo2FtPc6oQlqV5aU0YVpZYbWqWaH96MNezNPLPsw2LTHUzIAS0AAAAAAAAAAAAAAAAAAAAAAAAAAAAAAAAAAAAAAAAAAAAAAAAAAAAAAAAAAAAAAAAAAAAAAAAAAAAAAAAAAAAAAAAAAZvpQ0Pf0k5vyLmrsi4u7CsSjiG8cE37hf9bQqbG1ty73/Yateqb9LucnLpA2Jy64GS7qTMN5gehrF8PwitWhi2Y6lDAsPoUbaNepdVLieEKlCWWEs3wpqEK0IR5I6/0Y7UZV6XRbwTQ/baKsBzNeYDWtMNo2lLF8Jk4LWluKezNNXhLLNrhvlSWM1SWE2uaE88NrXNtPeBn1ZMyYniegzSnm6hDBs/borGMQwKrtwu7PC8FtsLrXEs1OeTYmrU4za5I7fwpJpZpZocmrXqjDWsuZcwPKOB2eWstYZRw/DMPpwpW9vShHZkl164xjGPLNNGMYxjNGMYzRjGMYxjGMVIJmZbkyXNGgWrUzbc590XZ9xLImOYjUlqYlC1t5LmwvpoS1IRqVbWaMsk1WO+a9qMYwhHXNs7c0Z3ZkHQvVy/m270i5+zfWzpm2rTltbTEbiyktadhbQl1b3QoSRjJTmm1z7U0NWuE0YQhDaqRn04NU8GZMlzroFq4tn2bSpo/z7iWTs1XFOS3vLmnbyXttdUYU9jVPb1IwhGbVLR/vRkhvUsdjb+HDsyDoXq5fzbd6Rc/ZvrZ0zbVpy2tpiNxZSWtOwtoS6t7oUJIxkpzTa59qaGrXCaMIQhtVIz6cN1TlkZACWgAAAAAAAAAAAAAAAAAAAAAAAAAAAAAAAAAAAAAAAAAAAAAAAAAAAAAAAAAAAAAAAAAAAAAAAAAAAAAAAAAAAAAAAAADN8c0Pcc6ccvaZuyLeeIcNnw/i3gm1v21LcQ29924bPxjubEf0O7y8mkDYnIYbuqo3mY8DyrokwnEa1ve54x+3ta8lKyjcTcAox269WMNXJLSnjQqR+FLHVLHl2YT6tCz1kTEcw5XscByVm68yVcYTc29xYXGG0pd5klow2YUKlCEZZalDZjq3qMYS65ZNcIwhGWPsAzZkxO93P8AnLOlejaaXdN+MZnwKjqmmwmxw6lhNG6mhUpzwhcRozR32T+r7mqE0sY65Z5Y69ewcTYRxR2P8VWfFfBuB8B3iXg/B9nY3re9WzsbPwdnVq1cmrU7AmZluTGbTQTnbJ1KbB9EemzEsr5ejUqXFPCrzCLfFZbapPPGaaWjUqxhPJS5YapI7Ude1NGaMZ4xek0W6GMD0aVbzG62L4lmPM+K06VPEcdxWrGtc1ZZJJJd7kjHXGSlrkhGEuuaPJLCaaaEkmrQgm0yzJjOJbnzFcKzpi2edEulHEsmXuYqlStjFvUsaWJW1xUmmhPCeSnVjDYm241ZtcYzRhvs0JNiXXLH0mi/RBZ5AvMUzPjWN1szZvx2pNPiWPXVGFOpUp64bFGlThGMKNKWEsnwJY6oxlh3JZZJZNCDVM9RkAMaAAAAAAAAAAAAAAAAAAAAAAAAAAAAAAAAAAAAAAAAAAAAAAAAAAAAAAAAAAAAAAAAAAAAAAAAAAAAAAAAAAAAAAAAAAx/SVoLzDnLShhOlXKuknsYxTB8N4vof8jyXurXGvtT/wBZUhLyy15pdUZY6tWvXr7j+jPdCeE3/wDgXY//AD2wCtUsyfOGGYDmHNe6Py7l7NmbeyuXRjglXEL+7qYFJb0ZsTuqs0aMkYSw2Kc8KM1rUkjCM0NdrGMsITbcZdf0p6LMr6X8r9ima43klvJc07ujWtK0KdajWkhGEJpYxhNLHXLPPLGE0sYapoxhCEYQjD2ATbrzMmG1dz5n3Mlnh2WtJmnbEszZWtKlGpc4VJhNOzqX0tKHwJK1zJUjVnl2oSxm2ozRmjDXrhPCWeXTs3aPsr5zyPd6O8Tsd4wW6tqdrLRs4wocHlpxljS3qEsNUuxNJJGWGqMvwYQjCMNcI+kGTaZMmEdrrpC7Hv6Pu2CxjsK+K8W8T0OF8X7evg3DNrb/AEP6vXs7Oz8HY2PgNly5lzA8o4HZ5ay1hlHD8Mw+nClb29KEdmSXXrjGMY8s00YxjGM0YxjNGMYxjGMYxUgm0zxMsmG4XucszZBvL+noZ0yYllLBsSqcIrYXdYVRxSnTra5uWlNVmhsS7EZJOWEZ4wkhtTzaobPvNFWirA9FeB1bGxuK2JYtiVThWM4zda5rnErmMYxmqTzRjGMJdc02zLrjq2oxjGaaaaab2w2bTJkAJaAAAAAAAAAAAAAAAAAAAAAAAAAAAAAAAAAAAAAAAAAAAAAAAAAAAAAAAAAAAAAAAAAAAAAAAAAAAAAAAAAAAAAAAAAAwiw3PGkLLOb815qyHpw4h7LcSqYhd0OxqhdatdWrUkk2qtSP6O/Tw1whLr18sO5qr/0Z7oTwm/8A8C7H/wCe2AVqlmTCNH9p2ebpnPekGtW4ZhuULajljCZquH7MtO41bV1CnVmhCO3SqQryzckYxluf0oSRlhN6nShoPs8/ZjwvP2BZqxLK+b8Dpy0bHFLWEK1Pe4VIzbFWhNGEJ5dU9aXVCaWEYVYwn25dUrTg1TnnBkyXLmg3FamdLPPeljSFWz3iGC04SYLSq4ZSsrawqRm2pq0KNOaMk9Xkl1TxhCMNmEY7UZacZP2006FMR0rYvlPHsIzt2OX2Urmrd2tXi2W82q001GaSbZmqSwhszUIR1RhNCOvlhycuqBqnPMyY/wD0Z7oTwm//AMC7H/569LouxXMujvGNH+lvO9bN0uLVIxje0bClhtShThvc1OWWWlGMsZpKlPfITTa4RjHVNCMsNUdCGapMmEdrrpC7Hv6Pu2CxjsK+K8W8T0OF8X7evg3DNrb/AEP6vXs7Oz8HY2PgNly5lzA8o4HZ5ay1hlHD8Mw+nClb29KEdmSXXrjGMY8s00YxjGM0YxjNGMYxjGMYxUgm0zxMsgBj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HzlmDsSyhjmauCcL4mw25xDeN83vfd5pTVNja1R2dezq16o6tfcisPH6Y/2RZ4/2bxP/hajY4jOMo6etMee8vWmasq7nTh2F32+bxX7L7Wlt7E81Ob4NSnLNDVNJNDlhDufQ9foj055X0s8Nwu3s7zBcx4RqlxLBcQlhJcUJoapakZPnnklqRjJGMYSzQjCG1JJtS6/Cbl/SVo5y/oLyzhGPZ/y3ht9Q4bvtrd4rQo1qe1eVppdqSaaEYa5YwjDXDlhGEX46E7O8z3p8zrp6wW0rU8oYpZS4PhtzdU40ql9UpwtpJ6tKSPLvUI20/wptUdc0IatqE8slzEdfUnN9EjCM3aU9JOetKF3og0Jws7Cjg29wzDmmvRkupLGaMZZoyUZNcacZ4QhPTjJPCM00++Q1U4UpqibmrPOmXc/Y5geJ6Rc54bnTJWNXtGwvsQqYXJYXOGVIwqRjGSnQ17cuxDfO5PGbeZpNVOMZZpp0y3N6/dLaWsx6G8i2OZ8sWWG3V1dYtSsJ5L+nUnpwpzUa08YwhJPJHa105fn1aox5GtPnDd3/siwj/aS3/4W6ej0uaXM8SZ4stDGhjC7O9zTe20bnEMQuYwqW+EW80IywnnhLGOzPLrlqf1kIw1RpQhJVjVhCG6c4jIz622D520hYxuhtBOFU9IGIZ+w3SDgFtUko4tZXWD0MNqW9OerTllqUpqMdc00YxjT1x2oSxqQjvc8NcZNlxXMGL4rkeTMejS0s8XvMUtrevhXDKk1vbzSV4ybNerrhCeEkkk++zSQhCeaEkZYapowZNTN6QYFnrDd0vkrKWJaRZNLuG4ncYTThilzl6jl23p2e9SzQnr0ZbieeFaNKSnvmqaOqpNLJqhqnjB6n+n3CP6Bf6deILzg/Btri7fZdvhHCODb3vnc2N+/v6tex8LY1/ANPIzaoMIyfg26SzZlfDNIMumnB7Wti9tJi9vgMcuUp7KElSG+0bae41wrwkjJGSWaaEIzy65tU08YQmj6/Tnpc/omyvb3GF4XxvmPGrmGH4LhssdqavcTQ/TjTljvk8ksYywjCSEYxmnpya5dvag09eUGbSBhHYzus+x7su/pOwfj3492JcS23BP09rgfDNe3+h8Ha1/pcm+6v61d0c7oDA81aE6+lrMMtGymwanWp4xb0JowlluaUIRhTpRqxlhGarCelGSXajy1ZZNqM0IxNPIza0yXLmlrMeMbo3NOiG5ssNlwbA8Jp39vXp06kLmapNJaRjCeaM8ZIy/5xP3JIR5JeXu6/LZIvN0lpow6bPMuc7PRtgt3q4ow+lglLEK1zbxmmmhXqRrxhGGuWMkJZobMJ4S7UJJIRljP5vQzdZou92DnernTDLOwxqXLclK7pWdeNW3mmkhYSwq0po8sJKkssKkss3wpYTwlm5YRbFcs8zN9Ts30m6Yf6LM0ZXsMey7tZczHc8Bq45Ld7EuH3Gv4MK0s0kKcJIwjCbajVhHZkrR2Y738LSHidMujez0raO8WydXloy3Venv2HV6kIQhQvJOWlPtRlmjLLGPwJ4yw2t7nnhDupjLPrbL2zN9GWmH+lPNGaLDAcu7OXMuXPAaWOTXe3LiFxr+FCjLLJGnGSEIRm2oVYx2Z6MdmG+fBxTK+6cxfAtzvjvZLc3kM+5auex+Thkk3CJritvm8Vqu1SjLCenLTr7UtTXGaNrHbjCarBN3PlbS9j+B0dG+i28w3KeAZeqVJsbzVxdQvKt7iM0Z5p6NOEJ56NeWG3SkhPLNGO90adSM8sJ5KMb0ZROac32KMCstIWlXRNpVy/o80sY/huZsAzfUno4Vj9OyltLmS52acsKM9GjrlhLvk0svLL/z8s8amqWaSXTdIP9KF3wDBtG3E9jwzfeMMZxLXV4BShsSw3i3l/ta8d8mnl2473DeYyz/pwTNcm5vYD5wz3nbTHudcRwHNGes9dn2VMSuamH4jSkwa1w6tZzxlhPTnpb3NrqTxllqxhCPwNUkZYxljPLNL6PdaaRc5aMtHOHY9kjGOLb6vjdG0qVeD0q21RmoV5oy7NWWaEPhSSx16tfJ3e6aZ6jNtgzfRzR0wYpi9HOudcds7bBcaw2evJleSx3urhFaaalGhLNWmkhUqzwpb7CrtbEJakYwlljDVs6QyYyaA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4/TH+yLPH+zeJ/8LUewTcy4DZ5qy5iuWMQqVqdri9lXsK89GMIVJadWnGSaMsYwjCE2qaOrXCMNfzRbHVIwLc7aINF+e9z3l+pmrIuD31xfcL3+84NCldz7F9V2f8AOKezVhqhJLLyTQ+DDZ7nI7NAWYc0aPM8YrucdIONcPmwu2ku8r39WnGlwuy1a40pYzza59mWMNmSWE+xvVxLtxlpywhr+jrIeEaMsm4fkjAbm8r2OG77vVS7nlmrTb5VnqzbUZZZYR+FPGENUIcmr70fSHoZyhpHxfBMy4lPeYbjuXrmnc2OKYfGlLcS7E23LTn3ySeSeSE+qeEs0sdUderVCaeE1as5nPgzJ87ZByLZ4rug9KOTsw6Rs1ZOxm9xafEcOtcCxeFpNiNCpPWr65owlmlnmlpVaU8JNcJoQnqR1fBn2dOzRuWsoY3h1K1zrpi0kX9jLc0t7p4pmGlVowuJ5t6p7MKlKMNuaapsS6uWMZ9UO7qe70k6Fcj6UK9nieOULyyxrDdjgGM4ZcRt7212aktSGxPDXCOqaEdW1LNs7U0ZdmMYxTcubn/KWDY5Z5kx/MOas5YhhVSFbC6uZsWmvZcPqavhT0ZNUskJo/AjrmhNGEackZdmMuturxzZkz7d3/siwj/aS3/4W6eVzVlezuN2LjWH5ozvj2TaeZ8Jtp8GvcGxKFpWvam90KUtGNSEJtmWaehXhCSfZjNPTk1a4zSwm+g9LWiXLmmTLltljM97iVra2t7JfyT2FSnJUjUlp1JIQjGeSeGzqqTfNr1whyv20l6J8j6WsIkwjOmE8I4Pvk1pdUp407i0nnl2YzU54fwjszQmkjGSWM0s2zAraIjImM2e5j3M2XL/AAO8oZu02aTbjBpaca15JiWZKc9tCnTjt7dSFSlsbMuzCbXHkhs6/mTtPGZs0aMsr5A0J6Mrzgd5mfe8u2uL3VaMK1rRpQoUJY65Jfgzz77LrqSw1ywhNGWXajLNJ6mz3NuUp7yhXzjnDO2dbW1qS3FDDsyY3Nd2cleWOuWrvUJZYTTQhtS6ptqWMs80Iyx1vYaSNGeUtK2XI5YzjZ1q9rLU4RQno15qVShX3ueSWrLGEdUZpYVJtUJoTS6+7LFmqM4zbkwLSTucOKNFGYca0mac84ZjrYPbXGIWMt3f71ZcIloxloSTUq01WMZ5qk0ZIRlnljNvkJYQhGOuPsNzthGV8wblrL+A5yt7OvhGJcLtK9K7nhLJUmqYjVlpywm1wjCeNSMkJIyxhNt7OzHa1LsNzblK9wy9wvNmcM7Zsp3NOeS3jj2NzXctjUmpVKUa1GnGWFLfYS1ZoyzzyTxljCWMuqOvX6TL2iDJeA6MaeiOva1sXy9LTrUp6eIzSz1KktStNVjGM0ksuqaWefXLNLCEZYyyxhHXDW2bZxkZMOzdknShuWMvXectGWkXjbJ2Hb3v+X8wSRrb1vk8tOXeo04Qhy1q89SbY3juS7W+OPdN3/ZZhGhTSfiVS8wHArm5pV8QvbO513GGcLltq8I0ppZduaeSSlWmlnlkjy04ckIxhCOp0tzNle5xGwu8258z5m+zw+5lu6eF5hxmF3ZVK0ss0JZp6W9w2tW1Hk16o8sJoRljNLHTsx5cwPN2B3mWsy4ZRxDDMQpxpXFvVhHZnl164RhGHLLNCMIRhNCMIyxhCMIwjCETVETEsyZXZ7n+zxGzoYhh+6B0s3VrdU5a1CvRzXCenVpzQ1yzyzQp6ppYwjCMIw5Iwi8tn7Q3gORNy7nnKWjfELzGLee5jilepdXdCpNJNbV6ELqXaklkl/q5bSfXLq2tqWaXljqleptNy5lKwpTYVY5/0hW+XpqlSM2XqWYJpMOjQqTxmqW0ZIS7e9TbU0sfh7UYTR1za462qZcy5geUcDs8tZawyjh+GYfThSt7elCOzJLr1xjGMeWaaMYxjGaMYxmjGMYxjGMYs1ZeLcnldA+L4djehjJV5hlxv1GnglraTTbE0uqtQpwo1ZdU0IR+DUpzy6+5HVrhGMIwiyDRli+HY3u2NIt5hlxv1Gngk1pNNsTS6q1Caxo1ZdU0IR+DUpzy6+5HVrhGMIwi9rQ3K2QsPq3FrgWaM7YRgF5UhUusvWOO1KeHXEsZJZKklSWMI1JpaksuqfXU1xhGMIRhCEIQvZH0BZA0c54vM9ZRo3llWvMNkwvgEtSSNpSoywow2pYbG+RnjGhLNNNNPNGaaaeMdcY6zOIzOtpACGvljP8AlHL1zu4slb9h+1xjhsmL3P8AWzw3y7t6d1vNTkm5NngtD4MNUsdjlhHXNr8ruYtGlnj1nmTJWLaVc7ZWzPgWLV5LzBMCxyFrT3uSFOnNW2YSTS1JoVJZ5Jp5ZowhCWnr1QmljN9N4roly5jGlXBtL1ze4lLjOB2U1hb0KdSnC2mpzS1oRjPLGSM8Zv8AOJ+5PCHJLyd3XNz5oEyPnvMNHOXCMYy9mWjsy8dYDextLueSEk0mzNHVNLHXLPsxm2dvZlll2tmGy+uvqyTk83Nua8oUc0ZazBmPSnnzGL7CMSp3OE0caxylcSz3FOMK0acks9LXHXLQ2ppZIwjGWnGP93XDy2kfHNJelzTtd6Dcm5zrZKwzLNlLid7iNlUqcJu5pqVKMP0JpI7MI3MksKe3LDknnjGaMJJJdTyVoQylk7HJc2XOJY9mfMNGnPb2+L5hxGa9ubahNDlpUoxhCSSXln5YS7X9ZUhtapowNIehDKWkTHLHNlziWPYHmHDqcLe3xfBcRmtrmShCFTXShGMJpISx36fXGEsJo9za1a4RmLdfW3J8vbqrQxhGj3KGBZkxPSPmTM2abq5pYfNNjOIS1t8t5aVSerPRpzQjUlklqxk5NuaEu+6oxjGaEY6pu7/2RYR/tJb/APC3T1OY9ypo7zZgdHC8xY3mrEcQpVKc82OXuKcKxGpTkjWjLR3ytJNJJShv80YyU5JITRlkjNrjDXH2GlrRLlzTJly2yxme9xK1tbW9kv5J7CpTkqRqS06kkIRjPJPDZ1VJvm164Q5Va46mZPbAPk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//9k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1488400" y="1371600"/>
            <a:ext cx="1527048" cy="1527048"/>
          </a:xfrm>
          <a:prstGeom prst="ellipse">
            <a:avLst/>
          </a:prstGeom>
          <a:solidFill>
            <a:srgbClr val="ACDE70"/>
          </a:solidFill>
          <a:ln/>
        </p:spPr>
        <p:txBody>
          <a:bodyPr wrap="square" rtlCol="0" anchor="ctr"/>
          <a:lstStyle/>
          <a:p>
            <a:pPr marL="0" indent="0" algn="ctr">
              <a:buNone/>
            </a:pPr>
            <a:endParaRPr lang="en-US" dirty="0"/>
          </a:p>
        </p:txBody>
      </p:sp>
      <p:sp>
        <p:nvSpPr>
          <p:cNvPr id="3" name="Text 0"/>
          <p:cNvSpPr>
            <a:spLocks noGrp="1"/>
          </p:cNvSpPr>
          <p:nvPr>
            <p:ph type="title" idx="100" hasCustomPrompt="1"/>
          </p:nvPr>
        </p:nvSpPr>
        <p:spPr>
          <a:xfrm>
            <a:off x="1371600" y="1124712"/>
            <a:ext cx="19440144" cy="4636008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marL="0" indent="0" algn="l">
              <a:lnSpc>
                <a:spcPts val="11800"/>
              </a:lnSpc>
              <a:spcAft>
                <a:spcPts val="500"/>
              </a:spcAft>
              <a:buNone/>
            </a:pPr>
            <a:r>
              <a:rPr lang="en-US" sz="11200" kern="0" spc="-48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Correlations: IMDB, Meta, Votes, Revenue</a:t>
            </a:r>
            <a:endParaRPr lang="en-US" sz="11200" dirty="0"/>
          </a:p>
        </p:txBody>
      </p:sp>
      <p:sp>
        <p:nvSpPr>
          <p:cNvPr id="4" name="Text 2"/>
          <p:cNvSpPr/>
          <p:nvPr/>
        </p:nvSpPr>
        <p:spPr>
          <a:xfrm>
            <a:off x="1371600" y="6665976"/>
            <a:ext cx="21643848" cy="56784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Strongest Positive Correlation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No_of_Votes and Gross (0.57)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indicating movies with more votes tend to have higher gross revenue.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Moderate Relationship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IMDB_Rating and No_of_Votes (0.49)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suggesting popular movies often have better IMDB ratings.</a:t>
            </a:r>
            <a:endParaRPr lang="en-US" sz="5600" dirty="0"/>
          </a:p>
          <a:p>
            <a:pPr marL="342900" indent="-342900" algn="l">
              <a:buSzPct val="100000"/>
              <a:buChar char="•"/>
            </a:pP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Weak/Negligible Relationships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: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IMDB_Rating and Gross (0.10)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</a:t>
            </a:r>
            <a:r>
              <a:rPr lang="en-US" sz="5600" b="1" dirty="0">
                <a:solidFill>
                  <a:srgbClr val="ACDE70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Meta_score and Gross (-0.03)</a:t>
            </a:r>
            <a:r>
              <a:rPr lang="en-US" sz="5600" dirty="0">
                <a:solidFill>
                  <a:srgbClr val="FFFFFF"/>
                </a:solidFill>
                <a:latin typeface="Bodoni 72" pitchFamily="34" charset="0"/>
                <a:ea typeface="Bodoni 72" pitchFamily="34" charset="-122"/>
                <a:cs typeface="Bodoni 72" pitchFamily="34" charset="-120"/>
              </a:rPr>
              <a:t>, showing these ratings are not strong financial success indicators.</a:t>
            </a:r>
            <a:endParaRPr lang="en-US" sz="5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data:image/jpeg;base64,/9j/4AAQSkZJRgABAQAAAQABAAD/4gHYSUNDX1BST0ZJTEUAAQEAAAHIAAAAAAQwAABtbnRyUkdCIFhZWiAH4AABAAEAAAAAAABhY3NwAAAAAAAAAAAAAAAAAAAAAAAAAAAAAAAAAAAAAQAA9tYAAQAAAADTLQAAAAAAAAAAAAAAAAAAAAAAAAAAAAAAAAAAAAAAAAAAAAAAAAAAAAAAAAAAAAAAAAAAAAlkZXNjAAAA8AAAACRyWFlaAAABFAAAABRnWFlaAAABKAAAABRiWFlaAAABPAAAABR3dHB0AAABUAAAABRyVFJDAAABZAAAAChnVFJDAAABZAAAAChiVFJDAAABZAAAAChjcHJ0AAABjAAAADxtbHVjAAAAAAAAAAEAAAAMZW5VUwAAAAgAAAAcAHMAUgBHAEJYWVogAAAAAAAAb6IAADj1AAADkFhZWiAAAAAAAABimQAAt4UAABjaWFlaIAAAAAAAACSgAAAPhAAAts9YWVogAAAAAAAA9tYAAQAAAADTLXBhcmEAAAAAAAQAAAACZmYAAPKnAAANWQAAE9AAAApbAAAAAAAAAABtbHVjAAAAAAAAAAEAAAAMZW5VUwAAACAAAAAcAEcAbwBvAGcAbABlACAASQBuAGMALgAgADIAMAAxADb/2wBDAAMCAgICAgMCAgIDAwMDBAYEBAQEBAgGBgUGCQgKCgkICQkKDA8MCgsOCwkJDRENDg8QEBEQCgwSExIQEw8QEBD/2wBDAQMDAwQDBAgEBAgQCwkLEBAQEBAQEBAQEBAQEBAQEBAQEBAQEBAQEBAQEBAQEBAQEBAQEBAQEBAQEBAQEBAQEBD/wAARCAg0EMwDASIAAhEBAxEB/8QAHQABAAIDAQEBAQAAAAAAAAAAAAUHAwYIBAIBCf/EAGIQAQAABAIEBA0QCgEDAwECDwABAgMEBQYHERIWVpKU0QgTFBghMTZRUmGR0tQVIjM0U1VXY3FydHWVsbK0FzI1N0FUc5OlwSMkOHZChLMJJ0aBJSZDZIJIYmeHlqLF0+P/xAAcAQEAAQUBAQAAAAAAAAAAAAAABgECBAUHAwj/xABFEQEAAQAECAgOAgICAgIDAQAAAQIDBJEFFBUWUlNUkgYRFzRxodHhBxITMTIzNUFRcqKxweIhwkLwYXMiQySBRIOyI//aAAwDAQACEQMRAD8A/qm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KrZsytbVqlvcZlwqlVpTRknknvKcs0k0I6owjCMdcIwj/BhqZ4yZR2OmZswiG3PCnLqvacdc0Y6oQ7EWmZj6GrQpm3HLzMmYcl9V4jiFWNa5reqN3T2549jXsyVYSw7X8IQaTnjQZos0ZW2G49kjK/qbfV77qSpV6tua21RmoVZoy7NWpNCHrpJY69WvsdvtsHCtsydYa210Y45oUZni+PE97LU4xXUaqZ4uOeJevq/gXv1Ycpk5z1fwL36sOUyc7mgcu5Tq/Zo3p7El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2Be/VhymTnPV7Avfqw5TJzuaA5Tq/Zo3p7DNqhrJu73S/q9gXv1Ycpk5z1ewL36sOUyc7mgOU6v2aN6ewzaoaybu90v6vYF79WHKZOc9XsC9+rDlMnO5oDlOr9mjensM2qGsm7vdL+r2Be/VhymTnPV7Avfqw5TJzuaA5Tq/Zo3p7DNqhrJu73S/q9gXv1Ycpk5z1ewL36sOUyc7mgOU6v2aN6ewzaoaybu90v6vYF79WHKZOc9XsC9+rDlMnO5oDlOr9mjensM2qGsm7vdL+r2Be/VhymTnPV7Avfqw5TJzuaA5Tq/Zo3p7DNqhrJu73S/q9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/Avfqw5TJzuaA5Tq/Zo3p7DNqhrJu73S/q/gXv1Ycpk5z1fwL36sOUyc7mgOU6v2aN6ewzaoaybu90v6v4F79WHKZOc9X8C9+rDlMnO5oDlOr9mjensM2qGsm7vdL+r+Be/VhymTnPV7Avfqw5TJzuaA5Tq/Zo3p7DNqhrJu73S/q9gXv1Ycpk5z1ewL36sOUyc7mgOU6v2aN6ewzaoaybu90v6vYF79WHKZOc9XsC9+rDlMnO5oDlOr9mjensM2qGsm7vdL+r2Be/VhymTnPV7Avfqw5TJzuaA5Tq/Zo3p7DNqhrJu73S/q9gXv1Ycpk5z1ewL36sOUyc7mgOU6v2aN6ewzaoaybu90v6vYF79WHKZOc9XsC9+rDlMnO5oDlOr9mjensM2qGsm7vdL+r2Be/VhymTnPV7Avfqw5TJzuaA5Tq/Zo3p7DNqhrJu73S/q9gXv1Ycpk5z1ewL36sOUyc7mgOU6v2aN6ewzaoaybu90pNmTLss2xNj2HQm1a9Ubqnr1d/tm8mXff/AA7lVPncr4v7LJ83/bwpFY+GVZaqijXTVRHH/wA9yI4QpYlaadnj+fF97rbeTLvv/h3KqfObyZd9/wDDuVU+dySMnOunqov7mFjk/B1tvJl33/w7lVPnN5Mu+/8Ah3KqfO5JDOunqov7jHJ+DrbeTLvv/h3KqfObyZd9/wDDuVU+dySGddPVRf3GOT8HW28mXff/AA7lVPnN5Mu+/wDh3KqfO5JDOunqov7jHJ+DrbeTLvv/AIdyqnzm8mXff/DuVU+dySGddPVRf3GOT8HW28mXff8Aw7lVPnN5Mu+/+Hcqp87kkM66eqi/uMcn4Ott5Mu+/wDh3KqfObyZd9/8O5VT53JIZ109VF/cY5PwdbbyZd9/8O5VT5zeTLvv/h3KqfO5JDOunqov7jHJ+DrbeTLvv/h3KqfObyZd9/8ADuVU+dySGddPVRf3GOT8HW28mXff/DuVU+c3ky77/wCHcqp87kkM66eqi/uMcn4Ott5Mu+/+Hcqp85vJl33/AMO5VT53JIZ109VF/cY5PwdbbyZd9/8ADuVU+c3ky77/AOHcqp87kkM66eqi/uMcn4Ott5Mu+/8Ah3KqfObyZd9/8O5VT53JIZ109VF/cY5PwdbbyZd9/wDDuVU+c3ky77/4dyqnzuSQzrp6qL+4xyfg623ky77/AOHcqp85vJl33/w7lVPnckhnXT1UX9xjk/B1tvJl33/w7lVPnN5Mu+/+Hcqp87kkM66eqi/uMcn4Ott5Mu+/+Hcqp85vJl33/wAO5VT53JIZ109VF/cY5PwdbbyZd9/8O5VT5zeTLvv/AIdyqnzuSQzrp6qL+4xyfg623ky77/4dyqnzm8mXff8Aw7lVPnckhnXT1UX9xjk/B1tvJl33/wAO5VT5zeTLvv8A4dyqnzuSQzrp6qL+4xyfg623ky77/wCHcqp85vJl33/w7lVPnckhnXT1UX9xjk/B1tvJl33/AMO5VT5zeTLvv/h3KqfO5JDOunqov7jHJ+DrbeTLvv8A4dyqnzm8mXff/DuVU+dySGddPVRf3GOT8HW28mXff/DuVU+c3ky77/4dyqnzuSQzrp6qL+4xyfg623ky77/4dyqnzm8mXff/AA7lVPnckhnXT1UX9xjk/B1tvJl33/w7lVPnN5Mu+/8Ah3KqfO5JDOunqov7jHJ+DrbeTLvv/h3KqfObyZd9/wDDuVU+dySGddPVRf3GOT8HW28mXff/AA7lVPnN5Mu+/wDh3KqfO5JDOunqov7jHJ+DrbeTLvv/AIdyqnzm8mXff/DuVU+dySGddPVRf3GOT8HW28mXff8Aw7lVPnN5Mu+/+Hcqp87kkM66eqi/uMcn4Ott5Mu+/wDh3KqfObyZd9/8O5VT53JIZ109VF/cY5PwdbbyZd9/8O5VT5zeTLvv/h3KqfO5JDOunqov7jHJ+DrbeTLvv/h3KqfObyZd9/8ADuVU+dySGddPVRf3GOT8HW28mXff/DuVU+c3ky77/wCHcqp87kkM66eqi/uMcn4Ott5Mu+/+Hcqp85vJl33/AMO5VT53JIZ109VF/cY5PwdbbyZd9/8ADuVU+c3ky77/AOHcqp87kkM66eqi/uMcn4Ott5Mu+/8Ah3KqfObyZd9/8O5VT53JIZ109VF/cY5PwdbbyZd9/wDDuVU+c3ky77/4dyqnzuSQzrp6qL+4xyfg623ky77/AOHcqp85vJl33/w7lVPnckhnXT1UX9xjk/B1tvJl33/w7lVPnN5Mu+/+Hcqp87kkM66eqi/uMcn4Ott5Mu+/+Hcqp85vJl33/wAO5VT53JIZ109VF/cY5PwdbbyZd9/8O5VT5zeTLvv/AIdyqnzuSQzrp6qL+4xyfg623ky77/4dyqnzm8mXff8Aw7lVPnckhnXT1UX9xjk/B1tvJl33/wAO5VT5zeTLvv8A4dyqnzuSQzrp6qL+4xyfg623ky77/wCHcqp85vJl33/w7lVPnckhnXT1UX9xjk/B1tvJl33/AMO5VT5zeTLvv/h3KqfO5JDOunqov7jHJ+DrbeTLvv8A4dyqnzm8mXff/DuVU+dySGddPVRf3GOT8HW28mXff/DuVU+c3ky77/4dyqnzuSQzrp6qL+4xyfg623ky77/4dyqnzm8mXff/AA7lVPnckhnXT1UX9xjk/B1tvJl33/w7lVPnN5Mu+/8Ah3KqfO5JDOunqov7jHJ+DrbeTLvv/h3KqfObyZd9/wDDuVU+dySGddPVRf3GOT8HW28mXff/AA7lVPnN5Mu+/wDh3KqfO5JDOunqov7jHJ+DrbeTLvv/AIdyqnzm8mXff/DuVU+dySGddPVRf3GOT8HW28mXff8Aw7lVPnN5Mu+/+Hcqp87kkM66eqi/uMcn4Ott5Mu+/wDh3KqfObyZd9/8O5VT53JIZ109VF/cY5PwdbbyZd9/8O5VT5zeTLvv/h3KqfO5JDOunqov7jHJ+DrbeTLvv/h3KqfObyZd9/8ADuVU+dySGddPVRf3GOT8HW28mXff/DuVU+c3ky77/wCHcqp87kkM66eqi/uMcn4Ott5Mu+/+Hcqp85vJl33/AMO5VT53JIZ109VF/cY5PwdbbyZd9/8ADuVU+c3ky77/AOHcqp87kkM66eqi/uMcn4Ott5Mu+/8Ah3KqfOxb4ZSjGaWGaMI1yxjLNDq2l2Iw7cI+ucnNKxb9pXP9SKZcDKWdVqrLPWf+Hi0fG44/nj/mI/4+L1qrRNZPFxO5t7sp8J8J5bS843uynwnwnltLznBw6NmRVa6bo7Xv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vdlPhPhPLaXnODgzIqtdN0dp4zvHe7KfCfCeW0vON7sp8J8J5bS85wcGZFVrpujtPGd473ZT4T4Ty2l5xHN+U4Q1xzRhEIQ/wD02l5zg5kt/bFL58v3qTwIqojj8tN0dqtGeOYh3jLmjLM0sJpcxYZGEYa4Rhd09UYeU3my3wgw3ldPnceDTZu0NZNzf5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D3my3wgw3ldPnN5st8IMN5XT53HgZu0NZNxkejp9TsPebLfCDDeV0+c3my3wgw3ldPnceBm7Q1k3GR6On1Ow95st8IMN5XT5zebLfCDDeV0+dx4GbtDWTcZHo6fU7GpZhwCvVkoUMcw+pUqTQlkkkuZIzTRj2oQhCPZikHJejvu6wL6fR/FB1o0+ErDFgp0aEUuPjjja62WWLLSijE8fGANawwAAAAAAAAAAAAAAAAAAAAAAAAAAAAAAAAAAAAAAAAABW+nTufwf63l/LXCyFb6dO5/B/reX8tcNFwm9j2n5KX2ZuDed1fTCoQHzY6MAAAAAAAAAAAAAAAAAAAAAAAAAAAAAAAAAAAAAAAAAAAAAAAAAAAAAAAAAAAAAAAAAAAAAAAAAAAAAAAAAAAAAAAAAAAAAAAAAAAAAAAAAAAAAAAAAAAAAAAAi8X9lk+b/t4Xuxf2WT5v8At4U/wTzKr6Py5Rh72jW9P4gAbFqAAAAAAAAAAAAAAAAAAAAAAAAAAAAAAAAAAAAAAAAAAAAAAAAAAAAAAAAAAAAAAAAAAAAAAAAAAAAAAAAAAAAAAAAAAAAAAAAAAAAAAAAAAAAAAAAAAAAAABpWLftK5/qRbq0rFv2lc/1IuueCD2naP+v+0MmzelLyAPoFmgAAAAAAAAAAAAAAAAAAAAAAAAAAAAAAAAAAAAAAAAAAAAAAAAAAAAAAAAAAAAAAAAAAAAAAAAAAAAAAAAAAAAAAAAAAAAAAAAAAAAAAAAAAAAAAAAAAAAADJb+2KXz5fvY2S39sUvny/epS9GV1D0obcAiCcAAAAAAAAAAAAAAAAAAAAAAAAAAAAAAAAAAAAAAAAAAAAAAAAAAAAAAAAAAAAAAAAAAAAAAAAAAAAAAAAAAAAAAAAAAAAAAAAAAAAAAAAAAAAAAAAAAAAAAAANi0d93WBfT6P4oOtHJejvu6wL6fR/FB1oiXCH11Do/LQYX9bR6ABH2pAAAAAAAAAAAAAAAAAAAAAAAAAAAAAAAAAAAAAAAAAAFb6dO5/B/reX8tcLIVvp07n8H+t5fy1w0XCb2PafkpfZm4N53V9MKhAfNjowAAAAAAAAAAAAAAAAAAAAAAAAAAAAAAAAAAAAAAAAAAAAAAAAAAAAAAAAAAAAAAAAAAAAAAAAAAAAAAAAAAAAAAAAAAAAAAAAAAAAAAAAAAAAAAAAAAAAAAACLxf2WT5v8At4Xuxf2WT5v+3hT/AATzKr6Py5Rh72jW9P4gAbFqAAAAAAAAAAAAAAAAAAAAAAAAAAAAAAAAAAAAAAAAAAAAAAAAAAAAAAAAAAAAAAAAAAAAAAAAAAAAAAAAAAAAAAAAAAAAAAAAAAAAAAAAAAAAAAAAAAAAAABpWLftK5/qRbq0rFv2lc/1IuueCD2naP8Ar/tDJs3pS8gD6BZoAAAAAAAAAAAAAAAAAAAAAAAAAAAAAAAAAAAAAAAAAAAAAAAAAAAAAAAAAAAAAAAAAAAAAAAAAAAAAAAAAAAAAAAAAAAAAAAAAAAAAAAAAAAAAAAAAAAAAAyW/til8+X72Nkt/bFL58v3qUvRldQ9KG3AIgnAAAAAAAAAAAAAAAAAAAAAAAAAAAAAAAAAAAAAAAAAAAAAAAAAAAAAAAAAAAAAAAAAAAAAAAAAAAAAAAAAAAAAAAAAAAAAAAAAAAAAAAAAAAAAAAAAAAAAAAADYtHfd1gX0+j+KDrRyXo77usC+n0fxQdaIlwh9dQ6Py0GF/W0egAR9qQAAAAAAAAAAAAAAAAAAAAAAAAAAAAAAAAAAAAAAAAABW+nTufwf63l/LXCyFb6dO5/B/reX8tcNFwm9j2n5KX2ZuDed1fTCoQHzY6MAAAAAAAAAAAAAAAAAAAAAAAAAAAAAAAAAAAAAAAAAAAAAAAAAAAAAAAAAAAAAAAAAAAAAAAAAAAAAAAAAAAAAAAAAAAAAAAAAAAAAAAAAAAAAAAAAAAAAAAAi8X9lk+b/t4Xuxf2WT5v+3hT/BPMqvo/LlGHvaNb0/iABsWoAAAAAAAAAAAAAAAAAAAAAAAAAAAAAAAAAAAAAAAAAAAAAAAAAAAAAAAAAAAAAAAAAAAAAAAAAAAAAAAAAAAAAAAAAAAAAAAAAAAAAAAAAAAAAAAAAAAAAAGlYt+0rn+pFurSsW/aVz/Ui654IPado/6/7QybN6UvIA+gWaAAAAAAAAAAAAAAAAAAAAAAAAAAAAAAAAAAAAAAAAAAAAAAAAAAAAAAAAAAAAAAAAAAAAAAAAAAAAAAAAAAAAAAAAAAAAAAAAAAAAAAAAAAAAAAAAAAAAAAMlv7YpfPl+9jZLf2xS+fL96lL0ZXUPShtwCIJwAAAAAAAAAAAAAAAAAAAAAAAAAAAAAAAAAAAAAAAAAAAAAAAAAAAAAAAAAAAAAAAAAAAAAAAAAAAAAAAAAAAAAAAAAAAAAAAAAAAAAAAAAAAAAAAAAAAAAAAA2LR33dYF9Po/ig60cl6O+7rAvp9H8UHWiJcIfXUOj8tBhf1tHoAEfakAAAAAAAAAAAAAAAAAAAAAAAAAAAAAAAAAAAAAAAAAAVvp07n8H+t5fy1wshW+nTufwf63l/LXDRcJvY9p+Sl9mbg3ndX0wqEB82OjAAAAAAAAAAAAAAAAAAAAAAAAAAAAAAAAAAAAAAAAAAAAAAAAAAAAAAAAAAAAAAAAAAAAAAAAAAAAAAAAAAAAAAAAAAAAAAAAAAAAAAAAAAAAAAAAAAAAAAAAIvF/ZZPm/7eF7sX9lk+b/t4U/wTzKr6Py5Rh72jW9P4gAbFqAAAAAAAAAAAAAAAAAAAAAAAAAAAAAAAAAAAAAAAAAAAAAAAAAAAAAAAAAAAAAAAAAAAAAAAAAAAAAAAAAAAAAAAAAAAAAAAAAAAAAAAAAAAAAAAAAAAAAABpWLftK5/qRbq0rFv2lc/wBSLrngg9p2j/r/ALQybN6UvIA+gWaAAAAAAAAAAAAAAAAAAAAAAAAAAAAAAAAAAAAAAAAAAAAAAAAAAAAAAAAAAAAAAAAAAAAAAAAAAAAAAAAAAAAAAAAAAAAAAAAAAAAAAAAAAAAAAAAAAAAAAMlv7YpfPl+9jZLf2xS+fL96lL0ZXUPShtwCIJwAAAAAAAAAAAAAAAAAAAAAAAAAAAAAAAAAAAAAAAAAAAAAAAAAAAAAAAAAAAAAAAAAAAAAAAAAAAAAAAAAAAAAAAAAAAAAAAAAAAAAAAAAAAAAAAAAAAAAAAA2LR33dYF9Po/ig60cl6O+7rAvp9H8UHWiJcIfXUOj8tBhf1tHoAEfakAAAAAAAAAAAAAAAAAAAAAAAAAAAAAAAAAAAAAAAAAAVvp07n8H+t5fy1wshW+nTufwf63l/LXDRcJvY9p+Sl9mbg3ndX0wqEB82OjAAAAAAAAAAAAAAAAAAAAAAAAAAAAAAAAAAAAAAAAAAAAAAAAAAAAAAAAAAAAAAAAAAAAAAAAAAAAAAAAAAAAAAAAAAAAAAAAAAAAAAAAAAAAAAAAAAAAAAAAIvF/ZZPm/7eF7sX9lk+b/ALeFP8E8yq+j8uUYe9o1vT+IAGxagAAAAAAAAAAAAAAAAAAAAAAAAAAAAAAAAAAAAAAAAAAAAAAAAAAAAAAAAAAAAAAAAAAAAAAAAAAAAAAAAAAAAAAAAAAAAAAAAAAAAAAAAAAAAAAAAAAAAAAaVi37Suf6kW6tKxb9pXP9SLrngg9p2j/r/tDJs3pS8gD6BZoAAAAAAAAAAAAAAAAAAAAAAAAAAAAAAAAAAAAAAAAAAAAAAAAAAAAAAAAAAAAAAAAAAAAAAAAAAAAAAAAAAAAAAAAAAAAAAAAAAAAAAAAAAAAAAAAAAAAAAyW/til8+X72Nkt/bFL58v3qUvRldQ9KG3AIgnAAAAAAAAAAAAAAAAAAAAAAAAAAAAAAAAAAAAAAAAAAAAAAAAAAAAAAAAAAAAAAAAAAAAAAAAAAAAAAAAAAAAAAAAAAAAAAAAAAAAAAAAAAAAAAAAAAAAAAAADYtHfd1gX0+j+KDrRyXo77usC+n0fxQdaIlwh9dQ6Py0GF/W0egAR9qQAAAAAAAAAAAAAAAAAAAAAAAAAAAAAAAAAAAAAAAAABW+nTufwf63l/LXCyFb6dO5/B/reX8tcNFwm9j2n5KX2ZuDed1fTCoQHzY6MAAAAAAAAAAAAAAAAAAAAAAAAAAAAAAAAAAAAAAAAAAAAAAAAAAAAAAAAAAAAAAAAAAAAAAAAAAAAAAAAAAAAAAAAAAAAAAAAAAAAAAAAAAAAAAAAAAAAAAAAi8X9lk+b/ALeF7sX9lk+b/t4U/wAE8yq+j8uUYe9o1vT+IAGxagAAAAAAAAAAAAAAAAAAAAAAAAAAAAAAAAAAAAAAAAAAAAAAAAAAAAAAAAAAAAAAAAAAAAAAAAAAAAAAAAAAAAAAAAAAAAAAAAAAAAAAAAAAAAAAAAAAAAAAaVi37Suf6kW6tKxb9pXP9SLrngg9p2j/AK/7QybN6UvIA+gWaAAAAAAAAAAAAAAAAAAAAAAAAAAAAAAAAAAAAAAAAAAAAAAAAAAAAAAAAAAAAAAAAAAAAAAAAAAAAAAAAAAAAAAAAAAAAAAAAAAAAAAAAAAAAAAAAAAAAAAMlv7YpfPl+9jZLf2xS+fL96lL0ZXUPShtwCIJwAAAAAAAAAAAAAAAAAAAAAAAAAAAAAAAAAAAAAAAAAAAAAAAAAAAAAAAAAAAAAAAAAAAAAAAAAAAAAAAAAAAAAAAAAAAAAAAAAAAAAAAAAAAAAAAAAAAAAAAA2LR33dYF9Po/ig60cl6O+7rAvp9H8UHWiJcIfXUOj8tBhf1tHoAEfakAAAAAAAAAAAAAAAAAAAAAAAAAAAAAAAAAAAAAAAAAAVvp07n8H+t5fy1wshW+nTufwf63l/LXDRcJvY9p+Sl9mbg3ndX0wqEB82OjAAAAAAAAAAAAAAAAAAAAAAAAAAAAAAAAAAAAAAAAAAAAAAAAAAAAAAAAAAAAAAAAAAAAAAAAAAAAAAAAAAAAAAAAAAAAAAAAAAAAAAAAAAAAAAAAAAAAAAAAIvF/ZZPm/7eF7sX9lk+b/t4U/wTzKr6Py5Rh72jW9P4gAbFqAAAAAAAAAAAAAAAAAAAAAAAAAAAAAAAAAAAAAAAAAAAAAAAAAAAAAAAAAAAAAAAAAAAAAAAAAAAAAAAAAAAAAAAAAAAAAAAAAAAAAAAAAAAAAAAAAAAAAABpWLftK5/qRbq0rFv2lc/1IuueCD2naP+v+0MmzelLyAPoFmgAAAAAAAAAAAAAAAAAAAAAAAAAAAAAAAAAAAAAAAAAAAAAAAAAAAAAAAAAAAAAAAAAAAAAAAAAAAAAAAAAAAAAAAAAAAAAAAAAAAAAAAAAAAAAAAAAAAAADJb+2KXz5fvY2S39sUvny/epS9GV1D0obcAiCcAAAAAAAAAAAAAAAAAAAAAAAAAAAAAAAAAAAAAAAAAAAAAAAAAAAAAAAAAAAAAAAAAAAAAAAAAAAAAAAAAAAAAAAAAAAAAAAAAAAAAAAAAAAAAAAAAAAAAAAANi0d93WBfT6P4oOtHJejvu6wL6fR/FB1oiXCH11Do/LQYX9bR6ABH2pAAAAAAAAAAAAAAAAAAAAAAAAAAAAAAAAAAAAAAAAAAFb6dO5/B/reX8tcLIVvp07n8H+t5fy1w0XCb2PafkpfZm4N53V9MKhAfNjowAAAAAAAAAAAAAAAAAAAAAAAAAAAAAAAAAAAAAAAAAAAAAAAAAAAAAAAAAAAAAAAAAAAAAAAAAAAAAAAAAAAAAAAAAAAAAAAAAAAAAAAAAAAAAAAAAAAAAAACLxf2WT5v+3he7F/ZZPm/7eFP8E8yq+j8uUYe9o1vT+IAGxagAAAAAAAAAAAAAAAAAAAAAAAAAAAAAAAAAAAAAAAAAAAAAAAAAAAAAAAAAAAAAAAAAAAAAAAAAAAAAAAAAAAAAAAAAAAAAAAAAAAAAAAAAAAAAAAAAAAAAAaVi37Suf6kW6tKxb9pXP8AUi654IPado/6/wC0MmzelLyAPoFmgAAAAAAAAAAAAAAAAAAAAAAAAAAAAAAAAAAAAAAAAAAAAAAAAAAAAAAAAAAAAAAAAAAAAAAAAAAAAAAAAAAAAAAAAAAAAAAAAAAAAAAAAAAAAAAAAAAAAADJb+2KXz5fvY2S39sUvny/epS9GV1D0obcAiCcAAAAAAAAAAAAAAAAAAAAAAAAAAAAAAAAAAAAAAAAAAAAAAAAAAAAAAAAAAAAAAAAAAAAAAAAAAAAAAAAAAAAAAAAAAAAAAAAAAAAAAAAAAAAAAAAAAAAAAAANi0d93WBfT6P4oOtHJejvu6wL6fR/FB1oiXCH11Do/LQYX9bR6ABH2pAAAAAAAAAAAAAAAAAAAAAAAAAAAAAAAAAAAAAAAAAAFb6dO5/B/reX8tcLIVvp07n8H+t5fy1w0XCb2PafkpfZm4N53V9MKhAfNjowAAAAAAAAAAAAAAAAAAAAAAAAAAAAAAAAAAAAAAAAAAAAAAAAAAAAAAAAAAAAAAAAAAAAAAAAAAAAAAAAAAAAAAAAAAAAAAAAAAAAAAAAAAAAAAAAAAAAAAACLxf2WT5v+3he7F/ZZPm/wC3hT/BPMqvo/LlGHvaNb0/iABsWoAAAAAAAAAAAAAAAAAAAAAAAAAAAAAAAAAAAAAAAAAAAAAAAAAAAAAAAAAAAAAAAAAAAAAAAAAAAAAAAAAAAAAAAAAAAAAAAAAAAAAAAAAAAAAAAAAAAAAAGlYt+0rn+pFurSsW/aVz/Ui654IPado/6/7QybN6UvIA+gWaAAAAAAAAAAAAAAAAAAAAAAAAAAAAAAAAAAAAAAAAAAAAAAAAAAAAAAAAAAAAAAAAAAAAAAAAAAAAAAAAAAAAAAAAAAAAAAAAAAAAAAAAAAAAAAAAAAAAAAMlv7YpfPl+9jZLf2xS+fL96lL0ZXUPShtwCIJwAAAAAAAAAAAAAAAAAAAAAAAAAAAAAAAAAAAAAAAAAAAAAAAAAAAAAAAAAAAAAAAAAAAAAAAAAAAAAAAAAAAAAAAAAAAAAAAAAAAAAAAAAAAAAAAAAAAAAAAA2LR33dYF9Po/ig60cl6O+7rAvp9H8UHWiJcIfXUOj8tBhf1tHoAEfakAAAAAAAAAAAAAAAAAAAAAAAAAAAAAAa3nfSPkfRvh0uJ53zLZ4VRqa+lS1ZozVq2qaWWbpdKWEalTVGeXa2ZY7MI646odk0j53w7RvkfGc74nJ0yjhVtGrLS1zQ6dWjGEtKltSyzRl26k0km1qjCXa1x7EIqg6HPQ7QxDDqOm/ShJ6v5xzRsYnRq38lOrLY0dqE1CelLDXLLPGWWnPCaEJY05dinLLJszbV0R/HHKje8q9EXoVzpi9PAcv59s6l9W1Qo0rmjWtOmzRmlllkkmrSSQnnjNNCEJJYxmj2dUI6o6rIQ+asn5XzxhFTAc3YFZ4rY1NcelXNOE2xNGWaXbkm7dOeEs00ITyxhNDXHVGBnLMG6WUMczV1J1X6jYbc4h0jpnS+m9JpTVNja1R2dezq16o6tfaip/E+ZVMCjch9EhjmkiwwXEsp6JcSvbWve0rLH7mS9hCjhE1W5hSk2IxpwmuppacZa1SEksIU5J5NqbsxjLPaSdPuEZLzRZ6Oss4BeZtzpiGx0nCLGrLTlpbUZYw6orR1wpa6cZ6n6s2qWXan2JJoTxr4s8fEpxrUFM2/RB4rlzHLTB9M+i7Esi2+JVKVGzxaN9Sv8ADumTwqesr3FOEslGb/j7EPXR1RjNNsSQ2o2pmPMeB5RwO8zLmXE6OH4Zh9ONW4uKsY7MkuvVCEIQ7M00YxhCEsIRjNGMIQhGMYQUmJhVJCk8I056U8ew6lmvCeh1xi4ytcbVzRvIY1bS3tWyhNHVWksowhPNPNJDalpwmjt65YSzRhNCaNkaQdIOV9GOV7rNubb7qezt/WU6ckITVrmtGEYy0aUuuG1PNqjqhrhCEIRmmjCWWaaCaMx/CnG2QVLlrSrpexK8wqtmToecSwfBsRqUKdW8p45Qua9rLWjCWSee12ZasJZZp5Y1NcIRpy7c0YetjBbRMcSorfTp3P4P9by/lrhZCt9Onc/g/wBby/lrhoeE3se0/JS+zNwbzur6YVCA+bHRgAAAAAAAAAAAAAAAAAAAAAAAAAAAAAAAAAAAAAAAAAAAAAAAAAAAAAAAAAAAAAAAAAAAAAAAAAAAAAAAAAAAAAAAAAAAAAAAAAAAAAAAAAAAAAAAAAAAAAAAEXi/ssnzf9vC92L+yyfN/wBvCn+CeZVfR+XKMPe0a3p/EADYtQAAAAAAAAAAAAAAAAAAAAAAAAAAAAAAAAAAAAAAAAAAAAAAAAAAAAAAAAAAAAAAAAAAAAAAAAAAAAAAAAAAAAAAAAAAAAAAAAAAAAAAAAAAAAAAAAAAAAAANKxb9pXP9SLdWlYt+0rn+pF1zwQe07R/1/2hk2b0peQB9As0AAAAAAAAAAAAAAAAAAAAAAAAAAAAAAAAAAAAAAAAAAAAAAAAAAAAAAAAAAAAAAAAAAAAAAAAAAAAAAAAAAAAAAAAAAAAAAAAAAAAAAAAAAAAAAAAAAAAAAZLf2xS+fL97GyW/til8+X71KXoyuoelDbgEQTgAAAAAAAAAAAAAAAAAAAAAAAAAAAAAAAAAAAAAAAAAAAAAAAAAAAAAAAAAAAAAAAAAAAAAAAAAAAAAAAAAAAAAAAAAAAAAAAAAAAAAAAAAAAAAAAAAAAAAAABsWjvu6wL6fR/FB1o5L0d93WBfT6P4oOtES4Q+uodH5aDC/raPQAI+1IAAAAAAAAAAAAAAAAAAAAAAAAAAAAACq+iiwjEcb0C5us8Mt+nVqdtRu5pduWXVRoXFOtVm1zRhD1tOnPNq7cdWqEIxjCCS6HzHrPMehPJmIWNOtJTo4TRsJoVYQhN0y2h1PUjDVGPrYz0pow/jqjDXCEexCwlJ3WhnP8Ao+zDeY90P+aMHwvDcVuYXN9lbGaE8cM6dGSeWatRmpwjUpa49Lj0uSEsNcvZm2JZKcLo4pjiU9/G1zoi8gYvkvImadJ2A6X9JFG+p3NO5pWMMwTS2VLp93TkmpyU5ZYRlkllqRhLLCbsape3q7O63l5eYj0KFfEMQu611dXWjyatXr1qkZ6lWpNhsYzTzTR7M00YxjGMY9mMYoLN2jXohdLeXrvJGkHNWQ8BwW76XVrVcBsbq6uK81OeWaSlNLcTSwlk2oQnjNLHa1ySw7U0yx8ZyH/9kV9oxy/c/wD3bq4DY1ryf/8ARY0ac1WaSX5IzRll7+qH8F3H5uNRpPQg2dna6AMuV7a0o0al3Uvq1xPTpwlmrVIXdWSE88YfrTbEkkuuPZ1Syw7UINW6Gz/8ZabtN2L4j/1V9bY3LZ0bqv6+tTt4XF1LClLPHswk2aNGGzCOrVSkhq9bDVaegzIeL6MtFmCZIx65s699hvVPTalpPNNRm6Zc1asuzGaWWMfWzwhHXCHZ1/K1XSFoPzHX0iU9MuiTNVHBM1dLko31pfwqVLDFKcvS5NirsxjNJL0uTVGEss0Ixkpxl6XPCNRTjiZn/lXi8x0X1nZ3WgDMde5tKNapaVLGtbz1KcJpqNSN3SkjPJGP6s2xPPLrh2dU00O1GKSo5N/TD0OGC5Vx7GrynWx7LeGVat/GPTq3VEKVGtLUn2uzU11JYRmhGMIzQjN66EY7UNcxbQzpX0u4jZUNO2aMtyZawy5o3cuB5boVoS3taSWrCM1SvWhCrS7FSEsYSRjCaXXqhTmhCdb+bsExHMWXrvCcIzFeYDfVOl1LXEbSWWae3rU55akkYyTdipJGaWEJ6cexPJGaWMYbWs4+KIgc+YNpN0wdDnhFjlnTDkL1cyphVtStLXMWX/8Ak6TRklhLJLVlm2YR9dPRoyxqQoxjsTRhGrHsxsfTJo6w7oh9FFraYDjnU/VHSMcwa6npzS0as0aM3S4VZYy7csk0lWOvVCE0sYwjqjsxkm1zNGjrohdKuHUslaSMcyHhmVru5pVcVny9Tupr2tRpzbcKUnVEsZJdc8skdrsRhqhH10IRkmsfMeTcXoZQwvBdGmNeoN5lvpE2FU6sZqtpXko0o0pbS6hHXPPQmkm2YxhHblmhJUhGM0kIRTMfxPvFTWfRBaRNFN5Qy/0RmRq1C1mqS21DNWD0+m2deOvYlnqSQ7EJpoU61WaEuzU2dmEKEHRKiMb0R6XdL2I4RhmnLFMn08qYVcxxCpYZbhdQrX1xCXZpyVKlaGunJCWaprjJNCMYTRhq1xlnp3upS4vcQK306dz+D/W8v5a4WQrfTp3P4P8AW8v5a4aDhN7HtPyUvszsG87q+mFQgPmx0YAAAAAAAAAAAAAAAAAAAAAAAAAAAAAAAAAAAAAAAAAAAAAAAAAAAAAAAAAAAAAAAAAAAAAAAAAAAAAAAAAAAAAAAAAAAAAAAAAAAAAAAAAAAAAAAAAAAAAAABF4v7LJ83/bwvdi/ssnzf8Abwp/gnmVX0flyjD3tGt6fxAA2LUAAAAAAAAAAAAAAAAAAAAAAAAAAAAAAAAAAAAAAAAAAAAAAAAAAAAAAAAAAAAAAAAAAAAAAAAAAAAAAAAAAAAAAAAAAAAAAAAAAAAAAAAAAAAAAAAAAAAAADSsW/aVz/Ui3VpWLftK5/qRdc8EHtO0f9f9oZNm9KXkAfQLNAAAAAAAAAAAAAAAAAAAAAAAAAAAAAAAAAAAAAAAAAAAAAAAAAAAAAAAAAAAAAAAAAAAAAAAAAAAAAAAAAAAAAAAAAAAAAAAAAAAAAAAAAAAAAAAAAAAAAAGS39sUvny/exslv7YpfPl+9Sl6MrqHpQ24BEE4AAAAAAAAAAAAAAAAAAAAAAAAAAAAAAAAAAAAAAAAAAAAAAAAAAAAAAAAAAAAAAAAAAAAAAAAAAAAAAAAAAAAAAAAAAAAAAAAAAAAAAAAAAAAAAAAAAAAAAAAbFo77usC+n0fxQdaOS9Hfd1gX0+j+KDrREuEPrqHR+Wgwv62j0ACPtSAAAAAAAAAAAAAAAAAAAAAAAAAAAAAAAAAAAAAAAAAAK306dz+D/W8v5a4WQrfTp3P4P9by/lrhouE3se0/JS+zNwbzur6YVCA+bHRgAAAAAAAAAAAAAAAAAAAAAAAAAAAAAAAAAAAAAAAAAAAAAAAAAAAAAAAAAAAAAAAAAAAAAAAAAAAAAAAAAAAAAAAAAAAAAAAAAAAAAAAAAAAAAAAAAAAAAAAEXi/ssnzf8Abwvdi/ssnzf9vCn+CeZVfR+XKMPe0a3p/EADYtQAAAAAAAAAAAAAAAAAAAAAAAAAAAAAAAAAAAAAAAAAAAAAAAAAAAAAAAAAAAAAAAAAAAAAAAAAAAAAAAAAAAAAAAAAAAAAAAAAAAAAAAAAAAAAAAAAAAAAANKxb9pXP9SLdWlYt+0rn+pF1zwQe07R/wBf9oZNm9KXkAfQLNAAAAAAAAAAAAAAAAAAAAAAAAAAAAAAAAAAAAAAAAAAAAAAAAAAAAAAAAAAAAAAAAAAAAAAAAAAAAAAAAAAAAAAAAAAAAAAAAAAAAAAAAAAAAAAAAAAAAAAGS39sUvny/exslv7YpfPl+9Sl6MrqHpQ24BEE4AAAAAAAAAAAAAAAAAAAAAAAAAAAAAAAAAAAAAAAAAAAAAAAAAAAAAAAAAAAAAAAAAAAAAAAAAAAAAAAAAAAAAAAAAAAAAAAAAAAAAAAAAAAAAAAAAAAAAAAAbFo77usC+n0fxQdaOS9Hfd1gX0+j+KDrREuEPrqHR+Wgwv62j0ACPtSAAAAAAAAAAAAAAAAAAAAAAAAAAAAAAAAAAAAAAAAAAK306dz+D/AFvL+WuFkK306dz+D/W8v5a4aLhN7HtPyUvszcG87q+mFQgPmx0YAAAAAAAAAAAAAAAAAAAAAAAAAAAAAAAAAAAAAAAAAAAAAAAAAAAAAAAAAAAAAAAAAAAAAAAAAAAAAAAAAAAAAAAAAAAAAAAAAAAAAAAAAAAAAAAAAAAAAAABF4v7LJ83/bwvdi/ssnzf9vCn+CeZVfR+XKMPe0a3p/EADYtQAAAAAAAAAAAAAAAAAAAAAAAAAAAAAAAAAAAAAAAAAAAAAAAAAAAAAAAAAAAAAAAAAAAAAAAAAAAAAAAAAAAAAAAAAAAAAAAAAAAAAAAAAAAAAAAAAAAAAANKxb9pXP8AUi3VpWLftK5/qRdc8EHtO0f9f9oZNm9KXkAfQLNAAAAAAAAAAAAAAAAAAAAAAAAAAAAAAAAAAAAAAAAAAAAAAAAAAAAAAAAAAAAAAAAAAAAAAAAAAAAAAAAAAAAAAAAAAAAAAAAAAAAAAAAAAAAAAAAAAAAAAGS39sUvny/exslv7YpfPl+9Sl6MrqHpQ24BEE4AAAAAAAAAAAAAAAAAAAAAAAAAAAAAAAAAAAAAAAAAAAAAAAAAAAAAAAAAAAAAAAAAAAAAAAAAAAAAAAAAAAAAAAAAAAAAAAAAAAAAAAAAAAAAAAAAAAAAAAAbFo77usC+n0fxQdaOS9Hfd1gX0+j+KDrREuEPrqHR+Wgwv62j0ACPtSAAAAAAAAAAAAAAAAAAAAAAAAAAAAAAAAAAAAAAAAAAK306dz+D/W8v5a4WQrfTp3P4P9by/lrhouE3se0/JS+zNwbzur6YVCA+bHRgAAAAAAAAAAAAAAAAAAAAAAAAAAAAAAAAAAAAAAAAAAAAAAAAAAAAAAAAAAAAAAAAAAAAAAAAAAAAAAAAAAAAAAAAAAAAAAAAAAAAAAAAAAAAAAAAAAAAAAAEXi/ssnzf9vC92L+yyfN/28Kf4J5lV9H5cow97Rren8QANi1AAAAAAAAAAAAAAAAAAAAAAAAAAAAAAAAAAAAAAAAAAAAAAAAAAAAAAAAAAAAAAAAAAAAAAAAAAAAAAAAAAAAAAAAAAAAAAAAAAAAAAAAAAAAAAAAAAAAAAA0rFv2lc/1It1aVi37Suf6kXXPBB7TtH/X/AGhk2b0peQB9As0AAAAAAAAAAAAAAAAAAAAAAAAAAAAAAAAAAAAAAAAAAAAAAAAAAAAAAAAAAAAAAAAAAAAAAAAAAAAAAAAAAAAAAAAAAAAAAAAAAAAAAAAAAAAAAAAAAAAAAZLf2xS+fL97GyW/til8+X71KXoyuoelDbgEQTgAAAAAAAAAAAAAAAAAAAAAAAAAAAAAAAAAAAAAAAAAAAAAAAAAAAAAAAAAAAAAAAAAAAAAAAAAAAAAAAAAAAAAAAAAAAAAAAAAAAAAAAAAAAAAAAAAAAAAAABsWjvu6wL6fR/FB1o5L0d93WBfT6P4oOtES4Q+uodH5aDC/raPQAI+1IAAAAAAAAAAAAAAAAAAAAAAAAAAAAAAAAAAAAAAAAAArfTp3P4P9by/lrhZCt9Onc/g/wBby/lrhouE3se0/JS+zNwbzur6YVCA+bHRgAAAAAAAAAAAAAAAAAAAAAAAAAAAAAAAAAAAAAAAAAAAAAAAAAAAAAAAAAAAAAAAAAAAAAAAAAAAAAAAAAAAAAAAAAAAAAAAAAAAAAAAAAAAAAAAAAAAAAAAEXi/ssnzf9vC92L+yyfN/wBvCn+CeZVfR+XKMPe0a3p/EADYtQAAAAAAAAAAAAAAAAAAAAAAAAAAAAAAAAAAAAAAAAAAAAAAAAAAAAAAAAAAAAAAAAAAAAAAAAAAAAAAAAAAAAAAAAAAAAAAAAAAAAAAAAAAAAAAAAAAAAAANKxb9pXP9SLdWlYt+0rn+pF1zwQe07R/1/2hk2b0peQB9As0AAAAAAAAAAAAAAAAAAAAAAAAAAAAAAAAAAAAAAAAAAAAAAAAAAAAAAAAAAAAAAAAAAAAAAAAAAAAAAAAAAAAAAAAAAAAAAAAAAAAAAAAAAAAAAAAAAAAAAZLf2xS+fL97GyW/til8+X71KXoyuoelDbgEQTgAAAAAAAAAAAAAAAAAAAAAAAAAAAAAAAAAAAAAAAAAAAAAAAAAAAAAAAAAAAAAAAAAAAAAAAAAAAAAAAAAAAAAAAAAAAAAAAAAAAAAAAAAAAAAAAAAAAAAAABsWjvu6wL6fR/FB1o5L0d93WBfT6P4oOtES4Q+uodH5aDC/raPQAI+1IAAAAAAAAAAAAAAAAAAAAAAAAAAAAAAAAAAAAAAAAAArfTp3P4P9by/lrhZCt9Onc/g/1vL+WuGi4Tex7T8lL7M3BvO6vphUID5sdGAAAAAAAAAAAAAAAAAAAAAAAAAAAAAAAAAAAAAAAAAAAAAAAAAAAAAAAAAAAAAAAAAAAAAAAAAAAAAAAAAAAAAAAAAAAAAAAAAAAAAAAAAAAAAAAAAAAAAAAAReL+yyfN/wBvC92L+yyfN/28Kf4J5lV9H5cow97Rren8QANi1AAAAAAAAAAAAAAAAAAAAAAAAAAAAAAAAAAAAAAAAAAAAAAAAAAAAAAAAAAAAAAAAAAAAAAAAAAAAAAAAAAAAAAAAAAAAAAAAAAAAAAAAAAAAAAAAAAAAAAA0rFv2lc/1It1aVi37Suf6kXXPBB7TtH/AF/2hk2b0peQB9As0AAAAAAAAAAAAAAAAAAAAAAAAAAAAAAAAAAAAAAAAAAAAAAAAAAAAAAAAAAAAAAAAAAAAAAAAAAAAAAAAAAAAAAAAAAAAAAAAAAAAAAAAAAAAAAAAAAAAAAZLf2xS+fL97GyW/til8+X71KXoyuoelDbgEQTgAAAAAAAAAAAAAAAAAAAAAAAAAAAAAAAAAAAAAAAAAAAAAAAAAAAAAAAAAAAAAAAAAAAAAAAAAAAAAAAAAAAAAAAAAAAAAAAAAAAAAAAAAAAAAAAAAAAAAAABsWjvu6wL6fR/FB1o5L0d93WBfT6P4oOtES4Q+uodH5aDC/raPQAI+1IAAAAAAAAAAAAAAAAAAAAAAAAAAAAAAAAAAAAAAAAAArfTp3P4P8AW8v5a4WQrfTp3P4P9by/lrhouE3se0/JS+zNwbzur6YVCA+bHRgAAAAAAAAAAAAAAAAAAAAAAAAAAAAAAAAAAAAAAAAAAAAAAAAAAAAAAAAAAAAAAAAAAAAAAAAAAAAAAAAAAAAAAAAAAAAAAAAAAAAAAAAAAAAAAAAAAAAAAAEXi/ssnzf9vC92L+yyfN/28Kf4J5lV9H5cow97Rren8QANi1AAAAAAAAAAAAAAAAAAAAAAAAAAAAAAAAAAAAAAAAAAAAAAAAAAAAAAAAAAAAAAAAAAAAAAAAAAAAAAAAAAAAAAAAAAAAAAAAAAAAAAAAAAAAAAAAAAAAAAA0rFv2lc/wBSLdWlYt+0rn+pF1zwQe07R/1/2hk2b0peQB9As0AAAAAAAAAAAAAAAAAAAAAAAAAAAAAAAAAAAAAAAAAAAAAAAAAAAAAAAAAAAAAAAAAAAAAAAAAAAAAAAAAAAAAAAAAAAAAAAAAAAAAAAAAAAAAAAAAAAAAAZLf2xS+fL97GyW/til8+X71KXoyuoelDbgEQTgAAAAAAAAAAAAAAAAAAAAAAAAAAAAAAAAAAAAAAAAAAAAAAAAAAAAAAAAAAAAAAAAAAAAAAAAAAAAAAAAAAAAAAAAAAAAAAAAAAAAAAAAAAAAAAAAAAAAAAABsWjvu6wL6fR/FB1o5L0d93WBfT6P4oOtES4Q+uodH5aDC/raPQAI+1IAAAAAAAAAAAAAAAAAAAAAAAAAAAAAAAAAAAAAAAAAArfTp3P4P9by/lrhZCt9Onc/g/1vL+WuGi4Tex7T8lL7M3BvO6vphUID5sdGAAAAAAAAAAAAAAAAAAAAAAAAAAAAAAAAAAAAAAAAAAAAAAAAAAAAAAAAAAAAAAAAAAAAAAAAAAAAAAAAAAAAAAAAAAAAAAAAAAAAAAAAAAAAAAAAAAAAAAAAReL+yyfN/28L3Yv7LJ83/bwp/gnmVX0flyjD3tGt6fxAA2LUAAAAAAAAAAAAAAAAAAAAAAAAAAAAAAAAAAAAAAAAAAAAAAAAAAAAAAAAAAAAAAAAAAAAAAAAAAAAAAAAAAAAAAAAAAAAAAAAAAAAAAAAAAAAAAAAAAAAAADSsW/aVz/Ui3VpWLftK5/qRdc8EHtO0f9f8AaGTZvSl5AH0CzQAAAAAAAAAAAAAAAAAAAAAAAAAAAAAAAAAAAAAAAAAAAAAAAAAAAAAAAAAAAAAAAAAAAAAAAAAAAAAAAAAAAAAAAAAAAAAAAAAAAAAAAAAAAAAAAAAAAAABkt/bFL58v3sbJb+2KXz5fvUpejK6h6UNuARBOAAAAAAAAAAAAAAAAAAAAAAAAAAAAAAAAAAAAAAAAAAAAAAAAAAAAAAAAAAAAAAAAAAAAAAAAAAAAAAAAAAAAAAAAAAAAAAAAAAAAAAAAAAAAAAAAAAAAAAAAGxaO+7rAvp9H8UHWjkvR33dYF9Po/ig60RLhD66h0floML+to9AAj7UgAAAAAAAAAAAAAAAAAAAAAAAAAAAAAAAAAAAAAAAAACt9Onc/g/1vL+WuFkK306dz+D/AFvL+WuGi4Tex7T8lL7M3BvO6vphUID5sdGAAAAAAAAAAAAAAAAAAAAAAAAAAAAAAAAAAAAAAAAAAAAAAAAAAAAAAAAAAAAAAAAAAAAAAAAAAAAAAAAAAAAAAAAAAAAAAAAAAAAAAAAAAAAAAAAAAAAAAAAReL+yyfN/28L3Yv7LJ83/AG8Kf4J5lV9H5cow97Rren8QANi1AAAAAAAAAAAAAAAAAAAAAAAAAAAAAAAAAAAAAAAAAAAAAAAAAAAAAAAAAAAAAAAAAAAAAAAAAAAAAAAAAAAAAAAAAAAAAAAAAAAAAAAAAAAAAAAAAAAAAAA0rFv2lc/1It1aVi37Suf6kXXPBB7TtH/X/aGTZvSl5AH0CzQAAAAAAAAAAAAAAAAAAAAAAAAAAAAAAAAAAAAAAAAAAAAAAAAAAAAAAAAAAAAAAAAAAAAAAAAAAAAAAAAAAAAAAAAAAAAAAAAAAAAAAAAAAAAAAAAAAAAABkt/bFL58v3sbJb+2KXz5fvUpejK6h6UNuARBOAAAAAAAAAAAAAAAAAAAAAAAAAAAAAAAAAAAAAAAAAAAAAAAAAAAAAAAAAAAAAAAAAAAAAAAAAAAAAAAAAAAAAAAAAAAAAAAAAAAAAAAAAAAAAAAAAAAAAAAAGxaO+7rAvp9H8UHWjkvR33dYF9Po/ig60RLhD66h0floML+to9AAj7UgAAAAAAAAAAAAAAAAAAAAAAAAAAAAAAAAAAAAAAAAACt9Onc/g/1vL+WuFkK306dz+D/W8v5a4aLhN7HtPyUvszcG87q+mFQgPmx0YAAAAAAAAAAAAAAAAAAAAAAAAAAAAAAAAAAAAAAAAAAAAAAAAAAAAAAAAAAAAAAAAAAAAAAAAAAAAAAAAAAAAAAAAAAAAAAAAAAAAAAAAAAAAAAAAAAAAAAABF4v7LJ83/AG8L3Yv7LJ83/bwp/gnmVX0flyjD3tGt6fxAA2LUAAAAAAAAAAAAAAAAAAAAAAAAAAAAAAAAAAAAAAAAAAAAAAAAAAAAAAAAAAAAAAAAAAAAAAAAAAAAAAAAAAAAAAAAAAAAAAAAAAAAAAAAAAAAAAAAAAAAAADSsW/aVz/Ui3VpWLftK5/qRdc8EHtO0f8AX/aGTZvSl5AH0CzQAAAAAAAAAAAAAAAAAAAAAAAAAAAAAAAAAAAAAAAAAAAAAAAAAAAAAAAAAAAAAAAAAAAAAAAAAAAAAAAAAAAAAAAAAAAAAAAAAAAAAAAAAAAAAAAAAAAAABkt/bFL58v3sbJb+2KXz5fvUpejK6h6UNuARBOAAAAAAAAAAAAAAAAAAAAAAAAAAAAAAAAAAAAAAAAAAAAAAAAAAAAAAAAAAAAAAAAAAAAAAAAAAAAAAAAAAAAAAAAAAAAAAAAAAAAAAAAAAAAAAAAAAAAAAAAGxaO+7rAvp9H8UHWjkvR33dYF9Po/ig60RLhD66h0floML+to9AAj7UgAAAAAAAAAAAAAAAAAAAAAAAAAAAAAAAAAAAAAAAAACt9Onc/g/wBby/lrhZCt9Onc/g/1vL+WuGi4Tex7T8lL7M3BvO6vphUID5sdGAAAAAAAAAAAAAAAAAAAAAAAAAAAAAAAAAAAAAAAAAAAAAAAAAAAAAAAAAAAAAAAAAAAAAAAAAAAAAAAAAAAAAAAAAAAAAAAAAAAAAAAAAAAAAAAAAAAAAAAAReL+yyfN/28L3Yv7LJ83/bwp/gnmVX0flyjD3tGt6fxAA2LUAAAAAAAAAAAAAAAAAAAAAAAAAAAAAAAAAAAAAAAAAAAAAAAAAAAAAAAAAAAAAAAAAAAAAAAAAAAAAAAAAAAAAAAAAAAAAAAAAAAAAAAAAAAAAAAAAAAAAADSsW/aVz/AFIt1aVi37Suf6kXXPBB7TtH/X/aGTZvSl5AH0CzQAAAAAAAAAAAAAAAAAAAAAAAAAAAAAAAAAAAAAAAAAAAAAAAAAAAAAAAAAAAAAAAAAAAAAAAAAAAAAAAAAAAAAAAAAAAAAAAAAAAAAAAAAAAAAAAAAAAAABkt/bFL58v3sbJb+2KXz5fvUpejK6h6UNuARBOAAAAAAAAAAAAAAAAAAAAAAAAAAAAAAAAAAAAAAAAAAAAAAAAAAAAAAAAAAAAAAAAAAAAAAAAAAAAAAAAAAAAAAAAAAAAAAAAAAAAAAAAAAAAAAAAAAAAAAAAGxaO+7rAvp9H8UHWjkvR33dYF9Po/ig60RLhD66h0floML+to9AAj7UgAAAAAAAAAAAAAAAAAAAAAAAAAAAAAAAAAAAAAAAAAKczTjPRU0sxYhSydlPI1bBJK80tjUv6lWFeelDtTT7NaENce32odjV2IK+0j5k6Ii2wzD6uk/LmTrTC4X8IUamGTVpqsbjpNXZhGE1WaGzsdM/h24QdSKb6KXuGwf68p/lrh71FmqbdWRZrRQilQpfxMT74l72WZoV9GlRn+eNRG+2K/wAvacSbzjfbFf5e04k3nNfG3zA4NbHQuntSfG6/SlsG+2K/y9pxJvON9sV/l7TiTec18MwODWx0Lp7TG6/SlsG+2K/y9pxJvON9sV/l7TiTec18MwODWx0Lp7TG6/SlsG+2K/y9pxJvON9sV/l7TiTec18MwODWx0Lp7TG6/SlsG+2K/wAvacSbzjfbFf5e04k3nNfDMDg1sdC6e0xuv0pbBvtiv8vacSbzjfbFf5e04k3nNfDMDg1sdC6e0xuv0pbBvtiv8vacSbzjfbFf5e04k3nNfDMDg1sdC6e0xuv0pbBvtiv8vacSbzjfbFf5e04k3nNfDMDg1sdC6e0xuv0pbBvtiv8AL2nEm8432xX+XtOJN5zXwzA4NbHQuntMbr9KWwb7Yr/L2nEm8432xX+XtOJN5zXwzA4NbHQuntMbr9KWwb7Yr/L2nEm8432xX+XtOJN5zXwzA4NbHQuntMbr9KWwb7Yr/L2nEm8432xX+XtOJN5zXwzA4NbHQuntMbr9KWwb7Yr/AC9pxJvON9sV/l7TiTec18MwODWx0Lp7TG6/SlsG+2K/y9pxJvON9sV/l7TiTec18MwODWx0Lp7TG6/SlsG+2K/y9pxJvON9sV/l7TiTec18MwODWx0Lp7TG6/SlsG+2K/y9pxJvON9sV/l7TiTec18MwODWx0Lp7TG6/SlsG+2K/wAvacSbzjfbFf5e04k3nNfDMDg1sdC6e0xuv0pbBvtiv8vacSbzjfbFf5e04k3nNfDMDg1sdC6e0xuv0pbBvtiv8vacSbzjfbFf5e04k3nNfDMDg1sdC6e0xuv0pbBvtiv8vacSbzjfbFf5e04k3nNfDMDg1sdC6e0xuv0pbBvtiv8AL2nEm8432xX+XtOJN5zXwzA4NbHQuntMbr9KWwb7Yr/L2nEm8432xX+XtOJN5zXwzA4NbHQuntMbr9KWwb7Yr/L2nEm8432xX+XtOJN5zXwzA4NbHQuntMbr9KWwb7Yr/L2nEm8432xX+XtOJN5zXwzA4NbHQuntMbr9KWwb7Yr/AC9pxJvON9sV/l7TiTec18MwODWx0Lp7TG6/SlsG+2K/y9pxJvON9sV/l7TiTec18MwODWx0Lp7TG6/SlsG+2K/y9pxJvON9sV/l7TiTec18MwODWx0Lp7TG6/SlsG+2K/y9pxJvON9sV/l7TiTec18MwODWx0Lp7TG6/SlsG+2K/wAvacSbzjfbFf5e04k3nNfDMDg1sdC6e0xuv0pbBvtiv8vacSbzjfbFf5e04k3nNfDMDg1sdC6e0xuv0pbBvtiv8vacSbzjfbFf5e04k3nNfDMDg1sdC6e0xuv0pbBvtiv8vacSbzjfbFf5e04k3nNfDMDg1sdC6e0xuv0pbBvtiv8AL2nEm8432xX+XtOJN5zXwzA4NbHQuntMbr9KWwb7Yr/L2nEm8432xX+XtOJN5zXwzA4NbHQuntMbr9KWwb7Yr/L2nEm8432xX+XtOJN5zXwzA4NbHQuntMbr9KWwb7Yr/L2nEm8432xX+XtOJN5zXwzA4NbHQuntMbr9KWwb7Yr/AC9pxJvON9sV/l7TiTec18MwODWx0Lp7TG6/SlsG+2K/y9pxJvON9sV/l7TiTec18MwODWx0Lp7TG6/SlsG+2K/y9pxJvON9sV/l7TiTec18MwODWx0Lp7TG6/SlsG+2K/y9pxJvON9sV/l7TiTec18MwODWx0Lp7TG6/SlsG+2K/wAvacSbzjfbFf5e04k3nNfDMDg1sdC6e0xuv0pbBvtiv8vacSbzjfbFf5e04k3nNfDMDg1sdC6e0xuv0pbBvtiv8vacSbzjfbFf5e04k3nNfDMDg1sdC6e0xuv0pbBvtiv8vacSbzjfbFf5e04k3nNfDMDg1sdC6e0xuv0pbBvtiv8AL2nEm8432xX+XtOJN5zXwzA4NbHQuntMbr9KWwb7Yr/L2nEm8432xX+XtOJN5zXwzA4NbHQuntMbr9KWwb7Yr/L2nEm8432xX+XtOJN5zXwzA4NbHQuntMbr9KWwb7Yr/L2nEm8432xX+XtOJN5zXwzA4NbHQuntMbr9KWwb7Yr/AC9pxJvON9sV/l7TiTec18MwODWx0Lp7TG6/SlsG+2K/y9pxJvON9sV/l7TiTec18MwODWx0Lp7TG6/SlsG+2K/y9pxJvON9sV/l7TiTec18MwODWx0Lp7TG6/SlsG+2K/y9pxJvON9sV/l7TiTec18MwODWx0Lp7TG6/SlsG+2K/wAvacSbzjfbFf5e04k3nNfDMDg1sdC6e0xuv0pbBvtiv8vacSbzjfbFf5e04k3nNfDMDg1sdC6e0xuv0pbBvtiv8vacSbzjfbFf5e04k3nNfDMDg1sdC6e0xuv0pbBvtiv8vacSbzjfbFf5e04k3nNfDMDg1sdC6e0xuv0pbBvtiv8AL2nEm8432xX+XtOJN5zXwzA4NbHQuntMbr9KWwb7Yr/L2nEm8432xX+XtOJN5zXwzA4NbHQuntMbr9KWwb7Yr/L2nEm8432xX+XtOJN5zXwzA4NbHQuntMbr9KWwb7Yr/L2nEm8432xX+XtOJN5zXwzA4NbHQuntMbr9KWwb7Yr/AC9pxJvON9sV/l7TiTec18MwODWx0Lp7TG6/Sltdni1zi8k1a5kpyxkjswhJCMIav/wxi9CJy97Xq/P/ANJZxjhJY6jB2Fa6y2WjFCrozEREeaP4hC8JT49qp0qX8z3ADSccsH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AOOTxYADjk8WAA45PFgQl3glrXualaepVhNPNrjqjDV9ybeSr7JN8rpvgvrqyqwhXTQni/wDD+0N1gSoq62tpRTjj/j8ond+z91rcaHMbv2futbjQ5kmO245X6Up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bv2futbjQ5kmGOV+lJiFm0IRm79n7rW40OY3fs/da3GhzJMMcr9KTELNoQjN37P3Wtxocxu/Z+61uNDmSYY5X6UmIWbQhGbv2futbjQ5jd+z91rcaHMkwxyv0pMQs2hCM3fs/da3GhzG79n7rW40OZJhjlfpSYhZtCEZu/Z+61uNDmN37P3WtxocyTDHK/SkxCzaEIzd+z91rcaHM/JsEtaEsa8lSrGanDbhrjDVrh2e8lGO49r1fmTfcuo2uvmYiaUqUrFZ6MTMUIQm8F57lR4sec3gvPcqPFjzowbzE6jRhH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KT3gvPcqPFjzm8F57lR4sedGBidRowY/adOUnvBee5UeLHnN4Lz3KjxY86MDE6jRgx+06cpPeC89yo8WPObwXnuVHix50YGJ1GjBj9p05Se8F57lR4sec3gvPcqPFjzowMTqNGDH7Tpyk94Lz3KjxY85vBee5UeLHnRgYnUaMGP2nTlJ7wXnuVHix5zeC89yo8WPOjAxOo0YMftOnLedGWM3dzpCy7QmlpywnxKhCMZYR1/rw8bs9xDoq/eRlv6yofig7ec84ZVVCqtNXFCOL/wAfy86VdWV08dZPGAIctAAAAAAAAAAAAAAAAAAAAAAAAAAAAAAAAAAAAAAAAAAFN9FL3DYP9eU/y1wuRTfRS9w2D/XlP8tcM3B3O6vph7Wf1tHpc0AOgN+AAAAAAAAAAAAAAAAAAAAAAAAAAAAAAAAAAAAAAAAAAAAAAAAAAAAAAAAAAAAAAAAAAAAAAAAAAAAAAAAAAAAAAAAAAAAAAAAAAAAAAAAAAAAAAAAAAAAAAAAncve16vz/APSWROXva9X5/wDpLPnLhj7ctHTH2hE8Ic5p/wC+4ARphgAAAAAAAAAAAAAAAAAAAAAAAAAAAAAAAAAAAAAAAAAAAAAAAAAAAAAAAAAAAAAAAAAAAAAAAAAAAAAAAAAAAAAAAAAAAAAAAAAAAAAAAAAAAAAAAAAAAAADyVfZJvlet5Kvsk3yuleDLn9d8n9ob7AHrqXR+XwA7QlQAAAAAAAAAAAAAAAAAAAAAAAAAAAAAAAAAAAAAAAAAAAAAAAAAAAAAAAAAAAAAAAAAAAAAAAAAAAAAAAAAAAAAAAAAAAAAAAAAAAAAAAAAAAAAAAAAAAAAAx3Hter8yb7mRjuPa9X5k33LqHpQtp+jLUQEuQcAAAAAAAAAAAAAAAAAAAAAAAAAAAAAAAAAAAAAAAAAAAAAAAAAAAAAAAAAAAAAAAAAAAAAAAAAAAAAAAAAAAAAAAAAAAAAAAAAAAAAAAAAAAAAAAAAAAAAAABtWir95GW/rKh+KDt5xDoq/eRlv6yofig7ec24bc6q/l/Mr6IAha4AAAAAAAAAAAAAAAAAAAAAAAAAAAAAAAAAAAAAAAAAAU30UvcNg/15T/LXC5FN9FL3DYP9eU/y1wzcHc7q+mHtZ/W0elzQA6A34AAAAAAAAAAAAAAAAAAAAAAAAAAAAAAAAAAAAAAAAAAAAAAAAAAAAAAAAAAAAAAAAAAAAAAAAAAAAAAAAAAAAAAAAAAAAAAAAAAAAAAAAAAAAAAAAAAAAAAACdy97Xq/P8A9JZE5e9r1fn/AOks+cuGPty0dMfaETwhzmn/AL7gBGmGAAAAAAAAAAAAAAAAAAAAAAAAAAAAAAAAAAAAAAAAAAAAAAAAAAAAAAAAAAAAAAAAAAAAAAAAAAAAAAAAAAAAAAAAAAAAAAAAAAAAAAAAAAAAAAAAAAAAAAPJV9km+V63kq+yTfK6V4Muf13yf2hvsAeupdH5fADtCVAAAAAAAAAAAAAAAAAAAAAAAAAAAAAAAAAAAAAAAAAAAAAAAAAAAAAAAAAAAAAAAAAAAAAAAAAAAAAAAAAAAAAAAAAAAAAAAAAAAAAAAAAAAAAAAAAAAAAADHce16vzJvuZGO49r1fmTfcuoelC2n6MtRAS5BwAAAAAAAAAAAAAAAAAAAAAAAAAAAAAAAAAAAAAAAAAAAAAAAAAAAAAAAAAAAAAAAAAAAAAAAAAAAAAAAAAAAAAAAAAAAAAAAAAAAAAAAAAAAAAAAAAAAAAAAG1aKv3kZb+sqH4oO3nEOir95GW/rKh+KDt5zbhtzqr+X8yvogCFrgAAAAAAAAAAAAAAAAAAAAAAAAAAAAAAAAAAAAAAAAABTfRS9w2D/XlP8tcLkU30UvcNg/15T/LXDNwdzur6Ye1n9bR6XNADoDfgAAAAAAAAAAAAAAAAAAAAAAAAAAAAAAAAAAAAAAAAAAAAAAAAAAAAAAAAAAAAAAAAAAAAAAAAAAAAAAAAAAAAAAAAAAAAAAAAAAAAAAAAAAAAAAAAAAAAAAAJ3L3ter8/wD0lkTl72vV+f8A6Sz5y4Y+3LR0x9oRPCHOaf8AvuAEaYYAAAAAAAAAAAAAAAAAAAAAAAAAAAAAAAAAAAAAAAAAAAAAAAAAAAAAAAAAAAAAAAAAAAAAAAAAAAAAAAAAAAAAAAAAAAAAAAAAAAAAAAAAAAAAAAAAAAAAA8lX2Sb5XreSr7JN8rpXgy5/XfJ/aG+wB66l0fl8AO0JUAAAAAAAAAAAAAAAAAAAAAAAAAAAAAAAAAAAAAAAAAAAAAAAAAAAAAAAAAAAAAAAAAAAAAAAAAAAAAAAAAAAAAAAAAAAAAAAAAAAAAAAAAAAAAAAAAAAAAAMdx7Xq/Mm+5kY7j2vV+ZN9y6h6ULafoy1EBLkHAAAAAAAAAAAAAAAAAAAAAAAAAAAAAAAAAAAAAAAAAAAAAAAAAAAAAAAAAAAAAAAAAAAAAAAAAAAAAAAAAAAAAAAAAAAAAAAAAAAAAAAAAAAAAAAAAAAAAAAAbVoq/eRlv6yofig7ecQ6Kv3kZb+sqH4oO3nNuG3Oqv5fzK+iAIWuAAAAAAAAAAAAAAAAAAAAAAAAAAAAAAAAAAAAAAAAAAFN9FL3DYP9eU/y1wuRTfRS9w2D/XlP8tcM3B3O6vph7Wf1tHpc0AOgN+AAAAAAAAAAAAAAAAAAAAAAAAAAAAAAAAAAAAAAAAAAAAAAAAAAAAAAAAAAAAAAAAAAAAAAAAAAAAAAAAAAAAAAAAAAAAAAAAAAAAAAAAAAAAAAAAAAAAAAAAncve16vz/APSWROXva9X5/wDpLPnLhj7ctHTH2hE8Ic5p/wC+4ARphgAAAAAAAAAAAAAAAAAAAAAAAAAAAAAAAAAAAAAAAAAAAAAAAAAAAAAAAAAAAAAAAAAAAAAAAAAAAAAAAAAAAAAAAAAAAAAAAAAAAAAAAAAAAAAAAAAAAAADyVfZJvlet5Kvsk3yuleDLn9d8n9ob7AHrqXR+XwA7QlQAAAAAAAAAAAAAAAAAAAAAAAAAAAAAAAAAAAAAAAAAAAAAAAAAAAAAAAAAAAAAAAAAAAAAAAAAAAAAAAAAAAAAAAAAAAAAAAAAAAAAAAAAAAAAAAAAAAAAAx3Hter8yb7mRjuPa9X5k33LqHpQtp+jLUQEuQcAAAAAAAAAAAAAAAAAAAAAAAAAAAAAAAAAAAAAAAAAAAAAAAAAAAAAAAAAAAAAAAAAAAAAAAAAAAAAAAAAAAAAAAAAAAAAAAAAAAAAAAAAAAAAAAAAAAAAAABtWir95GW/rKh+KDt5xDoq/eRlv6yofig7ec24bc6q/l/Mr6IAha4AAAAAAAAAAAAAAAAAAAAAAAAAAAAAAAAAAAAAAAAAAU30UvcNg/15T/LXC5FN9FL3DYP9eU/y1wzcHc7q+mHtZ/W0elzQA6A34AAAAAAAAAAAAAAAAAAAAAAAAAAAAAAAAAAAAAAAAAAAAAAAAAAAAAAAAAAAAAAAAAAAAAAAAAAAAAAAAAAAAAAAAAAAAAAAAAAAAAAAAAAAAAAAAAAAAAAACdy97Xq/P8A9JZE5e9r1fn/AOks+cuGPty0dMfaETwhzmn/AL7gBGmGAAAAAAAAAAAAAAAAAAAAAAAAAAAAAAAAAAAAAAAAAAAAAAAAAAAAAAAAAAAAAAAAAAAAAAAAAAAAAAAAAAAAAAAAAAAAAAAAAAAAAAAAAAAAAAAAAAAAAAPJV9km+V63kq+yTfK6V4Muf13yf2hvsAeupdH5fADtCVAAAAAAAAAAAAAAAAAAAAAAAAAAAAAAAAAAAAAAAAAAAAAAAAAAAAAAAAAAAAAAAAAAAAAAAAAAAAAAAAAAAAAAAAAAAAAAAAAAAAAAAAAAAAAAAAAAAAAADHce16vzJvuZGO49r1fmTfcuoelC2n6MtRAS5BwAAAAAAAAAAAAAAAAAAAAAAAAAAAAAAAAAAAAAAAAAAAAAAAAAAAAAAAAAAAAAAAAAAAAAAAAAAAAAAAAAAAAAAAAAAAAAAAAAAAAAAAAAAAAAAAAAAAAAAAG1aKv3kZb+sqH4oO3nEOir95GW/rKh+KDt5zbhtzqr+X8yvogCFrgAAAAAAAAAAAAAAAAAAAAAAAAAAAAAAAAAAAAAAAAABTfRS9w2D/XlP8tcLkU30UvcNg/15T/LXDNwdzur6Ye1n9bR6XNADoDfgAAAAAAAAAAAAAAAAAAAAAAAAAAAAAAAAAAAAAAAAAAAAAAAAAAAAAAAAAAAAAAAAAAAAAAAAAAAAAAAAAAAAAAAAAAAAAAAAAAAAAAAAAAAAAAAAAAAAAAAJ3L3ter8/wD0lkTl72vV+f8A6Sz5y4Y+3LR0x9oRPCHOaf8AvuAEaYYAAAAAAAAAAAAAAAAAAAAAAAAAAAAAAAAAAAAAAAAAAAAAAAAAAAAAAAAAAAAAAAAAAAAAAAAAAAAAAAAAAAAAAAAAAAAAAAAAAAAAAAAAAAAAAAAAAAAAA8lX2Sb5XreSr7JN8rpXgy5/XfJ/aG+wB66l0fl8AO0JUAAAAAAAAAAAAAAAAAAAAAAAAAAAAAAAAAAAAAAAAAAAAAAAAAAAAAAAAAAAAAAAAAAAAAAAAAAAAAAAAAAAAAAAAAAAAAAAAAAAAAAAAAAAAAAAAAAAAAAMdx7Xq/Mm+5kY7j2vV+ZN9y6h6ULafoy1EBLkHAAAAAAAAAAAAAAAAAAAAAAAAAAAAAAAAAAAAAAAAAAAAAAAAAAAAAAAAAAAAAAAAAAAAAAAAAAAAAAAAAAAAAAAAAAAAAAAAAAAAAAAAAAAAAAAAAAAAAAAAbVoq/eRlv6yofig7ecQ6Kv3kZb+sqH4oO3nNuG3Oqv5fzK+iAIWuAAAAAAAAAAAAAAAAAAAAAAAAAAAAAAAAAAAAAAAAAAFN9FL3DYP9eU/y1wuRTfRS9w2D/XlP8tcM3B3O6vph7Wf1tHpc0AOgN+AAAAAAAAAAAAAAAAAAAAAAAAAAAAAAAAAAAAAAAAAAAAAAAAAAAAAAAAAAAAAAAAAAAAAAAAAAAAAAAAAAAAAAAAAAAAAAAAAAAAAAAAAAAAAAAAAAAAAAAAncve16vz/APSWROXva9X5/wDpLPnLhj7ctHTH2hE8Ic5p/wC+4ARphgAAAAAAAAAAAAAAAAAAAAAAAAAAAAAAAAAAAAAAAAAAAAAAAAAAAAAAAAAAAAAAAAAAAAAAAAAAAAAAAAAAAAAAAAAAAAAAAAAAAAAAAAAAAAAAAAAAAAADyVfZJvlet5Kvsk3yuleDLn9d8n9ob7AHrqXR+XwA7QlQAAAAAAAAAAAAAAAAAAAAAAAAAAAAAAAAAAAAAAAAAAAAAAAAAAAAAAAAAAAAAAAAAAAAAAAAAAAAAAAAAAAAAAAAAAAAAAAAAAAAAAAAAAAAAAAAAAAAAAx3Hter8yb7mRjuPa9X5k33LqHpQtp+jLUQEuQcAAAAAAAAAAAAAAAAAAAAAAAAAAAAAAAAAAAAAAAAAAAAAAAAAAAAAAAAAAAAAAAAAAAAAAAAAAAAAAAAAAAAAAAAAAAAAAAAAAAAAAAAAAAAAAAAAAAAAAABtWir95GW/rKh+KDt5xDoq/eRlv6yofig7ec24bc6q/l/Mr6IAha4AAAAAAAAAAAAAAAAAAAAAAAAAAAAAAAAAAAAAAAAAAU30UvcNg/15T/LXC5FN9FL3DYP9eU/y1wzcHc7q+mHtZ/W0elzQA6A34AAAAAAAAAAAAAAAAAAAAAAAAAAAAAAAAAAAAAAAAAAAAAAAAAAAAAAAAAAAAAAAAAAAAAAAAAAAAAAAAAAAAAAAAAAAAAAAAAAAAAAAAAAAAAAAAAAAAAAACdy97Xq/P8A9JZE5e9r1fn/AOks+cuGPty0dMfaETwhzmn/AL7gBGmGAAAAAAAAAAAAAAAAAAAAAAAAAAAAAAAAAAAAAAAAAAAAAAAAAAAAAAAAAAAAAAAAAAAAAAAAAAAAAAAAAAAAAAAAAAAAAAAAAAAAAAAAAAAAAAAAAAAAAAPJV9km+V63kq+yTfK6V4Muf13yf2hvsAeupdH5fADtCVAAAAAAAAAAAAAAAAAAAAAAAAAAAAAAAAAAAAAAAAAAAAAAAAAAAAAAAAAAAAAAAAAAAAAAAAAAAAAAAAAAAAAAAAAAAAAAAAAAAAAAAAAAAAAAAAAAAAAADHce16vzJvuZGO49r1fmTfcuoelC2n6MtRAS5BwAAAAAAAAAAAAAAAAAAAAAAAAAAAAAAAAAAAAAAAAAAAAAAAAAAAAAAAAAAAAAAAAAAAAAAAAAAAAAAAAAAAAAAAAAAAAAAAAAAAAAAAAAAAAAAAAAAAAAAAG1aKv3kZb+sqH4oO3nEOir95GW/rKh+KDt5zbhtzqr+X8yvogCFrgAAAAAAAAAAAAAAAAAAAAAAAAAAAAYby8s8Os6+IYhd0bW1tac1avXrVISU6VOWEYzTzTR7EssIQjGMY9iEIPHgOZcuZqs58QyxmDDcXtadSNGevYXdO4py1IQhGMkZpIxhCbVNLHV29UYd8EkAAAAAAAAAAAApvope4bB/ryn+WuFyKb6KXuGwf68p/lrhm4O53V9MPaz+to9LmgB0BvwAAAAAAAAAAAAAAAAAAAAAAAAAAAAAAAAAAAAAAAAAAAAAAAAAAAAAAAAAAAAAAAAAAAAAAAAAAAAAAAAAAAAAAAAAAAAAAAAAAAAAAAAAAAAAAAAAAAAAAAE7l72vV+f/pLInL3ter8//SWfOXDH25aOmPtCJ4Q5zT/33ACNMMAAAAAAAAAAAAAAAAAAAAAAAAAAAAAAAAAAAAAAAAAAAAAAAAAAAAAAAAAAAAAAAAAAAAAAAAAAAAAAAAAAAAAAAAAAAAAAAAAAAAAAAAAAAAAAAAAAAAAAeSr7JN8r1vJV9km+V0rwZc/rvk/tDfYA9dS6Py+AHaEqAAAAAAAAAAAAAAAAAAAAAAAAAAAAAAAAAAAAAAAAAAAAAAAAAAAAAAAAAAAAAAAAAAAAAAAAAAAAAAAAAAAAAAAAAAAAAAAAAAAAAAAAAAAAAAAAAAAAAAGO49r1fmTfcyMdx7Xq/Mm+5dQ9KFtP0ZaiAlyDgAAAAAAAAAAAAAAAAAAAAAAAAAAAAAAAAAAAAAAAAAAAAAAAAAAAAAAAAAAAAAAAAAAAAAAAAAAAAAAAAAAAAAAAAAAAAAAAAAAAAAAAAAAAAAAAAAAAAAAANq0VfvIy39ZUPxQdvOIdFX7yMt/WVD8UHbzm3DbnVX8v5lfRAELXAAAAAAAAAAAAAAAAAANP0x/uizx/43if5Wo5M6FPO+PaK8ey9geYJNvK2k7amsK+uvGW2vaVerbQhLCEsZIzzzySSTwh2palvNNPLCWMses9Mf7os8f+N4n+VqKO0faKqWmLoN8AynJcUbbEKdS7vcNuK230ulcyXtxCG1CWP6s0k1SnGMYTbMJ9qEs0ZYQelGY8X+Vs+dYPRb/9vea//Y/nqDcNDn7osj/+N4Z+VpucMe0p19IPQhZrwHMELynmvKXqdhuN0rujUlq7UL+lLSqTTTxjGaeaWnGE+1GE3TJKmuWEIy67IzRmrF8l9BxYZgwGt0m+p5Swi2pVoTTSzUun07ejNUkmljCMs8stSM0s0I9iaEsezq1RTRni4v8Ak4/e2/NXRF6Fcl4vUwHMGfbOnfUdcK1K2o1rvpU0JppZpJ5qMk8JJ4TSxhGSaMJodjXCGuGvcMq5wyvnjCKePZRx2zxWxqaodNtqkJtiaMss2xPL26c8JZpYxkmhCaGuGuEGh9DZo+yvkbRRgN5gNjsXmYcNtMUxK6qRhNWr1qtGE+zGbVDVJJtxlklh2IQ1x7M00001fWlnZ6LejFw7LGS7SjYYNnbAOnYhh1GnClbUqlKncRkno0qezJLNDqWHZmhNH/mratW32KcUTxxCvG6VBW/RF5qxfJehXNOYMBrdJvqdtTtqVaE00s1Lp9anRmqSTSxhGWeWWpGaWaEexNCWPZ1ao2xHHPEqZq6IvQrkvF6mA5gz7Z076jrhWpW1Gtd9KmhNNLNJPNRknhJPCaWMIyTRhNDsa4Q1w17hlXOGV88YRTx7KOO2eK2NTVDpttUhNsTRllm2J5e3TnhLNLGMk0ITQ1w1wg0PobNH2V8jaKMBvMBsdi8zDhtpimJXVSMJq1etVown2YzaoapJNuMsksOxCGuPZmmmmmr60s7PRb0YuHZYyXaUbDBs7YB07EMOo04UralUpU7iMk9GlT2ZJZodSw7M0Jo/81bVq2+xdxRPHEKcbVeil0uaPc25vybkOpmDqvAsGzJU3utOpK9PpXSatOlH1+xCebVJNdw/4po69evsx2IuldGdzo7xHKVvjWi6ww21wDEqlWtSjYYf1HTq1JZo0p5409iSO1rp7OuMuuMJYfw1Ka6KD97ugr/ySb81YujylxeLBHnHOGhf/wCy/oiM/wCiOr/0+F49qzBgck3/AEtvDX66ajbUP1Z9UtWaSM0kYdiyj2NUuqTo9zh0Un/2eZ40daebT/i9SMShhGKTUv8AkuK9pUhNP0unTn/4/YurJdrXLNrqy9nsQjKofz/BPxXjnzNtnkPJeNZxvoUZqeEWVW6lpVa8KMtepLLHpdKE8YR1TTz7MkOxGOuaEIQjHsKx6EvJGI5Y0XwzNmCfp+NZyuZscubirCWe4no1IQ6TCpWhNNGrrl11vXRhGEa80IwhHajGC6Ke8vM+Y5k7oecvXdajiGZr2TEcRq06kZZaFhShP2Z5I7MlaX1tWrsbcI67WXsa5pIvZ0YePXmSNBlPBcsU6OH2uKXtvgk8lvCNKFGz6VUnjTpQkjCEssYUZacZdUZY05p5dXZ7FYj+Ij4n/LacX6KLQLgmI1cMvNItnUrUdnamtLa4u6MdcsJobNWjTmpzdiMNezNHVHXCOqMIwWRhGM4RmDDqWL4DitniVjX2ulXVpXlrUamzNGWbZnljGEdU0Iwjqj2IwjBA5K0Y5LyFkuXIWBYNRmwmanPTupLmSWrNfTTy7NSevrhqqTTw7EdcNWrVLCEJYQlhTWhb/wDIbomdJOifAf8Ajy5VtqePUrWbsS2txNC3mmloyS7NOSTVdRl1Ql17NKjDX63s28UT5hreZuiiypd9EDlHE8K0i3kuj+ww249UpaVtc06M13PTuJf+Sl0uFSrqjC22dcs0ssezDVHai6PwjSPkfG8m0tINnmWzp5crbWziN3NG0ow1VY0o7Ua0JYy/8kIyw2oQ1x1ateuClM8f98Wj3/xuv/8AHiKB6KPGaWN6bMj6Osy4Jj2N5YoWU2M3GE4BTnqXt9WmjXlhLsQmhCaWWFCHZhszyyVK8YTQjGGq+aMTxRCnHxLZwjootAuN4jSwyz0i2dOtW2tma7tri0ow1SxmjtVa1OWnL2IR1bU0NcdUIa4xhBZ15eWeHWdfEMQu6Nra2tOatXr1qkJKdKnLCMZp5po9iWWEIRjGMexCEHOGk7P+B590aYjkKn0N+k2WWWymp4PJUypGlRsbmSnGW3nk6XU105ZI6oeth+ptS6oyxjLGHzPkjS3nXoOsuYDSw7EpMcwmpCe/wqrRntbm4sLapXp0qMKOzDpk0skLeeEk0Nc/S4TQ2p9mE1PFhXjW/lzoltCGbMcs8t4FnujWxDEKkKNtSq2VzQlqVIw7EkJ6tOWSE0e1CEY65oxhCGuMYQjZymdGun7RJnyla5GvrCjlbGcPqULaXLmL28lCWhcUJ6UKdKhrhCSM0lbZlpyapauulrhTl1LmW0o4pIFN9FL3DYP9eU/y1wuRTfRS9w2D/XlP8tcMvB3O6vph72f1tHpc0AOgN+AAAAAAAAAAAAAAAAAAAAAAAAAAAAAAAAAAAAAAAAAAAAAAAAAAAAAAAAAAAAAAAAAAAAAAAAAAAAAAAAAAAAAAAAAAAAAAAAAAAAAAAAAAAAAAAAAAAAAAAAncve16vz/9JZE5e9r1fn/6Sz5y4Y+3LR0x9oRPCHOaf++4ARphgAAAAAAAAAAAAAAAAAAAAAAAAAAAAAAAAAAAAAAAAAAAAAAAAAAAAAAAAAAAAAAAAAAAAAAAAAAAAAAAAAAAAAAAAAAAAAAAAAAAAAAAAAAAAAAAAAAAAADyVfZJvlet5Kvsk3yuleDLn9d8n9ob7AHrqXR+XwA7QlQAAAAAAAAAAAAAAAAAAAAAAAAAAAAAAAAAAAAAAAAAAAAAAAAAAAAAAAAAAAAAAAAAAAAAAAAAAAAAAAAAAAAAAAAAAAAAAAAAAAAAAAAAAAAAAAAAAAAAAx3Hter8yb7mRjuPa9X5k33LqHpQtp+jLUQEuQcAAAAAAAAAAAAAAAAAAAAAAAAAAAAAAAAAAAAAAAAAAAAAAAAAAAAAAAAAAAAAAAAAAAAAAAAAAAAAAAAAAAAAAAAAAAAAAAAAAAAAAAAAAAAAAAAAAAAAAABtWir95GW/rKh+KDt5xDoq/eRlv6yofig7ec24bc6q/l/Mr6IAha4AAAAAAAAAAAAAAAAABqulezvMR0W5xw/D7StdXV1gGIUaFCjTjPUq1JreeEskssOzNNGMYQhCHZjGLVehfwbF8v6C8s4Rj2FXmG31Dq3ptrd0JqNantXlaaXakmhCMNcsYRhrh2YRhFagrx/xxDkbordB+Y7XE7rPei3Ba1xTzVTlwzMGF4Zh9SvWrVIVYXMLnZklm2ZZp6FLbjLCSO3JLGMZo1Z114fo7pZ36HXB9HGZKFaxqXeV7C0qy1qU8tS0uadCnGSaanrlm2qdWSWaMkYw1xl2Y9iMVnCs0pmIhTic7aO9IelXRDgdLR1pQ0TZqx2bBaclvhOK5Ww6W+o3FlJGanJCpszSwkmlhJDZ16p4yRljPJLNDanktGmR88Z60sz6fdJ2Xd3upsNp2OXcDq14Vbi1knp+vq1JpISatfTa8NirLGeEa00Iwk6XJrvcPGOIa3pHyRh2kjI+M5IxOfpdHFbaNKWrqmj0mtCMJqVXZlmljNsVJZJ9nXCE2zqj2IxafjOnv1Hxe+wj9C+lO+6huatt1VZ5c6bb19iaMvTKU/TIbUk2rXLNqhrhGEXsyjpp3tzDaZf/AETaSMG6r6Z/12L4D1PaUtmSaf8A5Km3HZ17OzDsdmaaWH8TimP5OOFfaO9IelXRDgdLR1pQ0TZqx2bBaclvhOK5Ww6W+o3FlJGanJCpszSwkmlhJDZ16p4yRljPJLNDanktGmR88Z60sz6fdJ2Xd3upsNp2OXcDq14Vbi1knp+vq1JpISatfTa8NirLGeEa00Iwk6XJrvcPGOJQXRGZazHjmlLQziGC5fxLELXC8fjWvq9raVKtO1p9UWcdurNLCMJJdUk8dc2qGqWPeiv0aHnzSxuJi9HCP0a58zD062lueqsBwbqu3k1zTS9Lmn25dU8NjXGXV2ppY/xOOZ4oPM3xpOmrJVXSHoqzLlG2p1ql1eWU1S0p0qklOapc0poVaMkZp/WwlmqU5JY69XYjHsw7cNV64z/+BGl//wDpf/8A6rgU4po/yedzJ0L2Rc0Ylmu70jaQcoYxg9bAsEwzLeA2+KyRh0uWjbS07irSp1ZIVKeuMkJoRlhLL/1NeXXPHajC2dO2iqlpi0d3mU5LijbYhTqSXuG3Fbb6XSuZNcIbUJY/qzSTVKcYxhNswn2oSzRlhBYQrNKZnjOJQWA6ddKuWcuT4JpI0F52xPNuH04043GDYbLXsL6bpcJqc81alGMlOabXCE/S4TwljCMYQh7HLL6FNGebbLOma9Mukyzo2eZM0VI29th9OvLWmw2wkmhCWlPUpRhSqTRlp0Ia4SxjCFKWMZtqeeWFzBNL4HE5202YHnTK+nzJWm3B8mYlmfBsNspsKvLXCac1a8pTTQuYTT9LhLHXLsXGuWPajNTjLNGTaljHNpJyZpJzpXyhp+0b5Y9SM64L02l6i4tPJ066w6epPLSlqbU8KdKfpVSeaenrlnlhXnl6Zt0pNfQYeMcSmbPT/m3GLOhZ4L0PGkKOP16csYW2I2cthYS1IQ2qksbyrHVLLCEJ9maaSEZ4wlhqljN2N2zHjef8t5QwvHKWXbPHcSs+kVMwWGGzTwnq0elRhcRsIT9meeWpGWeSnPqjPJLNLrhPNLFuApxx8ByxpXwvEeicxHAsr4DogzJlW4o3MLjEsz5kwWW0mtrKnLPDpFOOuM1bamrRmhShPL66WEdWqM08nU4Ezx/wcQpvope4bB/ryn+WuFyKb6KXuGwf68p/lrhmYO53V9MPez+to9LmgB0BvwAAAAAAAAAAAAAAAAAAAAAAAAAAAAAAAAAAAAAAAAAAAAAAAAAAAAAAAAAAAAAAAAAAAAAAAAAAAAAAAAAAAAAAAAAAAAAAAAAAAAAAAAAAAAAAAAAAAAAAAE7l72vV+f8A6SyJy97Xq/P/ANJZ85cMfblo6Y+0InhDnNP/AH3ACNMMAAAAAAAAAAAAAAAAAAAAAAAAAAAAAAAAAAAAAAAAAAAAAAAAAAAAAAAAAAAAAAAAAAAAAAAAAAAAAAAAAAAAAAAAAAAAAAAAAAAAAAAAAAAAAAAAAAAAAAeSr7JN8r1vJV9km+V0rwZc/rvk/tDfYA9dS6Py+AHaEqAAAAAAAAAAAAAAAAAAAAAAAAAAAAAAAAAAAAAAAAAAAAAAAAAAAAAAAAAAAAAAAAAAAAAAAAAAAAAAAAAAAAAAAAAAAAAAAAAAAAAAAAAAAAAAAAAAAAAAGO49r1fmTfcyMdx7Xq/Mm+5dQ9KFtP0ZaiAlyDgAAAAAAAAAAAAAAAAAAAAAAAAAAAAAAAAAAAAAAAAAAAAAAAAAAAAAAAAAAAAAAAAAAAAAAAAAAAAAAAAAAAAAAAAAAAAAAAAAAAAAAAAAAAAAAAAAAAAAAANq0VfvIy39ZUPxQdvOIdFX7yMt/WVD8UHbzm3DbnVX8v5lfRAELXAAAAAAAAAAAAAAAAAAAAAAAAAAAAAAAAAAAAAAAAAACm+il7hsH+vKf5a4XIpvope4bB/ryn+WuGbg7ndX0w9rP62j0uaAHQG/AAAAAAAAAAAAAAAAAAAAAAAAAAAAAAAAAAAAAAAAAAAAAAAAAAAAAAAAAAAAAAAAAAAAAAAAAAAAAAAAAAAAAAAAAAAAAAAAAAAAAAAAAAAAAAAAAAAAAAAATuXva9X5/wDpLInL3ter8/8A0lnzlwx9uWjpj7QieEOc0/8AfcAI0wwAAAAAAAAAAAAAAAAAAAAAAAAAAAAAAAAAAAAAAAAAAAAAAAAAAAAAAAAAAAAAAAAAAAAAAAAAAAAAAAAAAAAAAAAAAAAAAAAAAAAAAAAAAAAAAAAAAAAAB5Kvsk3yvW8lX2Sb5XSvBlz+u+T+0N9gD11Lo/L4AdoSoAAAAAAAAAAAAAAAAAAAAAAAAAAAAAAAAAAAAAAAAAAAAAAAAAAAAAAAAAAAAAAAAAAAAAAAAAAAAAAAAAAAAAAAAAAAAAAAAAAAAAAAAAAAAAAAAAAAAAAY7j2vV+ZN9zIx3Hter8yb7l1D0oW0/RlqICXIOAAAAAAAAAAAAAAAAAAAAAAAAAAAAAAAAAAAAAAAAAAAAAAAAAAAAAAAAAAAAAAAAAAAAAAAAAAAAAAAAAAAAAAAAAAAAAAAAAAAAAAAAAAAAAAAAAAAAAAAA2rRV+8jLf1lQ/FB284h0VfvIy39ZUPxQdvObcNudVfy/mV9EAQtcAAAAAAAAAAAAAAAAAAAAAAAAAAAAAAAAAAAAAAAAAAKb6KXuGwf68p/lrhcim+il7hsH+vKf5a4ZuDud1fTD2s/raPS5oAdAb8AAAAAAAAAAAAAAAAAAAAAAAAAAAAAAAAAAAAAAAAAAAAAAAAAAAAAAAAAAAAAAAAAAAAAAAAAAAAAAAAAAAAAAAAAAAAAAAAAAAAAAAAAAAAAAAAAAAAAAABO5e9r1fn/AOksicve16vz/wDSWfOXDH25aOmPtCJ4Q5zT/wB9wAjTDAAAAAAAAAAAAAAAAAAAAAAAAAAAAAAAAAAAAAAAAAAAAAAAAAAAAAAAAAAAAAAAAAAAAAAAAAAAAAAAAAAAAAAAAAAAAAAAAAAAAAAAAAAAAAAAAAAAAAAHkq+yTfK9byVfZJvldK8GXP675P7Q32APXUuj8vgB2hKgAAAAAAAAAAAAAAAAAAAAAAAAAAAAAAAAAAAAAAAAAAAAAAAAAAAAAAAAAAAAAAAAAAAAAAAAAAAAAAAAAAAAAAAAAAAAAAAAAAAAAAAAAAAAAAAAAAAAABjuPa9X5k33MjHce16vzJvuXUPShbT9GWogJcg4AAAAAAAAAAAAAAAAAAAAAAAAAAAAAAAAAAAAAAAAAAAAAAAAAAAAAAAAAAAAAAAAAAAAAAAAAAAAAAAAAAAAAAAAAAAAAAAAAAAAAAAAAAAAAAAAAAAAAAADatFX7yMt/WVD8UHbziHRV+8jLf1lQ/FB285tw251V/L+ZX0QBC1wAAAAAAAAAAAAAAAAAAAAAAAAAAAAAAAAAAAAAAAAAApvope4bB/ryn+WuFyKb6KXuGwf68p/lrhm4O53V9MPaz+to9LmgB0BvwAAAAAAAAAAAAAAAAAAAAAAAAAAAAAAAAAAAAAAAAAAAAAAAAAAAAAAAAAAAAAAAAAAAAAAAAAAAAAAAAAAAAAAAAAAAAAAAAAAAAAAAAAAAAAAAAAAAAAAAE7l72vV+f8A6SyJy97Xq/P/ANJZ85cMfblo6Y+0InhDnNP/AH3ACNMMAAAAAAAAAAAAAAAAAAAAAAAAAAAAAAAAAAAAAAAAAAAAAAAAAAAAAAAAAAAAAAAAAAAAAAAAAAAAAAAAAAAAAAAAAAAAAAAAAAAAAAAAAAAAAAAAAAAAAAeSr7JN8r1vJV9km+V0rwZc/rvk/tDfYA9dS6Py+AHaEqAAAAAAAAAAAAAAAAAAAAAAAAAAAAAAAAAAAAAAAAAAAAAAAAAAAAAAAAAAAAAAAAAAAAAAAAAAAAAAAAAAAAAAAAAAAAAAAAAAAAAAAAAAAAAAAAAAAAAAGO49r1fmTfcyMdx7Xq/Mm+5dQ9KFtP0ZaiAlyDgAAAAAAAAAAAAAAAAAAAAAAAAAAAAAAAAAAAAAAAAAAAAAAAAAAAAAAAAAAAAAAAAAAAAAAAAAAAAAAAAAAAAAAAAAAAAAAAAAAAAAAAAAAAAAAAAAAAAAAANq0VfvIy39ZUPxQdvOIdFX7yMt/WVD8UHbzm3DbnVX8v5lfRAELXAAAAAAAAAAAAAAAAAAAAAAAAAAAAAAAAAAAAAAAAAACm+il7hsH+vKf5a4XIpvope4bB/ryn+WuGbg7ndX0w9rP62j0uaAHQG/AAAAAAAAAAAAAAAAAAAAAAAAAAAAAAAAAAAAAAAAAAAAAAAAAAAAAAAAAAAAAAAAAAAAAAAAAAAAAAAAAAAAAAAAAAAAAAAAAAAAAAAAAAAAAAAAAAAAAAAATuXva9X5/wDpLInL3ter8/8A0lnzlwx9uWjpj7QieEOc0/8AfcAI0wwAAAAAAAAAAAAAAAAAAAAAAAAAAAAAAAAAAAAAAAAAAAAAAAAAAAAAAAAAAAAAAAAAAAAAAAAAAAAAAAAAAAAAAAAAAAAAAAAAAAAAAAAAAAAAAAAAAAAAB5Kvsk3yvW8lX2Sb5XSvBlz+u+T+0N9gD11Lo/L4AdoSoAAAAAAAAAAAAAAAAAAAAAAAAAAAAAAAAAAAAAAAAAAAAAAAAAAAAAAAAAAAAAAAAAAAAAAAAAAAAAAAAAAAAAAAAAAAAAAAAAAAAAAAAAAAAAAAAAAAAAAY7j2vV+ZN9zIx3Hter8yb7l1D0oW0/RlqICXIOAAAAAAAAAAAAAAAAAAAAAAAAAAAAAAAAAAAAAAAAAAAAAAAAAAAAAAAAAAAAAAAAAAAAAAAAAAAAAAAAAAAAAAAAAAAAAAAAAAAAAAAAAAAAAAAAAAAAAAAA2rRV+8jLf1lQ/FB284h0VfvIy39ZUPxQdvObcNudVfy/mV9EAQtcAAAAAAAAAAAAAAAAAAAAAAAAAAAAAAAAAAAAAAAAAAKb6KXuGwf68p/lrhcim+il7hsH+vKf5a4ZuDud1fTD2s/raPS5oAdAb8AAAAAAAAAAAAAAAAAAAAAAAAAAAAAAAAAAAAAAAAAAAAAAAAAAAAAAAAAAAAAAAAAAAAAAAAAAAAAAAAAAAAAAAAAAAAAAAAAAAAAAAAAAAAAAAAAAAAAAABO5e9r1fn/AOksicve16vz/wDSWfOXDH25aOmPtCJ4Q5zT/wB9wAjTDAAAAAAAAAAAAAAAAAAAAAAAAAAAAAAAAAAAAAAAAAAAAAAAAAAAAAAAAAAAAAAAAAAAAAAAAAAAAAAAAAAAAAAAAAAAAAAAAAAAAAAAAAAAAAAAAAAAAAAHkq+yTfK9byVfZJvldK8GXP675P7Q32APXUuj8vgB2hKgAAAAAAAAAAAAAAAAAAAAAAAAAAAAAAAAAAAAAAAAAAAAAAAAAAAAAAAAAAAAAAAAAAAAAAAAAAAAAAAAAAAAAAAAAAAAAAAAAAAAAAAAAAAAAAAAAAAAABjuPa9X5k33MjHce16vzJvuXUPShbT9GWogJcg4AAAAAAAAAAAAAAAAAAAAAAAAAAAAAAAAAAAAAAAAAAAAAAAAAAAAAAAAAAAAAAAAAAAAAAAAAAAAAAAAAAAAAAAAAAAAAAAAAAAAAAAAAAAAAAAAAAAAAAADatFX7yMt/WVD8UHbziHRV+8jLf1lQ/FB285tw251V/L+ZX0QBC1wAAAAAAAAAAAAAAAAAAAAAAAAAAAAAAAAAAAAAAAAAApvope4bB/ryn+WuFyKb6KXuGwf68p/lrhm4O53V9MPaz+to9LmgB0BvwAAAAAAAAAAAAAAAAAAAAAAAAAAAAAAAAAAAAAAAAAAAAAAAAAAAAAAAAAAAAAAAAAAAAAAAAAAAAAAAAAAAAAAAAAAAAAAAAAAAAAAAAAAAAAAAAAAAAAAAE7l72vV+f8A6SyJy97Xq/P/ANJZ85cMfblo6Y+0InhDnNP/AH3ACNMMAAAAAAAAAAAAAAAAAAAAAAAAAAAAAAAAAAAAAAAAAAAAAAAAAAAAAAAAAAAAAAAAAAAAAAAAAAAAAAAAAAAAAAAAAAAAAAAAAAAAAAAAAAAAAAAAAAAAAAeSr7JN8r1vJV9km+V0rwZc/rvk/tDfYA9dS6Py+AHaEqAAAAAAAAAAAAAAAAAAAAAAAAAAAAAAAAAAAAAAAAAAAAAAAAAAAAAAAAAAAAAAAAAAAAAAAAAAAAAAAAAAAAAAAAAAAAAAAAAAAAAAAAAAAAAAAAAAAAAAGO49r1fmTfcyMdx7Xq/Mm+5dQ9KFtP0ZaiAlyDgAAAAAAAAAAAAAAAAAAAAAAAAAAAAAAAAAAAAAAAAAAAAAAAAAAAAAAAAAAAAAAAAAAAAAAAAAAAAAAAAAAAAAAAAAAAAAAAAAAAAAAAAAAAAAAAAAAAAAAANq0VfvIy39ZUPxQdvOIdFX7yMt/WVD8UHbzm3DbnVX8v5lfRAELXAAAAAAAAAAAAAAAAAAAAAAAAAAAAAAAAAAAAAAAAAACm+il7hsH+vKf5a4XIpvope4bB/ryn+WuGbg7ndX0w9rP62j0uaAHQG/AAAAAAAAAAAAAAAAAAAAAAAAAAAAAAAAAAAAAAAAAAAAAAAAAAAAAAAAAAAAAAAAAAAAAAAAAAAAAAAAAAAAAAAAAAAAAAAAAAAAAAAAAAAAAAAAAAAAAAAATuXva9X5/wDpLInL3ter8/8A0lnzlwx9uWjpj7QieEOc0/8AfcAI0wwAAAAAAAAAAAAAAAAAAAAAAAAAAAAAAAAAAAAAAAAAAAAAAAAAAAAAAAAAAAAAAAAAAAAAAAAAAAAAAAAAAAAAAAAAAAAAAAAAAAAAAAAAAAAAAAAAAAAAB5Kvsk3yvW8lX2Sb5XSvBlz+u+T+0N9gD11Lo/L4AdoSoAAAAAAAAAAAAAAAAAAAAAAAAAAAAAAAAAAAAAAAAAAAAAAAAAAAAAAAAAAAAAAAAAAAAAAAAAAAAAAAAAAAAAAAAAAAAAAAAAAAAAAAAAAAAAAAAAAAAAAY7j2vV+ZN9zIx3Hter8yb7l1D0oW0/RlqICXIOAAAAAAAAAAAAAAAAAAAAAAAAAAAAAAAAAAAAAAAAAAAAAAAAAAAAAAAAAAAAAAAAAAAAAAAAAAAAAAAAAAAAAAAAAAAAAAAAAAAAAAAAAAAAAAAAAAAAAAAA2rRV+8jLf1lQ/FB284h0VfvIy39ZUPxQdvObcNudVfy/mV9EAQtcAAAAAAAAAAAAAAAAAAAAAAAAAAAAAAAAAAAAAAAAAAKb6KXuGwf68p/lrhcim+il7hsH+vKf5a4ZuDud1fTD2s/raPS5oAdAb8AAAAAAAAAAAAAAAAAAAAAAAAAAAAAAAAAAAAAAAAAAAAAAAAAAAAAAAAAAAAAAAAAAAAAAAAAAAAAAAAAAAAAAAAAAAAAAAAAAAAAAAAAAAAAAAAAAAAAAABO5e9r1fn/AOksicve16vz/wDSWfOXDH25aOmPtCJ4Q5zT/wB9wAjTDAAAAAAAAAAAAAAAAAAAAAAAAAAAAAAAAAAAAAAAAAAAAAAAAAAAAAAAAAAAAAAAAAAAAAAAAAAAAAAAAAAAAAAAAAAAAAAAAAAAAAAAAAAAAAAAAAAAAAAHkq+yTfK9byVfZJvldK8GXP675P7Q32APXUuj8vgB2hKgAAAAAAAAAAAAAAAAAAAAAAAAAAAAAAAAAAAAAAAAAAAAAAAAAAAAAAAAAAAAAAAAAAAAAAAAAAAAAAAAAAAAAAAAAAAAAAAAAAAAAAAAAAAAAAAAAAAAABjuPa9X5k33MjHce16vzJvuXUPShbT9GWogJcg4AAAAAAAAAAAAAAAAAAAAAAAAAAAAAAAAAAAAAAAAAAAAAAAAAAAAAAAAAAAAAAAAAAAAAAAAAAAAAAAAAAAAAAAAAAAAAAAAAAAAAAAAAAAAAAAAAAAAAAADatFX7yMt/WVD8UHbziHRV+8jLf1lQ/FB285tw251V/L+ZX0QBC1wAAAAAAAAAAAAAAAAAAAAAAAAAAAAAAAAAAAAAAAAAApvope4bB/ryn+WuFyKb6KXuGwf68p/lrhm4O53V9MPaz+to9LmgB0BvwAAAAAAAAAAAAAAAAAAAAAAAAAAAAAAAAAAAAAAAAAAAAAAAAAAAAAAAAAAAAAAAAAAAAAAAAAAAAAAAAAAAAAAAAAAAAAAAAAAAAAAAAAAAAAAAAAAAAAAAE7l72vV+f8A6SyJy97Xq/P/ANJZ85cMfblo6Y+0InhDnNP/AH3ACNMMAAAAAAAAAAAAAAAAAAAAAAAAAAAAAAAAAAAAAAAAAAAAAAAAAAAAAAAAAAAAAAAAAAAAAAAAAAAAAAAAAAAAAAAAAAAAAAAAAAAAAAAAAAAAAAAAAAAAAAeSr7JN8r1vJV9km+V0rwZc/rvk/tDfYA9dS6Py+AHaEqAAAAAAAAAAAAAAAAAAAAAAAAAAAAAAAAAAAAAAAAAAAAAAAAAAAAAAAAAAAAAAAAAAAAAAAAAAAAAAAAAAAAAAAAAAAAAAAAAAAAAAAAAAAAAAAAAAAAAAGO49r1fmTfcyMdx7Xq/Mm+5dQ9KFtP0ZaiAlyDgAAAAAAAAAAAAAAAAAAAAAAAAAAAAAAAAAAAAAAAAAAAAAAAAAAAAAAAAAAAAAAAAAAAAAAAAAAAAAAAAAAAAAAAAAAAAAAAAAAAAAAAAAAAAAAAAAAAAAAANq0VfvIy39ZUPxQdvOIdFX7yMt/WVD8UHbzm3DbnVX8v5lfRAELXAAAAAAAAAAAAAAAAAAAAAAAAAAAAAAAAAAAAAAAAAACm+il7hsH+vKf5a4fuadMelrBcxYhhOBdDxiuN2FpXmpUMQkxSFGW5lh/wCuEkaMYwhr1/xj39autJ2f9JWfsIsMGzVoZvsoWtK/hc0r25xGFeWrVhRqywo7MKUuqMZZ5ptev/0atXZ1wyrJWULPX0K2tmIoxPHMz7oZFkozWV9ChRjjmZVYJLd/EPi+Mbv4h8XxkpzjwTtFC+Eq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yNElu/iHxfGN38Q+L4xnHgnaKF8GT7Vq5uRokt38Q+L4xu/iHxfGM48E7RQvgyfatXNz15e9r1fn/6SyPw22qYdSnp3Granm1w2Y6+w9fVFPx+Rx7hFgi34UwnXWyxVNKnV0544pRHHE/xEfxPSiWEMH2rGaf8A/nN3/DKMXVFPx+Q6op+PyNLmxhnZqe7LD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Ri6op+PyHVFPx+QzYwzs1PdkyfatXNzKMXVFPx+Q6op+PyGbGGdmp7smT7Vq5uZXkq+yTfKzdUU/H5HxNSmqTRnl1ao9pMuBdRWcHbVWV+FaM1NGlR4oml/ETPHE8Uf/AE2mCqFKw1lKnaY8WJji/n+GEZep6ni8p1PU8XldGznwNtNC+G9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IZep6ni8p1PU8XlM58DbTQvgyhZdZF7EMvU9TxeU6nqeLymc+BtpoXwZQsusi9iGXqep4vKdT1PF5TOfA200L4MoWXWRexDL1PU8XlOp6ni8pnPgbaaF8GULLrIvYhl6nqeLynU9TxeUznwNtNC+DKFl1kXsQy9T1PF5Tqep4vKZz4G2mhfBlCy6yL2JjuPa9X5k33PT1PU8XlfFa1qz0Z5JdWuaWMIdnxLqPCjA0Uo/8Ak0L4WU7fZZoz/wD6Re0sSu7WJfFcc3axL4rjpPnhgDa6vehD/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ihK7tYl8VxzdrEviuOZ4YA2ur3oPK0PildFX7yMt/WVD8UHbzjHRngOIW2kHLteeWnGWTEaEY6p/wCG3DW7OQvhNhSxYVr6FZYq2KyjEcUzRnj4p43rV0opR/AAjT0AAAAAAAAAAAAAAAAAAAAAAAAAAAAAAAAAAAAAAAAAAFW9EL3LYP8AXMn5a4Wkq3ohe5bB/rmT8tcMLCXNKzolssDe0Kn5oUcA5y68AAAAAAAAAAAAAAAAAAAAAAAAAAAAAAAAAAAAAAAAAAAAAAAAAAAAAAAAAAAAAAAAAAAAAAAAAAAAAAAAAAAAAAAAAAAAAAAAAAAAAAAAAAAAAAAAAAAAAAAA8l5+vL8jzvRefry/I87v/BP2NUdE/eURwhzmn/vuAEhYQAAAAAAAAAAAAAAAAAAAAAAAAAAAAAAAAAAAAAAAAAAAAAAAAAAAAAAAAAAAAAAAAAAAAAAAAAAAAAAAAAAAAAAAAAAAAAAAAAAAAAAAAAAAAAAAAAAAAAA9dL2OX5Hkeul7HL8jmvhN5hU/P/WWiw/6mj0/h9gOLooAAAAAAAAAAAAAAAAAAAAAAAAAAAAAAAAAAAAAAAAAAAAAAAAAAAAAAAAAAAAAAAAAAAAAAAAAAAAAAAAAAAAAAAAAAAAAAAAAAAAAAAAAAAAAAAAAAAAAAAEEgD1Y4AAAAAAAAAAAAAAAAAAAAAAAAAAAAAAAAAAAAAAAAAAAAAAAAAAAAAAAAAAAAAAAAAAAAAAAAAAAAAAAAAAAAAAAAAAAAAAAAAAAAAAAAAAAAAAAAAAAAAAACfyB3bYH9Opfig6pcrZA7tsD+nUvxQdUpzwW5tT+b8Q2Fj9GQBJ2WAAAAAAAAAAAAAAAAAAAAAAAAAAAAAAAAAAAAAAAAAAKt6IXuWwf65k/LXC0lW9EL3LYP9cyflrhhYS5pWdEtlgb2hU/NCjgHOXXgAAAAAAAAAAAAAAAAAAAAAAAAAAAAAAAAAAAAAAAAAAAAAAAAAAAAAAAAAAAAAAAAAAAAAAAAAAAAAAAAAAAAAAAAAAAAAAAAAAAAAAAAAAAAAAAAAAAAAAAHkvP15fked6Lz9eX5Hnd/wCCfsao6J+8ojhDnNP/AH3ACQsIAAAAAAAAAAAAAAAAAAAAAAAAAAAAAAAAAAAAAAAAAAAAAAAAAAAAAAAAAAAAAAAAAAAAAAAAAAAAAAAAAAAAAAAAAAAAAAAAAAAAAAAAAAAAAAAAAAAAAAeul7HL8jyPXS9jl+RzXwm8wqfn/rLRYf8A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XMn5a4Wkq3ohe5bB/rmT8tcMLCXNKzolssDe0Kn5oUcA5y68AAAAAAAAAAAAAAAAAAAAAAAAAAAAAAAAAAAAAAAAAAAAAAAAAAAAAAAAAAAAAAAAAAAAAAAAAAAAAAAAAAAAAAAAAAAAAAAAAAAAAAAAAAAAAAAAAAAAAAAA8l5+vL8jzvRefry/I87v/BP2NUdE/eURwhzmn/vuAEhYQAAAAAAAAAAAAAAAAAAAAAAAAAAAAAAAAAAAAAAAAAAAAAAAAAAAAAAAAAAAAAAAAAAAAAAAAAAAAAAAAAAAAAAAAAAAAAAAAAAAAAAAAAAAAAAAAAAAAAA9dL2OX5Hkeul7HL8jmvhN5hU/P8A1losP+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AAAAAAAAAAAAAAAAAAAAACreiF7lsH+uZPy1wtJVvRC9y2D/AFzJ+WuGFhLmlZ0S2WBvaFT80KOAc5deAAAAAAAAAAAAAAAAAAAAAAAAAAAAAAAAAAAAAAAAAAAAAAAAAAAAAAAAAAAAAAAAAAAAAAAAAAAAAAAAAAAAAAAAAAAAAAAAAAAAAAAAAAAAAAAAAAAAAAAAeS8/Xl+R53ovP15fked3/gn7GqOifvKI4Q5zT/33ACQsIAAAAAAAAAAAAAAAAAAAAAAAAAAAAAAAAAAAAAAAAAAAAAAAAAAAAAAAAAAAAAAAAAAAAAAAAAAAAAAAAAAAAAAAAAAAAAAAAAAAAAAAAAAAAAAAAAAAAAAeul7HL8jyPXS9jl+RzXwm8wqfn/rLRYf9TR6fw+wHF0UAAAAAAAAAAAAAAAAAAAAAAAAAAAAAAAAAAAAAAAAAAAAAAAAAAAAAAAAAAAAAAAAAAAAAAAAAAAAAAAAAAAAAAAAAAAAAAAAAAAAAAAAAAAAAAAAAAAAAAACCQB6scAAAAAAAAAAAAAAAAAAAAAAAAAAAAAAAAAAAAAAAAAAAAAAAAAAAAAAAAAAAAAAAAAAAAAAAAAAAAAAAAAAAAAAAAAAAAAAAAAAAAAAAAAAAAAAAAAAAAAAABP5A7tsD+nUvxQdUuVsgd22B/TqX4oOqU54Lc2p/N+IbCx+jIAk7LAAAAAAAAAAAAAAAAAAAAAAAAAAAAAAAAAAAAAAAAAAFW9EL3LYP9cyflrhaSreiF7lsH+uZPy1wwsJc0rOiWywN7QqfmhRwDnLrwAAAAAAAAAAAAAAAAAAAAAAAAAAAAAAAAAAAAAAAAAAAAAAAAAAAAAAAAAAAAAAAAAAAAAAAAAAAAAAAAAAAAAAAAAAAAAAAAAAAAAAAAAAAAAAAAAAAAAAADyXn68vyPO9F5+vL8jzu/wDBP2NUdE/eURwhzmn/AL7gBIWEAAAAAAAAAAAAAAAAAAAAAAAAAAAAAAAAAAAAAAAAAAAAAAAAAAAAAAAAAAAAAAAAAAAAAAAAAAAAAAAAAAAAAAAAAAAAAAAAAAAAAAAAAAAAAAAAAAAAAAPXS9jl+R5Hrpexy/I5r4TeYVPz/wBZaLD/AKmj0/h9gOLooAAAAAAAAAAAAAAAAAAAAAAAAAAAAAAAAAAAAAAAAAAAAAAAAAAAAAAAAAAAAAAAAAAAAAAAAAAAAAAAAAAAAAAAAAAAAAAAAAAAAAAAAAAAAAAAAAAAAAAAEEgD1Y4AAAAAAAAAAAAAAAAAAAAAAAAAAAAAAAAAAAAAAAAAAAAAAAAAAAAAAAAAAAAAAAAAAAAAAAAAAAAAAAAAAAAAAAAAAAAAAAAAAAAAAAAAAAAAAAAAAAAAAACfyB3bYH9Opfig6pcrZA7tsD+nUvxQdUpzwW5tT+b8Q2Fj9GQBJ2WAAAAAAAAAAAAAAAAAAAAAAAAAAAAAAAAAAAAAAAAAAKt6IXuWwf65k/LXC0lW9EL3LYP9cyflrhhYS5pWdEtlgb2hU/NCjgHOXXgAAAAAAAAAAAAAAAAAAAAAAAAAAAAAAAAAAAAAAAAAAAAAAAAAAAAAAAAAAAAAAAAAAAAAAAAAAAAAAAAAAAAAAAAAAAAAAAAAAAAAAAAAAAAAAAAAAAAAAAHkvP15fked6Lz9eX5Hnd/4J+xqjon7yiOEOc0/99wAkLCAAAAAAAAAAAAAAAAAAAAAAAAAAAAAAAAAAAAAAAAAAAAAAAAAAAAAAAAAAAAAAAAAAAAAAAAAAAAAAAAAAAAAAAAAAAAAAAAAAAAAAAAAAAAAAAAAAAAAAHrpexy/I8j10vY5fkc18JvMKn5/6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XMn5a4Wkq3ohe5bB/rmT8tcMLCXNKzolssDe0Kn5oUcA5y68AAAAAAAAAAAAAAAAAAAAAAAAAAAAAAAAAAAAAAAAAAAAAAAAAAAAAAAAAAAAAAAAAAAAAAAAAAAAAAAAAAAAAAAAAAAAAAAAAAAAAAAAAAAAAAAAAAAAAAAA8l5+vL8jzvRefry/I87v/AAT9jVHRP3lEcIc5p/77gBIWEAAAAAAAAAAAAAAAAAAAAAAAAAAAAAAAAAAAAAAAAAAAAAAAAAAAAAAAAAAAAAAAAAAAAAAAAAAAAAAAAAAAAAAAAAAAAAAAAAAAAAAAAAAAAAAAAAAAAAAPXS9jl+R5Hrpexy/I5r4TeYVPz/1losP+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AAAAAAAAAAAAAAAAAAAAACreiF7lsH+uZPy1wtJVvRC9y2D/XMn5a4YWEuaVnRLZYG9oVPzQo4Bzl14AAAAAAAAAAAAAAAAAAAAAAAAAAAAAAAAAAAAAAAAAAAAAAAAAAAAAAAAAAAAAAAAAAAAAAAAAAAAAAAAAAAAAAAAAAAAAAAAAAAAAAAAAAAAAAAAAAAAAAAB5Lz9eX5Hnei8/Xl+R53f+Cfsao6J+8ojhDnNP8A33ACQsIAAAAAAAAAAAAAAAAAAAAAAAAAAAAAAAAAAAAAAAAAAAAAAAAAAAAAAAAAAAAAAAAAAAAAAAAAAAAAAAAAAAAAAAAAAAAAAAAAAAAAAAAAAAAAAAAAAAAAAeul7HL8jyPXS9jl+RzXwm8wqfn/AK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AFzJ+WuFpKt6IXuWwf65k/LXDCwlzSs6JbLA3tCp+aFHAOcuvAAAAAAAAAAAAAAAAAAAAAAAAAAAAAAAAAAAAAAAAAAAAAAAAAAAAAAAAAAAAAAAAAAAAAAAAAAAAAAAAAAAAAAAAAAAAAAAAAAAAAAAAAAAAAAAAAAAAAAAAPJefry/I870Xn68vyPO7/wT9jVHRP3lEcIc5p/77gBIWEAAAAAAAAAAAAAAAAAAAAAAAAAAAAAAAAAAAAAAAAAAAAAAAAAAAAAAAAAAAAAAAAAAAAAAAAAAAAAAAAAAAAAAAAAAAAAAAAAAAAAAAAAAAAAAAAAAAAAAPXS9jl+R5Hrpexy/I5r4TeYVPz/1losP+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0PTnnzF9GWizG874DbWde+w3qbpVO7kmmozdMuaVKbahLNLGPrZ4xhqjDs6vkQPQ7aZ8T0vZcvo5nwijheYcJqUo3VtRpVadOe2uKfTbavLCpr1SzybWqG3NrhJt9iE8sFfFni41OP3LaGG8vLPDrOviGIXdG1tbWnNWr161SElOlTlhGM0800exLLCEIxjGPYhCDnboduiYzfpo0jYtlvF8CwfD8Lt8Nr4hay20tWa4l2a9KSSSepNPsz6pasdcYSS64whGEIQ7BFGZjjON0eAoqCvdOOl+z0KZLkzZc4JWxapcXtKwt7anWhRlmqTSzzxjPPGE2zLCSnP2pZoxjsw1QhGM0LCV4veACgAAAAAAAAAAAAKt6IXuWwf65k/LXC0lW9EL3LYP9cyflrhhYS5pWdEtlgb2hU/NCjgHOXXgAAAAAAAAAAAAAAAAAAAAAAAAAAAAAAAAAAAAAAAAAAAAAAAAAAAAAAAAAAAAAAAAAAAAAAAAAAAAAAAAAAAAAAAAAAAAAAAAAAAAAAAAAAAAAAAAAAAAAAAHkvP15fked6Lz9eX5Hnd/4J+xqjon7yiOEOc0/99wAkLCAAAAAAAAAAAAAAAAAAAAAAAAAAAAAAAAAAAAAAAAAAAAAAAAAAAAAAAAAAAAAAAAAAAAAAAAAAAAAAAAAAAAAAAAAAAAAAAAAAAAAAAAAAAAAAAAAAAAAAHrpexy/I8j10vY5fkc18JvMKn5/6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FP9Fv/wBvea//AGP56grjKtWvopzXogzvYUryphGkfLeE5cxulTp1J6Ut7LbUJbSvGaNSFOE8YRlkhDV2KdKvGWE000dVj9Fv/wBvea//AGP56gjcY0d1dKHQm4FlaxoUamJxyvhd3hsalKSaaFzSt6U8sskZ4ywpzVIQmpbeuGzCrNr1w1wj6UZ/j+Vs+dJdE5mbEbHI9lkPL95Z0ca0gYlRy3bRr1pZel0a8dmtVjJGWaM0mzGFOaMsNcvT5ZoR1wlhHRNF2EYdl/oys6YDhFv0ixw3KVpaWtLbmm6XRp0cNlkl2poxjHVLCENcYxj34vHoLzvjXRBaUMuZvxeS8ko6PMtzUrqbXbyyVcYuoz0Z6uqWWE00lahJGfZhCWEk9PVDsdmpMZH/AO+LSF/43Q/+PDleLxYmDz/yktKuetImd9KtLQHojxujglS3surcyY1s661pQnlhCNOnCaEPXQkq0poTU47UZ6tOEJ6UJJ5kPpZynpE0DZZm0o5C0w5qxenhVSlJimG5pvvVCjc0KlalLLCnDZhsTbcZYTRhqmjJPNszyRhqn1XSllHR7hvRU3V/pww/puVs44bR9S7vptejb0LunJQo/wDNVkmk2dXSp4R1RmllhXpTT7MIxjLZGauh36FPI+EVMezdlyzwqxp64dNucavZduaEs02xJL07XUnjLLNGEksIzR1R1QifxHEKx6LzCLPHNG+B6XsPzRmqpa5ovcPrUMFvb2EbC1p1LGpNLPJbwhGElXVJDXGE8Ya56nfdE5X0c4vo/wAIx3d/PeZMyYpf23/Q724pNeW9vcSS1Ol/qSyzSSTTTw29nXGMJYauzBUHRr4Rh2X9BWWsBwi36RY4bjdnaWtLbmm6XRp2dzLJLtTRjGOqWEIa4xjHvxbT0Uek7HMtaJKmJ6NsZoz3F9UtJbm9sZ4Valph1zJV2LqSeSP/ABy1J6cKclaPY1zR2Iwn2Ywp/MxEHmlizhoczDaZXxPM2aOiVzha41JbT6r6OMSYLg8txGGxb7dCnLGFKSM3SpZtmbXNGM0YdmbUnehk0q45pc0aQx3MtvRlxPDb2fC7ivS1Sy3c0lOnPCtGSEIQkmjCrCEZYdjXLGMNmEYSy6JhPQs9DlkXJdbOWdsVrY9hktlQuquKXOIT0raEuz7Jby20ZYxlqxml2ZYzVYx9ZLLGMY+uzdAh+6LF/wDyS4/K2qs8U0ZI87o9RvRPaTscydSyrkfAsZo5fmzvez2N1mCpPCE2F20s9GSpUkhGMsITaq+vbjNDZhJNq1TRhPJeTT9IOEaNs6dQaN9INvZ3k2NdNu7Cyrzz056s1tsRqTUaksYRlnllqQ1wlmhNGSNTsRlhPq86P8T/ACrKHyjoexHJmYbTHLLS9nzF6MnTKd3YY9iUt9b3FGaSaEISwjJLGlPCp0ueFSGuOqSaXVqnjGGt6UtJOeMR0oYNoQ0S4nZ2OKXdtNfY5i9Szhd+pNvCMs0sYS7UZZZ4yyzQjLVk1R6fQ1TSxn2oV9DB829DppbyNo80e6QMSx/AM03sslxly/pS3NSws4TywqVobGqMksY1bmrtySU5ddGO30yEkySxbF8O0QdGDiGbc83HUWC54wSnaYfiGxN1PRrSwtpIy1p5oQhLqmtuzGEZoSwrUppoywjGMt/F/PH51Fj4NoMxHLuL2ON4Zpt0kXVazuaVWa3xfF5b60uKMJodNpVKM0kIR26e3LCbXrkmmlnhrjLCDSsazTpE05aW8Z0a5CzTWyzkzKNSnb5gxSwn6Xf3Nfb1xpUpppYT05oT0qlOEZPW6pKk001SE0lOPQd3eWdhSlr313Rt6c1SnRlnq1ISSxqVJ4SU5IRj/wCqaeaWWEO3GM0IQ7MXNWiXF8O0U9EfpHyTnW46hvM8YlSxLBLiaSaW2upZ6txUlpwqTQh6+PT9iGqEZY1KVSSE0ZtmE1KM8fHKsvZpEwvST0OOHSaSsraRsyZwy/bXNrSxrBcyXUl1NGjNNPJ02nczapqXrqlKWEtOSMdqMJp9uWXZhbOfsx0r/QtmPN2WMTrS07jK95iWHXlGM9GpCWa0mqUqsuvVPJN2ZZodqMI96KvujAzVhFHRZd6PqFbqzMeZbmxtrDDLWaWpdT/9TCpCp0mEemRkjGhNThNLLHXPNLL/ABjq2nMuA3mVehnxXLGIVKNS6wjItewrz0YxjTmqUsPjJNGWMYQjGXXLHVrhCOr+EDzxEyKy6HfL2lDSbkTLudc16UMyWVHCMShNhlChdxmlxS3p3fTLia+mjPGpX24wnt5JZoywpy0oRhLPCeO1PaVc9aRM76VaWgPRHjdHBKlvZdW5kxrZ11rShPLCEadOE0IeuhJVpTQmpx2oz1acIT0oSTzJ3oSP+3vKn/vvz1dUGlLKOj3Deipur/Thh/TcrZxw2j6l3fTa9G3oXdOShR/5qsk0mzq6VPCOqM0ssK9KafZhGMZbvPSlT3Nq0s5T0iaBsszaUchaYc1YvTwqpSkxTDc033qhRuaFStSllhThsw2JtuMsJow1TRknm2Z5Iw1T9B5ax6zzVlzCsz4fTrU7XF7Khf0JK0IQqS06tOE8sJoQjGEJtU0NeqMYa/4xU1mrod+hTyPhFTHs3Zcs8KsaeuHTbnGr2XbmhLNNsSS9O11J4yyzRhJLCM0dUdUIrrwbCMOy/hFjgOEW/SLHDbalaWtLbmm6XRpywlkl2poxjHVLCENcYxj34raUxMKw9ireiF7lsH+uZPy1wtJVvRC9y2D/AFzJ+WuGvwlzSs6JbPA3tCp+aFHAOcuvAAAAAAAAAAAAAAAAAAAAAAAAAAAAAAAAAAAAAAAAAAAAAAAAAAAAAAAAAAAAAAAAAAAAAAAAAAAAAAAAAAAAAAAAAAAAAAAAAAAAAAAAAAAAAAAAAAAAAAAAPJefry/I870Xn68vyPO7/wAE/Y1R0T95RHCHOaf++4ASFhAAAAAAAAAAAAAAAAAAAAAAAAAAAAAAAAAAAAAAAAAAAAAAAAAAAAAAAAAAAAAAAAAAAAAAAAAAAAAAAAAAAAAAAAAAAAAAAAAAAAAAAAAAAAAAAAAAAAAAD10vY5fkeR66XscvyOa+E3mFT8/9ZaLD/qaPT+H2A4uigAAAAAAAAAAAAAAAAAAAAAAAAAAAAAAAAAAAAAAAAAAAAAAAAAAAAAAAAAAAAAAAAAAAAAAAAAAAAAAAAAAAAAAAAAAAAAAAAAAAAAAAAAAAAAAAAAAAAAAAQSAPVjgAAAAAAAAAAAAAAAAAAAAAAAAAAAAAAAAAAAAAAAAAAAAAAAAAAAAAAAAAAAAAAAAAAAAAAAAAAAAAAAAAAAAAAAAAAAAAAAAAAAAAAAAAAAAAAAAAAAAAAAJ/IHdtgf06l+KDqlytkDu2wP6dS/FB1SnPBbm1P5vxDYWP0ZAEnZYAAAAAAAAAAAAAAAAAAACHzdlHL2e8vXeVc1Yf1dhd90vp9Dps9Lb2J5akvrqc0s0NU0ksexGHa7z2YNhGHZfwixwHCLfpFjhttStLWltzTdLo05YSyS7U0YxjqlhCGuMYx78XsAa3k3RxkfR76pbl5as8J9VrmN3d9Ilj/wAk/Z1QhrjHZkl1x2acuqSXam2ZYa461jo6ybhueMR0kWWD9LzHittLaXd71RVj0yjCFOEJelxm6XDsUafZhLCPre32Y69kFeORD5qyflfPGEVMBzdgVnitjU1x6Vc04TbE0ZZpduSbt054SzTQhPLGE0NcdUYNPyr0OmhXJeL08ey/kKzp31HVGjVua1a76VNCaWaWeSWtPPCSeE0sIwnlhCaHZ1RhrjrsgOOY/gRuY8uYHm7A7zLWZcMo4hhmIU40ri3qwjszy69cIwjDsyzQjCEYTQjCMsYQjCMIwhFreWNCuirJ+B4hlrAsj4bLhmK1JKt9b3Us13LczSRhGSE8a8Z4zSyxhrlljHVLGMYwhCMYxjuwccit8q9DpoVyXi9PHsv5Cs6d9R1Ro1bmtWu+lTQmlmlnklrTzwknhNLCMJ5YQmh2dUYa469kyHo6yboywitgOSMH9TbGvczXdSl1RVrbVaaWWWM21VmmjD1sksNWvV2O122yIfN2UcvZ7y9d5VzVh/V2F33S+n0Omz0tvYnlqS+upzSzQ1TSSx7EYdrvHHM+c4kwgc65FylpEwObLedMEo4nh81SStClUmmkmkqSx7E8k8kYTyTdmMNcsYRjCaaEexGMI171pHQ9/B//AJa+/wD9zfMh6Osm6MsIrYDkjB/U2xr3M13UpdUVa21WmllljNtVZpow9bJLDVr1djtds/iPMojcg6F9GOi+8u8QyNlSjht1e05aNavGvWr1I04R17Es1WeaMssY6oxhLqhNGWXXr2Yap7NWT8r54wipgObsCs8VsamuPSrmnCbYmjLNLtyTdunPCWaaEJ5YwmhrjqjBMBxz51VY5c6GnQhlPHLPMmBZEo0cQw+pCtbVat7c15adSEOxPCSrUmkjNDtwjGGuWMIRhqjCEYbVnfRxkfSRh0uGZ3y1Z4rRp6+lTVZYy1qOuaWabpdWWMKlPXGSXa2ZobUIao64dhsgcc+c4mh5I0F6JtHOIzYvlDJVnZ30dWzdValS5rUvWzSx6XPWmnjT1yzzQm2Iw2oR1R16oNwxnCMOzBhF9gOL2/T7HEraraXVLbml6ZRqSxlnl2pYwjDXLGMNcIwj3ovYHHM/yIfKOUcvZEy9aZVyrh/UOF2PTOkUOmz1djbnmqTeuqTTTR1zTzR7MY9vvGasn5XzxhFTAc3YFZ4rY1NcelXNOE2xNGWaXbkm7dOeEs00ITyxhNDXHVGCYFOP3it8q9DpoVyXi9PHsv5Cs6d9R1Ro1bmtWu+lTQmlmlnklrTzwknhNLCMJ5YQmh2dUYa467IBWZmfOCreiF7lsH+uZPy1wtJVvRC9y2D/AFzJ+WuGDhLmlZ0S2WBvaFT80KOAc5deAAAAAAAAAAAAAAAAAAAAAAAAAAAAAAAAAAAAAAAAAAAAAAAAAAAAAAAAAAAAAAAAAAAAAAAAAAAAAAAAAAAAAAAAAAAAAAAAAAAAAAAAAAAAAAAAAAAAAAAAeS8/Xl+R53ovP15fked3/gn7GqOifvKI4Q5zT/33ACQsIAAAAAAAAAAAAAAAAAAAAAAAAAAAAAAAAAAAAAAAAAAAAAAAAAAAAAAAAAAAAAAAAAAAAAAAAAAAAAAAAAAAAAAAAAAAAAAAAAAAAAAAAAAAAAAAAAAAAAAeul7HL8jyPXS9jl+RzXwm8wqfn/rLRYf9TR6fw+wHF0UAAAAAAAAAAAAAAAAAAAAAAAAAAAAAAAAAAAAAAAAAAAAAAAAAAAAAAAAAAAAAAAAAAAAAAAAAAAAAAAAAAAAAAAAAAAAAAAAAAAAAAAAAAAAAAAAAAAAAAACCQB6scAAAAAAAAAAAAAAAAAAAAAAAAAAAAAAAAAAAAAAAAAAAAAAAAAAAAAAAAAAAAAAAAAAAAAAAAAAAAAAAAAAAAAAAAAAAAAAAAAAAAAAAAAAAAAAAAAAAAAAABP5A7tsD+nUvxQdUuVsgd22B/TqX4oOqU54Lc2p/N+IbCx+jIAk7LAAAAAAAAAAAAAAAAAAAAAAAAAAAAAAAAAAAAAAAAAAFW9EL3LYP9cyflrhaSreiF7lsH+uZPy1wwsJc0rOiWywN7QqfmhRwDnLrwAAAAAAAAAAAAAAAAAAAAAAAAAAAAAAAAAAAAAAAAAAAAAAAAAAAAAAAAAAAAAAAAAAAAAAAAAAAAAAAAAAAAAAAAAAAAAAAAAAAAAAAAAAAAAAAAAAAAAAADyXn68vyPO9F5+vL8jzu/wDBP2NUdE/eURwhzmn/AL7gBIWEAAAAAAAAAAAAAAAAAAAAAAAAAAAAAAAAAAAAAAAAAAAAAAAAAAAAAAAAAAAAAAAAAAAAAAAAAAAAAAAAAAAAAAAAAAAAAAAAAAAAAAAAAAAAAAAAAAAAAAPXS9jl+R5Hrpexy/I5r4TeYVPz/wBZaLD/AKmj0/h9gOLooAAAAAAAAAAAAAAAAAAAAAAAAAAAAAAAAAAAAAAAAAAAAAAAAAAAAAAAAAAAAAAAAAAAAAAAAAAAAAAAAAAAAAAAAAAAAAAAAAAAAAAAAAAAAAAAAAAAAAAAEEgD1Y4AAAAAAAAAAAAAAAAAAAAAAAAAAAAAAAAAAAAAAAAAAAAAAAAAAAAAAAAAAAAAAAAAAAAAAAAAAAAAAAAAAAAAAAAAAAAAAAAAAAAAAAAAAAAAAAAAAAAAAACfyB3bYH9Opfig6pcrZA7tsD+nUvxQdUpzwW5tT+b8Q2Fj9GQBJ2WAAAAAAAAAAAAAAAAAAAAAAAAAAAAAAAAAAAAAAAAAAKt6IXuWwf65k/LXC0lW9EL3LYP9cyflrhhYS5pWdEtlgb2hU/NCjgHOXXgAAAAAAAAAAAAAAAAAAAAAAAAAAAAAAAAAAAAAAAAAAAAAAAAAAAAAAAAAAAAAAAAAAAAAAAAAAAAAAAAAAAAAAAAAAAAAAAAAAAAAAAAAAAAAAAAAAAAAAAHkvP15fked6Lz9eX5Hnd/4J+xqjon7yiOEOc0/99wAkLCAAAAAAAAAAAAAAAAAAAAAAAAAAAAAAAAAAAAAAAAAAAAAAAAAAAAAAAAAAAAAAAAAAAAAAAAAAAAAAAAAAAAAAAAAAAAAAAAAAAAAAAAAAAAAAAAAAAAAAHrpexy/I8j10vY5fkc18JvMKn5/6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XMn5a4Wkq3ohe5bB/rmT8tcMLCXNKzolssDe0Kn5oUcA5y68AAAAAAAAAAAAAAAAAAAAAAAAAAAAAAAAAAAAAAAAAAAAAAAAAAAAAAAAAAAAAAAAAAAAAAAAAAAAAAAAAAAAAAAAAAAAAAAAAAAAAAAAAAAAAAAAAAAAAAAA8l5+vL8jzvRefry/I87v/AAT9jVHRP3lEcIc5p/77gBIWEAAAAAAAAAAAAAAAAAAAAAAAAAAAAAAAAAAAAAAAAAAAAAAAAAAAAAAAAAAAAAAAAAAAAAAAAAAAAAAAAAAAAAAAAAAAAAAAAAAAAAAAAAAAAAAAAAAAAAAPXS9jl+R5Hrpexy/I5r4TeYVPz/1losP+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AAAAAAAAAAAAAAAAAAAAACreiF7lsH+uZPy1wtJVvRC9y2D/XMn5a4YWEuaVnRLZYG9oVPzQo4Bzl14AAAAAAAAAAAAAAAAAAAAAAAAAAAAAAAAAAAAAAAAAAAAAAAAAAAAAAAAAAAAAAAAAAAAAAAAAAAAAAAAAAAAAAAAAAAAAAAAAAAAAAAAAAAAAAAAAAAAAAAB5Lz9eX5Hnei8/Xl+R53f+Cfsao6J+8ojhDnNP8A33ACQsIAAAAAAAAAAAAAAAAAAAAAAAAAAAAAAAAAAAAAAAAAAAAAAAAAAAAAAAAAAAAAAAAAAAAAAAAAAAAAAAAAAAAAAAAAAAAAAAAAAAAAAAAAAAAAAAAAAAAAAeul7HL8jyPXS9jl+RzXwm8wqfn/AK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AFzJ+WuFpKt6IXuWwf65k/LXDCwlzSs6JbLA3tCp+aFHAOcuvAAAAAAAAAAAAAAAAAAAAAAAAAAAAAAAAAAAAAAAAAAAAAAAAAAAAAAAAAAAAAAAAAAAAAAAAAAAAAAAAAAAAAAAAAAAAAAAAAAAAAAAAAAAAAAAAAAAAAAAAPJefry/I870Xn68vyPO7/wT9jVHRP3lEcIc5p/77gBIWEAAAAAAAAAAAAAAAAAAAAAAAAAAAAAAAAAAAAAAAAAAAAAAAAAAAAAAAAAAAAAAAAAAAAAAAAAAAAAAAAAAAAAAAAAAAAAAAAAAAAAAAAAAAAAAAAAAAAAAPXS9jl+R5Hrpexy/I5r4TeYVPz/1losP+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AAAAAAAAAAAAAAAAAAAAACreiF7lsH+uZPy1wtJVvRC9y2D/XMn5a4YWEuaVnRLZYG9oVPzQo4Bzl14AAAAAAAAAAAAAAAAAAAAAAAAAAAAAAAAAAAAAAAAAAAAAAAAAAAAAAAAAAAAAAAAAAAAAAAAAAAAAAAAAAAAAAAAAAAAAAAAAAAAAAAAAAAAAAAAAAAAAAAB5Lz9eX5Hnei8/Xl+R53f8Agn7GqOifvKI4Q5zT/wB9wAkLCAAAAAAAAAAAAAAAAAAAAAAAAAAAAAAAAAAAAAAAAAAAAAAAAAAAAAAAAAAAAAAAAAAAAAAAAAAAAAAAAAAAAAAAAAAAAAAAAAAAAAAAAAAAAAAAAAAAAAAHrpexy/I8j10vY5fkc18JvMKn5/6y0WH/AFNHp/D7AcXRQAAAAAAAAAAAAAAAAAAAAAAAAAAAAAAAAAAAAAAAAAAAAAAAAAAAAAAAAAAAAAAAAAAAAAAAAAAAAAAAAAAAAAAAAAAAAAAAAAAAAAAAAAAAAAAAAAAAAAAAIJAHqxwAAAAAAAAAAAAAAAAAAAAAAAAAAAAAAAAAAAAAAAAAAAAAAAAAAAAAAAAAAAAAAAAAAAAAAAAAAAAAAAAAAAAAAAAAAAAAAAAAAAAAAAAAAAAAAAAAAAAAAAE/kDu2wP6dS/FB1S5WyB3bYH9Opfig6pTngtzan834hsLH6MgCTssAAAAAAAAAAAAAAAAAAAAAAAAAAAAAAAAAAAAAAAAAAVb0Qvctg/1zJ+WuFpKt6IXuWwf65k/LXDCwlzSs6JbLA3tCp+aFHAOcuvAAAAAAAAAAAAAAAAAAAAAAAAAAAAAAAAAAAAAAAAAAAAAAAAAAAAAAAAAAAAAAAAAAAAAAAAAAAAAAAAAAAAAAAAAAAAAAAAAAAAAAAAAAAAAAAAAAAAAAAAPJefry/I870Xn68vyPO7/wT9jVHRP3lEcIc5p/77gBIWEAAAAAAAAAAAAAAAAAAAAAAAAAAAAAAAAAAAAAAAAAAAAAAAAAAAAAAAAAAAAAAAAAAAAAAAAAAAAAAAAAAAAAAAAAAAAAAAAAAAAAAAAAAAAAAAAAAAAAAPXS9jl+R5Hrpexy/I5r4TeYVPz/ANZaLD/qaPT+H2A4uigAAAAAAAAAAAAAAAAAAAAAAAAAAAAAAAAAAAAAAAAAAAAAAAAAAAAAAAAAAAAAAAAAAAAAAAAAAAAAAAAAAAAAAAAAAAAAAAAAAAAAAAAAAAAAAAAAAAAAAAQSAPVjgAAAAAAAAAAAAAAAAAAAAAAAAAAAAAAAAAAAAAAAAAAAAAAAAAAAAAAAAAAAAAAAAAAAAAAAAAAAAAAAAAAAAAAAAAAAAAAAAAAAAAAAAAAAAAAAAAAAAAAAJ/IHdtgf06l+KDqlytkDu2wP6dS/FB1SnPBbm1P5vxDYWP0ZAEnZYAAAAAAAAAAAAAAAAAAAAAAAAAAAAAAAAAAAAAAAAAAq3ohe5bB/rmT8tcLSVb0Qvctg/wBcyflrhhYS5pWdEtlgb2hU/NCjgHOXXgAAAAAAAAAAAAAAAAAAAAAAAAAAAAAAAAAAAAAAAAAAAAAAAAAAAAAAAAAAAAAAAAAAAAAAAAAAAAAAAAAAAAAAAAAAAAAAAAAAAAAAAAAAAAAAAAAAAAAAAHkvP15fked6Lz9eX5Hnd/4J+xqjon7yiOEOc0/99wAkLCAAAAAAAAAAAAAAAAAAAAAAAAAAAAAAAAAAAAAAAAAAAAAAAAAAAAAAAAAAAAAAAAAAAAAAAAAAAAAAAAAAAAAAAAAAAAAAAAAAAAAAAAAAAAAAAAAAAAAAHrpexy/I8j10vY5fkc18JvMKn5/6y0WH/U0en8PsBxdFAAAAAAAAAAAAAAAAAAAAAAAAAAAAAAAAAAAAAAAAAAAAAAAAAAAAAAAAAAAAAAAAAAAAAAAAAAAAAAAAAAAAAAAAAAAAAAAAAAAAAAAAAAAAAAAAAAAAAAAAgkAerHAAAAAAAAAAAAAAAAAAAAAAAAAAAAAAAAAAAAAAAAAAAAAAAAAAAAAAAAAAAAAAAAAAAAAAAAAAAAAAAAAAAAAAAAAAAAAAAAAAAAAAAAAAAAAAAAAAAAAAAAT+QO7bA/p1L8UHVLlbIHdtgf06l+KDqlOeC3NqfzfiGwsfoyAJOywAAAAAAAAAAAAAAAAAAAAAAAAAAAAAAAAAAAAAAAAABVvRC9y2D/XMn5a4Wkq3ohe5bB/rmT8tcMLCXNKzolssDe0Kn5oUcA5y68AAAAAAAAAAAAAAAAAAAAAAAAAAAAAAAAAAAAAAAAAAAAAAAAAAAAAAAAAAAAAAAAAAAAAAAAAAAAAAAAAAAAAAAAAAAAAAAAAAAAAAAAAAAAAAAAAAAAAAAA8l5+vL8jzvRefry/I87v8AwT9jVHRP3lEcIc5p/wC+4ASFhAAAAAAAAAAAAAAAAAAAAAAAAAAAAAAAAAAAAAAAAAAAAAAAAAAAAAAAAAAAAAAAAAAAAAAAAAAAAAAAAAAAAAAAAAAAAAAAAAAAAAAAAAAAAAAAAAAAAAAD10vY5fkeR66XscvyOa+E3mFT8/8AWWiw/wCpo9P4fYDi6KAAAAAAAAAAAAAAAAAAAAAAAAAAAAAAAAAAAAAAAAAAAAAAAAAAAAAAAAAAAAAAAAAAAAAAAAAAAAAAAAAAAAAAAAAAAAAAAAAAAAAAAAAAAAAAAAAAAAAAABBIA9WOAAAAAAAAAAAAAAAAAAAAAAAAAAAAAAAAAAAAAAAAAAAAAAAAAAAAAAAAAAAAAAAAAAAAAAAAAAAAAAAAAAAAAAAAAAAAAAAAAAAAAAAAAAAAAAAAAAAAAAAAn8gd22B/TqX4oOqXK2QO7bA/p1L8UHVKc8FubU/m/ENhY/RkASdlgAAAAAAAAAAAAAAAAAAAAAAAAAAAAAAAAAAAAAAAAAIqtmzK1tWqW9xmXCqVWlNGSeSe8pyzSTQjqjCMIx1wjCP8FaadcewPFst4VQwvGrC8qU8WlqTyULmSpNLL1PXhtRhLGMdWuMIa/HBJZj6GrQpm3HLzMmYcl9V4jiFWNa5reqN3T2549jXsyVYSw7X8IQVzpT0GaLNGWEYbj2SMr+pt9XxGFpUq9W3NbaozUK00ZdmrUmhD10ksderX2O3212J0cIf/ABfG4vH/AI4+Lj4uP/7ZuDa2am2VdZxcfFMNP1w78DXDvwRot5N6O0/R+zou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SWuHfga4d+CNDk3o7T9H7GWp0Ovuei77M0urs9hg1R70Xqs/1Jvleh5zwqngxOSIqvKeS/jxvG4uPj/nzcU8Xn+Mq4hFv/APkTS4vG93Fxo3VHvRNUe9FJCnKRS2b6/wBVc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E1R70UkHKRS2b6/1Mixp9XejdUe9F6ac8kJIQjNCEdX8YvS1HE/2hcfPitpWnlB/+FSjyPk//Lj9Lj93Fxf+PF52g4QYFiKmh/5+/wCH/HS2fbk8OXym3J4cvlacLeS+htU7n7Ip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Tbk8OXytODkvobVO5+xkaNPq7247cnhy+U25PDl8rTg5L6G1TufsZGjT6u9uO3J4cvlNuTw5fK04OS+htU7n7GRo0+rvbjtyeHL5SE8kY6oTQ1x8bTmay9uUP6sn3weVf4M6FTVUqzGePiiZ9D4R8ysYFiZ4vH6u9t2zN4MfIbM3gx8jYRwTOSdX19zZ5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17Zm8GPkNmbwY+RsIZyTq+vuMzqOu+nva9szeDHyGzN4MfI2EM5J1fX3GZ1HXfT3te2ZvBj5DZm8GPkbCGck6vr7jM6jrvp72vbM3gx8hszeDHyNhDOSdX19xmdR13097XtmbwY+Q2ZvBj5GwhnJOr6+4zOo676e9r2zN4MfIbM3gx8jYQzknV9fcZnUdd9Pe+Mg65c64HGaEYQ6vow7X/AO9B1S5zyZ3WYR9Mpfig6MdQ4CW+bfY62nNHi4qXF8fdDW23BcYKpxVxS8bjjj83F+ZAE5YYAAAAAAAAAAAAAAAAAAAAAAAAAAAAAAAAAAAAAAAAAAqfoj+5HB/rqT8tcLYVP0R/cjg/11J+WuGbg7ndX0wybH6+h0qBAdASwAAAAAAAAAAAAAAAAAAAAAAAAAAAAAAAAAAAAAAAAAAAAAAAAAAAAAAAAAAAAAAAAAAAAAAAAAAAAAAAAAAAAAAAAAAAAAAAAAAAAAAAAAAAAAAAAAAAAAAAB67P9Sb5Xoeez/Um+V6HAeFntmv6Y+0Jfg/m1AAR1mAAAAAAAAAAAAAAAAAAAAAAAAAAAAAAAAAAAAAAAAAAAAAAAAAAAAAAAAAAAAAAAAAAAAAAAAAAAAAAAAAAAAAAAAAAAAAAAAAAAAAAAAAAAAAAAAAAAAAADUcT/aFx8+Lbmo4n+0Lj58XQ/B1z2u+T8w0HCD1NDp/DygOuomAAAAAAAAAAAAAAAAAAAAAAAAAAAAAAAAAAAAAAAAAAAAAAAAAAAAAAAAAAAAAAAAAAAAAAAAAAAAAAAAAAAAAAAAAAAAAAAAAAAAAAAAAAAAAAAAAAAAAAM1l7cof1ZPvgws1l7cof1ZPvgxrbzWs+WftK6h6ULPAfBaWAAAAAAAAAAAAAAAAAAAAAAAAAAAAAAAAAAAAAAAAAAAAAAAAAAAAAAAAAAAAAAAAAAAAAAAAAAAAAAAAAAAAAAAAAAAAAAAAAAAAAAAAAAAAAAAAAAAAAAAAJrJndZhH0yl+KDoxznkzuswj6ZS/FB0Y7R4NOYV3z/wBYQ7hH6+h0fmQB0hHQAAAAAAAAAAAAAAAAAAAAAAAAAAAAAAAAAAAAAAAAABU/RH9yOD/XUn5a4Wwqfoj+5HB/rqT8tcM3B3O6vphk2P19DpUCA6AlgAAAAAAAAAAAAAAAAAAAAAAAAAAAAAAAAAAAAAAAAAAAAAAAAAAAAAAAAAAAAAAAAAAAAAAAAAAAAAAAAAAAAAAAAAAAAAAAAAAAAAAAAAAAAAAAAAAAAAAAD12f6k3yvQ89n+pN8r0OA8LPbNf0x9oS/B/NqAAjrMAAAAAAAAAAAAAAAAAAAAAAAAAAAAAAAAAAAAAAAAAAAAAAAAAAAAAAAAAAAAAAAAAAAAAAAAAAAAAAAAAAAAAAAAAAAAAAAAAAAAAAAAAAAAAAAAAAAAAAGo4n+0Lj58W3NRxP9oXHz4uh+Drntd8n5hoOEHqaHT+HlAddRMAAAAAAAAAAAAAAAAAAAAAAAAAAAAAAAAAAAAAAAAAAAAAAAAAAAAAAAAAAAAAAAAAAAAAAAAAAAAAAAAAAAAAAAAAAAAAAAAAAAAAAAAAAAAAAAAAAAAAAZrL25Q/qyffBhZrL25Q/qyffBjW3mtZ8s/aV1D0oWeA+C0sAAAAAAAAAAAAAAAAAAAAAAAAAAAAAAAAAAAAAAAAAAAAAAAAAAAAAAAAAAAAAAAAAAAAAAAAAAAAAAAAAAAAAAAAAAAAAAAAAAAAAAAAAAAAAAAAAAAAAAAATWTO6zCPplL8UHRjnPJndZhH0yl+KDox2jwacwrvn/rCHcI/X0Oj8yAOkI6AAAAAAAAAAAAAAAAAAAAAAAAAAAAAAAAAAAAAAAAAAKn6I/uRwf66k/LXC2FT9Ef3I4P8AXUn5a4ZuDud1fTDJsfr6HSoEB0BLAAAAAAAAAAAAAAAAAAAAAAAAAAAAAAAAAAAAAAAAAAAAAAAAAAAAAAAAAAAAAAAAAAAAAAAAAAAAAAAAAAAAAAAAAAAAAAAAAAAAAAAAAAAAAAAAAAAAAAAAHrs/1Jvleh57P9Sb5XocB4We2a/pj7Ql+D+bUABHWYAAAAAAAAAAAAAAAAAAAAAAAAAAAAAAAAAAAAAAAAAAAAAAAAAAAAAAAAAAAAAAAAAAAAAAAAAAAAAAAAAAAAAAAAAAAAAAAAAAAAAAAAAAAAAAAAAAAAAANRxP9oXHz4tuajif7QuPnxdD8HXPa75PzDQcIPU0On8PKA66iYAAAAAAAAAAAAAAAAAAAAAAAAAAAAAAAAAAAAAAAAAAAAAAAAAAAAAAAAAAAAAAAAAAAAAAAAAAAAAAAAAAAAAAAAAAAAAAAAAAAAAAAAAAAAAAAAAAAAAAzWXtyh/Vk++DCzWXtyh/Vk++DGtvNaz5Z+0rqHpQs8B8FpYAAAAAAAAAAAAAAAAAAAAAAAAAAAAAAAAAAAAAAAAAAAAAAAAAAAAAAAAAAAAAAAAAAAAAAAAAAAAAAAAAAAAAAAAAAAAAAAAAAAAAAAAAAAAAAAAAAAAAAAAmsmd1mEfTKX4oOjHOeTO6zCPplL8UHRjtHg05hXfP/WEO4R+vodH5kAdIR0AAAAAAAAAAAAAAAAAAAAAAAAAAAAAAAAAAAAAAAAAAVP0R/cjg/wBdSflrhbCp+iP7kcH+upPy1wzcHc7q+mGTY/X0OlQIDoCWAAAAAAAAAAAAAAAAAAAAAAAAAAAAAAAAAAAAAAAAAAAAAAAAAAAAAAAAAAAAAAAAAAAAAAAAAAAAAAAAAAAAAAAAAAAAAAAAAAAAAAAAAAAAAAAAAAAAAAAAPXZ/qTfK9Dz2f6k3yvQ4Dws9s1/TH2hL8H82oACOswAAAAAAAAAAAAAAAAAAAAAAAAAAAAAAAAAAAAAAAAAAAAAAAAAAAAAAAAAAAAAAAAAAAAAAAAAAAAAAAAAAAAAAAAAAAAAAAAAAAAAAAAAAAAAAAAAAAAAAajif7QuPnxbc1HE/2hcfPi6H4Oue13yfmGg4QepodP4eUB11EwAAAAAAAAAAAAAAAAAAAAAAAAAAAAAAAAAAAAAAAAAAAAAAAAAAAAAAAAAAAAAAAAAAAAAAAAAAAAAAAAAAAAAAAAAAAAAAAAAAAAAAAAAAAAAAAAAAAAABmsvblD+rJ98GFmsvblD+rJ98GNbea1nyz9pXUPShZ4D4LSwAAAAAAAAAAAAAAAAAAAAAAAAAAAAAAAAAAAAAAAAAAAAAAAAAAAAAAAAAAAAAAAAAAAAAAAAAAAAAAAAAAAAAAAAAAAAAAAAAAAAAAAAAAAAAAAAAAAAAAABNZM7rMI+mUvxQdGOc8md1mEfTKX4oOjHaPBpzCu+f+sIdwj9fQ6PzIA6QjoAAAAAAAAAAAAAAAAAAAAAAAAAAAAAAAAAAAAAAAAAAqfoj+5HB/rqT8tcLYVP0R/cjg/11J+WuGbg7ndX0wybH6+h0qBAdASwAAAAAAAAAAAAAAAAAAAAAAAAAAAAAAAAAAAAAAAAAAAAAAAAAAAAAAAAAAAAAAAAAAAAAAAAAAAAAAAAAAAAAAAAAAAAAAAAAAAAAAAAAAAAAAAAAAAAAAAB67P8AUm+V6Hns/wBSb5XocB4We2a/pj7Ql+D+bUABHWYAAAAAAAAAAAAAAAAAAAAAAAAAAAAAAAAAAAAAAAAAAAAAAAAAAAAAAAAAAAAAAAAAAAAAAAAAAAAAAAAAAAAAAAAAAAAAAAAAAAAAAAAAAAAAAAAAAAAAANRxP9oXHz4tuajif7QuPnxdD8HXPa75PzDQcIPU0On8PKA66iYAAAAAAAAAAAAAAAAAAAAAAAAAAAAAAAAAAAAAAAAAAAAAAAAAAAAAAAAAAAAAAAAAAAAAAAAAAAAAAAAAAAAAAAAAAAAAAAAAAAAAAAAAAAAAAAAAAAAAAzWXtyh/Vk++DCzWXtyh/Vk++DGtvNaz5Z+0rqHpQs8B8FpYAAAAAAAAAAAAAAAAAAAAAAAAAAAAAAAAAAAAAAAAAAAAAAAAAAAAAAAAAAAAAAAAAAAAAAAAAAAAAAAAAAAAAAAAAAAAAAAAAAAAAAAAAAAAAAAAAAAAAAAAmsmd1mEfTKX4oOjHOeTO6zCPplL8UHRjtHg05hXfP/WEO4R+vodH5kAdIR0AAAAAAAAAAAAAAAAAAAAAAAAAAAAAAAAAAAAAAAAAAVP0R/cjg/11J+WuFsKn6I/uRwf66k/LXDNwdzur6YZNj9fQ6VAgOgJYAAAAAAAAAAAAAAAAAAAAAAAAAAAAAAAAAAAAAAAAAAAAAAAAAAAAAAAAAAAAAAAAAAAAAAAAAAAAAAAAAAAAAAAAAAAAAAAAAAAAAAAAAAAAAAAAAAAAAAAA9dn+pN8r0PPZ/qTfK9DgPCz2zX9MfaEvwfzagAI6zAAAAAAAAAAAAAAAAAAAAAAAAAAAAAAAAAAAAAAAAAAAAAAAAAAAAAAAAAAAAAAAAAAAAAAAAAAAAAAAAAAAAAAAAAAAAAAAAAAAAAAAAAAAAAAAAAAAAAABqOJ/tC4+fFtzUcT/AGhcfPi6H4Oue13yfmGg4QepodP4eUB11EwAAAAAAAAAAAAAAAAAAAAAAAAAAAAAAAAAAAAAAAAAAAAAAAAAAAAAAAAAAAAAAAAAAAAAAAAAAAAAAAAAAAAAAAAAAAAAAAAAAAAAAAAAAAAAAAAAAAAABmsvblD+rJ98GFmsvblD+rJ98GNbea1nyz9pXUPShZ4D4LSwAAAAAAAAAAAAAAAAAAAAAAAAAAAAAAAAAAAAAAAAAAAAAAAAAAAAAAAAAAAAAAAAAAAAAAAAAAAAAAAAAAAAAAAAAAAAAAAAAAAAAAAAAAAAAAAAAAAAAAABNZM7rMI+mUvxQdGOc8md1mEfTKX4oOjHaPBpzCu+f+sIdwj9fQ6PzIA6QjoAAAAAAAAAAAAAAAAAAAAAAAAAAAAAAAAAAAAAAAAAAqfoj+5HB/rqT8tcLYVP0R/cjg/11J+WuGbg7ndX0wybH6+h0qBAdASwAAAAAAAAAAAAAAAAAAAAAAAAAAAAAAAAAAAAAAAAAAAAAAAAAAAAAAAAAAAAAAAAAAAAAAAAAAAAAAAAAAAAAAAAAAAAAAAAAAAAAAAAAAAAAAAAAAAAAAAB67P9Sb5Xoeez/Um+V6HAeFntmv6Y+0Jfg/m1AAR1mAAAAAAAAAAAAAAAAAAAAAAAAAAAAAAAAAAAAAAAAAAAAAAAAAAAAAAAAAAAAAAAAAAAAAAAAAAAAAAAAAAAAAAAAAAAAAAAAAAAAAAAAAAAAAAAAAAAAAADUcT/AGhcfPi25qOJ/tC4+fF0Pwdc9rvk/MNBwg9TQ6fw8oDrqJgAAAAAAAAAAAAAAAAAAAAAAAAAAAAAAAAAAAAAAAAAAAAAAAAAAAAAAAAAAAAAAAAAAAAAAAAAAAAAAAAAAAAAAAAAAAAAAAAAAAAAAAAAAAAAAAAAAAAADNZe3KH9WT74MLNZe3KH9WT74Ma281rPln7SuoelCzwHwWlgAAAAAAAAAAAAAAAAAAAAAAAAAAAAAAAAAAAAAAAAAAAAAAAAAAAAAAAAAAAAAAAAAAAAAAAAAAAAAAAAAAAAAAAAAAAAAAAAAAAAAAAAAAAAAAAAAAAAAAACayZ3WYR9Mpfig6Mc55M7rMI+mUvxQdGO0eDTmFd8/wDWEO4R+vodH5kAdIR0AAAAAAAAAAAAAAAAAAAAAAAAAAAAAAAAAAAAAAAAAAVP0R/cjg/11J+WuFsKn6I/uRwf66k/LXDNwdzur6YZNj9fQ6VAgOgJYAAAAAAAAAAAAAAAAAAAAAAAAAAAAAAAAAAAAAAAAAAAAAAAAAAAAAAAAAAAAAAAAAAAAAAAAAAAAAAAAAAAAAAAAAAAAAAAAAAAAAAAAAAAAAAAAAAAAAAAA9dn+pN8r0PPZ/qTfK9DgPCz2zX9MfaEvwfzagAI6zAAAAAAAAAAAAAAAAAAAAAAAAAAAAAAAAAAAAAAAAAAAAAAAAAAAAAAAAAAAAAAAAAAAAAAAAAAAAAAAAAAAAAAAAAAAAAAAAAAAAAAAAAAAAAAAAAAAAAABqOJ/tC4+fFtzUcT/aFx8+Lofg657XfJ+YaDhB6mh0/h5QHXUTAAAAAAAAAAAAAAAAAAAAAAAAAAAAAAAAAAAAAAAAAAAAAAAAAAAAAAAAAAAAAAAAAAAAAAAAAAAAAAAAAAAAAAAAAAAAAAAAAAAAAAAAAAAAAAAAAAAAAAGay9uUP6sn3wYWay9uUP6sn3wY1t5rWfLP2ldQ9KFngPgtLAAAAAAAAAAAAAAAAAAAAAAAAAAAAAAAAAAAAAAAAAAAAAAAAAAAAAAAAAAAAAAAAAAAAAAAAAAAAAAAAAAAAAAAAAAAAAAAAAAAAAAAAAAAAAAAAAAAAAAAAE1kzuswj6ZS/FB0Y5zyZ3WYR9Mpfig6Mdo8GnMK75/wCsIdwj9fQ6PzIA6QjoAAAAAAAAAAAAAAAAAAAAAAAAAAAAAAAAAAAAAAAAAAqfoj+5HB/rqT8tcLYVP0R/cjg/11J+WuGbg7ndX0wybH6+h0qBAdASwAAAAAAAAAAAAAAAAAAAAAAAAAAAAAAAAAAAAAAAAAAAAAAAAAAAAAAAAAAAAAAAAAAAAAAAAAAAAAAAAAAAAAAAAAAAAAAAAAAAAAAAAAAAAAAAAAAAAAAAB67P9Sb5Xoeez/Um+V6HAeFntmv6Y+0Jfg/m1AAR1mAAAAAAAAAAAAAAAAAAAAAAAAAAAAAAAAAAAAAAAAAAAAAAAAAAAAAAAAAAAAAAAAAAAAAAAAAAAAAAAAAAAAAAAAAAAAAAAAAAAAAAAAAAAAAAAAAAAAAADUcT/aFx8+Lbmo4n+0Lj58XQ/B1z2u+T8w0HCD1NDp/DygOuomAAAAAAAAAAAAAAAAAAAAAAAAAAAAAAAAAAAAAAAAAAAAAAAAAAAAAAAAAAAAAAAAAAAAAAAAAAAAAAAAAAAAAAAAAAAAAAAAAAAAAAAAAAAAAAAAAAAAAAM1l7cof1ZPvgws1l7cof1ZPvgxrbzWs+WftK6h6ULPAfBaWAAAAAAAAAAAAAAAAAAAAAAAAAAAAAAAAAAAAAAAAAAAAAAAAAAAAAAAAAAAAAAAAAAAAAAAAAAAAAAAAAAAAAAAAAAAAAAAAAAAAAAAAAAAAAAAAAAAAAAAAJrJndZhH0yl+KDoxznkzuswj6ZS/FB0Y7R4NOYV3z/wBYQ7hH6+h0fmQB0hHQAAAAAAAAAAAAAAAAAGk4Vpay5jGlXGdENtZYlLjOB2Ut/cV6lOnC2mpzS0YwhJNCeM8Zv+ok7ckIdibs9rXG6YdPGUNCfqRvVh2MXfqz1R0j1Po0qmz0npe1t9MqSatfTZdWrX2o9r+NcZH/AO+LSF/43Q/+PDmHorLOzxHSloRw/ELSjdWt1j9SjXoVqcJ6dWnNcWMJpJpY9iaWMIxhGEexGEXpFGPGiFOP+HRODYvh2YMIscewi46fY4lbUru1q7E0vTKNSWE0k2zNCEYa5YwjqjCEe/BG56zrgejvKWJZ0zJUrS4fhlOFSrCjTjPUnmmmhJJJLDwpp5pZYa4whCM2uMYQ1xhVfQzYjVynSzDoBx2rRhi2Rb2pG1mhCSSa9w64njWp19mFSeO1rqa5oQ1QkhVoyx1zRizacupdIeeMl6B/+smt8Rud4MwdI6dCSGGW8J9ijW2NmGxWrQ2ITbcI055KcdUYxkW+L/PEcf8ADdtEulrLmmTLlzmfLFliVra2t7PYTyX9OnJUjUlp054xhCSeeGzqqS/x164R7DW8z9EdlzLmfcT0b22Rc7Y/jOE06da4kwXDKd1L0uenTnhPCEKsJ9mHTZIRjGWENcdXe16V0CH7osX/APJLj8ramR/++LSF/wCN0P8A48OXeLETKnH/AA3Wz6JfIVK8oWOdcGzVkWpe1JaVlNmfB6lpTu5ox1TRkqS7ckssm1JtzTxlhLCeWOvVr1W0jcx5cwPN2B3mWsy4ZRxDDMQpxpXFvVhHZnl164RhGHZlmhGEIwmhGEZYwhGEYRhCKlOhGzHjkMDzRorzRidbEMTyBi02Gy1tcJqMttrmp06VOeOqeaWWehX1bcsNUk1OEOxDZlt4omOOFXrwHoscuZqs58Qyxoo0m4va06kaM9ewwKncU5akIQjGSM0laMITappY6u3qjDvt80VaX8l6YsDq43lG6rQmtanSruyupZZLm2mjGOxGeSWaaGzNCEYyzQjGEdUYa9qWaEKI6C7P2Rcq6LcUw/M+dcBwi6qY/XrSUL/EqNvUmpxt7eEJ4SzzQjGXXLNDX2tcI95PaCcG3t08Z3055XwrqPJeL20+G4fXq0Op5r+42rfp1enT1a4yRqUKs0082qMZqnZhtwqQkupUYjjUiXR4DzXKZq9FBlyfMeO5YwXRtpCx26y7e1LC+nwnB6d1TkqSVJ5NeuWrrhLNGnPs7UIRjCEex2Ip7IenvI+e8w1sm9T4xl7MtHam9Rceso2l3PJCSWfalhrmljrln2oS7W3syzTbOzDaVx0L/wC93Tr/AOSS/mr5h07WdnnHoitFmC5RtKOI4/l69lxHHoW9OHTLOwkr29WnGvU7UssIQqzSyRm166kNUNdWXa9PFjj4lvHPndKjW8+ZlzDlnCKNxlXJN5mnFLu5ltqFjQuJLeSHrZp5qlavU9bSkhLTmhCaMI655qcnbm1wqbN+lDogNEVnZZv0mYBknFcsQvadriMuW5L2N5Qp1ITQhV11o9LllhNCWHruxNNNLJrljNtQsijMq8a68x5jwPKOB3mZcy4nRw/DMPpxq3FxVjHZkl16oQhCHZmmjGMIQlhCMZoxhCEIxjCDDvRh1fKG+uEULzFbGphvqpa07O3mmuLujGl0ySWlTm1RjPPLqhLLHVHXGEI6lEdFbi+dswaHLzHsrXGW6+j/ABLDcOu61WvJcy4nUmqXVOanNRl1QpwkjCNCMYTwhNq6Z2NepJaN8e005V0LQzPj1PJNTAMIyL1fgslpC7jeTVKVpJPbwuYTRhJGXYljt7EYR2tWzGEF3i/xxnH/ACsHQrpS/TDkelnLdm8wTbua1t0mvP0ySpsRh/yUamzL0yTs7MZtmGqeWpL2dnXHfGh6DM+YvpN0WYJnfHrazoX2JdU9Np2kk0tGXpdzVpS7MJppow9bJCMdcY9nX8ioNEfRA6btNWEXtnlDLWT6GNYXcwq317iEbilh9O1nlhChSkpyVJ609eeeWvNGbsSSy0oQ7MZ4aqeLxzJxumxTOg/ThmPPWY8c0caR8q0cvZvy9ThWr0KManS7in0yMJp5ZYwmhJLLCehqj0yeFSFTbl9b2ojBtOGlLTBjmJUNBGVcBp5ewepNRqY9maNxLRvqmqTZko06UITyTdmebVHajsRkjN0qM0JZniyca/Rz5l/ogc/3enrBNCuYstYPYVpbarSxyelGertXUlvWry1bWp0zVChUpy288Jakm3LtzyzdmGt0GpMTHnVieMVP0R/cjg/11J+WuFsKn6I/uRwf66k/LXDMwdzur6YZNj9fQ6VAgOgJYAAAAAAAAAAAAAAAAAAAAAAAAAAAAAAAAAAAAAAAAAAAAAAAAAAAAAAAAAAAAAAAAAAAAAAAAAAAAAAAAAAAAAAAAAAAAAAAAAAAAAAAAAAAAAAAAAAAAAAAA9dn+pN8r0PPZ/qTfK9DgPCz2zX9MfaEvwfzagAI6zAAAAAAAAAAAAAAAAAAAAAAAAAAAAAAAAAAAAAAAAAAAAAAAAAAAAAAAAAAAAAAAAAAAAAAAAAAAAAAAAAAAAAAAAAAAAAAAAAAAAAAAAAAAAAAAAAAAAAABqOJ/tC4+fFtzUcT/aFx8+Lofg657XfJ+YaDhB6mh0/h5QHXUTAAAAAAAAAAAAAAAAAAAAAAAAAAAAAAAAAAAAAAAAAAAAAAAAAAAAAAAAAAAAAAAAAAAAAAAAAAAAAAAAAAAAAAAAAAAAAAAAAAAAAAAAAAAAAAAAAAAAAAGay9uUP6sn3wYWay9uUP6sn3wY1t5rWfLP2ldQ9KFngPgtLAAAAAAAAAAAAAAAAAAAAAAAAAAAAAAAAAAAAAAAAAAAAAAAAAAAAAAAAAAAAAAAAAAAAAAAAAAAAAAAAAAAAAAAAAAAAAAAAAAAAAAAAAAAAAAAAAAAAAAAAE1kzuswj6ZS/FB0Y5zyZ3WYR9Mpfig6Mdo8GnMK75/wCsIdwj9fQ6PzIA6QjoAAAAAAAAAAAAAAAAADnDI/8A3xaQv/G6H/x4cdFB+93QV/5JN+asVj4Hoe9RtOOYdM28XTvV7DZMP9TepNnpOzLbw2+m7cdr2v2tiH6/b7HZaUND36Sc35FzVvF6nblYlHEOkdSdO6r/AOWhU2Nrbl6X7Bq16pv1u12Oz6RSjxolbxfw0TTbe0NDemDJ+m+ha9JwvGNvLeaKssKcJY0ZtmajVjLCSarPPLCSaeMZYRjGW1p09csI+ukdCFSln/SrpH0wRrUbm1p3suVMFnp389xLTtraWWatNT1aqfSq00aNaXZ16oxn1R7MZp7I0o5Bs9KGQsXyJfYhWsaeKU5IS3NKWE01KpTqS1Kc0ZY/rS7ckuuXXCMYa4QjLGOuDRdkGz0X5CwjIljiFa+p4XTnhNc1ZYSzValSpNUqTQlh+rLtzzapdcYwhqhGM0Ya40448X/lXi/lTXQIfuixf/yS4/K2pkf/AL4tIX/jdD/48OWPoH0PfoTyheZV3i9Weq8SqYh0/qTqfZ2qVKnsbO3Pr1dK169f/q7XY7Ot5g0A5yraWcb0tZI0ubtX2N21K0qUvUCle7FGSnRljLtVamqOuahLNr2YRh2tfb11mYmZU4v4XBjOL4dl/CL7HsXuOkWOG21W7uquxNN0ujTljNPNsywjGOqWEY6oQjHvQUR0IuEYjiVrnXTDe2/UVHSBjdW7tLLblqdLo061eMZumQjrj/yVqlPVGSWP/DtatU8NUvV6HHEc5YjTu9N2lPGM8WdrsRtsLpW8uFWUJoS1YbdSlQm9fPDpvrZ5YyTQ1aoxmljswuazs7PDrOhh+H2lG1tbWnLRoUKNOElOlTlhqlkllh2JZYQhCEIQ7EIQW8cRHFCrljoLsg5FzVotxTEMz5KwHF7qnj9ejJXv8No3FSWnC3t4wkhNPLGMJdc00dXa1xj30xhlpS0SdFrheQskzVrTLecsJuMSvMIjWn6jtrmMteaarb0oRhJTmj1HTh2YTapZ55ZdUuzCWSyH0N2lPRlhFbAckdEH6m2Ne5mu6lLdO2rbVaaWWWM21VqzRh62SWGrXq7Ha7bddF+g+zyDmPFM/Y7mrEs0ZvxynNRvsUuoQo0+lxqQm2KVCWMYSS6pKMuqM00IQpQhJsS65V80o45njUiFnAPJc5A0QaI9HulPS7pm38y/6p+pmZKnUn/V16HS+mXV5t+xTy69fS5O3r1aux24p7JGHVehb0y2mjyNKjcZK0hVKdPDMSuIyT39O9pySydLqzUqcs00satSEsJYy7EsK0k8JpYwrQjbOi/Q9+jbN+es1bxeqO+uJQxDpHUnSepP+WvU2Nrbm6Z7Pq16pf1e12exJaX9FWB6Ysl18o43cVrWaFSF1ZXdLXGa2uZZZpZKkZNcITy6p5pYyx7cJo6oyzapoek0uOeL3LeJoenXSrn2xzpl/Qpolt6NvmrMVOW9jil30uNG1toTVNezLPCaEZtVCrGaMZY6pJdUks880NistPmjbTjQ0OX2atJumv1T9TOldPwTD8PloWlfpl1Skl26tPpXTdn1k8NulHZmhGEvb2o2/mPQHiOYsOynis2kS8sc9ZPtoWtpma1spdq6lhNLD/qadSeeetrkhPCMI1dmM1arGMIyzxkRucOhyzNpIylWwPSNpkxLHMQp1OmYdcQwqjaWdnNGanGNSa1ozS9Oq7EtWnCaepGEstabVLCPZiiYjiJjjQWlT/sdsv8AxvL3/wAlo2//APZE/wD5b/8A+MbVc6KsDxjRJa6IcyXFa9w+jhNphdW4o66FSaahJJCStLDXNszQnpyzwljtQ1w1R2oa4R0/KOgbNuBZLxXJGP6YsSxzD7jALvAMLoT4fLRo2FO4l1TVJ5emTT15pNUkKcJp4Qkk25JdUJvW0iY4v/tVm6Ej/t7yp/7789Xah0CH7osX/wDJLj8rarf0R6Pv0WaPcKyH6r+qfqZ0/wD6vqfpHTOmV6lX9Tam1aumav1o69Wv+OpD6B9D36E8oXmVd4vVnqvEqmIdP6k6n2dqlSp7Gztz69XStevX/wCrtdjspmP5OJR2P2d5iPRIac8Pw+0rXV1daPLqjQoUacZ6lWpNZ2UJZJZYdmaaMYwhCEOzGMVp9CDeWd1oAy5QtrujWqWlS+o3ElOpCaajUjd1Z4STwh+rNsTyTao9nVNLHtRgnsD0Peo2nHMOmbeLp3q9hsmH+pvUmz0nZlt4bfTduO17X7WxD9ft9js63b9D7mvKGL4tdaH9MV5lDC8auZr65wqpgltfW9K4mmmjGNCWbYloyQljJJCWEuvVTl1zTQhLCWszExxKcXE1bON5Z3XRzZFoW13RrVLTAK1G4kp1ITTUakaF/PCSeEP1ZtieSbVHs6ppY9qMHSrkzL+RcOwToysEwvLGLYxj1bL+CVbvMWIYvezV7uNapRrSSTVJ59mE+qncWUkIU4aoS7OuGuWeLrNSn7lYFT9Ef3I4P9dSflrhbCp+iP7kcH+upPy1wysHc7q+mGVY/X0OlQIDoCWAAAAAAAAAAAAAAAAAAAAAAAAAAAAAAAAAAAAAAAAAAAAAAAAAAAAAAAAAAAAAAAAAAAAAAAAAAAAAAAAAAAAAAAAAAAAAAAAAAAAAAAAAAAAAAAAAAAAAAAAPXZ/qTfK9Dz2f6k3yvQ4Dws9s1/TH2hL8H82oACOswAAAAAAAAAAAAAAAAAAAAAAAAAAAAAAAAAAAAAAAAAAAAAAAAAAAAAAAAAAAAAAAAAAAAAAAAAAAAAAAAAAAAAAAAAAAAAAAAAAAAAAAAAAAAAAAAAAAAAAajif7QuPnxbc1HE/2hcfPi6H4Oue13yfmGg4QepodP4eUB11EwAAAAAAAAAAAAAAAAAAAAAAAAAAAAAAAAAAAAAAAAAAAAAAAAAAAAAAAAAAAAAAAAAAAAAAAAAAAAAAAAAAAAAAAAAAAAAAAAAAAAAAAAAAAAAAAAAAAAABmsvblD+rJ98GFmsvblD+rJ98GNbea1nyz9pXUPShZ4D4LSwAAAAAAAAAAAAAAAAAAAAAAAAAAAAAAAAAAAAAAAAAAAAAAAAAAAAAAAAAAAAAAAAAAAAAAAAAAAAAAAAAAAAAAAAAAAAAAAAAAAAAAAAAAAAAAAAAAAAAAABNZM7rMI+mUvxQdGOc8md1mEfTKX4oOjHaPBpzCu+f+sIdwj9fQ6PzIA6QjoAAAAAAAAAAAAAAAAAAAAAAAAAAACq8Z0e6dL3F768wjoiPU2xr3NWra2W6VnW6mozTRjJS6ZNNrn2ZYwl2o9mOrXF7Mo5G0x4PmG0xLNWnXeHC6PTOn4buxa2nT9ck0Jf8AlpzRml2Zoyzdjt7OrtRWQK+NKnEAKKgAAAAACn+toy9Y/wDS5V0k6SMsYXJ7BhWEZjnp2lvr7M3S5aks80NqaM08dc0fXTTdqHYhcArEzHmGn6NNE+R9EuET4RkvCep+qOlzXd1VnjUuLueSXZhNUnj/APhjsywlkhGeaMssu1FuAKTPH5wVP0R/cjg/11J+WuFsKn6I/uRwf66k/LXDNwdzur6YZNj9fQ6VAgOgJYAAAAAAAAAAAAAAAAAAAAAAAAAAAAAAAAAAAAAAAAAAAAAAAAAAAAAAAAAAAAAAAAAAAAAAAAAAAAAAAAAAAAAAAAAAAAAAAAAAAAAAAAAAAAAAAAAAAAAAAA9dn+pN8r0PPZ/qTfK9DgPCz2zX9MfaEvwfzagAI6zAAAAAAAAAAAAAAAAAAAAAAAAAAAAAAAAAAAAAAAAAAAAAAAAAAAAAAAAAAAAAAAAAAAAAAAAAAAAAAAAAAAAAAAAAAAAAAAAAAAAAAAAAAAAAAAAAAAAAABqOJ/tC4+fFtzUcT/aFx8+Lofg657XfJ+YaDhB6mh0/h5QHXUTAAAAAAAAAAAAAAAAAAAAAAAAAAAAAAAAAAAAAAAAAAAAAAAAAAAAAAAAAAAAAAAAAAAAAAAAAAAAAAAAAAAAAAAAAAAAAAAAAAAAAAAAAAAAAAAAAAAAAAGay9uUP6sn3wYWay9uUP6sn3wY1t5rWfLP2ldQ9KFngPgtLAAAAAAAAAAAAAAAAAAAAAAAAAAAAAAAAAAAAAAAAAAAAAAAAAAAAAAAAAAAAAAAAAAAAAAAAAAAAAAAAAAAAAAAAAAAAAAAAAAAAAAAAAAAAAAAAAAAAAAAAE1kzuswj6ZS/FB0Y5zyZ3WYR9Mpfig6Mdo8GnMK75/6wh3CP19Do/MgDpCOgAAAAAAAAAAAAAAAAAAAAAAAAAAAAAAAAAAAAAAAAACp+iP7kcH+upPy1wthU/RH9yOD/AF1J+WuGbg7ndX0wybH6+h0qBAdASwAAAAAAAAAAAAAAAAAAAAAAAAAAAAAAAAAAAAAAAAAAAAAAAAAAAAAAAAAAAAAAAAAAAAAAAAAAAAAAAAAAAAAAAAAAAAAAAAAAAAAAAAAAAAAAAAAAAAAAAB67P9Sb5Xoeez/Um+V6HAeFntmv6Y+0Jfg/m1AAR1mAAAAAAAAAAAAAAAAAAAAAAAAAAAAAAAAAAAAAAAAAAAAAAAAAAAAAAAAAAAAAAAAAAAAAAAAAAAAAAAAAAAAAAAAAAAAAAAAAAAAAAAAAAAAAAAAAAAAAADUcT/aFx8+Lbmo4n+0Lj58XQ/B1z2u+T8w0HCD1NDp/DygOuomAAAAAAAAAAAAAAAAAAAAAAAAAAAAAAAAAAAAAAAAAAAAAAAAAAAAAAAAAAAAAAAAAAAAAAAAAAAAAAAAAAAAAAAAAAAAAAAAAAAAAAAAAAAAAAAAAAAAAAM1l7cof1ZPvgws1l7cof1ZPvgxrbzWs+WftK6h6ULPAfBaWAAAAAAAAAAAAAAAAAAAAAAAAAAAAAAAAAAAAAAAAAAAAAAAAAAAAAAAAAAAAAAAAAAAAAAAAAAAAAAAAAAAAAAAAAAAAAAAAAAAAAAAAAAAAAAAAAAAAAAAAJrJndZhH0yl+KDoxznkzuswj6ZS/FB0Y7R4NOYV3z/1hDuEfr6HR+ZAHSEdAAAAAAAAAAAAAAAAAAAAAAAAAAAAAAAAAAAAAAAAAAFT9Ef3I4P8AXUn5a4Wwqfoj+5HB/rqT8tcM3B3O6vphk2P19DpUCA6AlgAAAAAAAAAAAAAAAAAAAAAAAAAAAAAAAAAAAAAAAAAAAAAAAAAAAAAAAAAAAAAAAAAAAAAAAAAAAAAAAAAAAAAAAAAAAAAAAAAAAAAAAAAAAAAAAAAAAAAAAD12f6k3yvQ89n+pN8r0OA8LPbNf0x9oS/B/NqAAjrMAAAAAAAAAAAAAAAAAAAAAAAAAAAAAAAAAAAAAAAAAAAAAAAAAAAAAAAAAAAAAAAAAAAAAAAAAAAAAAAAAAAAAAAAAAAAAAAAAAAAAAAAAAAAAAAAAAAAAAGo4n+0Lj58W3NRxP9oXHz4uh+Drntd8n5hoOEHqaHT+HlAddRMAAAAAAAAAAAAAAAAAAAAAAAAAAAAAAAAAAAAAAAAAAAAAAAAAAAAAAAAAAAAAAAAAAAAAAAAAAAAAAAAAAAAAAAAAAAAAAAAAAAAAAAAAAAAAAAAAAAAAAZrL25Q/qyffBhZrL25Q/qyffBjW3mtZ8s/aV1D0oWeA+C0sAAAAAAAAAAAAAAAAAAAAAAAAAAAAAAAAAAAAAAAAAAAAAAAAAAAAAAAAAAAAAAAAAAAAAAAAAAAAAAAAAAAAAAAAAAAAAAAAAAAAAAAAAAAAAAAAAAAAAAAATWTO6zCPplL8UHRjnPJndZhH0yl+KDox2jwacwrvn/rCHcI/X0Oj8yAOkI6AAAAAAAAAAAAAAAAAAAAAAAAAAAAAAAAAAAAAAAAAAKn6I/uRwf66k/LXC2FT9Ef3I4P9dSflrhm4O53V9MMmx+vodKgQHQEsAAAAAAAAAAAAAAAAAAAAAAAAAAAAAAAAAAAAAAAAAAAAAAAAAAAAAAAAAAAAAAAAAAAAAAAAAAAAAAAAAAAAAAAAAAAAAAAAAAAAAAAAAAAAAAAAAAAAAAAAeuz/AFJvleh57P8AUm+V6HAeFntmv6Y+0Jfg/m1AAR1mAAAAAAAAAAAAAAAAAAAAAAAAAAAAAAAAAAAAAAAAAAAAAAAAAAAAAAAAAAAAAAAAAAAAAAAAAAAAAAAAAAAAAAAAAAAAAAAAAAAAAAAAAAAAAAAAAAAAAADUcT/aFx8+Lbmo4n+0Lj58XQ/B1z2u+T8w0HCD1NDp/DygOuomAAAAAAAAAAAAAAAAAAAAAAAAAAAAAAAAAAAAAAAAAAAAAAAAAAAAAAAAAAAAAAAAAAAAAAAAAAAAAAAAAAAAAAAAAAAAAAAAAAAAAAAAAAAAAAAAAAAAAAM1l7cof1ZPvgws1l7cof1ZPvgxrbzWs+WftK6h6ULPAfBaWAAAAAAAAAAAAAAAAAAAAAAAAAAAAAAAAAAAAAAAAAAAAAAAAAAAAAAAAAAAAAAAAAAAAAAAAAAAAAAAAAAAAAAAAAAAAAAAAAAAAAAAAAAAAAAAAAAAAAAAAJrJndZhH0yl+KDoxznkzuswj6ZS/FB0Y7R4NOYV3z/1hDuEfr6HR+ZAHSEdAAAAAAAAAAAAAAAAAAAAAAAAAAAAAAAAAAAAAAAAAAFT9Ef3I4P9dSflrhbCp+iP7kcH+upPy1wzcHc7q+mGTY/X0OlQIDoCWAAAAAAAAAAAAAAAAAAAAAAAAAAAAAAAAAAAAAAAAAAAAAAAAAAAAAAAAAAAAAAAAAAAAAAAAAAAAAAAAAAAAAAAAAAAAAAAAAAAAAAAAAAAAAAAAAAAAAAAAPXZ/qTfK9Dz2f6k3yvQ4Dws9s1/TH2hL8H82oACOswAAAAAAAAAAAAAAAAAAAAAAAAAAAAAAAAAAAAAAAAAAAAAAAAAAAAAAAAAAAAAAAAAAAAAAAAAAAAAAAAAAAAAAAAAAAAAAAAAAAAAAAAAAAAAAAAAAAAAAajif7QuPnxbc1HE/wBoXHz4uh+Drntd8n5hoOEHqaHT+HlAddRMAAAAAAAAAAAAAAAAAAAAAAAAAAAAAAAAAAAAAAAAAAAAAAAAAAAAAAAAAAAAAAAAAAAAAAAAAAAAAAAAAAAAAAAAAAAAAAAAAAAAAAAAAAAAAAAAAAAAAAZrL25Q/qyffBhZrL25Q/qyffBjW3mtZ8s/aV1D0oWeA+C0sAAAAAAAAAAAAAAAAAAAAAAAAAAAAAAAAAAAAAAAAAAAAAAAAAAAAAAAAAAAAAAAAAAAAAAAAAAAAAAAAAAAAAAAAAAAAAAAAAAAAAAAAAAAAAAAAAAAAAAAATWTO6zCPplL8UHRjnPJndZhH0yl+KDox2jwacwrvn/rCHcI/X0Oj8yAOkI6AAAAAAAAAAAAAAAAAAAAAAAAAAAAAAAAAAAAAAAAAAKn6I/uRwf66k/LXC2FT9Ef3I4P9dSflrhm4O53V9MMmx+vodKgQHQEsAAAAAAAAAAAAAAAAAAAAAAAAAAAAAAAAAAAAAAAAAAAAAAAAAAAAAAAAAAAAAAAAAAAAAAAAAAAAAAAAAAAAAAAAAAAAAAAAAAAAAAAAAAAAAAAAAAAAAAAAeuz/Um+V6Hns/1JvlehwHhZ7Zr+mPtCX4P5tQAEdZgAAAAAAAAAAAAAAAAAAAAAAAAAAAAAAAAAAAAAAAAAAAAAAAAAAAAAAAAAAAAAAAAAAAAAAAAAAAAAAAAAAAAAAAAAAAAAAAAAAAAAAAAAAAAAAAAAAAAAA1HE/wBoXHz4tuajif7QuPnxdD8HXPa75PzDQcIPU0On8PKA66iYAAAAAAAAAAAAAAAAAAAAAAAAAAAAAAAAAAAAAAAAAAAAAAAAAAAAAAAAAAAAAAAAAAAAAAAAAAAAAAAAAAAAAAAAAAAAAAAAAAAAAAAAAAAAAAAAAAAAAAzWXtyh/Vk++DCzWXtyh/Vk++DGtvNaz5Z+0rqHpQs8B8FpYAAAAAAAAAAAAAAAAAAAAAAAAAAAAAAAAAAAAAAAAAAAAAAAAAAAAAAAAAAAAAAAAAAAAAAAAAAAAAAAAAAAAAAAAAAAAAAAAAAAAAAAAAAAAAAAAAAAAAAAAmsmd1mEfTKX4oOjHOeTO6zCPplL8UHRjtHg05hXfP8A1hDuEfr6HR+ZAHSEdAAAAAAAAAAAAAAAAAAAAAAAAAAAAAAAAAAAAAAAAAAFT9Ef3I4P9dSflrhbCp+iP7kcH+upPy1wzcHc7q+mGTY/X0OlQIDoCWAAAAAAAAAAAAAAAAAAAAAAAAAAAAAAAAAAAAAAAAAAAAAAAAAAAAAAAAAAAAAAAAAAAAAAAAAAAAAAAAAAAAAAAAAAAAAAAAAAAAAAAAAAAAAAAAAAAAAAAAPXZ/qTfK9Dz2f6k3yvQ4Dws9s1/TH2hL8H82oACOswAAAAAAAAAAAAAAAAAAAAAAAAAAAAAAAAAAAAAAAAAAAAAAAAAAAAAAAAAAAAAAAAAAAAAAAAAAAAAAAAAAAAAAAAAAAAAAAAAAAAAAAAAAAAAAAAAAAAAAajif7QuPnxbc1HE/2hcfPi6H4Oue13yfmGg4QepodP4eUB11EwAAAAAAAAAAAAAAAAAAAAAAAAAAAAAAAAAAAAAAAAAAAAAAAAAAAAAAAAAAAAAAAAAAAAAAAAAAAAAAAAAAAAAAAAAAAAAAAAAAAAAAAAAAAAAAAAAAAAABmsvblD+rJ98GFmsvblD+rJ98GNbea1nyz9pXUPShZ4D4LSwAAAAAAAAAAAAAAAAAAAAAAAAAAAAAAAAAAAAAAAAAAAAAAAAAAAAAAAAAAAAAAAAAAAAAAAAAAAAAAAAAAAAAAAAAAAAAAAAAAAAAAAAAAAAAAAAAAAAAAABNZM7rMI+mUvxQdGOc8md1mEfTKX4oOjHaPBpzCu+f8ArCHcI/X0Oj8yAOkI6AAAAAAAAAAAAAAAAAAAAAAAAAAAAAAAAAAAAAAAAAAKn6I/uRwf66k/LXC2FT9Ef3I4P9dSflrhm4O53V9MMmx+vodKgQHQEsAAAAAAAAAAAAAAAAAAAAAAAAAAAAAAAAAAAAAAAAAAAAAAAAAAAAAAAAAAAAAAAAAAAAAAAAAAAAAAAAAAAAAAAAAAAAAAAAAAAAAAAAAAAAAAAAAAAAAAAAeuz/Um+V6Hns/1JvlehwHhZ7Zr+mPtCX4P5tQAEdZgAAAAAAAAAAAAAAAAAAAAAAAAAAAAAAAAAAAAAAAAAAAAAAAAAAAAAAAAAAAAAAAAAAAAAAAAAAAAAAAAAAAAAAAAAAAAAAAAAAAAAAAAAAAAAAAAAAAAAA1HE/2hcfPi25qOJ/tC4+fF0Pwdc9rvk/MNBwg9TQ6fw8oDrqJgAAAAAAAAAAAAAAAAAAAAAAAAAAAAAAAAAAAAAAAAAAAAAAAAAAAAAAAAAAAAAAAAAAAAAAAAAAAAAAAAAAAAAAAAAAAAAAAAAAAAAAAAAAAAAAAAAAAAADNZe3KH9WT74MLNZe3KH9WT74Ma281rPln7SuoelCzwHwWlgAAAAAAAAAAAAAAAAAAAAAAAAAAAAAAAAAAAAAAAAAAAAAAAAAAAAAAAAAAAAAAAAAAAAAAAAAAAAAAAAAAAAAAAAAAAAAAAAAAAAAAAAAAAAAAAAAAAAAAACayZ3WYR9Mpfig6Mc55M7rMI+mUvxQdGO0eDTmFd8/8AWEO4R+vodH5kAdIR0AAAAAAAAAAAAAAAAAAAAAAAAAAAAAAAAAAAAAAAAAAVP0R/cjg/11J+WuFsKn6I/uRwf66k/LXDNwdzur6YZNj9fQ6VAgOgJYAAAAAAAAAAAAAAAAAAAAAAAAAAAAAAAAAAAAAAAAAAAAAAAAAAAAAAAAAAAAAAAAAAAAAAAAAAAAAAAAAAAAAAAAAAAAAAAAAAAAAAAAAAAAAAAAAAAAAAAA9dn+pN8r0PPZ/qTfK9DgPCz2zX9MfaEvwfzagAI6zAAAAAAAAAAAAAAAAAAAAAAAAAAAAAAAAAAAAAAAAAAAAAAAAAAAAAAAAAAAAAAAAAAAAAAAAAAAAAAAAAAAAAAAAAAAAAAAAAAAAAAAAAAAAAAAAAAAAAABqOJ/tC4+fFtzUcT/aFx8+Lofg657XfJ+YaDhB6mh0/h5QHXUTAAAAAAAAAAAAAAAAAAAAAAAAAAAAAAAAAAAAAAAAAAAAAAAAAAAAAAAAAAAAAAAAAAAAAAAAAAAAAAAAAAAAAAAAAAAAAAAAAAAAAAAAAAAAAAAAAAAAAAGay9uUP6sn3wYWay9uUP6sn3wY1t5rWfLP2ldQ9KFngPgtLAAAAAAAAAAAAAAAAAAAAAAAAAAAAAAAAAAAAAAAAAAAAAAAAAAAAAAAAAAAAAAAAAAAAAAAAAAAAAAAAAAAAAAAAAAAAAAAAAAAAAAAAAAAAAAAAAAAAAAAAE1kzuswj6ZS/FB0Y5zyZ3WYR9Mpfig6Mdo8GnMK75/6wh3CP19Do/MgDpCOgAAAAAAAAAAAAAAAAAAAAAAAAAAAAAAAAAAAAAAAAACp+iP7kcH+upPy1wthU/RH9yOD/AF1J+WuGbg7ndX0wybH6+h0qBAdASwAAAAAAAAAAAAAAAAAAAAAAAAAAAAAAAAAAAAAAAAAAAAAAAAAAAAAAAAAAAAAAAAAAAAAAAAAAAAAAAAAAAAAAAAAAAAAAAAAAAAAAAAAAAAAAAAAAAAAAAB67P9Sb5Xoeez/Um+V6HAeFntmv6Y+0Jfg/m1AAR1mAAAAAAAAAAAAAAAAAAAAAAAAAAAAAAAAAAAAAAAAAAAAAAAAAAAAAAAAAAAAAAAAAAAAAAAAAAAAAAAAAAAAAAAAAAAAAAAAAAAAAAAAAAAAAAAAAAAAAADUcT/aFx8+Lbmo4n+0Lj58XQ/B1z2u+T8w0HCD1NDp/DygOuomAAAAAAAAAAAAAAAAAAAAAAAAAAAAAAAAAAAAAAAAAAAAAAAAAAAAAAAAAAAAAAAAAAAAAAAAAAAAAAAAAAAAAAAAAAAAAAAAAAAAAAAAAAAAAAAAAAAAAAM1l7cof1ZPvgws1l7cof1ZPvgxrbzWs+WftK6h6ULPAfBaWAAAAAAAAAAAAAAAAAAAAAAAAAAAAAAAAAAAAAAAAAAAAAAAAAAAAAAAAAAAAAAAAAAAAAAAAAAAAAAAAAAAAAAAAAAAAAAAAAAAAAAAAAAAAAAAAAAAAAAAAJrJndZhH0yl+KDoxznkzuswj6ZS/FB0Y7R4NOYV3z/1hDuEfr6HR+ZAHSEdAAAAAAAAAAAAAAAAAAAAAAAAAAAAAAAAAAAAAAAAAAU5mnoYcrZrzFiGZLjPmebCriNea4nt7DFKdKhTmj24SSxpRjCGvs9uPZjFU2mzQrh2iTCMvY3l7PObr6vieYbXCKsmKX1K5pyUqslWM08kvSoQhPDYhCEY6+xGPY7LrxUvRH5GzTn3LmWbDKeF9XV8PzRZYjcydPp0ti3p060J59dSaWEdUZ5exDXHs9iD1q6ylQpRMTxcREzRnxqPnefrZMs8Oc28ex9FOtkyzw5zbx7H0VcQ9sftWspXy98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U71smWeHObePY+inWyZZ4c5t49j6KuIMftWspXyYzX6c3yp3rZMs8Oc28ex9FOtkyzw5zbx7H0VcQY/atZSvkxmv05vlTvWyZZ4c5t49j6KdbJlnhzm3j2Poq4gx+1aylfJjNfpzfKnetkyzw5zbx7H0U62TLPDnNvHsfRVxBj9q1lK+TGa/Tm+VO9bJlnhzm3j2Pop1smWeHObePY+iriDH7VrKV8mM1+nN8qd62TLPDnNvHsfRTrZMs8Oc28ex9FXEGP2rWUr5MZr9Ob5crZm0a0sv6bsl6MrHN2OzYZmS0vbi7rVIWkbiSajRqTywpzQoQlhCMZIa9csf49pZnW24Bw7zZxrD0V95yyNmnFeiG0f55sML6bgeCWN/Rv7rp9OXpM9ShVlkhsRmhPNrjNLD1ssdWvsraYFfZ6m0U/K1tCKVKfPMxEzPTL2o4SttCPFo1tKI+ae1UXW24Bw7zZxrD0U623AOHebONYeirdHjiNl1VHdjsX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U623AOHebONYeirdDEbLqqO7HYZUt2up709qouttwDh3mzjWHop1tuAcO82caw9FW6GI2XVUd2OwypbtdT3p7VRdbbgHDvNnGsPRTrbcA4d5s41h6Kt0MRsuqo7sdhlS3a6nvT2qi623AOHebONYeinW24Bw7zZxrD0VboYjZdVR3Y7DKlu11PentVF1tuAcO82caw9FOttwDh3mzjWHoq3QxGy6qjux2GVLdrqe9PaqLrbcA4d5s41h6KdbbgHDvNnGsPRVuhiNl1VHdjsMqW7XU96e1UXW24Bw7zZxrD0VVGXNEWG5j06Z20c3+acelw7L1pZXFtWpRtYV6k9alTnm6ZGNCMsYa546tUsvYhDtutFS5NyNmnCuiG0gZ5v8L6VgeN2NhRsLrp9Obp09OhSlnhsQmjPLqjLND10sNersMqy0aNjmadniKEzHu/j7PKtt9qroiKyspT0zMo3rUcm8NM2/3bL0Y61HJvDTNv92y9GXYMvH7VrKV8vL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OtRybw0zb/dsvRl2Bj9q1lK+Ty1bpTepPrUcm8NM2/3bL0Y61HJvDTNv92y9GXYGP2rWUr5PLVulN6k+tRybw0zb/dsvRjrUcm8NM2/3bL0ZdgY/atZSvk8tW6U3qT61HJvDTNv92y9GfVPoVcn0qktWTOmbdqSaE0P+Sy7cP8A2y6hSlbbTSiaNKsmYn/mTy9bH+U3uX9BOR6+lDAswYpj+dMdt6uFZiu8Joy2clnJLNRpSUppZptu3mjGbXUjrjCMIdrsLK63zCfhAzZ/j/RWPocMjZpyFlzM1hmzC+oa+IZovcRtpOn06u3b1KdGEk+unNNCGuMk3Yjqj2OzBbTQUuD+CeP+LLV7lHsesW+18XraV8qp63zCfhAzZ/j/AEU63zCfhAzZ/j/RVrC3N/BOy1e5R7Fc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VU9b5hPwgZs/x/op1vmE/CBmz/H+irWDN/BOy1e5R7DH7VraV8qp63zCfhAzZ/j/AEU63zCfhAzZ/j/RVrBm/gnZavco9hj9q1tK+VU9b5hPwgZs/wAf6Kdb5hPwgZs/x/oq1gzfwTstXuUewx+1a2lfKqet8wn4QM2f4/0U63zCfhAzZ/j/AEVawZv4J2Wr3KPYY/atbSvlVPW+YT8IGbP8f6Kdb5hPwgZs/wAf6KtYM38E7LV7lHsMftWtpXyqnrfMJ+EDNn+P9FOt8wn4QM2f4/0VawZv4J2Wr3KPYY/atbSvlVPW+YT8IGbP8f6Kdb5hPwgZs/x/oq1gzfwTstXuUewx+1a2lfKqet8wn4QM2f4/0U63zCfhAzZ/j/RVrBm/gnZavco9hj9q1tK+XM2k7KVxowzdo3kwXN+NXlPHs02djdyXkLXsUunU4x2I0qMk0sez29bplUunHI2ac4Zj0a3+XML6roYBmi2xHEZ+n06fSLeSpJGafVPNCM2qEsexLrj2O0tpn2axWWw0PEstXRoRP8zFGIj7PCsrq2unjraUz0zxgDIeYAAAAAAAAAAAAAAAAAAAAAAAAAAAAAAAAAAAAAAAAAAAAAAAAAAAAAAAAAAAAAAAAAAAAAAAAAAAAAAAAAAAAAAAAAAAAAAAAAAAAAAqvSrp7y9kS6uMm5ft7zMOeq1tPNY4LhtlPdzyVY0Z56c1eEkZdUkNiE00ss3TNiaE0JdmO0tRzh0KGJ4dLm/Spg2OS2dPO8+ZLi6xSNrVm6nr0YVZ5f8Ap5J5tuMlOtNX1xjLCMIVqUJoxjGEIXUYjzypKd6H/T9eZ1qx0c6TbCtgefsOpwjPb3dvG2mxGnCSE/TJac0IbFXYjCaanqhCMPXyQ2dqWneSgujCyVgdzo4raT6NOtZ5nypUtKmHYlaVI0q0ss11Tk2JpodmMssakZ5ezCMs8NcsYQmnhNL6BdM+OZwvMQ0ZaS8IrYXn7LVPXfSRpQlp3lGWMsvT5dn1ks3r6euEPWTQnlnp65ZoyyVmOOPGg4/cuYBYqAAAAAAAAAAAAAAAAAAAAAAAAAAAAAAAAAAAAAAAAAAAAAAAAAAAAAAAAAAAAAAAAAAAAAAAAAAAAAAAAAAAAAAAAAAAAAAAAAAAAAAAAAAAAAAAAAAAAA0nKGl3KWeM6ZlyNgEmJVL3KtSFG9uKlnNLbTVNqMk8klTwpZ5ZpdU8JYzbM0ZNuWWM0HENDxbTHpLzppExPImgnL2A3dvlipG1x7FsfmqSUKNzHbhLTkp055asZYTUakkZoSz65v4SyQhPPm0R6d80Zkzxe6I9J+SfUTN+HW0LqrPh80bi0nljCE/r9iM8KH/HUo6ozVJpZpoxhrkmjLJNWVDSRn3RpnTO2hjBMuUcOzVnXONzieBYtidzTkspLa8m1Qr+u1wnmhClLsSw2tqeaaSMsZ6fSqlp1cLyl0LmiTHcfhi1G6x+6p1LiviuKbU9fGsXmknmpSzwhHbmljPGOqSE3rZYzzRm19MqR9JiOLiWrmEPk3EsXxjKGB4vmCw6hxS+w22ub616VNS6RcT0pZqlPYnjGaXZmjGGzNGMYatUeymHmuAAAAAAAAAAAAAAAAAAAAAAAAAAAAAAAAAAAAAAAAAAAAAAAAAAAAAAAAAAAAAAAAAAAAAAAAAAAAAAAAAAAAAAAAAAAAAAAAAAAAAAAAAAAAAAAAAAAAAYby8s8Os6+IYhd0bW1tac1avXrVISU6VOWEYzTzTR7EssIQjGMY9iEIAzKTyHpmz/AKWs8VrzR1lfB6mjfDrmaxusVxKvPRu7qtLCWM81CSWMYyetqyTyyz09U0skYTT05ptmSYwjootAuN4jSwyz0i2dOtW2tma7tri0ow1SxmjtVa1OWnL2IR1bU0NcdUIa4xhBWWUMg9FrkHCr3RLkzEMq0MAw+pUrYVmS9ll6Z0uerLUjTkpy9MjLNGM1SMYVaM0IRjUhLUjCFOK+KPxU43UI5Ymy7pd0HaUMg2v6aMYzxTzZiU2G3WFYhQuqmq0hGnGvXkljUqyw6XLNtxn2pJpdUOxPJGpCHU62Y4iJAFFQAAAAAAAAAAAAAAAAAAAAAAAAAAAAAAAAAAAAAAAAAAAAAAAAAAAAAAAAAAAAAAAAAAAAAAAAAAAAAAAAAAAAAAAAAAAAAAAAAAAAAAAAAAAAAAAAAAABA56zrgejvKWJZ0zJUrS4fhlOFSrCjTjPUnmmmhJJJLDwpp5pZYa4whCM2uMYQ1xhD6VdL+S9DuB0sbzddVozXVTpVpZWsss9zczQjDbjJJNNLDZlhGEZpoxhCGuENe1NLCMbpFy7X06aFcQwPCZbzArjHbalVo08YsalvWt61KtJUhSrU4w2pNc1LYjNDahqjtS7cNW1WI98+ZRh0LZx0t56s62Z895UwHBsAxOnJdYHJa3k9S8jQnhLPTmqwhtSTyzSTw9drpzQmpx109U0NmznOFrlfowdJOEWeD5wzZg+QbOjroXlzhsIT4nd7Msk0lbXRnjJLrnl1RhTq0exNU1yxl2ZY+zQXW0jZR0wZr0RZhz5eZ2wjC8NoYlPiV3RrxrWd3U6VsUJqlSM0JdunNPPCSE88sYSQmljLN02VdNH3nG6DAWKgAAAAAAAAAAAAAAAAAAAAAAAAAAAAAAAAAAAAAAAAAAAAAAAAAAAAAAAAAAAAAAAAAAAAAAAAAAAAAAAAAAAAAAAAAAAAAAAAAAAAAAAAAAAAAAAAAAAAAAAAAAAAAAAAAAAAAAAAAAAAAAAAAAAAAAAAAAAAAAAAMNe8s7Wrb0Lm7o0al3UjRt5KlSEs1apCSaeMkkI/rTbEk82qHZ1SzR7UIg8eF5ly5jl5f4fguYMNxC6wup0m+oWt3Tq1LWprmhsVZZYxjJNrknhqm1R1yx70Wt6YNJFnovyFjOZ4zUa2IWllPWsrSaMJpqtSNSnRknjJtSzTUpatej0yMsdcITdjsxhCMbj+GZN0FZeztpSy1k28ur6/wBeJ4pRtK9WpPeVoTzx24wnmmhSklmrVJ55pZdUsm1Nsx2YQVZpc0bZX6K3I9lpV0WYl0zH7K2jbSW9epCTp0ssYzzWVaWMdVGvLNUmjLNr2Y7fZjGSaSpLfERx8c+ZSXjxPRV0U2RsOhpNsdLt5mnMFjcz3t5luSevVsq9GM0+3JSkmmllqetjCMKUtKnGGuMKUdqWTah8Gq4d0TXUOkXRxi9nkrTLlvpU99JtTSW99Rhqk6d2ITRmk2Y7OuMs8YQj0mrCeSanOuvQZpzw7Szh1xhOLWfqNnHBtdLGMHqyzU5pJpZtiarTln9dsbXYmlj66nNHZm165Zp4HPPQyWeM6VcF0p5DzJWyliFO96oxmazkhtV4bM0ZqtGEYRkhVn/UqQmhGnPCeaaaWaMJpat3jcU8VLzqcXwR2DaHuiBzbi9jZ6c9J2D4vlSzuaV/XwvDbanDq+tSmhNTo14dTU4TUIzeumlm2oR2YQ2YR1TyYbihSz50ZmG43li8o3llkXAJ7bGq0kJ406FzPG6pwt4TwljJGr/1EsYy64dinVhr2pJpVv6RskXmfsDoYPY50x7LFSje0bqa8wa6jQrVKcsYwqUozQ/9M0k02r+EJ4STRhNCXZmzaPtH2V9GOV7bKWUrHqezt/X1Kk8YTVrmtGEITVqs2qG1PNqhrjqhCEIQllhCWWWWFvjfwrxNkAWKgAAAAAAAAAAAAAAAAAAAAAAAAAAAAAAAAAAAAAAAAAAAAAAAAAAAAAAAAAAAAAAAAAAAAAAAAAAAAAAAAAAAAAAAAAAAAAAAAAAAAAAAAAAAAAAAAAAKN0mZn0l6QNIlxoX0SY7Ry/TwqypXeZcdnoVJqlvLX1Sy21GOxsy1elT9OljLNLGaMNUtSnGnPrrEcZ5lnaR8EzRmTI+M4HkvMXqFjV5bRp2l/sxj0qbXCMYa4dmTalhGTpkuuaTa2pYRjLCCjuhYz9eWWZs46LdImH0cEzlcYtPjFShUmjLNfV56MkLmaSXsybUelQr+sm2ZoV5pqcstOTsePHstdEH0O9nJn3DNJWJaScDtqkKmPYXiNOfplO2lhH/kpzT1Ks8ksNqaM00kYbMYSTTS1JJZtnb885Byl0TuQsF0k5FxCthGYaNPqjA8XjLNQrUqlOpNrt68ZfXbMtWWaEJpYxjJPCM9OM0IzQqXxERHF7lrfNKuiDJemLA6WCZuta0JrWp020vbWaWS5tpoxhtwknmlmhszQhCE0sYRhHVCOralljDSdH3QjaKNHeaLbNtnPjGLXlj6+1p4pWo1aNGtrhGWtLLJSk1zy6o7MZoxhCMdqENqEs0N80T3Wkm6yPYT6WMMs7LMdPapV4W1eSp02WWOqWrPCn/xyTzQhrjLJNNL2ow2dfS5NwW8cx/HGrxe8AWqgAAAAAAAAAAAAAAAAAAAAAAAAAAAAAAAAAAAAAAAAAAAAAAAAAAAAAAAAAAAAAAAAAAAAAAAAAAAAAAAAAAAAAAAAAAAAAAAAAAAAAAAAAAAAAAAAAAAIfD84ZXxTDsTxazx2zms8Gubq0xGtPUhTls61vNGFaWrGbVsbOzGMYzaobMYTQjGWMIxqDoqq+EZgyBk2yr5k6ly5mPNuF21/fWt5LJRqYfUkqzxqdMjrpxkhCEtSE02uWEZJZuzqgpPS5ojzRlvNGbs25S0dYxY6OrHErKfHMDkxONGjjFGnHp1WtSpUdezay64ao65o0o1IzSwk2KlOj0rZ2eiToi9ElDD8PtKNbLtanLRoUKNOSjXwmvTk1SySyw1wo1aUIwhCENcsZY/+unP6704oo8UrfP/AArjSrheXNLeJ0uh60UZRwGWngdTbxnHpMPpwtst05qsJ6lG22IQ/wCoqT09U0ksYQjqmlm7PTJqNv5clyllOlZ6DcCzHiVHFcPwCF1bRqxmr3NOzhP0mFxCrVkmoxmhU7UkYbMuqEIU4SQhLCiMoZX6K7QdZ3uQtH+Rsq5kwOje1Li1xSt0mhUuJZ4S9maXqilPtQ1QhHbhNGEYbMJ5pJZFs6I9G2aMPxe90q6U8S6szvjttC2nt6FSPUmEWW1CeWyoywjGEdU0JYzTa4+uh2IzRjPUqqXm85Bo20GbpZovM/54zjeZ2zXX26VriV9R6VLYW80ZozU7eltzwp65p6nZljCEJZtmWWSEZ9u1AWTMz51wAoAAAAAAAAAAAAAAAAAAAAAAAAAAAAAAAAAAAAAAAAAAAAAAAAAAAAAAAAAAAAAAAAAAAAAAAAAAAAAAAAAAAAAAAAAAAAAAAAAAAAAAAAAAAAAAAAAAA1vSPnfDtG+R8ZzvicnTKOFW0astLXNDp1aMYS0qW1LLNGXbqTSSbWqMJdrXHsQio6z0PdEVpOs6Gcc46d8SyjdX9OWtQwfB7avRp2lCeHTJadSSFWjGWrJGeaSaE0J5oQklhGpN/C6I4/5lTjNOOYrPRR0QeWdMGbMoYliWXqeAT4Tb3tlPDatb+M9eaPrYzSyzTRpVJpYSzxlhGE880u1GlGEM2M6Z+igxnq7G9H2gTqPArHpsuxj1OeGIVtjXN0yWh02lPHakjJqkklqeuhNCWeePYhMaH9MGeLLPFfQdpwtdnNkvTK+F4pQoQhb4rbwhNPrhsSyyw1SyTxlnhLLCMJJpJ4SVJIwnl9MVlpxzliM2jbJ2CYPhmVMbtprbFMy17mW4rUrepLCFWSW2jsxln2YVJOxCpCaFWSMJ6UYTRlu9/FKiSw/GsV0+6GrHH8lZmxLI91jdOeHVFOjSuKlGMk89GtT7OqMZdcs+xUkmp1IRhJNrl7MkZjRVoqwPRXgdWxsbitiWLYlU6qxnGbrXNc4lcxjGM1SeaMYxhLrmm2ZdcdW1GMYzTTTTTT2T8q4RkfK+GZRwGj0uxwq2ktqWuWWE0+qHrqk+zCEIzzza5ppoQhrmmmj/ABTCyZ90eZUAUVAAAAAAAAAAAAAAAAAAAAAAAAAAAAAAAAAAAAAAAAAAAAAAAAAAAAAAAAAAAAAAAAAAAAAAAAAAAAAAAAAAAAAAAAAAAAAAAAAAAAAAAAAAAAAAAAAAAAAAAAAAAAAAAAAAAAAAAAAAAAAAAAAAAAAAAAAAAAAAAAFJ9Fnl+1xXRtQxend5koY1g+JW9bAvUWnWqzT4hPPCSlLPTkjCENc0YQlqxjCaSaMISRmjP0qpPaWdKWOZYxzL2jrR7huG4lnPNFSeNrTv68JbaztqcNqrXryyzQqRl2ZZ9mEv62xUjDajJCSerJNOWlXQRnTC8pdEJi+A49hmM05riGJ4VCXqmxljNCSEZ6UklOM1KEZZox/4tc23NGSeeNONNfRifPCknQ1Zjq3mlXM9vpkxPEpdLEtOGG06N/GSlR9TpJZKkaVtJT1U4zbUvTZtmGqaTZqSa4RqzRzaQdH2aOh2zRdaadC1j1Rlu49fmfLEkYy0ZaMIxjGtShCEdmSXXNGEYQjGjGMYwhGjNPJJYOmfQxgemrA7DM2WcXo4fmfD6dO7wDH7SrHZml19MpyzVKfZmpRjGE0s8uuMkY7cmuEZpZ9cytR6LXHc24HhGeZMBwPBMAvZbq8xqwmlnqYxTpSzU5qUaUKsYRlrwnjN66lThJGEJ4Qlmklkjdx8f8qM02RMgdEDiOWtO2jPN15lzGbK5p9WXtjSk6pqSySwhPbXFOaMZZa8ssYSbc0J5Y05tUZatOMmq93jwjBsIy/h1LCMBwqzw2xobXSrW0oS0aNPamjNNsySwhCGuaMYx1Q7MYxi9jzmeNcAKAAAAAAAAAAAAAAAAAAAAAAAAAAAAAAAAAAAAAAAAAAAAAAAAAAAAAAAAAAAAAAAAAAAAAAAAAAAAAAAAAAAAAAAAAAAAAAAAAAAAAAAAAAAAAAAAAAAACt6um7CLzSTT0aZSy5jGZLm1uZKGNYhYU5Y2WE7UlWOqrVmjCG3LNThCMnY7c8JYzVJOlRrLN+a8c0BdENi2fc12NafIOf6dnaVb21lhUhaXNChJJJNVhs7e1Ls1o7EsfXU6kZpduanGSEl0FGM4Riui/EulYreXmOz43cXmOdWV5alWa4qwl2asvZjPGSeSSX10/ZmqS1uzGEFp6Vs0ZAylk2tiOkyhZ3GBVrm2tatvdW8lxLVmnqy7P8AwzeybGqNWMJYTTQlpTTQhGMupf6NLiU88caHzh0QWijK+V8TzBaZ8y3i1xY209W3sLTFqNWtdVtWqnSlhTjPNDamjLCM2zGEsIxmj2IRiw9DTlzHMp6EMsYFmTDK2H4hRp3FWrbVoQhUpy1bmrVkhND/ANM2xPLGMsdUZYx1RhCMIwhmyr0OmhXJeL08ey/kKzp31HVGjVua1a76VNCaWaWeSWtPPCSeE0sIwnlhCaHZ1RhrjrshSZji4oABaqAAAAAAAAAAAAAAAAAAAAAAAAAAAAAAAAAAAAAAAAAAAAAAAAAAAAAAAAAAAAAAAAAAAAAAAAAAAAAAAAAAAAAAAAAAAAAAAAAAAAAAAAAAAAAAAAAAMNe8s7Wrb0Lm7o0al3UjRt5KlSEs1apCSaeMkkI/rTbEk82qHZ1SzR7UIsyk+iqyRiON5HtdIOWZ+k5j0f3Pq5Y1dUs2qjJGWavDZnmhT9bCnJV9dLNGPSNiEPXxViOOeIlc15eWeHWdfEMQu6Nra2tOatXr1qkJKdKnLCMZp5po9iWWEIRjGMexCEHOFpnDondONKbNmie5wHJeUo1KkMLrYl0utc4hThPGnNNUh0uvsTSz0pvWwlkhDpmqEauraWbUzB+mjQDiOM5VtNu4zPlu9oULTpmrZu56NSlNQ26kJIR2a0JpNuMISx1bXajra30LmlPDs2ZHtMg4nD1PzXk+2lw2/wAMrUZqNWFGhHpVOpCSaMYx1SwklqdqMtTXCMssJpNd0RxRMqPJo0055owvPE+hnTzZ2eF5mh0uXCsUoSxktMXljDZljCMexCepNLNGWMsJZZpozU9inPLCSbx5h6HTPGT80Yjm/occ8WeVJsa2Jb/B7uhCayhqjNNGpT1yVIS6ptWzJ0v1m3U2Z5ZYwpvZ0ROJYRe5/wBEeUbSw6tzHvbZ4rJ0ilLUrW2H0p/+eabVHpkkk0YSza9WzGFtPGMYdLXuTPF/Me84mk6IsjY5kHKU2HZnzPWxzGcRvbjFcRrx1S0KdzcTbdWS3khCGxS24zTatUNc0082qXa2Zd2BZM8aoAAAAAAAAAAAAAAAAAAAAAAAAAAAAAAAAAAAAAAAAAAAAAAAAAAAAAAAAAAAAAAAAAAAAAAAAAAAAAAAAAAAAAAAAAAAAAAAAAAAAAAAAAAAAAAAAAACq9OenPDtE2HW+E4TZ+rOccZ1UsHwelLNUmnmmm2JatSWT12xtdiWWHrqk0NmXVqmmkrETM8UC1Gq6Uc/Wei/IWL57vsPrX1PC6ckZbalNCWarUqVJadOWM0f1ZdueXXNqjGENcYQmjDVGN0R2umClhF7eaYsTwetfX9zC5tLLD6Gr1PozSwjG3nqQ7E+zNGMsP14w2YxjVqbUNmuOis0R54zlh0udMh4peXdzh2G1sPvMAmhCrRu7Sebbnno0poRhGvCaEk2rVGaaNGjNJGWpSkhNWIjxuKVPc2nSfgubdM/Q832H2GWa2C4/jdla3UuE4jWllqUqlOvTrRpRmh2ITTQpxhLt7Edc0u3CnHahLG6HeiRyhmbK8thpEzBZ5azXgmzY4xbY1cUrOarcSQjLNVkhPsQ9dNLNGaSEIRpza5Yw1bM021aEdL+B6Ysl22N2N1Rhi1rTp0sZspZYyTW1zGX10YSRmmj0qaMJo05tcdcIaox2pZoQzZ30F6JtI2Iy4vm/JVneX0Ne1dUqlS2rVfWyyw6ZPRmkjU1SySwl24x2YQ1Q1a4q/xH8Uj/AJhX17m2z0odEvkuTIkKONYNkWyxC6xbGLKvCrbUql7bzU6dLbhDYmm9ZTjDYmmjHbnhqh0qfVfqHyrk/K+R8Ip4DlHArPCrGnqj0q2pwl25oSyy7c83bqTxlllhGeaMZo6oa4xTC2Z4/MQAKKgAAAAAAAAAAAAAAAAAAAAAAAAAAAAAAAAAAAAAAAAAAAAAAAAAAAAAAAAAAAAAAAAAAAAAAAAAAAAAAAAAAAAAAAAAAAAAAAAAAAAAAAAAAAAAAAAAAAAAAAAAAAAAAAAAAAAAAAAAAAAAAAAAAAAAAAAAAAAAAMN5aUr+zr2NeatLTuKc1KeajWno1ISzQjCMZakkYTyTdnsTSxhGEezCMIgpPSJ0QmOS50q6KtCGU6Obs1W9Oepe1alaEtlh80k0u3JUjtSwmmhDXLNrqSQknmkl1zT66cIjIumfSrkTPWG6LeiHwij0zHKkbfBMwWVKWNO8rRrRklhPCn6zZm2qcsNUkk8kI041JNU8Z5dVy/LiPQZ54uMMx2y9UtG+a7mSFHHKdrLG7sa0sI7EleaSXXPsyxm1ydqaXaqUoQm6bSjh0s6U6ulPSrl6jovyLiWdMM0cXs+K3l3hsskstzcyS9Mkkp3EaVSMlLXbxhqhH/qIw2ZIRjLSnj6+LHm4v4W8bo/MuH5SyreYrpjxDC61TE8IwCvb17ijUmjUmsKUY3E1KWnGeFOM21LGMIxhCOvsbUIKa0FZfyhpNyPm3TDpPu8Hxa8zr02hjlOpTpUbfCbS1jqloQn17dLVJTo1YzzTwm1S0J/1pOmTZp+jFs8tWdKfSjodztla6uqlSFrSjawnp16ckJdc0s9fpEYzQjNqjLCWMIQjLHX67VDx5S6GnoedJFnHNeSMWzVHLFze0qkcNkr17ewualvCMvYhcUoVp5fX1ZYzwnjGEZ6sss0sYRhCkRxR/J5/MzdB5l/ShgGXqccVu+m5FxPDaeIYXSvacad3b3dSeMKklOTXHZoR2Z6muMdmeWpRqSQlmnqyw6PYbOzs8Os6GH4faUbW1tactGhQo04SU6VOWGqWSWWHYllhCEIQhDsQhBmWUp8aeNWI4gBRUAAAAAAAAAAAAAAAAAAAAAAAAAAAAAAAAAAAAAAAAAAAAAAAAAAAAAAAAAAAAAAAAAAAAAAAAAAAAAAAAAAAAAAAAAAAAAAAAAAAAAAAAAAAAAAAAAAABT+nzNWeKWI5R0VaP63qfiWfLm5tq2LyTQ6dh9pQlpzV6lKWMZYRn6XPNNCbahNCEkYSevmlml2TL1XAdDmV8Oy/n7S31bcVduanf5kxKhRrV5oQljVhTjPGE00kJptcITTVJpYTwl24whLCHj006FsO0wYdhc0uPXmA47gNz1VhWK2u1NNbTRmkjP6yE0uvX0uSMIwmlmlmkljCOralmr7FOhy0E5Kwy6zlptzViWYbqvTpS3OKY9i9WnNUrU6U2uFGWlNLUnmmlkjs0ozVZ9VOWWXXqjrvjimOJT+Xsz9oKxzEc22umTods34bl7HMUpzRvp4zwmsMRo1Zdrp8uzJUkmmm9bNGEZIyTx2akNmeWM0+bL2gvSTm/EcOxHojdIFnmmzwa5nubPArG1kp2VWtsywkrXEZadLpuz/yQ6XNJGHZ/WjLNPJN6+hDwTF8G0P0q2ISXlCxxTErnEMGtLuvNVrWuHz7MKck0YySQ9dNLPVhGSWEs0KsJ4QhtxhC7CaUx/BEACxUAAAAAAAAAAAAAAAAAAAAAAAAAAAAAAAAAAAAAAAAAAAAAAAAAAAAAAAAAAAAAAAAAAAAAAAAAAAAAAAAAAAAAAAAAAAAAAAAAAAAAAAAAAAAAAAAAAFe6XdM+B6I6WCUb7CMSxfE8wXstpYYdh9KM9atLCeSFWaX+EZpYVJYSya9c880ksNUIzTy2Erxe8c4Zp026eNEGaL7EdJ2jezxLJVxcwmo3uB1JqkLCjGNGWEI1YwhtatqMNVaSlGpVnm2J5ZIQlhbOjfTLo70rWcK+Tsw0a91LT6ZXw6t/wAV5QhqkjNtUo9mMssakssZ5dqntdiE0W7KN0hdCRo7zVeU8fyZVrZHx+3qSVqF3hMmzQlqSRp7M/SIRlhJNLCSOzGlNTjtTRmm2oruOjPn/hT+Ya50OlCrod0q5z0B4xeVoWtzUlxrLc1eEkJbmjGXVPGFSMsk1WrGnClCaEksZIRtq+rVsx12DpT6GvRfpbxH1bx6xvLDF5uly1cQw2tClWrySSxlllqQmlmpzdiMPXRl29UkkNrZhqUFpB0d9FJlrOmUMbp0KOc7rLt7LQwnHbKls3NejNNCWS2v4yxkqdK2ac0Z5p4xkh1TVhNWm2+x2irSninxolSPgr3RVoJ0d6HaVWfKeG1qmIXNPpNxiV7V6bc1ae3GaEmuEISSS9mWEYSSywm2JIzbUZYRWECyZ4/OuAFAAAAAAAAAAAAAAAAAAAAAAAAAAAAAAAAAAAAAAAAAAAAAAAAAAAAAAAAAAAAAAAAAAAAAAAAAAAAAAAAAAAAAAAAAAAAAAAAAAAAAAAAAAAAAAAAAAAUFkC0wzMPRXaRsbx+atDFsvWVhZ4LZXlalUmo21SjDp1ejJCM0ZZYx2YwjJGXVC7mhPLCapGEL9c7abMuZ00V6ROuS0c4ZRxO36ils81YXGE0ala2l2ddeWaO1sywkp0oRjJCHS40ZZ4yzyRq6rqPwUlbOlPNuaMoZX6ryVk68zJjt9c07CwtaMkY0aVapCOqtcTQjDYoS7PrpoxhDXGWEZpITRnlo6zz1pb6G/NtClpuxutmnKGaaktSfG6Ms9SGF388uurTll1a5aUIwm1UoQhCNOXbpSyzS1KUbZyr0RWhjNuEU8XtdIGD4dtapalrit3TsrilPsyzRljJVmhtatrVtSRmkjGEYQmjqiqbOekK86KPMdHRDouo1quSadS2us049PSjRjPQhUlnhSo9NkjGSbXJ63XJtT1Je1ClJPNPdRj3TCktvzNoPvLvSJg2mrQbmrDcDvsQqSVMY1wjWsMTs6uqaetLJTjqqTTw1RjLrllqR2akJ6c8u3NeTDZ2dnh1nQw/D7Sja2trTlo0KFGnCSnSpyw1SySyw7EssIQhCEIdiEIMyyZ41wAoAAAAAAAAAAAAAAAAAAAAAAAAAAAAAAAAAAAAAAAAAAAAAAAAAAAAAAAAAAAAAAAAAAAAAAAAAAAAAAAAAAAAAAAAAAAAAAAAAAAAAAAAAAAAAAAAAAAAAAAAAAAAAAAAAAAAAAAAAAAAAAAAAAAAAAAAAAAAAAAKI0l6c80YpniTQzoGs7PFMzR6ZLiuKV5Yz2mESwhszRjGHYjPTmmljNGaE0ss0JaexUnmjJLWImTj4l7jnDLOkDTjor0oZfyVp4x7B8cwvOmu2w3ELGnLL1Ndyx2ZZIQp0ac021NUpSTbUmzDpkk0J4QkqQj0eTHEpE8aNzHlzA83YHeZazLhlHEMMxCnGlcW9WEdmeXXrhGEYdmWaEYQjCaEYRljCEYRhGEIuZMBu8c6DfNs+XMwS1sU0W5lvY1bTFpKMJq+HXM0sIaq2xD102xJLCaXV6+WTplOEJpalKPVqNzHlzA83YHeZazLhlHEMMxCnGlcW9WEdmeXXrhGEYdmWaEYQjCaEYRljCEYRhGEIq0aXF/E+YmHss7yzxGzoYhh93RurW6py1qFejUhPTq05oa5Z5ZodiaWMIwjCMOxGESzs7PDrOhh+H2lG1tbWnLRoUKNOElOlTlhqlkllh2JZYQhCEIQ7EIQLOzs8Os6GH4faUbW1tactGhQo04SU6VOWGqWSWWHYllhCEIQhDsQhBmWqgAAAAAAAAAAAAAAAAAAAAAAAAAAAAAAAAAAAAAAAAAAAAAAAAAAAAAAAAAAAAAAAAAAAAAAAAAAAAAAAAAAAAAAAAAAAAAAAAAAAAAAAAAAAAAAAAAAAA1XPOk7JejirgtPOGM0cPlx296ht56k8sJZJtiaaNSprjrlpQjCSWafVGEsasm1syxjNDDj2c8OxPEcd0Z5PzPZ0c9UcErXttSnkmnls5ppYS0atWbYmkhqnqUpoyR1zbM0JtmMsYa68UjT879FXofyHmiXKWJYteXt5SuY2t/UsLbp1HD5oRlhHps0Yw2tW1HXClCpNLGSeWMITQhLGzsuZjwPN2B2eZctYnRxDDMQpwq29xSjHZnl16owjCPZlmhGEYRljCEZYwjCMIRhGCiMesaugfQngehrJuD0cYzxm6nVs6FvLZSXNG7uZ4Sxva9WM8skk1KnJPsyxqwjqkhS25ZpJJ4w0me1zR0FuaMNhY4neZqyLj1tG4xa0hQjLWtK1KNClWupIdmSnrnrUoS65oQnhPLSnjtS06q/xYnzLeN1+0/OWiHRtpBxfDsezllKzxS+wrVC2q1Yzw9bCaE0JKkssYQqyQm1x2KkJpfXTdj102vZMGxfDswYRY49hFx0+xxK2pXdrV2JpemUaksJpJtmaEIw1yxhHVGEI9+Csby8vNPF5XwPA7uta6OLWpNQxPE6FSMlTMdSWMYT2lrPDsy2kIwjLVryx11YwjTpx2dueNkca5Z2EYzhGYMOpYvgOK2eJWNfa6VdWleWtRqbM0ZZtmeWMYR1TQjCOqPYjCMHsYbOzs8Os6GH4faUbW1tactGhQo04SU6VOWGqWSWWHYllhCEIQhDsQhBmUAAAAAAAAAAAAAAAAAAAAAAAAAAAAAAAAAAAAAAAAAAAAAAAAAAAAAAAAAAAAAAAAAAAAAAAAAAAAAAAAAAAAAAAAAAAAAAAAAAAAAAAAAAAAAAAAAAAHjxfGcIy/h1XF8exWzw2xobPTbq7ry0aNPamhLLtTzRhCGuaMIQ1x7MYwgCmeiTypnSzq4Jpv0e31H1WyBTuri4sruaaajXsppP+aMsk02xLNCSE8JtmEs88k3Yn2qdOEfZoN05Y5pvxzE8Qw/AsNwvLGF2VClUp1buFXEZsRqQhNNGEssdUtvCEKksJppYRnjLCMI69uSnmqaXuh0032tfRvdZts8So4p0qE1lcwurDqiaWtTjTkkqTwpxmnjU2NUkk21Nqj2Iw1tW0q6EccyHjlLTP0O9lRw3GsNp7OJZftaEJbbEraEIbUJKMmqEZtUsNqlLq29mE8mzVlhGf0jzeLPnW/wDMOiRoeh3TFlfTNleXHsBn6nvLfZp4lhtSeE1ayrRhHsR7W1JNqjGSpCEITQhHsQmlmll2rMeY8Dyjgd5mXMuJ0cPwzD6catxcVYx2ZJdeqEIQh2ZpoxjCEJYQjGaMYQhCMYwgsmJieJckhXuSrTOmbscl0i5umxLArCWnPTwPLMK01KalRnh2bnEJZY6qlxPDVs0Y65KEOx2akZppbCJjiABQAAAAAAAAAAAAAAAAAAAAAAAAAAAAAAAAAAAAAAAAAAAAAAAAAAAAAAAAAAAAAAAAAAAAAAAAAAAAAAAAAAAAAAAAAAAAAAAAAAAAAAAAAAAAAAAAAAAAAAVjj3Qz6Ccx3kl9iGjfDaNSSnClCWwnq2NPZhGMdcadvPJJGb10fXRhr1aoa9UIarCwjBsIy/h1LCMBwqzw2xobXSrW0oS0aNPamjNNsySwhCGuaMYx1Q7MYxi9grMzPnABQAAAAAAAAAAAAAAAAAAAAAAAAAAAAAAAAAAAAAAAAAAAAAAAAAAAAAAAAAAAAAAAAAAAAAAAAAAAAAAAAAAAAAAAAAAAAAAAAAAAAAAAAAAAAAAAAAAAAAAAAAAAAAAAAAAAAAAAAAAAAAAAAAAAAAAAAAAAAAAAURpL055oxTPEmhnQNZ2eKZmj0yXFcUryxntMIlhDZmjGMOxGenNNLGaM0JpZZoS09ipPNGSWsRMnHxL3cyaQdH2aOh2zRdaadC1j1Rlu49fmfLEkYy0ZaMIxjGtShCEdmSXXNGEYQjGjGMYwhGjNPJJ7LXoRsXxrCLO90g6bM4YlmnD9dfDrulezT2+G3EZZIwjThV2qk+zVkhHblnpRmhLL2JIw1oHLmk7Sr0Pekuz0a6aMZrZgyri9SFHCswXU8sJqcs1T2eatUjrjLLGpCFanVnjGnDZjJNGSEsKl9GOLzTxrZYfVLMPRd6ScGxrKlheZZyXkzp0scZuKUkb2e4rySdMlow1z05K8ISybE0uuNHVCtGbbjTkSWLZS0idD5pLyZf5b0i49j+Us1Y/Jg17Y41cdPlt6l1Ulmnmj6+G3VqTxuKsKklOSMsZNU8ZtuMJ82kHR9mjods0XWmnQtY9UZbuPX5nyxJGMtGWjCMYxrUoQhHZkl1zRhGEIxoxjGMIRozTySZsgSY50TGkux0tZlwGthuRMo1Kkcq29SeFOtdXsKkkY16kZYRjPLCNKEZoQmhJCeSSSHTNmtGa7j98eYdKq9zrnXHMRxybRloyqUZsxzU5KuKYpVpwq22XraeHratWXtVLieGvpND/1frz6qcPXWEjcDy5geWqV5RwLDKNnLiF7XxK6jThHar3NaeM9SrPGPZmmjGP8Y9iEJZYapZYQh5R/C548lZKwPIWBy4FgVOtNLNUnubq6uakatzfXM8ddS4r1I9mpVnj2YzR8UIQhLCEITwKAAAAAAAAAAAAAAAAAAAAAAAAAAAAAAAAAAAAAAAAAAAAAAAAAAAAAAAAAAAAAAAAAAAAAAAAAAAAAAAAAAAAAAAAAAAAAAAAAAAAAAAAAAAAAAAAADDeXlnh1nXxDELuja2trTmrV69apCSnSpywjGaeaaPYllhCEYxjHsQhAGYRuXMx4Hm7A7PMuWsTo4hhmIU4Vbe4pRjszy69UYRhHsyzQjCMIyxhCMsYRhGEIwjBUvRDVc0ZkzDkTQ3geL+pmG55ub2TGrilNGncT2VtJTqVaNOpqmhLt05qkNWzHajCWWMYSRnhNWI454hsnRA5HxfSJo2usq4Dl3B8Vvru5oS0psSrzUpbHXPszXdOMsNcZ6cs0Y6oRhrljP2KnsVSlNEeJdalni90WaS7CzoYPma5hc4Vm2nS6XJX2YQklp15oxjsyS6+zLGP/AAz1Jox2qdSFSEbnfRPgeRtImXcl9DTjWPWekGWnR9VI0r6M9nb2Mnr5ri/jGEdU08/SJo0oQjTmllhDpWuenCfpvOujvA9JeS5sn59oUb6WtTkjPcW1KNGalcyy6un0ITRnjSmhGM2qEZpuxGMs23LGaEb+PxY4vdK3zqs0/aOc+1NImUtMOiu7w2pmTCac2GyYbiFzTpwvpf8AknhSoyzwllmmjSqXcamupLGFOTXJqml1pHJ+TNJOkXPE2fNOeWMHwuxwa2vcOwLL1OeS61S3UIS1q9epJPNJV10f+GMs3rZvXTdLp6oRn8mT+hcr4DmjDMRzHpYzJmXL+XrmS7wTArupUlo2lajHVbTTR6bGWbpUvYhCSSnCMdXYhLrkmvdSaXFHFCsQMNnZ2eHWdDD8PtKNra2tOWjQoUacJKdKnLDVLJLLDsSywhCEIQh2IQgzCxUAAAAAAAAAAAAAAAAAAAAAAAAAAAAAAAAAAAAAAAAAAAAAAAAAAAAAAAAAAAAAAAAAAAAAAAAAAAAAAAAAAAAAAAAAAAAAAAAAAAAAAAAAAAAAAAAAAAAUFpWwfCtJ/RB5X0UZ0vKO7djgFxj8MOjXq0psUvJ56lGFPXJUl9dTkkjVljLCM0IS1oR1yzR2b9Uzp60MY5nC8w/Sbo0xethefstU9VjPCrCWneUZYzTdIm2vWSzevqaox9ZNCeaSprlmhNJdR/iVJSWkHobNFGecr3WA2eUsHy9eT/8AJa4lheHUaFahWhCOzGbYhL0yTsxhNTmjqjCPYjLNCWaXD0NeY86Y1kvF8Ez7idHEsWyjj93lye9pxmmmuZbeWn6+eebVGebXPNDbjCEZoQljNCM21GOoWmnzog7yrNlej0MuJS4/LTqW8b2rdT0sO6pkkjrqQnnpwpxpbUsYwh0/10NUstSMYwjGx9B2i+80U5LnwfF8frYzjOKXtXFsWvKk8ZpZ7yrLJCfYmmhtzS+sl9dP66aO1NHZ2tmWs8cRxSR5/wCE9gmjjI+W80YvnTA8tWdnjWO6ur7unLHaq9nXHVCMdUm1NCE0+zCG3NCE021GEIs2PZKwPMuOYHjuN0611Nl6pVubK1nqR6mhczQlhJcT0+1PVpwlmhTmj+p0yeMIbWqMs8LeOVQ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9rnDK97mi9yVaY7Z1cdw62p3d1YS1IRrUqNSOqWaMOLGMO3CE9OMYQhPJGbnzSDo+zR0O2aLrTToWseqMt3Hr8z5YkjGWjLRhGMY1qUIQjsyS65owjCEY0YxjGEI0Zp5JK90naL8x4T0UmIw0cY/RwXMOKWU2aMvUqc9Saa7uuz1Rbzzzw2Kc1Tpd5Pqn10ow2acdmE+qXonQZpzw7Szh1xhOLWfqNnHBtdLGMHqyzU5pJpZtiarTln9dsbXYmlj66nNHZm165Zp/Ti8WOOPMt87cNH2kHK+k7K9tm3KV91RZ3HrKlOeEJa1tWhCEZqNWXXHZnl1w1w1xhGEYTSxjLNLNGrOjT3e/QdderXtz1StPUj9f23tR2v1ex7X6p/X9b/+tstb0g6Ps0dDtmi6006FrHqjLdx6/M+WJIxloy0YRjGNalCEI7MkuuaMIwhGNGMYxhCNGaeSTNkCTHOiY0l2OlrMuA1sNyJlGpUjlW3qTwp1rq9hUkjGvUjLCMZ5YRpQjNCE0JITySSQ6Zs1ozIiInxo8x/w6VYbOzs8Os6GH4faUbW1tactGhQo04SU6VOWGqWSWWHYllhCEIQhDsQhBmHmuAAAAAAAAAAAAAAAAAAAAAAAAAAAAAAAAAAAAAAAAAAAAAAAAAAAAAAAAAAAAAAAAAAAAAAAAAAAAAAAAAAAAAAAAAAAAAAAAAAAAAAAAAAAAAAAAAAAAGq6U8lUtImjvMGS56dGapidlPTto1qk8lOS5l9fQnmjJ67Zlqy05o6oR1wl1RhGGuEastejHyFJm3GsEx/L2PYRg2FXsMPlxqtZ1JqcK2zVjGW4owl6bQmmmozwkk1TTzQhNGaWnszQhcuVc4ZXzxhFPHso47Z4rY1NUOm21SE2xNGWWbYnl7dOeEs0sYyTQhNDXDXCC7imj/KnHEuItBOdc6aFcpWekvDalbMWQcRvZ7HM2HUac0tTCL2E0ISVJdr1u1NSmoTQnhHYnjN0qfZmhTndE6XMpYjplyvlnSpoUzjsY7l7p1/gVahPLLRvJasJYVaM0Z4esnj0qEmzP63Xt06ksITRjJBYHhtLR30TuZMl3+XqNfLeluymvqEZqM9enPc0adSe5p1Y1I7GzNtXU08kIT6oVqEPWyxjCEDi+EZo6EDNFXNOVre8xnRTjNzLHE8MhPGpWwitNGEsJ5IzR+SWWeMdU8IS0qkYTQpVY+kzxzxx51PM1vQ/0SeijRBl6vg2YMl5wp5vubmpUzLd1adGvcXV7CeaE0alSrUp1OxGMf8AjmlhsRmmhGM00Zqk946DcuZ0qYrmzSxnvDKOC4hnupZVaWCyQmjUsLa2pTU6MK003/52aSaEZpdUNUYa4wljNGnJalnd0r+zoX1CWtLTuKctWSWtRno1ISzQ1whNTnhCeSbs9mWaEIwj2IwhFmWUqXH5lYgAWKgAAAAAAAAAAAAAAAAAAAAAAAAAAAAAAAAAAAAAAAAAAAAAAAAAAAAAAAAAAAAAAAAAAAAAAAAAAAAAAAAAAAAAAAAAAAAAAAAAAAAAAAAAAAAAAAAAAw3l3SsLOvfV5a01O3pzVZ5aNGetUjLLCMYwlpyQjPPN2OxLLCMYx7EIRi0/RVpfyXpiwOrjeUbqtCa1qdKu7K6llkubaaMY7EZ5JZpobM0IRjLNCMYR1Rhr2pZoQrxe8bJmPMeB5RwO8zLmXE6OH4Zh9ONW4uKsY7MkuvVCEIQ7M00YxhCEsIRjNGMIQhGMYQUpadG1oTuMcmwmtNj1rawqVKcMUq2EI20ZZYR1TwlknmrbM2qGr/j1+uhtQl7OrN0RFTCMT0k6IMm5tutnLmKY3c3NzbRoS1Zbm7oyUpbSnPCMk0YyTVK8ac0v6sZas21q1Qmlt/F8n5Xx3K9XJWKYFZ1sCrW0tpGwhThJRloywhCSWSEurY2dmWMsZdUZYyyxljCMIRXRERH8qJKzvLPEbOhiGH3dG6tbqnLWoV6NSE9OrTmhrlnlmh2JpYwjCMIw7EYRZlEdDhgmI6P85aSNEUuYrzFMCytc4dXwqW6ll2reW8pVK08uuH/6mvVqljNCaeEssZ5oLlzHmPA8o4HeZlzLidHD8Mw+nGrcXFWMdmSXXqhCEIdmaaMYwhCWEIxmjGEIQjGMILZjiniIZsXxnCMv4dVxfHsVs8NsaGz026u68tGjT2poSy7U80YQhrmjCENcezGMIPYrHLmXMc0jY5Z6RdIuGVsPsMPqQuMs5ZuIQ2rObV62+vZe1NdxhH1lPswt4R1dmpGaaWziY4lQB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V7pn0s1dD2B2GZa2TcSxvDKt7Tt8RuLSpJLLYUZo6umTQj2ZpoxjCEsNUskY9iapJGMkJqxHH/ECN0yae8O0RYvlzAZsp4xjt9mC5lkkpWdKaGqjtQlm6VNGWMK1famlhLRljCMdcNqaTak2pLR3p70VaUKtKxytmmjHE6lOSpHDbuSa3uYTTSTTxklln1QqzSQkm2ulRnhLq169UYRj7MewHR3p90dyW9xUo4vgGMU4XFneW8dVSjUhrhLVpTRhrp1ZI7UsYRhrhHbknljCM0seWJ8i5SyLm2lok6JHBKNxh15TqUcsZ5t5prapLT2ZacklepLHVPLThLTllhW6ZC3jqljtUJpZpb4iJji96kzK6+iwy5ic+UsE0n5cwyjd4zo+xajjNOWpCrPCNtCaWNWXpdP8AWl25KE88Y7OzTpTxhNDs6/JpO0VVdKGGYFp70N3FbAs8S2VvillPHYpTYhRnpQmko1+zGSFXYm2ITTRjJNDXTn1yRhNJD43oZ0+ZBy5c4Bo7z5RzxlivTuLSrlnH5IU6nUdSnChJQkuNuWbZlpxjGMJKtvLCNPXLLGM0ZU90IdDPGXsj4po+z3lvGMLuMuYlUltJruzhTt57erGM0ZaNWHYr6q0taaM0IzQ1VaeqaMIwhCvmjjiVPe2/QZpar6Wcr3F3i2XrzBsdwa5jh2MWtW2qU6Ml1LD13S5p4canGO3TjHVNrhGWeewrOzs8Os6GH4faUbW1tactGhQo04SU6VOWGqWSWWHYllhCEIQhDsQhBmHnP/C4AUAAAAAAAAAAAAAAAAAAAAAAAAAAAAAAAAAAAAAAAAAAAAAAAAAAAAAAAAAAAAAAAAAAAAAAAAAAAAAAAAAAAAAAAAAAAAAAAAAAAAAAAAAAAAAAAAAAAAFG9EB0P9XO9WGkTR3NRw/PGH04wjCMsnScXo7EZI0K8J4bE00ZIxkhGeEZJ5Ixp1NckYRkqzRzo90Y6Z6Ve6ydWxLRPpSwKpWjidthtWtJLTqTTwkq1KdCeeE8lLs1KfS6c9ONKNTYnhNLsRn7FUnpz0GYjmbEbfSporvPUbSFg2qrRrUppacuJSyy6oUqkY+t29n1ks03rZpY9Lqa5IwjJ6UaXulSYVBppyN0VMlfC8TxG1s85TZUxL1VwfMGF2kkL2jtVJJZaM1nJqhP66lRqzQhRq7PukZYTQdf4NiXqxhFji/UF5Y9XW1K56lvKXSrihtywm6XVk1x2Z5deqaXXHVGEYIfRxjeaMyZHwbHM6Zd9QsavLaFS7sNqMelTa4whHVHsybUsIT9Lm1zSbWzNGMZYxbItpUuP+CIAFqoAAAAAAAAAAAAAAAAAAAAAAAAAAAAAAAAAAAAAAAAAAAAAAAAAAAAAAAAAAAAAAAAAAAAAAAAAAAAAAAAAAAAAAAAAAAAAAAAAAAAAAAAAAAAAAAAAA8eL4zhGX8Oq4vj2K2eG2NDZ6bdXdeWjRp7U0JZdqeaMIQ1zRhCGuPZjGEHsVj0QGhilpqyXDBKOL1sPxPD6kbvDp41Z+ppq2zGGzXpw7E0sYRjCE+qM8muMZdcIzyT1ji4/wCRZznzTFodzRlXNE2njQPJ1PmS32qmM4NTkjNRxejGMI1Iwpw1bU82rXPThqjPGEJ5IwrSwjPSehbRp1XiOKaMaekrOGjHSRa3P/XWslzrtcTt6cs80vSpKU1KMZ5ZZ4TQ11J4RkjGpJtSzTdLuyplrowcg9PqZeztlvP+HWdtStrS0xW3hb3db2OEakYw2Nc8uqb11S5m2pdc0dc8YQhf4viz/ErePjez/wCy/oy9F/vfjGH/ACT3eDXc0P8A8HTaE+z4paksv/oqSf8AHD4Nd9GxlbqHJ27mT8w29p0q23hvLqafpkkdX/JVj06nVn2IR2Zpuk7c2xGPr4x2pqlzPR6IPKmkvD9I+BaE8SwLNVanPVxmOB0p7/C8VlnqR7E9KjtwpzTQl/5JY1YxmmhLVhCnPGE0e3cGusRvcIsbzF8M9Tb6vbUqt1ZdPlrdTVppYRnpdMl7E+zNGMu1DsR1a4FL/wAegj+Wh6FtEf6McOxTE8ZxT1VzXmi59UMfv5IbFGrcRmnm2KVOEIQlklmqVNUdmEZozRjGEsNmSSwruzs7+lLQvrSjcU5alOtLJVpwnlhUpzwnpzwhH/1SzyyzQj24RlhGHZgzCyZ4/wCVwA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DeWdniNnXw/ELSjdWt1Tmo16FanCenVpzQjCaSaWPYmljCMYRhHsRhFmAcsYvhGaOhAzRVzTla3vMZ0U4zcyxxPDITxqVsIrTRhLCeSM0fkllnjHVPCEtKpGE0KVWN449gOjvT7o7kt7ipRxfAMYpwuLO8t46qlGpDXCWrSmjDXTqyR2pYwjDXCO3JPLGEZpY7heWdniNnXw/ELSjdWt1Tmo16FanCenVpzQjCaSaWPYmljCMYRhHsRhFSejnQxnTQ9pVr0ci4vRq6M8bp1ru8w68qzT1bC5hLCEktHX2ZpoxjLqnjHs05JpamueSlPNfx8f8APvU8zNoCwjTBkDF8V0UZ3t/VfLOC20lbAsxbeztUZptmS22YxjGOqWE0dnXGNLY2dc0k9GK7AWzPHPGr5gBQAAAAAAAAAAAAAAAAAAAAAAAAAAAAAAAAAAAAAAAAAAAAAAAAAAAAAAAAAAAAAAAAAAAAAAAAAAAAAAAAAAAAAAAAAAAAAAAAAAAAAAAAAAAAAAAAAAAAAAAAAAAAAAAAAAAAAAAAAAAAAAAAAAAAAAAAAAAAAAAAAAAAAAAAAAAAAAAAAAAAAAAAAAAAAAAAAAAAAAAAAAAAAAAAAAAAAAAAAAAAAAAAAAAAAAAAAAAAAAAAVXpz0GYdpZw63xbCbz1Gzjg2qrg+MUppqc0k0s23LSqTSeu2NrsyzQ9dTmjtS69c0s8PoM054jmbEbjRXpUs/UbSFg2ulWo1ZZacuJSyy641acIet29n180svrZpY9Mp65IxhJdiHusn5Xvc0WWdbvArOrjuHW1S0tb+anCNalRqR1zSwjxoQj24QnqQhGEJ54TXcf8AHFKnEmAFqo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I7MOY8vZSwe4zDmvHsOwXCrTY6ovsQupLa3pbU0JJdupUjCWXXNNLLDXHsxmhDtxaZoR07ZG6IHL2LZr0fQxGfCsJxqvgvVF7bwo9VT0pKdTp1KXajN0qaWtJGXbhJP29qSWMAWIAAAAAAAAAAAAAAAAAAAAAAAAAAAAAAAAAAAAAAAAAAAAAAAAAAAAAAAAAAAAAAAAAAAAAAAAAAAAAAAAAAAAAAAAAACOzDmPL2UsHuMw5rx7DsFwq02OqL7ELqS2t6W1NCSXbqVIwll1zTSyw1x7MZoQ7cQSIrvQjp2yN0QOXsWzXo+hiM+FYTjVfBeqL23hR6qnpSU6nTqUu1GbpU0taSMu3CSft7UksYL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maVcraR825et8N0YaU9wcVp3sletiXqHQxXptvCSeE1DpVeMJZdc00k23Dsw6Xq7U0WmaPtF3RG5czfYYznzopt78Ct+m9V4LuPYYf1VtUp5ZP+opTxnk2Z5pJ+xDs7GzHsRiCRzD0NGi/O2ke40laRLTEc43MNj1NwjHryN3g+Ef8EKNXqWyjDpUOmwlknn6ZCp/ySSzy7MYKI/8ApU/9vWYf/M7v8jYuzHGf/wBKn/t6zD/5nd/kbEHZgAAAAAAAAAAAAAAAAAAAAAAAAAAAAAAAAAAAAAAAAAAAAAAAAAAAAAAAAAAAAAAAAAAAAAAAAAAAAAAAAAAAAAAAAACqsw9DRovztpHuNJWkS0xHONzDY9TcIx68jd4PhH/BCjV6lsow6VDpsJZJ5+mQqf8AJJLPLsxgtUBxn/8ASp/7esw/+Z3f5GxdmOM//pU/9vWYf/M7v8jYuz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M9Cp0OnWyaPMRyHvjvJ1fjVbF+q/U/qPY26FCl0vY6bU16uka9rah+tq1djXG5gAAAAAAAAAAAAAAAAAAAAAAAAAAAAAAAAAAAAAAAAAAAAAAAAAAAAAAAAAAAAAAAAAAAAAAAAAAAAAAAAAAAAAAAAAAAAFM9Cp0OnWyaPMRyHvjvJ1fjVbF+q/U/qPY26FCl0vY6bU16uka9rah+tq1djXG5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SHREaeL/RlPZ5bytRt58ZvKXVNWtWl25bajrjCXVL2pppowm7cdUIS9qOuGrPwZgy0YXtNGyWWOOlN0RHnmf+P986lKlFGOOV3jjXI/RZZ/w/HrbfS5tsUwmrVhJc6rWSlVo04xhrnkjThDXGWHZ2Ywjr7WuEY64dW4lnvJGDTUKeNZwwXDqlzRluaMl5f0qE89KbXszwlnmhGMsdUez4o95scMcGcIYFraNVX0fG8bj4po8cxPF5/dE/x0LaNZRpRxp0at+lXRf8JGVvti389+fpW0XfCTlb7Yt/ParJ9r1VLdnsPKUPjDahqv6V9FvwlZV+2bfzz9LGiz4Ssq/bNt55k+16qluz2KeVq4/yi9tQ1T9LOiz4S8qfbNt55+lnRX8JmVPtm288yfa9VS3Z7FPL1Uf5RfDaxqf6WtFXwmZU+2rbzz9Leir4Tcp/bVt56uT7XqqW7PYpjNTH+cXw2wan+lvRT8JuU/tq288/S3op+E3Kf21beeZPteqpbs9i3G6jTi+G2DU/0taKvhNyp9tW3nv39LWiv4TMqfbNt56mT7XqqW7PYpjln1lG+G1jVP0s6K/hLyp9s23nn6WNFnwlZV+2bbzzELXqqW7PYpjtm1lG+O1tY1X9K+i34Ssq/bNv55+lbRd8JOVvti389TEbVqqW7PYpj9l1tHejtbUNW/Stou+EjK32xb+efpV0X/CRlb7Yt/PMRtWrpXT2KZQsmto70draRq36VNGHwj5X+2Lfz37+lTRh8I+V/ti388xK06uldKmUbHrqO9Ha2gav+lLRl8I2V/te389+/pR0Z/CLlj7Xt/PUxO0R/wCuldKuUbHraO9Ha2cax+lDRn8ImWPte388/Sho0+EPLP2vb+etxWvj/CbpMo2PW0d6O1s41n9J+jX4Q8s/a1v55+k7RrHtaQss/a1v56mL10f4TdJlCya2jvR2tmGtfpN0bfCDlr7Wt/PP0maN/hBy19rUPPU8jWR/jNyuULJraO9Ha2Ua3+kvRx8IGW/tWh5x+krRzHtZ/wAt/atDzlvkqfwkx+ya2jvR2tkGufpJ0dR7WfsufatDzj9I+jzh7l37Uoecp4lKPcrj1l1lG+O1sY139I2j3h3l77Uoec/f0iaP49rPWXvtOh5ynFKuO2bWUb4bCNf/AEh5Aj2s8Zf+06HnH6QchcN8A+0qPnKK43Z9ZRvhsAgN/wDIce1nbAPtKj5z93+yLw0wH7Ro+cp40fFXGqjTi+E8ILfzI3DPAvtGj5xv3kiPazlgf2jR85b49GPerjNTpxfCdEHvzknhhgn2hR85+78ZL4X4J9oUvOU8rVx/lF6sV1XPmpRemxC77ZMj2s3YLy+l5xvrk3hbg3L6XnKYxVR/lF8L4p0Z80poQ2+eT49rNeDcupec/d8cocKsH5dS85bNqqI89OL4XR/PmTAiN8MpcKcI5dS843vynwnwnltLzluOWaP/AGUb4XRQpT5oS4id7cq8JsJ5bT537vZlaPazLhXLKfOpj1lj/wBtHejtXRU1k+ajNyVEVvXlfhJhXLKfOb2ZW4S4VyynzqY/ZdbR3o7V2L12hN0pURO9uVeE2E8tp85vdlThPhPLaXnLottmnzVlG+DFq7Qm6UsIje/KXCjCOW0vOfm+OUeFOEcupecui1VE+anF8K4tXaE3SmBD75ZQ4VYPy6l5xvllDhXg/LqXnK4xUz/nF8GK1+hN0pgQ2+mTuFmDcvpec/N9cm8LcF5fS85d5arn/KLzFa/Qm6U0IXfbJnC7BeX0vOfm++S4dvN+CfaFLzl0U6M+aTFa/Qm6U2IPfnJMO3nDBPtCj5xv1kiHbzlgf2jR85dH8+ZTF66P8JulOCC38yPwzwL7Ro+c/N/cjcNMC+0aPnLoo0p80KeRrI/xm5PCB3+yJDt51wH7So+c/P0gZDh/99sA+0qPnLoqqyfNRm5b5OnHulPjX/0g5C4b4B9pUfOP0h5A4c5f+06HnLos9dPmoTdKni0o9zYBr36RNH/DrL32nQ84/SLo+4dZe+06HnLsUr9CbpW+ZsI179Imj+Paz1l77ToecfpDyBw5y/8AadDzjFLRoTdKnjRHvbCNf/SHkDhzl/7ToecfpCyDw4y/9p0fOMUtGhN0rfKUI98NgGv/AKQcg8OMA+06PnH6QchcN8A+0qPnGK1+hN0qeWq4/wAovbAID9IGQuG+AfaVHzj9IGQ+G2AfaVHzlMVr9CbpW4xUx/nF8J8QG/8AkThrgP2lR85+7/ZE4a4D9pUfOMVr9CbpUxqo04vhPCB3+yLw0wH7Ro+cb+5G4aYF9o0fOMWr9CbpVi01M+anF8J4QW/mRuGeBfaNHzjfzI/DPAvtGj5ymLV2hN0rorqufNSi9OiC37yPwywP7Ro+c/d+skcMcD+0KPnGL12hN0rop0Z80pwQe/OSeGOB/aFHzjfnJXDDBPtCj5ynkK3Rm6V0fz5k4IqzzZlbELmSzsMy4Vc3FWMYSUqN5Tnnmjq19iWEdcexCKo9ImmrHLLHrnBcqz0bejZTxo1LianCpPUqQ7E2qE0NUIQjrh2o69Wv+Op72awV9qrPJ0I4p8/8/wAMios1ZaKXi0IXiKd0W6YcUx3GZMu5ojRqVLmEeprmnT2IxnhDXsTQh2NUYQjqj2Oz2Ozr7FxLLVZayx1nk63zra+op2en4lMAYzx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EfRZRjHS9XhGMY6rC2hDxdiLtxxH0WP737j6Bbfhinvg59sT8lL70XlXeiptcPRJ+unyDPHszRylZ64/xj+sp5cPRJf/cD/wASs/8AbrVv9p2T/wDZ/wDzDCrPVypeLHFkixxb2GmrWOPbfEX3HtviKrV1z4i+IvuL4ivhq618RfEX3F8RIayufEX7CHifkX7CHiJ8zWVr7gySscGSV5UmtrX2+5e0+H3L2njSYFY+4fwZIMcP4MkHhLX1r6g+5e2+IPuXtvKk11b5n2+pXy+pWPWMGl52WXtMkrHL2mSVra5fRfUPk/iyS/wY4fJ/Fkl/g1Nc9ofcO1F9yPiHai+5GrrXvDJDtPuXtviHafcvbauue1Fkg+5PkfEH3J8jV1z2os0nbZpf4MMnbZpf4NZWs2qZ5e0ySdpjl7TJJ2mtrWfVs9NmlYabNK1laz6pmkZpe0wyM0vaa6ubCrZ5f4MsjFL/AAZZGsrmfVM8jNIwyM0jU17c2VmkZZWKRllaavSSys0jNL22GRml7bSWhI7KzS/IyysUvyMsrR16SWX3M0jNL2mGRml7TT16R2T3Pp8Tdp9vibtPGq87cVfmY5mKZlmYpm7s73himYpmWZimbqzvaixxfEz7i+Jm7s71himY5mSZjmbuzvWixR7bFOyx7bFO3lmVrPMxT9thn7bNP22GftpBZmqr2GZjm+RkmY5vkSCzNTXsU7BMzzsEyQWZqK9inYZmadhmSCzNRXsc3afH8X3N2nx/Fvar0Worn1L233B8S9t9wektRXv2D7h/B8QfcP4LWmrn3B9QfMH1BY01e+5X1D5HzK+ofItlqK99wfUHzB9QWS1NZ533B9wfEH3B40mfZX1K+5e0+JX3L2mPSSKy+59SvuHyPiV9w+R40kjs3uZIPqHafMH1DtMaUisvubxoXhCOkvBtcP5j/wCCo1rHYxjjeIRjHXGN1V/HFsuhf95eDf8AuPy9RrWOftrEPpVX8cWs/wDzaXy0fvSb+x+spdEfeUpo7jGGesCjCOr/AK+j+KDrRyXo87usB+n0fxQdaI7wh9dQ6Pyw8L+so9AAjzU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DiPosf3v3H0C2/DF244j6LH979x9AtvwxT3wc+2J+Sl96LyrvRU2uHokv8A7gf+JWf+1PLh6JL/AO4H/iVn/t1q3+07J/8As/8A5hhVnq5UvFjiyRY4t7DTVrHHtviL7j23xFVq658RfEX3F8RXw1da+IviL7i+IkNZXPiL9hDxPyL9hDxE+ZrK19wZJWODJK8qTW1r7fcvafD7l7TxpMCsfcP4MkGOH8GSDwlr619QfcvbfEH3L23lSa6t8z7fUr5fUrHrGDS87LL2mSVjl7TJK1tcvovqHyfxZJf4McPk/iyS/wAGprntD7h2ovuR8Q7UX3I1da94ZIdp9y9t8Q7T7l7bV1z2oskH3J8j4g+5Pkauue1Fmk7bNL/Bhk7bNL/BrK1m1TPL2mSTtMcvaZJO01taz6tnps0rDTZpWsrWfVM0jNL2mGRml7TXVzYVbPL/AAZZGKX+DLI1lcz6pnkZpGGRmkamvbmys0jLKxSMsrTV6SWVmkZpe2wyM0vbaS0JHZWaX5GWVil+RllaOvSSy+5mkZpe0wyM0vaaevSOye59PibtPt8Tdp41Xnbir8zHMxTMszFM3dne8MUzFMyzMUzdWd7UWOL4mfcXxM3dnesMUzHMyTMczd2d60WKPbYp2WPbYp28sytZ5mKftsM/bZp+2wz9tILM1VewzMc3yMkzHN8iQWZqa9inYJmedgmSCzNRXsU7DMzTsMyQWZqK9jm7T4/i+5u0+P4t7Vei1Fc+pe2+4PiXtvuD0lqK9+wfcP4PiD7h/Ba01c+4PqD5g+oLGmr33K+ofI+ZX1D5FstRXvuD6g+YPqCyWprPO+4PuD4g+4PGkz7K+pX3L2nxK+5e0x6SRWX3PqV9w+R8SvuHyPGkkdm9zJB9Q7T5g+odpjSkVl9zeNC/7y8G/wDcfl6jWsc/bWIfSqv44tl0L/vLwb/3H5eo1rHP21iH0qr+OLWf/m0vlo/ekkFj9ZS6I+8pTR53dYD9Po/ig60cl6PO7rAfp9H8UHWiO8IfXUOj8sLC/rKPQAI81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4j6LH979x9AtvwxduOI+iylmhperxjCMIRw+2jDxw1RT3wc+2J+Sl96LyrvRU2uHokv/ALgf+JWf+1PLh6JOEZZ8gyTQ1TS5Ss9cI9uH6zrVv9p2T/8AZ/8AzDCrPVypeLHFkixxb2GmrWOPbfEX3HtviKrV1z4i+IvuL4ivhq618RfEX3F8RIayufEX7CHifkX7CHiJ8zWVr7gySscGSV5UmtrX2+5e0+H3L2njSYFY+4fwZIMcP4MkHhLX1r6g+5e2+IPuXtvKk11b5n2+pXy+pWPWMGl52WXtMkrHL2mSVra5fRfUPk/iyS/wY4fJ/Fkl/g1Nc9ofcO1F9yPiHai+5GrrXvDJDtPuXtviHafcvbauue1Fkg+5PkfEH3J8jV1z2os0nbZpf4MMnbZpf4NZWs2qZ5e0ySdpjl7TJJ2mtrWfVs9NmlYabNK1laz6pmkZpe0wyM0vaa6ubCrZ5f4MsjFL/BlkayuZ9UzyM0jDIzSNTXtzZWaRllYpGWVpq9JLKzSM0vbYZGaXttJaEjsrNL8jLKxS/IyytHXpJZfczSM0vaYZGaXtNPXpHZPc+nxN2n2+Ju08arztxV+ZjmYpmWZimbuzveGKZimZZmKZurO9qLHF8TPuL4mbuzvWGKZjmZJmOZu7O9aLFHtsU7LHtsU7eWZWs8zFP22Gfts0/bYZ+2kFmaqvYZmOb5GSZjm+RILM1NexTsEzPOwTJBZmor2KdhmZp2GZILM1Fexzdp8fxfc3afH8W9qvRaiufUvbfcHxL233B6S1Fe/YPuH8HxB9w/gtaaufcH1B8wfUFjTV77lfUPkfMr6h8i2Wor33B9QfMH1BZLU1nnfcH3B8QfcHjSZ9lfUr7l7T4lfcvaY9JIrL7n1K+4fI+JX3D5HjSSOze5kg+odp8wfUO0xpSKy+5vGhf95eDf8AuPy9RrWOftrEPpVX8cWy6F4whpLwaMex7Y/+Co1rHYRhjeIQjCMIwuqsIwj8+LWf/m0vlo/ek39j9ZS6I+8pTR53dYD9Po/ig60cl6O4RjnrAoQhGP8A19KP/wDdB1ojvCH11Do/LDwv6yj0ACPN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KQ6IfQNf6TalrmbLFzRkxizodTVLetHZkuaW1GaXVP/6ZpYzTduGqMI9uGrs3eM/BmE7Rgi00bXZZ4qUf/cTHvif+P9j+VKVGKUcUuNckdCZn7EscoQzrRoYRhVKpCa4mluadarWkhGGuSSEkYwhGaGv10e129Ue1Hq3EsiZIxqehVxrJ+C4jUtqMttRqXlhSrzyUpdezJCaeWMYSw1x7Hjj306NjhfhNhDDVbRra+l4vi8fFFHjiI4/P75n+elbRq6NGOJq36KtF/wAG+Vvse38x+fop0XfBtlb7Ht/MbUNVlC162lvT2nk6Hwhqv6KNFvwa5V+xrbzH5+ifRZ8GuVfsa28xtYZQtetpb09qnkquf8Yuap+ibRX8GmVPsa28w/RNor+DPKn2NbeY2sVyha9bS3p7VPIVU/4xdDU/0S6Kvgyyp9i23mH6JNFPwZZT+xbbzG2BlC162lvT2qYtUz/hF0NT/RHoo+DHKf2LbeYfoj0U/BjlP7FtvMbYGULXraW9PatxWo0Iuhqf6JNFPwZZT+xbbzD9Euir4M8qfY1t5jbBTKFr1tLentUxOzaujdDVP0TaK/gzyp9jW3mH6J9FnwaZV+xrbzG1hj9r1tLentUxKzaujdHY1X9E+i34Ncq/Y1t5h+ijRb8G2Vfsa38xtQpj1q1tLentUxCy6qjux2NV/RTou+DbK32Pb+Y/f0VaL/g3yt9j2/mNpDHrVrKV89qmT7JqqO7HY1b9FejD4N8rfY9v5h+ivRh8HGV/se38xtIY7adZSvlTJ1j1NHdjsav+izRj8HOV/si38x+/ot0ZfB1lj7It/MbOKY5aJ/8AZSvlXJ1j1VHdjsax+i7Rn8HWWPsi38w/Rfo0+DvLP2Rb+Y2cW41X6c3yZOseqo7sdjWf0YaNfg8yz9k2/mH6MNGvweZZ+ybfzGzCmMV0/wCc3yZPsmqo7sdjWv0ZaNvg9y19k2/mH6MtG/wfZa+yaHmNlFPLVk/5Terk+yaqjux2Na/Rno4+D/Lf2VQ8x+/o00cw7WQMt/ZVDzWyC3ytP4yYhZNVR3Y7Gt/o20dcAcufZVDzX7+jfR5wCy79l0PNbGKePSn3q4jZdXRujsa7+jnR7DtZEy79l0PNfv6OtH0O1kXL32ZQ81sIpxyriVm1dG6Gv/o8yBDtZGy/9mUPNP0fZB4EYB9mUfNbAKedXFLPq6N0ID9H+Q+BOAfZtHzX7uDkTgVgP2bR81PCnix8FcVqNCLoQW4eRuBmBfZ1HzTcTI/A3A/s6j5qdFPEo/BXFqnQi6EHuNkmHaydgf2fR81+7j5L4IYJ9n0vNTYt8lVz/jFysVNVHmoxchdycmcEcF5BS803KybwSwXkFLzU0KYvVT/jF0L4oUY80IbczJ8O1lTBuQUvNfu5uUOCuD8hpeamBbNlqJ89CLoXR/HmRG5+UuC2EchpeaboZT4L4RyKl5qXFuJ2af8A10boXRTpR5pRO6WVODOE8ip+a/d08rcGsK5HT5kqKYjZZ/8AVR3Y7F0V1ZHmpTeit1MrcG8K5HT5jdPK3BrCuR0+ZKimIWXVUd2OxdjFdpzfKJ3SyrH/AO7OE8ip8z83RynwYwnkVLzUuLosVmjzVdG6DGa7Tm+URuflLgvhHIqXmvzc7KPBXB+Q0vNTAuxWoj/CLoVxmu05vlD7m5Q4K4PyGl5r83MyfwUwfkNLzUyK4vUx/hF0GNV+nN8obcvJ0e3lPBuQUvNfm5WTeCWC8gpeamhdFTVx/jFxjVfpzfKE3IyZwRwXkFLzTcfJXBDBPs+l5qbF0UKMeaDGq/Tm+UHuNkngfgn2fR803FyRHt5NwP7Oo+anBdH8eZTGK6f85vlBbh5G4GYF9nUfNfm4WReBeA/Z1HzU8Lop0o80qeWrJ/ym9A7gZEj28lYD9m0fNfn6P8h8CcA+zaPmp8XRW1kealN63ylOffLX/wBHuQeA+X/syj5r8/R5kDgNl/7Moea2EXRaK6PNTm+VPGpT72vfo70f8BcvfZlDzX5+jrR9wEy99l0PNbELsbr9Ob5W+dr36O9H/AXL32ZQ80/R3o/4DZe+zKHmthDG7RpzfKnixPua9+jzIHAbL/2ZQ81+/o8yBwGy/wDZlDzWwBjdo05vlb5OhPuhr/6Pcg8B8v8A2ZR80/R9kHgRgH2ZR81sAY3X6c3yp5Grn/GLkB+j7IXAjAPs2j5p+j/IfAnAPs2j5qfFMar9Ob5W4vUz/hF0IDcDIfAnAfs2j5r93AyJwKwH7No+angxqv05vlTFajQi6EDuDkXgVgP2bR803CyLwLwH7Oo+angxmv05vlWLNUx5qEXQgtwsjcDMC+zqPmm4eRuBmBfZ1HzU6KYzXac3yuipq481GLkFuJkfgbgX2dR81+7iZI4G4H9nUfNTgYxXac3yuihRjzQg9xck8DsD+z6Pmm42SeB+CfZ9HzU4KYxW6U3yuj+PMibPKeVcPuZLywyzhVtcUo65KtGypyTyx1auxNCGuHYiqTSJoUxy8xy5xrKsKVzSvqk1apbzTy056c8ezNqjNHVGEY64/wANWvV414j3s1vr7LWeUoTxz5v5/lkVFprLPS8ahKndFuh7FMCxmnmPM8adKpa6+pranPCeO3GGrbmmh2NUIRjqhDX2ez/Ds3ECy1WustlZ5St862vr6dop+PTAGM8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H/9k=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5321" y="1444752"/>
            <a:ext cx="21307262" cy="1040587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699</Words>
  <Application>Microsoft Office PowerPoint</Application>
  <PresentationFormat>Custom</PresentationFormat>
  <Paragraphs>64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Bodoni 72</vt:lpstr>
      <vt:lpstr>Office Theme</vt:lpstr>
      <vt:lpstr>IMDB Rating Analysis Report</vt:lpstr>
      <vt:lpstr>PowerPoint Presentation</vt:lpstr>
      <vt:lpstr>About the dataset</vt:lpstr>
      <vt:lpstr>About the dataset</vt:lpstr>
      <vt:lpstr>Relevant inquiries</vt:lpstr>
      <vt:lpstr>Average IMDB ratings trend analysis</vt:lpstr>
      <vt:lpstr>PowerPoint Presentation</vt:lpstr>
      <vt:lpstr>Correlations: IMDB, Meta, Votes, Revenue</vt:lpstr>
      <vt:lpstr>PowerPoint Presentation</vt:lpstr>
      <vt:lpstr>IMDB Movie Ratings Outliers IQR</vt:lpstr>
      <vt:lpstr>PowerPoint Presentation</vt:lpstr>
      <vt:lpstr>Average IMDB rating by genre</vt:lpstr>
      <vt:lpstr>PowerPoint Presentation</vt:lpstr>
      <vt:lpstr>Top 10 Directors by Rating</vt:lpstr>
      <vt:lpstr>PowerPoint Presentation</vt:lpstr>
      <vt:lpstr>IMDB rating vs votes per actor</vt:lpstr>
      <vt:lpstr>PowerPoint Presentation</vt:lpstr>
      <vt:lpstr>Average IMDB Rating by Certificate</vt:lpstr>
      <vt:lpstr>PowerPoint Presentation</vt:lpstr>
      <vt:lpstr>PowerPoint Presentation</vt:lpstr>
      <vt:lpstr>Movie runtime vs. IMDB rating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Rekha Tagore</cp:lastModifiedBy>
  <cp:revision>2</cp:revision>
  <dcterms:created xsi:type="dcterms:W3CDTF">2025-08-24T13:46:09Z</dcterms:created>
  <dcterms:modified xsi:type="dcterms:W3CDTF">2025-08-24T13:49:23Z</dcterms:modified>
</cp:coreProperties>
</file>