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80" d="100"/>
          <a:sy n="80" d="100"/>
        </p:scale>
        <p:origin x="77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29-01-2022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5000">
              <a:schemeClr val="accent4">
                <a:lumMod val="40000"/>
                <a:lumOff val="60000"/>
              </a:schemeClr>
            </a:gs>
            <a:gs pos="63000">
              <a:schemeClr val="accent6">
                <a:lumMod val="60000"/>
                <a:lumOff val="40000"/>
              </a:schemeClr>
            </a:gs>
            <a:gs pos="25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29-01-2022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3035029" y="5632314"/>
            <a:ext cx="6284068" cy="584775"/>
          </a:xfrm>
          <a:prstGeom prst="rect">
            <a:avLst/>
          </a:prstGeom>
          <a:noFill/>
        </p:spPr>
        <p:txBody>
          <a:bodyPr wrap="square" rtlCol="0">
            <a:spAutoFit/>
          </a:bodyPr>
          <a:lstStyle/>
          <a:p>
            <a:r>
              <a:rPr lang="en-US" sz="3200" b="1" dirty="0">
                <a:solidFill>
                  <a:srgbClr val="FFFF00"/>
                </a:solidFill>
                <a:latin typeface="Bookman Old Style" panose="02050604050505020204" pitchFamily="18" charset="0"/>
              </a:rPr>
              <a:t>Presented By: Rekha Adak</a:t>
            </a:r>
            <a:endParaRPr lang="en-IN" sz="3200" b="1" dirty="0">
              <a:solidFill>
                <a:srgbClr val="FFFF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369651"/>
            <a:ext cx="8577363" cy="707886"/>
          </a:xfrm>
          <a:prstGeom prst="rect">
            <a:avLst/>
          </a:prstGeom>
          <a:noFill/>
        </p:spPr>
        <p:txBody>
          <a:bodyPr wrap="square">
            <a:spAutoFit/>
          </a:bodyPr>
          <a:lstStyle/>
          <a:p>
            <a:r>
              <a:rPr lang="en-US" sz="4000" dirty="0">
                <a:ln w="0"/>
                <a:solidFill>
                  <a:srgbClr val="FFFF00"/>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rgbClr val="FFFF00"/>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6906639" y="1007363"/>
            <a:ext cx="462035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52.49</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78A593C9-2BDD-4E76-90ED-BD44B3DDD18B}"/>
              </a:ext>
            </a:extLst>
          </p:cNvPr>
          <p:cNvPicPr>
            <a:picLocks noChangeAspect="1"/>
          </p:cNvPicPr>
          <p:nvPr/>
        </p:nvPicPr>
        <p:blipFill>
          <a:blip r:embed="rId2"/>
          <a:stretch>
            <a:fillRect/>
          </a:stretch>
        </p:blipFill>
        <p:spPr>
          <a:xfrm>
            <a:off x="665011" y="1007363"/>
            <a:ext cx="5988707" cy="3039343"/>
          </a:xfrm>
          <a:prstGeom prst="rect">
            <a:avLst/>
          </a:prstGeom>
        </p:spPr>
      </p:pic>
      <p:pic>
        <p:nvPicPr>
          <p:cNvPr id="5" name="Picture 4">
            <a:extLst>
              <a:ext uri="{FF2B5EF4-FFF2-40B4-BE49-F238E27FC236}">
                <a16:creationId xmlns:a16="http://schemas.microsoft.com/office/drawing/2014/main" id="{F87724BD-BFF3-471A-95F2-1C803455BCF1}"/>
              </a:ext>
            </a:extLst>
          </p:cNvPr>
          <p:cNvPicPr>
            <a:picLocks noChangeAspect="1"/>
          </p:cNvPicPr>
          <p:nvPr/>
        </p:nvPicPr>
        <p:blipFill>
          <a:blip r:embed="rId3"/>
          <a:stretch>
            <a:fillRect/>
          </a:stretch>
        </p:blipFill>
        <p:spPr>
          <a:xfrm>
            <a:off x="665010" y="4046706"/>
            <a:ext cx="6105441" cy="2529192"/>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74.92%.</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159E92B-9101-4A38-8B91-5D9A6E0F032F}"/>
              </a:ext>
            </a:extLst>
          </p:cNvPr>
          <p:cNvPicPr>
            <a:picLocks noChangeAspect="1"/>
          </p:cNvPicPr>
          <p:nvPr/>
        </p:nvPicPr>
        <p:blipFill>
          <a:blip r:embed="rId2"/>
          <a:stretch>
            <a:fillRect/>
          </a:stretch>
        </p:blipFill>
        <p:spPr>
          <a:xfrm>
            <a:off x="709127" y="865894"/>
            <a:ext cx="6350434" cy="3253822"/>
          </a:xfrm>
          <a:prstGeom prst="rect">
            <a:avLst/>
          </a:prstGeom>
        </p:spPr>
      </p:pic>
      <p:pic>
        <p:nvPicPr>
          <p:cNvPr id="7" name="Picture 6">
            <a:extLst>
              <a:ext uri="{FF2B5EF4-FFF2-40B4-BE49-F238E27FC236}">
                <a16:creationId xmlns:a16="http://schemas.microsoft.com/office/drawing/2014/main" id="{EBF8A67E-C664-455E-8CCC-BEA00A2DE9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743" y="4254744"/>
            <a:ext cx="6686638" cy="2303371"/>
          </a:xfrm>
          <a:prstGeom prst="rect">
            <a:avLst/>
          </a:prstGeom>
          <a:noFill/>
          <a:ln>
            <a:noFill/>
          </a:ln>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76.54%.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529EF06-1F77-4F60-B099-5B979CC80513}"/>
              </a:ext>
            </a:extLst>
          </p:cNvPr>
          <p:cNvPicPr>
            <a:picLocks noChangeAspect="1"/>
          </p:cNvPicPr>
          <p:nvPr/>
        </p:nvPicPr>
        <p:blipFill>
          <a:blip r:embed="rId2"/>
          <a:stretch>
            <a:fillRect/>
          </a:stretch>
        </p:blipFill>
        <p:spPr>
          <a:xfrm>
            <a:off x="1093996" y="1106751"/>
            <a:ext cx="5432007" cy="2677309"/>
          </a:xfrm>
          <a:prstGeom prst="rect">
            <a:avLst/>
          </a:prstGeom>
        </p:spPr>
      </p:pic>
      <p:pic>
        <p:nvPicPr>
          <p:cNvPr id="7" name="Picture 6">
            <a:extLst>
              <a:ext uri="{FF2B5EF4-FFF2-40B4-BE49-F238E27FC236}">
                <a16:creationId xmlns:a16="http://schemas.microsoft.com/office/drawing/2014/main" id="{926A4063-3E90-472A-A2DC-5C2EA5BDCE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976" y="3922449"/>
            <a:ext cx="5939027" cy="3147060"/>
          </a:xfrm>
          <a:prstGeom prst="rect">
            <a:avLst/>
          </a:prstGeom>
          <a:noFill/>
          <a:ln>
            <a:noFill/>
          </a:ln>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68.41%.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2765459-F0CD-48AD-99CC-A5C1A8411C61}"/>
              </a:ext>
            </a:extLst>
          </p:cNvPr>
          <p:cNvPicPr>
            <a:picLocks noChangeAspect="1"/>
          </p:cNvPicPr>
          <p:nvPr/>
        </p:nvPicPr>
        <p:blipFill rotWithShape="1">
          <a:blip r:embed="rId2"/>
          <a:srcRect l="17549" t="19854" r="26745" b="36419"/>
          <a:stretch/>
        </p:blipFill>
        <p:spPr bwMode="auto">
          <a:xfrm>
            <a:off x="701033" y="1091768"/>
            <a:ext cx="5585460" cy="3066482"/>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6CBD5D94-3FFA-4456-8FD1-ACB874D36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33" y="4158250"/>
            <a:ext cx="5585460" cy="2964180"/>
          </a:xfrm>
          <a:prstGeom prst="rect">
            <a:avLst/>
          </a:prstGeom>
          <a:noFill/>
          <a:ln>
            <a:noFill/>
          </a:ln>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76.89</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AEBA8C5-D153-490A-8186-979B83DC02FF}"/>
              </a:ext>
            </a:extLst>
          </p:cNvPr>
          <p:cNvPicPr>
            <a:picLocks noChangeAspect="1"/>
          </p:cNvPicPr>
          <p:nvPr/>
        </p:nvPicPr>
        <p:blipFill rotWithShape="1">
          <a:blip r:embed="rId2"/>
          <a:srcRect l="18746" t="20800" r="26878" b="33347"/>
          <a:stretch/>
        </p:blipFill>
        <p:spPr bwMode="auto">
          <a:xfrm>
            <a:off x="1020675" y="865894"/>
            <a:ext cx="5801656" cy="321564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9D06927-5B2B-42F5-8DAD-C8AB5EE773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9066" y="4176732"/>
            <a:ext cx="5801657" cy="2804160"/>
          </a:xfrm>
          <a:prstGeom prst="rect">
            <a:avLst/>
          </a:prstGeom>
          <a:noFill/>
          <a:ln>
            <a:noFill/>
          </a:ln>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72.73</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504B5C1-69AE-44E9-ADC5-48C6782EE823}"/>
              </a:ext>
            </a:extLst>
          </p:cNvPr>
          <p:cNvPicPr>
            <a:picLocks noChangeAspect="1"/>
          </p:cNvPicPr>
          <p:nvPr/>
        </p:nvPicPr>
        <p:blipFill rotWithShape="1">
          <a:blip r:embed="rId2"/>
          <a:srcRect l="18081" t="22218" r="28208" b="32165"/>
          <a:stretch/>
        </p:blipFill>
        <p:spPr bwMode="auto">
          <a:xfrm>
            <a:off x="904672" y="1124599"/>
            <a:ext cx="6293796" cy="278762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A3488E0-1DFC-42C1-B589-B05CF0042F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048" y="4231532"/>
            <a:ext cx="5968420" cy="2858230"/>
          </a:xfrm>
          <a:prstGeom prst="rect">
            <a:avLst/>
          </a:prstGeom>
          <a:noFill/>
          <a:ln>
            <a:noFill/>
          </a:ln>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XBG</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RGB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2AEE0B3-1243-4ED8-835D-918793FD0AB5}"/>
              </a:ext>
            </a:extLst>
          </p:cNvPr>
          <p:cNvPicPr>
            <a:picLocks noChangeAspect="1"/>
          </p:cNvPicPr>
          <p:nvPr/>
        </p:nvPicPr>
        <p:blipFill rotWithShape="1">
          <a:blip r:embed="rId2">
            <a:extLst>
              <a:ext uri="{28A0092B-C50C-407E-A947-70E740481C1C}">
                <a14:useLocalDpi xmlns:a14="http://schemas.microsoft.com/office/drawing/2010/main" val="0"/>
              </a:ext>
            </a:extLst>
          </a:blip>
          <a:srcRect l="11035" t="20563" r="20895" b="6165"/>
          <a:stretch/>
        </p:blipFill>
        <p:spPr bwMode="auto">
          <a:xfrm>
            <a:off x="340468" y="1839639"/>
            <a:ext cx="6712085" cy="4356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A9DEADD-4612-4EE0-8775-16F872350468}"/>
              </a:ext>
            </a:extLst>
          </p:cNvPr>
          <p:cNvPicPr>
            <a:picLocks noChangeAspect="1"/>
          </p:cNvPicPr>
          <p:nvPr/>
        </p:nvPicPr>
        <p:blipFill>
          <a:blip r:embed="rId2"/>
          <a:stretch>
            <a:fillRect/>
          </a:stretch>
        </p:blipFill>
        <p:spPr>
          <a:xfrm>
            <a:off x="7811615" y="1341505"/>
            <a:ext cx="3656485" cy="2821933"/>
          </a:xfrm>
          <a:prstGeom prst="rect">
            <a:avLst/>
          </a:prstGeom>
        </p:spPr>
      </p:pic>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77.42%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EAF716B-1D36-4FCE-AD9F-74F12996053C}"/>
              </a:ext>
            </a:extLst>
          </p:cNvPr>
          <p:cNvPicPr>
            <a:picLocks noChangeAspect="1"/>
          </p:cNvPicPr>
          <p:nvPr/>
        </p:nvPicPr>
        <p:blipFill rotWithShape="1">
          <a:blip r:embed="rId2"/>
          <a:srcRect l="17682" t="38054" r="24751" b="15147"/>
          <a:stretch/>
        </p:blipFill>
        <p:spPr bwMode="auto">
          <a:xfrm>
            <a:off x="312206" y="1178912"/>
            <a:ext cx="6050280" cy="3343234"/>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9619F492-3F70-4474-AC32-B0C8354B10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522146"/>
            <a:ext cx="6050279" cy="2171700"/>
          </a:xfrm>
          <a:prstGeom prst="rect">
            <a:avLst/>
          </a:prstGeom>
          <a:noFill/>
          <a:ln>
            <a:noFill/>
          </a:ln>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12" name="Picture 11">
            <a:extLst>
              <a:ext uri="{FF2B5EF4-FFF2-40B4-BE49-F238E27FC236}">
                <a16:creationId xmlns:a16="http://schemas.microsoft.com/office/drawing/2014/main" id="{166C75D7-8428-44D0-BD0C-27443C54146A}"/>
              </a:ext>
            </a:extLst>
          </p:cNvPr>
          <p:cNvPicPr>
            <a:picLocks noChangeAspect="1"/>
          </p:cNvPicPr>
          <p:nvPr/>
        </p:nvPicPr>
        <p:blipFill rotWithShape="1">
          <a:blip r:embed="rId3"/>
          <a:srcRect l="12497" t="20327" r="19698" b="28146"/>
          <a:stretch/>
        </p:blipFill>
        <p:spPr bwMode="auto">
          <a:xfrm>
            <a:off x="215265" y="1601739"/>
            <a:ext cx="5775960" cy="2646707"/>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9A403DEB-78DD-451B-8905-EFFEC87D143E}"/>
              </a:ext>
            </a:extLst>
          </p:cNvPr>
          <p:cNvPicPr>
            <a:picLocks noChangeAspect="1"/>
          </p:cNvPicPr>
          <p:nvPr/>
        </p:nvPicPr>
        <p:blipFill rotWithShape="1">
          <a:blip r:embed="rId4">
            <a:extLst>
              <a:ext uri="{28A0092B-C50C-407E-A947-70E740481C1C}">
                <a14:useLocalDpi xmlns:a14="http://schemas.microsoft.com/office/drawing/2010/main" val="0"/>
              </a:ext>
            </a:extLst>
          </a:blip>
          <a:srcRect l="19144" t="20327" r="15046" b="19874"/>
          <a:stretch/>
        </p:blipFill>
        <p:spPr bwMode="auto">
          <a:xfrm>
            <a:off x="175097" y="4248446"/>
            <a:ext cx="5816127" cy="2502144"/>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F83DE08F-995C-4320-879B-7B96B69A9B5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37117" y="684800"/>
            <a:ext cx="5731510" cy="307340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FFFF00"/>
                </a:solidFill>
                <a:effectLst>
                  <a:reflection blurRad="6350" stA="53000" endA="300" endPos="35500" dir="5400000" sy="-90000" algn="bl" rotWithShape="0"/>
                </a:effectLst>
                <a:latin typeface="Monotype Corsiva" panose="03010101010201010101" pitchFamily="66" charset="0"/>
              </a:rPr>
              <a:t>Thank</a:t>
            </a: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 </a:t>
            </a:r>
            <a:r>
              <a:rPr lang="en-US" sz="15000" dirty="0">
                <a:ln w="0"/>
                <a:solidFill>
                  <a:srgbClr val="FFFF00"/>
                </a:solidFill>
                <a:effectLst>
                  <a:reflection blurRad="6350" stA="53000" endA="300" endPos="35500" dir="5400000" sy="-90000" algn="bl" rotWithShape="0"/>
                </a:effectLst>
                <a:latin typeface="Monotype Corsiva" panose="03010101010201010101" pitchFamily="66" charset="0"/>
              </a:rPr>
              <a:t>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3" name="Picture 2">
            <a:extLst>
              <a:ext uri="{FF2B5EF4-FFF2-40B4-BE49-F238E27FC236}">
                <a16:creationId xmlns:a16="http://schemas.microsoft.com/office/drawing/2014/main" id="{0C0B2CF3-9668-42FE-BA20-CD3396D8BD6F}"/>
              </a:ext>
            </a:extLst>
          </p:cNvPr>
          <p:cNvPicPr>
            <a:picLocks noChangeAspect="1"/>
          </p:cNvPicPr>
          <p:nvPr/>
        </p:nvPicPr>
        <p:blipFill>
          <a:blip r:embed="rId2"/>
          <a:stretch>
            <a:fillRect/>
          </a:stretch>
        </p:blipFill>
        <p:spPr>
          <a:xfrm>
            <a:off x="5672274" y="1419225"/>
            <a:ext cx="6039828" cy="4487045"/>
          </a:xfrm>
          <a:prstGeom prst="rect">
            <a:avLst/>
          </a:prstGeom>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3791</Words>
  <Application>Microsoft Office PowerPoint</Application>
  <PresentationFormat>Widescreen</PresentationFormat>
  <Paragraphs>170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Rekha Adak</cp:lastModifiedBy>
  <cp:revision>113</cp:revision>
  <dcterms:created xsi:type="dcterms:W3CDTF">2021-10-24T08:35:25Z</dcterms:created>
  <dcterms:modified xsi:type="dcterms:W3CDTF">2022-01-29T16:32:09Z</dcterms:modified>
</cp:coreProperties>
</file>