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3/28/2024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707854" y="2412443"/>
            <a:ext cx="2386974"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REKHA K</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971701" y="302137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Smsundaran</cp:lastModifiedBy>
  <cp:revision>12</cp:revision>
  <dcterms:created xsi:type="dcterms:W3CDTF">2024-03-26T08:16:00Z</dcterms:created>
  <dcterms:modified xsi:type="dcterms:W3CDTF">2024-03-27T18:39:17Z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