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79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B82A1-8667-4979-9CBF-0500D3821FF2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AD264-659F-42C0-A5C3-6E61C22A53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5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AD264-659F-42C0-A5C3-6E61C22A53B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1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4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63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4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1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475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2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759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55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3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3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1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0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6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98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19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87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8047BC-50E5-48ED-9A86-812A83CC959B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2AEB91-D675-45BB-B7B0-7CABBF5EC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761E-2A82-49E6-B2F1-D9300219F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049" y="1902654"/>
            <a:ext cx="7146387" cy="3210951"/>
          </a:xfrm>
        </p:spPr>
        <p:txBody>
          <a:bodyPr/>
          <a:lstStyle/>
          <a:p>
            <a:r>
              <a:rPr lang="en-US" dirty="0"/>
              <a:t>    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A0DD6-B100-487F-9AE9-0C10D2CFC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692399" y="5159325"/>
            <a:ext cx="655711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AD559-884E-40C9-B4E2-5A87D30E8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2" y="1965959"/>
            <a:ext cx="5950633" cy="22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4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987B-8228-4709-BD53-B8994207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9318"/>
            <a:ext cx="9601196" cy="4642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QUERIES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FB08E5-D2AC-49EE-BA86-925CC3D40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83" y="3819377"/>
            <a:ext cx="3868615" cy="2349305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D85293-BDD3-4070-9EE5-F2BB58BD825E}"/>
              </a:ext>
            </a:extLst>
          </p:cNvPr>
          <p:cNvSpPr/>
          <p:nvPr/>
        </p:nvSpPr>
        <p:spPr>
          <a:xfrm>
            <a:off x="1295402" y="3894172"/>
            <a:ext cx="6244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(ANS) SELECT SUM(BOX_OFFICE_COLLECTION) FROM BOX_OFFICE;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E4FBFA-8800-4977-BAD4-36C43665EC04}"/>
              </a:ext>
            </a:extLst>
          </p:cNvPr>
          <p:cNvSpPr/>
          <p:nvPr/>
        </p:nvSpPr>
        <p:spPr>
          <a:xfrm>
            <a:off x="1295402" y="2807327"/>
            <a:ext cx="67513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Q NO (1) FIND THE SUM OF BOX_OFFICE COLLECTION.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6B4CB-6E18-441D-951E-A7AA4CA03915}"/>
              </a:ext>
            </a:extLst>
          </p:cNvPr>
          <p:cNvSpPr/>
          <p:nvPr/>
        </p:nvSpPr>
        <p:spPr>
          <a:xfrm>
            <a:off x="8898502" y="3359519"/>
            <a:ext cx="122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OUTPUT</a:t>
            </a:r>
            <a:r>
              <a:rPr lang="en-IN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3918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3E8DD6-4458-4D9F-B1DD-FE1BE62CCE50}"/>
              </a:ext>
            </a:extLst>
          </p:cNvPr>
          <p:cNvSpPr/>
          <p:nvPr/>
        </p:nvSpPr>
        <p:spPr>
          <a:xfrm>
            <a:off x="626313" y="712149"/>
            <a:ext cx="609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Q.NO(2): FIND THE AVERAGE RATING FOR MOVIES.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8D0C9E-AC5C-4C32-B6AD-3633039ED5EB}"/>
              </a:ext>
            </a:extLst>
          </p:cNvPr>
          <p:cNvSpPr/>
          <p:nvPr/>
        </p:nvSpPr>
        <p:spPr>
          <a:xfrm>
            <a:off x="654450" y="1190451"/>
            <a:ext cx="5219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(ANS): SELECT AVG(RATING) FROM MOVIES;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3395B-8B82-4375-8564-CBFEC3363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6" y="1867401"/>
            <a:ext cx="3655984" cy="1311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69BD76-276C-4ED5-9F4F-6E89A8D60F00}"/>
              </a:ext>
            </a:extLst>
          </p:cNvPr>
          <p:cNvSpPr/>
          <p:nvPr/>
        </p:nvSpPr>
        <p:spPr>
          <a:xfrm>
            <a:off x="731522" y="1867400"/>
            <a:ext cx="1308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OUTPUT: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1832A2-0992-49B4-9F9D-FE1CEAF72B42}"/>
              </a:ext>
            </a:extLst>
          </p:cNvPr>
          <p:cNvSpPr/>
          <p:nvPr/>
        </p:nvSpPr>
        <p:spPr>
          <a:xfrm>
            <a:off x="731522" y="31637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Q.NO(3): FIND THE MIN AND MAX RATING FOR MOVIES.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74A52C-764B-4AE4-8645-AAC8CD6AB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1" y="3613666"/>
            <a:ext cx="4164038" cy="24881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E7FEF3-735D-41A6-9D53-0ACAC3C1F6FC}"/>
              </a:ext>
            </a:extLst>
          </p:cNvPr>
          <p:cNvSpPr/>
          <p:nvPr/>
        </p:nvSpPr>
        <p:spPr>
          <a:xfrm>
            <a:off x="965981" y="404840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SELECT </a:t>
            </a:r>
          </a:p>
          <a:p>
            <a:r>
              <a:rPr lang="en-IN" b="1" dirty="0"/>
              <a:t>    TITLE, RATING</a:t>
            </a:r>
          </a:p>
          <a:p>
            <a:r>
              <a:rPr lang="en-IN" b="1" dirty="0"/>
              <a:t>FROM </a:t>
            </a:r>
          </a:p>
          <a:p>
            <a:r>
              <a:rPr lang="en-IN" b="1" dirty="0"/>
              <a:t>    movies</a:t>
            </a:r>
          </a:p>
          <a:p>
            <a:r>
              <a:rPr lang="en-IN" b="1" dirty="0"/>
              <a:t>WHERE </a:t>
            </a:r>
          </a:p>
          <a:p>
            <a:r>
              <a:rPr lang="en-IN" b="1" dirty="0"/>
              <a:t>    RATING = (SELECT MIN(RATING) FROM movies)</a:t>
            </a:r>
          </a:p>
          <a:p>
            <a:r>
              <a:rPr lang="en-IN" b="1" dirty="0"/>
              <a:t>    OR RATING = (SELECT MAX(RATING) FROM movies);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B04615-5B56-4138-A308-4E20CA2A7876}"/>
              </a:ext>
            </a:extLst>
          </p:cNvPr>
          <p:cNvSpPr/>
          <p:nvPr/>
        </p:nvSpPr>
        <p:spPr>
          <a:xfrm>
            <a:off x="666902" y="3804393"/>
            <a:ext cx="1032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(ANS): 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FB34D3-73D3-422F-976F-528D555043A0}"/>
              </a:ext>
            </a:extLst>
          </p:cNvPr>
          <p:cNvSpPr/>
          <p:nvPr/>
        </p:nvSpPr>
        <p:spPr>
          <a:xfrm>
            <a:off x="7918343" y="3244334"/>
            <a:ext cx="122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207066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0F06CB-9654-466E-A985-93B1EA29A810}"/>
              </a:ext>
            </a:extLst>
          </p:cNvPr>
          <p:cNvSpPr/>
          <p:nvPr/>
        </p:nvSpPr>
        <p:spPr>
          <a:xfrm>
            <a:off x="698696" y="730572"/>
            <a:ext cx="6096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Q.NO(4):FIND THE MOVIE WHICH IS RELEASED IN 2020.</a:t>
            </a:r>
          </a:p>
          <a:p>
            <a:endParaRPr lang="en-IN" sz="2000" b="1" dirty="0"/>
          </a:p>
          <a:p>
            <a:r>
              <a:rPr lang="en-IN" sz="2000" b="1" dirty="0"/>
              <a:t>(ANS):SELECT TITLE,RELEASE_YEAR FROM MOVIES WHERE RELEASE_YEAR=2020;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2F986-1E5F-4DEB-A1F2-F150881D3417}"/>
              </a:ext>
            </a:extLst>
          </p:cNvPr>
          <p:cNvSpPr/>
          <p:nvPr/>
        </p:nvSpPr>
        <p:spPr>
          <a:xfrm>
            <a:off x="698696" y="2456543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OUTPUT</a:t>
            </a:r>
            <a:r>
              <a:rPr lang="en-IN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F9A6F-21B5-410D-8B4F-A2136F6E6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5" y="3074518"/>
            <a:ext cx="7432431" cy="24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8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BEDCD-B389-4905-A335-C75E7A40B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48" y="2788245"/>
            <a:ext cx="9684477" cy="32186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E44A6B-8E71-45C1-B236-DB3BE69B968A}"/>
              </a:ext>
            </a:extLst>
          </p:cNvPr>
          <p:cNvSpPr/>
          <p:nvPr/>
        </p:nvSpPr>
        <p:spPr>
          <a:xfrm>
            <a:off x="656491" y="664588"/>
            <a:ext cx="7727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Q.NO(5): RETRIEVE THE MOVIES RELEASED AFTER THE 2011.</a:t>
            </a:r>
          </a:p>
          <a:p>
            <a:endParaRPr lang="en-US" b="1" dirty="0"/>
          </a:p>
          <a:p>
            <a:r>
              <a:rPr lang="en-US" b="1" dirty="0"/>
              <a:t>(ANS):SELECT * FROM MOVIES WHERE RELEASE_YEAR&gt;2011;</a:t>
            </a:r>
          </a:p>
          <a:p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A83382-BBA9-4895-ACE4-BBC7037C9EAF}"/>
              </a:ext>
            </a:extLst>
          </p:cNvPr>
          <p:cNvSpPr/>
          <p:nvPr/>
        </p:nvSpPr>
        <p:spPr>
          <a:xfrm>
            <a:off x="656492" y="2418914"/>
            <a:ext cx="122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09961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067A16-159C-4512-B2C0-293FE9DBABC6}"/>
              </a:ext>
            </a:extLst>
          </p:cNvPr>
          <p:cNvSpPr/>
          <p:nvPr/>
        </p:nvSpPr>
        <p:spPr>
          <a:xfrm>
            <a:off x="656491" y="650520"/>
            <a:ext cx="107805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Q.NO(6): FIND TELUGU MOVIE WHICH IS RELEASED IN 2011.</a:t>
            </a:r>
          </a:p>
          <a:p>
            <a:endParaRPr lang="en-IN" b="1" dirty="0"/>
          </a:p>
          <a:p>
            <a:r>
              <a:rPr lang="en-IN" b="1" dirty="0"/>
              <a:t>(ANS):SELECT TITLE,RELEASE_YEAR,LANGUAGE FROM MOVIES WHERE LANGUAGE='TELUGU'AND RELEASE_YEAR=2011;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AF5CE-C3A4-4178-AE76-5ACC966BD116}"/>
              </a:ext>
            </a:extLst>
          </p:cNvPr>
          <p:cNvSpPr/>
          <p:nvPr/>
        </p:nvSpPr>
        <p:spPr>
          <a:xfrm>
            <a:off x="656491" y="2245528"/>
            <a:ext cx="122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145B2-A38E-4840-BBA5-29D8996D5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86" y="2743200"/>
            <a:ext cx="10545539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C03C2-0F7B-48A3-BC21-B56ECF926D24}"/>
              </a:ext>
            </a:extLst>
          </p:cNvPr>
          <p:cNvSpPr/>
          <p:nvPr/>
        </p:nvSpPr>
        <p:spPr>
          <a:xfrm>
            <a:off x="642424" y="706791"/>
            <a:ext cx="91346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Q.NO(7): FIND THE RELEASED YEAR OF MOVIES IN DESCENDING ORDER.</a:t>
            </a:r>
          </a:p>
          <a:p>
            <a:endParaRPr lang="en-IN" b="1" dirty="0"/>
          </a:p>
          <a:p>
            <a:r>
              <a:rPr lang="en-IN" b="1" dirty="0"/>
              <a:t>(ANS): SELECT TITLE,RELEASE_YEAR FROM MOVIES ORDER BY RELEASE_YEAR DESC LIMIT 5;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8436B-71F1-4E71-A017-8429AC9E8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62" y="2968284"/>
            <a:ext cx="9775230" cy="31829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B57C1A-D908-471F-816B-1D009FE2CE64}"/>
              </a:ext>
            </a:extLst>
          </p:cNvPr>
          <p:cNvSpPr/>
          <p:nvPr/>
        </p:nvSpPr>
        <p:spPr>
          <a:xfrm>
            <a:off x="756427" y="2496122"/>
            <a:ext cx="122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13290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847ABC-84A3-461C-BD71-01556D5F2AEC}"/>
              </a:ext>
            </a:extLst>
          </p:cNvPr>
          <p:cNvSpPr/>
          <p:nvPr/>
        </p:nvSpPr>
        <p:spPr>
          <a:xfrm>
            <a:off x="586153" y="617028"/>
            <a:ext cx="109071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Q.NO(8):FIND THE TOTAL COLLECTION OF MOVIES BY LANGUAGE AND SHOULD BE GREATER THAN 4000000</a:t>
            </a:r>
          </a:p>
          <a:p>
            <a:endParaRPr lang="en-IN" b="1" dirty="0"/>
          </a:p>
          <a:p>
            <a:r>
              <a:rPr lang="en-IN" b="1" dirty="0"/>
              <a:t>(ANS): SELECT LANGUAGE,SUM(BOX_OFFICE_COLLECTION) AS TOTAL_COLLECTION FROM MOVIES M JOIN BOX_OFFICE B ON M.MOVIE_ID=B.MOVIE_ID GROUP BY LANGUAGE HAVING SUM(BOX_OFFICE_COLLECTION)&gt;4000000;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FA7EC-61D3-46AA-A340-247232EEF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34357"/>
            <a:ext cx="8496886" cy="27854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41C289-CF89-45DD-920C-B4D1CB86F13E}"/>
              </a:ext>
            </a:extLst>
          </p:cNvPr>
          <p:cNvSpPr/>
          <p:nvPr/>
        </p:nvSpPr>
        <p:spPr>
          <a:xfrm>
            <a:off x="586153" y="2648353"/>
            <a:ext cx="122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1137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4E0C9-F0DF-4439-B151-80BAB2788F67}"/>
              </a:ext>
            </a:extLst>
          </p:cNvPr>
          <p:cNvSpPr/>
          <p:nvPr/>
        </p:nvSpPr>
        <p:spPr>
          <a:xfrm>
            <a:off x="642424" y="639806"/>
            <a:ext cx="107664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Q.NO(9): FIND THE NUMBER OF MOVIES RELEASED EACH YEAR.</a:t>
            </a:r>
          </a:p>
          <a:p>
            <a:endParaRPr lang="en-IN" b="1" dirty="0"/>
          </a:p>
          <a:p>
            <a:r>
              <a:rPr lang="en-IN" b="1" dirty="0"/>
              <a:t>(ANS): </a:t>
            </a:r>
          </a:p>
          <a:p>
            <a:r>
              <a:rPr lang="en-IN" b="1" dirty="0"/>
              <a:t>SELECT </a:t>
            </a:r>
          </a:p>
          <a:p>
            <a:r>
              <a:rPr lang="en-IN" b="1" dirty="0"/>
              <a:t>    RELEASE_YEAR, COUNT(*) AS Total Movies</a:t>
            </a:r>
          </a:p>
          <a:p>
            <a:r>
              <a:rPr lang="en-IN" b="1" dirty="0"/>
              <a:t>FROM </a:t>
            </a:r>
          </a:p>
          <a:p>
            <a:r>
              <a:rPr lang="en-IN" b="1" dirty="0"/>
              <a:t>    movies</a:t>
            </a:r>
          </a:p>
          <a:p>
            <a:r>
              <a:rPr lang="en-IN" b="1" dirty="0"/>
              <a:t>GROUP BY </a:t>
            </a:r>
          </a:p>
          <a:p>
            <a:r>
              <a:rPr lang="en-IN" b="1" dirty="0"/>
              <a:t>    RELEASE_YEAR</a:t>
            </a:r>
          </a:p>
          <a:p>
            <a:r>
              <a:rPr lang="en-IN" b="1" dirty="0"/>
              <a:t>ORDER BY </a:t>
            </a:r>
          </a:p>
          <a:p>
            <a:r>
              <a:rPr lang="en-IN" b="1" dirty="0"/>
              <a:t>    RELEASE_YEAR;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ACECE-05B4-4192-9D72-7C41FDE4F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712" y="1799867"/>
            <a:ext cx="4281019" cy="4024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B25101-B648-4B5E-A1DE-00DA28FFBD35}"/>
              </a:ext>
            </a:extLst>
          </p:cNvPr>
          <p:cNvSpPr/>
          <p:nvPr/>
        </p:nvSpPr>
        <p:spPr>
          <a:xfrm>
            <a:off x="8255874" y="1379112"/>
            <a:ext cx="1225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0256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41BAC9-52D0-4B1D-9209-9A88B268CA1A}"/>
              </a:ext>
            </a:extLst>
          </p:cNvPr>
          <p:cNvSpPr/>
          <p:nvPr/>
        </p:nvSpPr>
        <p:spPr>
          <a:xfrm>
            <a:off x="614288" y="677654"/>
            <a:ext cx="107946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Q.NO(10): FIND ALL ACTORS AND THEIR ROLES IN SPECIFIC MOVIE.</a:t>
            </a:r>
          </a:p>
          <a:p>
            <a:endParaRPr lang="en-IN" b="1" dirty="0"/>
          </a:p>
          <a:p>
            <a:r>
              <a:rPr lang="en-IN" b="1" dirty="0"/>
              <a:t>(ANS):</a:t>
            </a:r>
          </a:p>
          <a:p>
            <a:r>
              <a:rPr lang="en-IN" b="1" dirty="0"/>
              <a:t>SELECT </a:t>
            </a:r>
          </a:p>
          <a:p>
            <a:r>
              <a:rPr lang="en-IN" b="1" dirty="0"/>
              <a:t>    ACTOR_ID, ROLE_NAME, SCREEN_TIME_MINUTES</a:t>
            </a:r>
          </a:p>
          <a:p>
            <a:r>
              <a:rPr lang="en-IN" b="1" dirty="0"/>
              <a:t>FROM </a:t>
            </a:r>
          </a:p>
          <a:p>
            <a:r>
              <a:rPr lang="en-IN" b="1" dirty="0"/>
              <a:t>    movie cast</a:t>
            </a:r>
          </a:p>
          <a:p>
            <a:r>
              <a:rPr lang="en-IN" b="1" dirty="0"/>
              <a:t>WHERE </a:t>
            </a:r>
          </a:p>
          <a:p>
            <a:r>
              <a:rPr lang="en-IN" b="1" dirty="0"/>
              <a:t>    MOVIE_ID = 1;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4B5BA-31DE-417F-8C9F-6EC4EF140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3944919"/>
            <a:ext cx="9326880" cy="22354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14DF0A6-2147-4B72-BDAC-51F708E72E68}"/>
              </a:ext>
            </a:extLst>
          </p:cNvPr>
          <p:cNvSpPr/>
          <p:nvPr/>
        </p:nvSpPr>
        <p:spPr>
          <a:xfrm>
            <a:off x="724521" y="3565982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75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BD71A-D064-4DB9-8FFD-0CF64CD867FA}"/>
              </a:ext>
            </a:extLst>
          </p:cNvPr>
          <p:cNvSpPr/>
          <p:nvPr/>
        </p:nvSpPr>
        <p:spPr>
          <a:xfrm>
            <a:off x="3908474" y="3013501"/>
            <a:ext cx="4375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24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272E-272A-4A50-88B9-BCE584830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632918"/>
          </a:xfrm>
        </p:spPr>
        <p:txBody>
          <a:bodyPr/>
          <a:lstStyle/>
          <a:p>
            <a:r>
              <a:rPr lang="en-US" sz="3600" b="1" dirty="0"/>
              <a:t>MOVIE DATA SET PROJECT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92683-6DF6-47D6-A012-F76B4E43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729132"/>
            <a:ext cx="6815669" cy="25040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CDFD7-3FE9-4938-B663-E96833529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8" y="2729132"/>
            <a:ext cx="6815669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1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6FB37C-56F2-4403-B367-433BBFA8D46B}"/>
              </a:ext>
            </a:extLst>
          </p:cNvPr>
          <p:cNvSpPr/>
          <p:nvPr/>
        </p:nvSpPr>
        <p:spPr>
          <a:xfrm>
            <a:off x="1069145" y="3112422"/>
            <a:ext cx="10227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Bebas Neue Cyrillic"/>
              </a:rPr>
              <a:t>HERE I UTILIZED SQL QUERIES TO SOLVE QUESTIONS WHICH ARE RELATED TO MOVIE DATA SET </a:t>
            </a:r>
            <a:endParaRPr lang="en-IN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A2D4F9-5BBA-4AB4-871E-AD67B457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30" y="858225"/>
            <a:ext cx="3673329" cy="206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3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0818-D41B-4CA5-BAE7-449FB26F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8556"/>
            <a:ext cx="9601196" cy="3024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ER-DIAGRAM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49736D-9621-4E5C-BD37-7A34F835C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7" y="1223890"/>
            <a:ext cx="9326880" cy="4895556"/>
          </a:xfrm>
        </p:spPr>
      </p:pic>
    </p:spTree>
    <p:extLst>
      <p:ext uri="{BB962C8B-B14F-4D97-AF65-F5344CB8AC3E}">
        <p14:creationId xmlns:p14="http://schemas.microsoft.com/office/powerpoint/2010/main" val="194479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8F3B-B566-46C4-8DCB-0733EAB1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3046"/>
            <a:ext cx="9601196" cy="5205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STRUCTURE OF TABLE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ED9E-ED32-435F-9C65-F0DD8ADE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50498"/>
            <a:ext cx="9601196" cy="4525370"/>
          </a:xfrm>
        </p:spPr>
        <p:txBody>
          <a:bodyPr/>
          <a:lstStyle/>
          <a:p>
            <a:r>
              <a:rPr lang="en-US" u="sng" dirty="0"/>
              <a:t>MOVIE TABLE: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0B870-A1DF-42FF-B420-88D6CE19A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8" y="1842868"/>
            <a:ext cx="10705513" cy="42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0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1999-564B-4796-92E2-BEE3A625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42" y="689317"/>
            <a:ext cx="9869656" cy="47830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DIRECTORS TABLE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871E69-442E-4DC2-B4E6-99EF271DE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1322363"/>
            <a:ext cx="10691447" cy="4846319"/>
          </a:xfrm>
        </p:spPr>
      </p:pic>
    </p:spTree>
    <p:extLst>
      <p:ext uri="{BB962C8B-B14F-4D97-AF65-F5344CB8AC3E}">
        <p14:creationId xmlns:p14="http://schemas.microsoft.com/office/powerpoint/2010/main" val="16626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5557-A67C-400E-AB45-01C3CBD9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7453"/>
            <a:ext cx="9601196" cy="4923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ACTORS TABLE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4E406-28F5-4B1E-AB58-EBF016E4D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8" y="1448972"/>
            <a:ext cx="10705513" cy="4586068"/>
          </a:xfrm>
        </p:spPr>
      </p:pic>
    </p:spTree>
    <p:extLst>
      <p:ext uri="{BB962C8B-B14F-4D97-AF65-F5344CB8AC3E}">
        <p14:creationId xmlns:p14="http://schemas.microsoft.com/office/powerpoint/2010/main" val="341137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0C2C-8068-46A2-9031-8C1406F2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9318"/>
            <a:ext cx="9601196" cy="6330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MOVIE_CAST TABLE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A2E28-C0D3-411C-A79A-F09AA1320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1477108"/>
            <a:ext cx="10705514" cy="4691574"/>
          </a:xfrm>
        </p:spPr>
      </p:pic>
    </p:spTree>
    <p:extLst>
      <p:ext uri="{BB962C8B-B14F-4D97-AF65-F5344CB8AC3E}">
        <p14:creationId xmlns:p14="http://schemas.microsoft.com/office/powerpoint/2010/main" val="76321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68D4-C889-4AA7-849D-2E026529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7115"/>
            <a:ext cx="9601196" cy="7033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BOX_OFFICE TABLE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3A4FCB-938F-41F7-8980-11AD1DBA0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10" y="1412561"/>
            <a:ext cx="10677379" cy="4692817"/>
          </a:xfrm>
        </p:spPr>
      </p:pic>
    </p:spTree>
    <p:extLst>
      <p:ext uri="{BB962C8B-B14F-4D97-AF65-F5344CB8AC3E}">
        <p14:creationId xmlns:p14="http://schemas.microsoft.com/office/powerpoint/2010/main" val="2432912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176</TotalTime>
  <Words>468</Words>
  <Application>Microsoft Office PowerPoint</Application>
  <PresentationFormat>Widescreen</PresentationFormat>
  <Paragraphs>71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Bebas Neue Cyrillic</vt:lpstr>
      <vt:lpstr>Calibri</vt:lpstr>
      <vt:lpstr>Garamond</vt:lpstr>
      <vt:lpstr>Organic</vt:lpstr>
      <vt:lpstr>     PROJECT</vt:lpstr>
      <vt:lpstr>MOVIE DATA SET PROJECT</vt:lpstr>
      <vt:lpstr>PowerPoint Presentation</vt:lpstr>
      <vt:lpstr>ER-DIAGRAM</vt:lpstr>
      <vt:lpstr>STRUCTURE OF TABLE</vt:lpstr>
      <vt:lpstr>DIRECTORS TABLE</vt:lpstr>
      <vt:lpstr>ACTORS TABLE</vt:lpstr>
      <vt:lpstr>MOVIE_CAST TABLE</vt:lpstr>
      <vt:lpstr>BOX_OFFICE TABLE</vt:lpstr>
      <vt:lpstr>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2024-12-20T02:19:12Z</dcterms:created>
  <dcterms:modified xsi:type="dcterms:W3CDTF">2024-12-20T05:16:08Z</dcterms:modified>
</cp:coreProperties>
</file>