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GB" sz="4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US SALES DASHBOARD</a:t>
            </a:r>
            <a:endParaRPr lang="en-GB" sz="4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4445" y="2223135"/>
            <a:ext cx="7393305" cy="942340"/>
          </a:xfrm>
        </p:spPr>
        <p:txBody>
          <a:bodyPr/>
          <a:p>
            <a:r>
              <a:rPr lang="en-GB" sz="2400" i="1" dirty="0">
                <a:sym typeface="+mn-ea"/>
              </a:rPr>
              <a:t>VISUALIZING DATA USING POWER BI</a:t>
            </a:r>
            <a:endParaRPr lang="en-GB" sz="2400" i="1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DASHBOARD</a:t>
            </a:r>
            <a:endParaRPr lang="en-GB" altLang="en-US"/>
          </a:p>
        </p:txBody>
      </p:sp>
      <p:pic>
        <p:nvPicPr>
          <p:cNvPr id="5" name="Content Placeholder 4" descr="A screenshot of a graph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" y="1600200"/>
            <a:ext cx="11027410" cy="45262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dirty="0">
                <a:sym typeface="+mn-ea"/>
              </a:rPr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GB" sz="2000" dirty="0">
                <a:sym typeface="+mn-ea"/>
              </a:rPr>
              <a:t>SLICER : In the dashboard the slicer allows us to choose a specific “product type” so that the KPI’s of profit and sales, market size, products , profits across different geographical locations of each product type is visualized respectively.</a:t>
            </a:r>
            <a:endParaRPr lang="en-GB" sz="2000" dirty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GB" sz="2000" dirty="0">
                <a:sym typeface="+mn-ea"/>
              </a:rPr>
              <a:t>KPI : The Key Performance Indicator (KPI) od sales and profit is been visualized which represents the growth in sales and profit respectively by comparing it with there targets.</a:t>
            </a:r>
            <a:endParaRPr lang="en-IN" sz="2000" dirty="0"/>
          </a:p>
          <a:p>
            <a:pPr>
              <a:buFont typeface="Wingdings" panose="05000000000000000000" charset="0"/>
              <a:buChar char="Ø"/>
            </a:pPr>
            <a:r>
              <a:rPr lang="en-IN" sz="2000" dirty="0">
                <a:sym typeface="+mn-ea"/>
              </a:rPr>
              <a:t>MAP : Geographically represents the total profit earned in each state according to product , market size, etc.,.</a:t>
            </a:r>
            <a:endParaRPr lang="en-IN" sz="2000" dirty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sz="2000" dirty="0">
                <a:sym typeface="+mn-ea"/>
              </a:rPr>
              <a:t>PIE CHART : To display the contribution of each product towards its product type.</a:t>
            </a:r>
            <a:endParaRPr lang="en-IN" sz="2000" dirty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sz="2000" dirty="0">
                <a:sym typeface="+mn-ea"/>
              </a:rPr>
              <a:t>DONUT CHART : To represent the market size and the type od products sold .</a:t>
            </a:r>
            <a:endParaRPr lang="en-IN" sz="2000" dirty="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dirty="0">
                <a:sym typeface="+mn-ea"/>
              </a:rPr>
              <a:t>INSIGHTS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§"/>
            </a:pPr>
            <a:r>
              <a:rPr lang="en-GB" sz="2000" dirty="0">
                <a:sym typeface="+mn-ea"/>
              </a:rPr>
              <a:t>OVERALL : The highest profit for the business is from “California” followed by “Illinois”. The highest sold products are </a:t>
            </a:r>
            <a:r>
              <a:rPr lang="en-IN" sz="2000" dirty="0">
                <a:sym typeface="+mn-ea"/>
              </a:rPr>
              <a:t>“caffe mocha”, “Columbian”, and “lemon”.  The business has crossed the sales target by +15.44% and the profit target by 35.36% . The major market is from “small scale” and the major type to product is “regular” .</a:t>
            </a:r>
            <a:endParaRPr lang="en-IN" sz="2000" dirty="0">
              <a:sym typeface="+mn-ea"/>
            </a:endParaRPr>
          </a:p>
          <a:p>
            <a:pPr>
              <a:buFont typeface="Wingdings" panose="05000000000000000000" charset="0"/>
              <a:buChar char="§"/>
            </a:pPr>
            <a:endParaRPr lang="en-IN" sz="2000" dirty="0">
              <a:sym typeface="+mn-ea"/>
            </a:endParaRPr>
          </a:p>
          <a:p>
            <a:pPr>
              <a:buFont typeface="Wingdings" panose="05000000000000000000" charset="0"/>
              <a:buChar char="§"/>
            </a:pPr>
            <a:r>
              <a:rPr lang="en-IN" sz="2000" dirty="0">
                <a:sym typeface="+mn-ea"/>
              </a:rPr>
              <a:t>PRODUCT TYPE wise :</a:t>
            </a:r>
            <a:endParaRPr lang="en-IN" sz="2000" dirty="0">
              <a:sym typeface="+mn-ea"/>
            </a:endParaRPr>
          </a:p>
          <a:p>
            <a:pPr>
              <a:buFont typeface="Wingdings" panose="05000000000000000000" charset="0"/>
              <a:buChar char="§"/>
            </a:pPr>
            <a:r>
              <a:rPr lang="en-GB" sz="2000" dirty="0">
                <a:sym typeface="+mn-ea"/>
              </a:rPr>
              <a:t>COFFEE : The highest profit from this product type is from “Massachusetts” followed by “New York”. The highest sold product is </a:t>
            </a:r>
            <a:r>
              <a:rPr lang="en-IN" sz="2000" dirty="0">
                <a:sym typeface="+mn-ea"/>
              </a:rPr>
              <a:t> “Columbian”.  The business has crossed the sales target by +4.12% and the profit target by +20.43% . The major market is from “small scale” and the major type to product is “regular” .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dirty="0">
                <a:sym typeface="+mn-ea"/>
              </a:rPr>
              <a:t>INSIGHTS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sz="2000" dirty="0">
                <a:sym typeface="+mn-ea"/>
              </a:rPr>
              <a:t>ESPRESSO : The highest profit from this product type is from “California” followed by “Illinois”. The highest sold products is </a:t>
            </a:r>
            <a:r>
              <a:rPr lang="en-IN" sz="2000" dirty="0">
                <a:sym typeface="+mn-ea"/>
              </a:rPr>
              <a:t>“caffe mocha”.  The business has crossed the sales target by +8.09% and the profit target by +21.64% . The major market is from “small scale” and the major type to product is “regular” .</a:t>
            </a:r>
            <a:endParaRPr lang="en-IN" sz="2000" dirty="0">
              <a:sym typeface="+mn-ea"/>
            </a:endParaRPr>
          </a:p>
          <a:p>
            <a:r>
              <a:rPr lang="en-IN" sz="2000" dirty="0">
                <a:sym typeface="+mn-ea"/>
              </a:rPr>
              <a:t>HERBAL TEA :</a:t>
            </a:r>
            <a:r>
              <a:rPr lang="en-GB" sz="2000" dirty="0">
                <a:sym typeface="+mn-ea"/>
              </a:rPr>
              <a:t>The highest profit from this product type is from “California” followed by “Lowa”. The highest sold products is “lemon</a:t>
            </a:r>
            <a:r>
              <a:rPr lang="en-IN" sz="2000" dirty="0">
                <a:sym typeface="+mn-ea"/>
              </a:rPr>
              <a:t>”.  The business has crossed the sales target by +23.75% and the profit target by +53.53% . The major market is from “small scale” and the major type to product is “decaf” .</a:t>
            </a:r>
            <a:endParaRPr lang="en-IN" sz="2000" dirty="0">
              <a:sym typeface="+mn-ea"/>
            </a:endParaRPr>
          </a:p>
          <a:p>
            <a:r>
              <a:rPr lang="en-IN" sz="2000" dirty="0">
                <a:sym typeface="+mn-ea"/>
              </a:rPr>
              <a:t>TEA : </a:t>
            </a:r>
            <a:r>
              <a:rPr lang="en-GB" sz="2000" dirty="0">
                <a:sym typeface="+mn-ea"/>
              </a:rPr>
              <a:t>The highest profit from this product type is from “Lowa” followed by “New York”. The highest sold products are </a:t>
            </a:r>
            <a:r>
              <a:rPr lang="en-IN" sz="2000" dirty="0">
                <a:sym typeface="+mn-ea"/>
              </a:rPr>
              <a:t>“earl grey” , “Darjeeling”, and “green tea”.  The business has crossed the sales target by +34.35% and the profit target by +62.81% . The major market is from “small scale” and the complete type to product is “regular” .</a:t>
            </a:r>
            <a:endParaRPr lang="en-IN" sz="2000" dirty="0">
              <a:sym typeface="+mn-ea"/>
            </a:endParaRPr>
          </a:p>
          <a:p>
            <a:endParaRPr lang="en-IN" sz="2000" dirty="0"/>
          </a:p>
          <a:p>
            <a:endParaRPr lang="en-GB" sz="2000" dirty="0"/>
          </a:p>
          <a:p>
            <a:endParaRPr lang="en-IN" sz="2000" dirty="0"/>
          </a:p>
          <a:p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2384</Words>
  <Application>WPS Presentation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Wingdings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SALES DASHBOARD</dc:title>
  <dc:creator>hp</dc:creator>
  <cp:lastModifiedBy>hp</cp:lastModifiedBy>
  <cp:revision>1</cp:revision>
  <dcterms:created xsi:type="dcterms:W3CDTF">2025-05-16T16:19:25Z</dcterms:created>
  <dcterms:modified xsi:type="dcterms:W3CDTF">2025-05-16T16:19:25Z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8240BC94BB6549759F3BBF6F72B74C7B_11</vt:lpwstr>
  </property>
  <property fmtid="{D5CDD505-2E9C-101B-9397-08002B2CF9AE}" pid="3" name="KSOProductBuildVer">
    <vt:lpwstr>1033-12.2.0.21179</vt:lpwstr>
  </property>
</Properties>
</file>