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104869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type="body" idx="1"/>
          </p:nvPr>
        </p:nvSpPr>
        <p:spPr>
          <a:xfrm>
            <a:off x="609600" y="1577340"/>
            <a:ext cx="10972800" cy="266700"/>
          </a:xfrm>
        </p:spPr>
        <p:txBody>
          <a:bodyPr lIns="0" tIns="0" rIns="0" bIns="0"/>
          <a:lstStyle/>
          <a:p>
            <a:endParaRPr/>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9"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0"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3"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2936240"/>
          </a:xfrm>
          <a:prstGeom prst="rect">
            <a:avLst/>
          </a:prstGeom>
          <a:noFill/>
        </p:spPr>
        <p:txBody>
          <a:bodyPr wrap="square" rtlCol="0">
            <a:spAutoFit/>
          </a:bodyPr>
          <a:lstStyle/>
          <a:p>
            <a:r>
              <a:rPr lang="en-US" sz="2400"/>
              <a:t>STUDENT NAME: VANI J</a:t>
            </a:r>
            <a:endParaRPr lang="en-US" sz="2400" dirty="0"/>
          </a:p>
          <a:p>
            <a:r>
              <a:rPr lang="en-US" sz="2400" dirty="0"/>
              <a:t>REGISTER NO: 312214679</a:t>
            </a:r>
            <a:endParaRPr lang="zh-CN" altLang="en-US"/>
          </a:p>
          <a:p>
            <a:r>
              <a:rPr lang="en-US" altLang="en-US" sz="2400" dirty="0"/>
              <a:t>USER NAME: asunm1475312214679</a:t>
            </a:r>
            <a:endParaRPr lang="zh-CN" altLang="en-US"/>
          </a:p>
          <a:p>
            <a:r>
              <a:rPr lang="en-US" sz="2400" dirty="0"/>
              <a:t>DEPARTMENT: PG AND RESEARCH DEPARTMENT OF COMMERCE.</a:t>
            </a:r>
            <a:endParaRPr lang="zh-CN" altLang="en-US"/>
          </a:p>
          <a:p>
            <a:r>
              <a:rPr lang="en-US" sz="2400" dirty="0"/>
              <a:t>COLLEGE: SRI KANYAKA PARAMESWARI ARTS AND SCIENCE COLLEGE FOR WOMEN,CHENNAI -600001.</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6"/>
          <p:cNvPicPr>
            <a:picLocks/>
          </p:cNvPicPr>
          <p:nvPr/>
        </p:nvPicPr>
        <p:blipFill>
          <a:blip r:embed="rId2" cstate="print"/>
          <a:stretch>
            <a:fillRect/>
          </a:stretch>
        </p:blipFill>
        <p:spPr>
          <a:xfrm>
            <a:off x="1666875" y="6467475"/>
            <a:ext cx="76200" cy="177800"/>
          </a:xfrm>
          <a:prstGeom prst="rect">
            <a:avLst/>
          </a:prstGeom>
        </p:spPr>
      </p:pic>
      <p:sp>
        <p:nvSpPr>
          <p:cNvPr id="104867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3" name="object 8"/>
          <p:cNvSpPr txBox="1"/>
          <p:nvPr/>
        </p:nvSpPr>
        <p:spPr>
          <a:xfrm>
            <a:off x="324713" y="0"/>
            <a:ext cx="6660717"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TextBox 1048674"/>
          <p:cNvSpPr txBox="1"/>
          <p:nvPr/>
        </p:nvSpPr>
        <p:spPr>
          <a:xfrm>
            <a:off x="3148855" y="686435"/>
            <a:ext cx="6722583" cy="5958840"/>
          </a:xfrm>
          <a:prstGeom prst="rect">
            <a:avLst/>
          </a:prstGeom>
        </p:spPr>
        <p:txBody>
          <a:bodyPr wrap="square" rtlCol="0">
            <a:spAutoFit/>
          </a:bodyPr>
          <a:lstStyle/>
          <a:p>
            <a:r>
              <a:rPr lang="en-US" sz="2800">
                <a:solidFill>
                  <a:srgbClr val="000000"/>
                </a:solidFill>
              </a:rPr>
              <a:t>DATA SET: 
1.Kaggle 
2.Employee dataset
FEATURE SELECTION: 
1.Slicer.
2.Conditional Formatting.
3.Designing
DATA CLEANING:
1. Missing values.
2. Irrelevant data.
   3.Correct Errors.
PIVOT TABLE:
1. Employee ID.
2. First Name.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6"/>
          <p:cNvPicPr>
            <a:picLocks/>
          </p:cNvPicPr>
          <p:nvPr/>
        </p:nvPicPr>
        <p:blipFill>
          <a:blip r:embed="rId2" cstate="print"/>
          <a:stretch>
            <a:fillRect/>
          </a:stretch>
        </p:blipFill>
        <p:spPr>
          <a:xfrm>
            <a:off x="1666875" y="6467475"/>
            <a:ext cx="76200" cy="177800"/>
          </a:xfrm>
          <a:prstGeom prst="rect">
            <a:avLst/>
          </a:prstGeom>
        </p:spPr>
      </p:pic>
      <p:sp>
        <p:nvSpPr>
          <p:cNvPr id="1048679" name="object 7"/>
          <p:cNvSpPr txBox="1">
            <a:spLocks noGrp="1"/>
          </p:cNvSpPr>
          <p:nvPr>
            <p:ph type="title"/>
          </p:nvPr>
        </p:nvSpPr>
        <p:spPr>
          <a:xfrm>
            <a:off x="755332" y="385444"/>
            <a:ext cx="3043266"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65" name="Picture 2097164"/>
          <p:cNvPicPr>
            <a:picLocks/>
          </p:cNvPicPr>
          <p:nvPr/>
        </p:nvPicPr>
        <p:blipFill>
          <a:blip r:embed="rId3"/>
          <a:stretch>
            <a:fillRect/>
          </a:stretch>
        </p:blipFill>
        <p:spPr>
          <a:xfrm rot="22695">
            <a:off x="401088" y="1254285"/>
            <a:ext cx="7706590" cy="479727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1048682" name="TextBox 1048681"/>
          <p:cNvSpPr txBox="1"/>
          <p:nvPr/>
        </p:nvSpPr>
        <p:spPr>
          <a:xfrm>
            <a:off x="1498358" y="1497329"/>
            <a:ext cx="7546817" cy="3444240"/>
          </a:xfrm>
          <a:prstGeom prst="rect">
            <a:avLst/>
          </a:prstGeom>
        </p:spPr>
        <p:txBody>
          <a:bodyPr wrap="square" rtlCol="0">
            <a:spAutoFit/>
          </a:bodyPr>
          <a:lstStyle/>
          <a:p>
            <a:r>
              <a:rPr lang="en-US" sz="2800">
                <a:solidFill>
                  <a:srgbClr val="000000"/>
                </a:solidFill>
              </a:rPr>
              <a:t>In conclusion, conducting an employee perjormance analysis using Excel provides a structured and efficient way to evaluate and track performance metries. Excels sersalile junctions and teals, such as pivot tables, charts, and conditienel Lormatting, allow for clear data visualization and analysis, tacilitating intermed decision making.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270686"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10675" y="1316358"/>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STATEMENT </a:t>
            </a:r>
            <a:endParaRPr sz="4250"/>
          </a:p>
        </p:txBody>
      </p:sp>
      <p:pic>
        <p:nvPicPr>
          <p:cNvPr id="2097158" name="object 8"/>
          <p:cNvPicPr>
            <a:picLocks/>
          </p:cNvPicPr>
          <p:nvPr/>
        </p:nvPicPr>
        <p:blipFill>
          <a:blip r:embed="rId2" cstate="print"/>
          <a:stretch>
            <a:fillRect/>
          </a:stretch>
        </p:blipFill>
        <p:spPr>
          <a:xfrm>
            <a:off x="676275" y="6467475"/>
            <a:ext cx="2143125" cy="200025"/>
          </a:xfrm>
          <a:prstGeom prst="rect">
            <a:avLst/>
          </a:prstGeom>
        </p:spPr>
      </p:pic>
      <p:sp>
        <p:nvSpPr>
          <p:cNvPr id="104864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6" name="TextBox 1048645"/>
          <p:cNvSpPr txBox="1"/>
          <p:nvPr/>
        </p:nvSpPr>
        <p:spPr>
          <a:xfrm>
            <a:off x="834071" y="1899157"/>
            <a:ext cx="8103681" cy="3444241"/>
          </a:xfrm>
          <a:prstGeom prst="rect">
            <a:avLst/>
          </a:prstGeom>
        </p:spPr>
        <p:txBody>
          <a:bodyPr wrap="square" rtlCol="0">
            <a:spAutoFit/>
          </a:bodyPr>
          <a:lstStyle/>
          <a:p>
            <a:r>
              <a:rPr lang="en-US" sz="2800">
                <a:solidFill>
                  <a:srgbClr val="000000"/>
                </a:solidFill>
              </a:rPr>
              <a:t>An employee performance analysis problem statement can be written to identify a gap in evaluating employee performance and its potential impacts. For example, a problem statement might say, "It is difficult to evaluate employee performance, which may result in increased errors, higher turnover, or reduce our ability to manage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object 7"/>
          <p:cNvSpPr txBox="1">
            <a:spLocks noGrp="1"/>
          </p:cNvSpPr>
          <p:nvPr>
            <p:ph type="title"/>
          </p:nvPr>
        </p:nvSpPr>
        <p:spPr>
          <a:xfrm>
            <a:off x="739775" y="829627"/>
            <a:ext cx="5791356" cy="638811"/>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59" name="object 8"/>
          <p:cNvPicPr>
            <a:picLocks/>
          </p:cNvPicPr>
          <p:nvPr/>
        </p:nvPicPr>
        <p:blipFill>
          <a:blip r:embed="rId2"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49" name="TextBox 1048648"/>
          <p:cNvSpPr txBox="1"/>
          <p:nvPr/>
        </p:nvSpPr>
        <p:spPr>
          <a:xfrm>
            <a:off x="1002952" y="2026443"/>
            <a:ext cx="6574123" cy="3444240"/>
          </a:xfrm>
          <a:prstGeom prst="rect">
            <a:avLst/>
          </a:prstGeom>
        </p:spPr>
        <p:txBody>
          <a:bodyPr wrap="square" rtlCol="0">
            <a:spAutoFit/>
          </a:bodyPr>
          <a:lstStyle/>
          <a:p>
            <a:r>
              <a:rPr lang="en-US" sz="2800">
                <a:solidFill>
                  <a:srgbClr val="000000"/>
                </a:solidFill>
              </a:rPr>
              <a:t>Employee performance analysis is a process that measures how employees perform on projects and assignments, and provides feedback to employees on their progress towards organizational goals. It also involves checking if performance standards and elements are realistic.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0" name="object 6"/>
          <p:cNvPicPr>
            <a:picLocks/>
          </p:cNvPicPr>
          <p:nvPr/>
        </p:nvPicPr>
        <p:blipFill>
          <a:blip r:embed="rId2" cstate="print"/>
          <a:stretch>
            <a:fillRect/>
          </a:stretch>
        </p:blipFill>
        <p:spPr>
          <a:xfrm>
            <a:off x="723900" y="6172200"/>
            <a:ext cx="2181225" cy="485775"/>
          </a:xfrm>
          <a:prstGeom prst="rect">
            <a:avLst/>
          </a:prstGeom>
        </p:spPr>
      </p:pic>
      <p:sp>
        <p:nvSpPr>
          <p:cNvPr id="104865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4" name="TextBox 3"/>
          <p:cNvSpPr txBox="1"/>
          <p:nvPr/>
        </p:nvSpPr>
        <p:spPr>
          <a:xfrm>
            <a:off x="723900" y="1697328"/>
            <a:ext cx="6292548" cy="6847840"/>
          </a:xfrm>
          <a:prstGeom prst="rect">
            <a:avLst/>
          </a:prstGeom>
          <a:noFill/>
        </p:spPr>
        <p:txBody>
          <a:bodyPr wrap="square" anchor="t">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pic>
        <p:nvPicPr>
          <p:cNvPr id="2097161" name="Picture 2097160"/>
          <p:cNvPicPr>
            <a:picLocks/>
          </p:cNvPicPr>
          <p:nvPr/>
        </p:nvPicPr>
        <p:blipFill>
          <a:blip r:embed="rId3"/>
          <a:stretch>
            <a:fillRect/>
          </a:stretch>
        </p:blipFill>
        <p:spPr>
          <a:xfrm>
            <a:off x="5118492" y="1697328"/>
            <a:ext cx="3795913" cy="21293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6"/>
          <p:cNvSpPr txBox="1">
            <a:spLocks noGrp="1"/>
          </p:cNvSpPr>
          <p:nvPr>
            <p:ph type="title"/>
          </p:nvPr>
        </p:nvSpPr>
        <p:spPr>
          <a:xfrm>
            <a:off x="676274" y="526894"/>
            <a:ext cx="9441642" cy="5467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2" name="object 7"/>
          <p:cNvPicPr>
            <a:picLocks/>
          </p:cNvPicPr>
          <p:nvPr/>
        </p:nvPicPr>
        <p:blipFill>
          <a:blip r:embed="rId2" cstate="print"/>
          <a:stretch>
            <a:fillRect/>
          </a:stretch>
        </p:blipFill>
        <p:spPr>
          <a:xfrm>
            <a:off x="676275" y="6467475"/>
            <a:ext cx="2143125" cy="200025"/>
          </a:xfrm>
          <a:prstGeom prst="rect">
            <a:avLst/>
          </a:prstGeom>
        </p:spPr>
      </p:pic>
      <p:sp>
        <p:nvSpPr>
          <p:cNvPr id="104865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8" name="TextBox 1048657"/>
          <p:cNvSpPr txBox="1"/>
          <p:nvPr/>
        </p:nvSpPr>
        <p:spPr>
          <a:xfrm>
            <a:off x="676273" y="1419781"/>
            <a:ext cx="8013508" cy="4282440"/>
          </a:xfrm>
          <a:prstGeom prst="rect">
            <a:avLst/>
          </a:prstGeom>
        </p:spPr>
        <p:txBody>
          <a:bodyPr wrap="square" rtlCol="0">
            <a:spAutoFit/>
          </a:bodyPr>
          <a:lstStyle/>
          <a:p>
            <a:r>
              <a:rPr lang="en-US" sz="2800">
                <a:solidFill>
                  <a:srgbClr val="000000"/>
                </a:solidFill>
              </a:rPr>
              <a:t>A value proposition is a statement that summarizes the value of a solution, and is usually one sentence or phrase. It's more than just a description of a product or service, but rather the solution that a business provides and the value that a customer can expect. A value proposition is focused on the customer perspective and outcome, and should be relevant, explain the value of the offer, and differentiate the brand from competitors.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a:xfrm>
            <a:off x="755332" y="385444"/>
            <a:ext cx="10681335" cy="723901"/>
          </a:xfrm>
        </p:spPr>
        <p:txBody>
          <a:bodyPr/>
          <a:lstStyle/>
          <a:p>
            <a:r>
              <a:rPr lang="en-US" dirty="0"/>
              <a:t>DATASET</a:t>
            </a:r>
            <a:r>
              <a:rPr lang="en-IN" dirty="0"/>
              <a:t> </a:t>
            </a:r>
            <a:r>
              <a:rPr lang="en-US" dirty="0"/>
              <a:t>DESCRIPTION </a:t>
            </a:r>
            <a:endParaRPr lang="zh-CN" altLang="en-US"/>
          </a:p>
        </p:txBody>
      </p:sp>
      <p:sp>
        <p:nvSpPr>
          <p:cNvPr id="1048660" name="TextBox 2"/>
          <p:cNvSpPr txBox="1"/>
          <p:nvPr/>
        </p:nvSpPr>
        <p:spPr>
          <a:xfrm>
            <a:off x="755332" y="1735419"/>
            <a:ext cx="8604184" cy="374904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6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6" name="TextBox 8"/>
          <p:cNvSpPr txBox="1"/>
          <p:nvPr/>
        </p:nvSpPr>
        <p:spPr>
          <a:xfrm>
            <a:off x="819531" y="242100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67" name="TextBox 3"/>
          <p:cNvSpPr txBox="1"/>
          <p:nvPr/>
        </p:nvSpPr>
        <p:spPr>
          <a:xfrm>
            <a:off x="714348" y="1714488"/>
            <a:ext cx="8143932" cy="1348739"/>
          </a:xfrm>
          <a:prstGeom prst="rect">
            <a:avLst/>
          </a:prstGeom>
          <a:noFill/>
        </p:spPr>
        <p:txBody>
          <a:bodyPr wrap="square" rtlCol="0">
            <a:spAutoFit/>
          </a:bodyP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just"/>
            <a:r>
              <a:rPr lang="en-US" sz="2800" dirty="0">
                <a:latin typeface="Times New Roman" pitchFamily="18" charset="0"/>
                <a:cs typeface="Times New Roman" pitchFamily="18" charset="0"/>
              </a:rPr>
              <a:t>While taking pivot count is considered as important so each and every person is considered as COUNT 1.</a:t>
            </a:r>
          </a:p>
        </p:txBody>
      </p:sp>
      <p:sp>
        <p:nvSpPr>
          <p:cNvPr id="1048668" name="TextBox 3"/>
          <p:cNvSpPr txBox="1"/>
          <p:nvPr/>
        </p:nvSpPr>
        <p:spPr>
          <a:xfrm>
            <a:off x="866748" y="1866888"/>
            <a:ext cx="8143932" cy="1348739"/>
          </a:xfrm>
          <a:prstGeom prst="rect">
            <a:avLst/>
          </a:prstGeom>
          <a:noFill/>
        </p:spPr>
        <p:txBody>
          <a:bodyPr wrap="square" rtlCol="0">
            <a:spAutoFit/>
          </a:bodyP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just"/>
            <a:r>
              <a:rPr lang="en-US" sz="2800" dirty="0">
                <a:latin typeface="Times New Roman" pitchFamily="18" charset="0"/>
                <a:cs typeface="Times New Roman" pitchFamily="18" charset="0"/>
              </a:rPr>
              <a:t>While taking pivot count is considered as important so each and every person is considered as COUNT 1.</a:t>
            </a:r>
          </a:p>
        </p:txBody>
      </p:sp>
      <p:sp>
        <p:nvSpPr>
          <p:cNvPr id="1048669" name="TextBox 3"/>
          <p:cNvSpPr txBox="1"/>
          <p:nvPr/>
        </p:nvSpPr>
        <p:spPr>
          <a:xfrm>
            <a:off x="1019148" y="2019288"/>
            <a:ext cx="8143932" cy="2606040"/>
          </a:xfrm>
          <a:prstGeom prst="rect">
            <a:avLst/>
          </a:prstGeom>
          <a:noFill/>
        </p:spPr>
        <p:txBody>
          <a:bodyPr wrap="square" rtlCol="0">
            <a:spAutoFit/>
          </a:bodyP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just"/>
            <a:r>
              <a:rPr lang="en-US" sz="2800" dirty="0">
                <a:latin typeface="Times New Roman" pitchFamily="18" charset="0"/>
                <a:cs typeface="Times New Roman" pitchFamily="18" charset="0"/>
              </a:rPr>
              <a:t>The 'wow' moments truly occur when we are impressed. When someone makes us feel appreciated, respected and heard, we are impressed.</a:t>
            </a:r>
          </a:p>
          <a:p>
            <a:pPr algn="just"/>
            <a:r>
              <a:rPr lang="en-US" sz="2800" dirty="0">
                <a:latin typeface="Times New Roman" pitchFamily="18" charset="0"/>
                <a:cs typeface="Times New Roman" pitchFamily="18" charset="0"/>
              </a:rPr>
              <a:t>'Wow' is down to how you make your customers feel.</a:t>
            </a:r>
          </a:p>
        </p:txBody>
      </p:sp>
      <p:sp>
        <p:nvSpPr>
          <p:cNvPr id="1048670" name="TextBox 1048669"/>
          <p:cNvSpPr txBox="1"/>
          <p:nvPr/>
        </p:nvSpPr>
        <p:spPr>
          <a:xfrm>
            <a:off x="875578" y="2141102"/>
            <a:ext cx="8208818" cy="954107"/>
          </a:xfrm>
          <a:prstGeom prst="rect">
            <a:avLst/>
          </a:prstGeom>
        </p:spPr>
        <p:txBody>
          <a:bodyPr wrap="square" rtlCol="0">
            <a:spAutoFit/>
          </a:bodyPr>
          <a:lstStyle/>
          <a:p>
            <a:r>
              <a:rPr lang="en-US" sz="2800" b="0">
                <a:solidFill>
                  <a:srgbClr val="000000"/>
                </a:solidFill>
              </a:rPr>
              <a:t>•Performance level=IFS(28&gt;=5,"VERY HIGH", 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 </vt:lpstr>
      <vt:lpstr>THE "WOW" IN OUR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Vani J</cp:lastModifiedBy>
  <cp:revision>1</cp:revision>
  <dcterms:created xsi:type="dcterms:W3CDTF">2024-03-26T21:07:22Z</dcterms:created>
  <dcterms:modified xsi:type="dcterms:W3CDTF">2024-08-29T08:19:24Z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ef5cac3fe33547249c942076ad24381f</vt:lpwstr>
  </property>
</Properties>
</file>