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Oswal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Oswald-regular.fntdata"/><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Oswald-bold.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875b0b21ecbfa2e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875b0b21ecbfa2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875b0b21ecbfa2e_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5875b0b21ecbfa2e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Calibri"/>
              <a:buNone/>
              <a:defRPr/>
            </a:lvl1pPr>
            <a:lvl2pPr indent="0" lvl="1" marL="457200" marR="0" rtl="0" algn="ctr">
              <a:spcBef>
                <a:spcPts val="560"/>
              </a:spcBef>
              <a:spcAft>
                <a:spcPts val="0"/>
              </a:spcAft>
              <a:buClr>
                <a:srgbClr val="888888"/>
              </a:buClr>
              <a:buSzPts val="1400"/>
              <a:buFont typeface="Calibri"/>
              <a:buNone/>
              <a:defRPr/>
            </a:lvl2pPr>
            <a:lvl3pPr indent="0" lvl="2" marL="914400" marR="0" rtl="0" algn="ctr">
              <a:spcBef>
                <a:spcPts val="480"/>
              </a:spcBef>
              <a:spcAft>
                <a:spcPts val="0"/>
              </a:spcAft>
              <a:buClr>
                <a:srgbClr val="888888"/>
              </a:buClr>
              <a:buSzPts val="1400"/>
              <a:buFont typeface="Calibri"/>
              <a:buNone/>
              <a:defRPr/>
            </a:lvl3pPr>
            <a:lvl4pPr indent="0" lvl="3" marL="1371600" marR="0" rtl="0" algn="ctr">
              <a:spcBef>
                <a:spcPts val="400"/>
              </a:spcBef>
              <a:spcAft>
                <a:spcPts val="0"/>
              </a:spcAft>
              <a:buClr>
                <a:srgbClr val="888888"/>
              </a:buClr>
              <a:buSzPts val="1400"/>
              <a:buFont typeface="Calibri"/>
              <a:buNone/>
              <a:defRPr/>
            </a:lvl4pPr>
            <a:lvl5pPr indent="0" lvl="4" marL="1828800" marR="0" rtl="0" algn="ctr">
              <a:spcBef>
                <a:spcPts val="400"/>
              </a:spcBef>
              <a:spcAft>
                <a:spcPts val="0"/>
              </a:spcAft>
              <a:buClr>
                <a:srgbClr val="888888"/>
              </a:buClr>
              <a:buSzPts val="1400"/>
              <a:buFont typeface="Calibri"/>
              <a:buNone/>
              <a:defRPr/>
            </a:lvl5pPr>
            <a:lvl6pPr indent="0" lvl="5" marL="2286000" marR="0" rtl="0" algn="ctr">
              <a:spcBef>
                <a:spcPts val="400"/>
              </a:spcBef>
              <a:spcAft>
                <a:spcPts val="0"/>
              </a:spcAft>
              <a:buClr>
                <a:srgbClr val="888888"/>
              </a:buClr>
              <a:buSzPts val="1400"/>
              <a:buFont typeface="Calibri"/>
              <a:buNone/>
              <a:defRPr/>
            </a:lvl6pPr>
            <a:lvl7pPr indent="0" lvl="6" marL="2743200" marR="0" rtl="0" algn="ctr">
              <a:spcBef>
                <a:spcPts val="400"/>
              </a:spcBef>
              <a:spcAft>
                <a:spcPts val="0"/>
              </a:spcAft>
              <a:buClr>
                <a:srgbClr val="888888"/>
              </a:buClr>
              <a:buSzPts val="1400"/>
              <a:buFont typeface="Calibri"/>
              <a:buNone/>
              <a:defRPr/>
            </a:lvl7pPr>
            <a:lvl8pPr indent="0" lvl="7" marL="3200400" marR="0" rtl="0" algn="ctr">
              <a:spcBef>
                <a:spcPts val="400"/>
              </a:spcBef>
              <a:spcAft>
                <a:spcPts val="0"/>
              </a:spcAft>
              <a:buClr>
                <a:srgbClr val="888888"/>
              </a:buClr>
              <a:buSzPts val="1400"/>
              <a:buFont typeface="Calibri"/>
              <a:buNone/>
              <a:defRPr/>
            </a:lvl8pPr>
            <a:lvl9pPr indent="0" lvl="8" marL="3657600" marR="0" rtl="0" algn="ctr">
              <a:spcBef>
                <a:spcPts val="400"/>
              </a:spcBef>
              <a:spcAft>
                <a:spcPts val="0"/>
              </a:spcAft>
              <a:buClr>
                <a:srgbClr val="888888"/>
              </a:buClr>
              <a:buSzPts val="1400"/>
              <a:buFont typeface="Calibri"/>
              <a:buNone/>
              <a:defRPr/>
            </a:lvl9pPr>
          </a:lstStyle>
          <a:p/>
        </p:txBody>
      </p:sp>
      <p:sp>
        <p:nvSpPr>
          <p:cNvPr id="14" name="Google Shape;14;p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5" name="Google Shape;15;p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6" name="Google Shape;16;p2"/>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0" y="0"/>
            <a:ext cx="9144000" cy="628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11"/>
          <p:cNvSpPr txBox="1"/>
          <p:nvPr>
            <p:ph idx="1" type="body"/>
          </p:nvPr>
        </p:nvSpPr>
        <p:spPr>
          <a:xfrm rot="5400000">
            <a:off x="2314650" y="-1686000"/>
            <a:ext cx="4514700" cy="91440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Calibri"/>
              <a:buChar char="•"/>
              <a:defRPr/>
            </a:lvl1pPr>
            <a:lvl2pPr indent="-317500" lvl="1" marL="914400" rtl="0" algn="l">
              <a:spcBef>
                <a:spcPts val="560"/>
              </a:spcBef>
              <a:spcAft>
                <a:spcPts val="0"/>
              </a:spcAft>
              <a:buClr>
                <a:schemeClr val="dk1"/>
              </a:buClr>
              <a:buSzPts val="1400"/>
              <a:buFont typeface="Calibri"/>
              <a:buChar char="–"/>
              <a:defRPr/>
            </a:lvl2pPr>
            <a:lvl3pPr indent="-317500" lvl="2" marL="1371600" rtl="0" algn="l">
              <a:spcBef>
                <a:spcPts val="480"/>
              </a:spcBef>
              <a:spcAft>
                <a:spcPts val="0"/>
              </a:spcAft>
              <a:buClr>
                <a:schemeClr val="dk1"/>
              </a:buClr>
              <a:buSzPts val="1400"/>
              <a:buFont typeface="Calibri"/>
              <a:buChar char="•"/>
              <a:defRPr/>
            </a:lvl3pPr>
            <a:lvl4pPr indent="-317500" lvl="3" marL="1828800" rtl="0" algn="l">
              <a:spcBef>
                <a:spcPts val="400"/>
              </a:spcBef>
              <a:spcAft>
                <a:spcPts val="0"/>
              </a:spcAft>
              <a:buClr>
                <a:schemeClr val="dk1"/>
              </a:buClr>
              <a:buSzPts val="1400"/>
              <a:buFont typeface="Calibri"/>
              <a:buChar char="–"/>
              <a:defRPr/>
            </a:lvl4pPr>
            <a:lvl5pPr indent="-317500" lvl="4" marL="2286000" rtl="0" algn="l">
              <a:spcBef>
                <a:spcPts val="400"/>
              </a:spcBef>
              <a:spcAft>
                <a:spcPts val="0"/>
              </a:spcAft>
              <a:buClr>
                <a:schemeClr val="dk1"/>
              </a:buClr>
              <a:buSzPts val="1400"/>
              <a:buFont typeface="Calibri"/>
              <a:buChar char="»"/>
              <a:defRPr/>
            </a:lvl5pPr>
            <a:lvl6pPr indent="-317500" lvl="5" marL="2743200" rtl="0" algn="l">
              <a:spcBef>
                <a:spcPts val="400"/>
              </a:spcBef>
              <a:spcAft>
                <a:spcPts val="0"/>
              </a:spcAft>
              <a:buClr>
                <a:schemeClr val="dk1"/>
              </a:buClr>
              <a:buSzPts val="1400"/>
              <a:buFont typeface="Calibri"/>
              <a:buChar char="•"/>
              <a:defRPr/>
            </a:lvl6pPr>
            <a:lvl7pPr indent="-317500" lvl="6" marL="3200400" rtl="0" algn="l">
              <a:spcBef>
                <a:spcPts val="400"/>
              </a:spcBef>
              <a:spcAft>
                <a:spcPts val="0"/>
              </a:spcAft>
              <a:buClr>
                <a:schemeClr val="dk1"/>
              </a:buClr>
              <a:buSzPts val="1400"/>
              <a:buFont typeface="Calibri"/>
              <a:buChar char="•"/>
              <a:defRPr/>
            </a:lvl7pPr>
            <a:lvl8pPr indent="-317500" lvl="7" marL="3657600" rtl="0" algn="l">
              <a:spcBef>
                <a:spcPts val="400"/>
              </a:spcBef>
              <a:spcAft>
                <a:spcPts val="0"/>
              </a:spcAft>
              <a:buClr>
                <a:schemeClr val="dk1"/>
              </a:buClr>
              <a:buSzPts val="1400"/>
              <a:buFont typeface="Calibri"/>
              <a:buChar char="•"/>
              <a:defRPr/>
            </a:lvl8pPr>
            <a:lvl9pPr indent="-317500" lvl="8" marL="4114800" rtl="0" algn="l">
              <a:spcBef>
                <a:spcPts val="400"/>
              </a:spcBef>
              <a:spcAft>
                <a:spcPts val="0"/>
              </a:spcAft>
              <a:buClr>
                <a:schemeClr val="dk1"/>
              </a:buClr>
              <a:buSzPts val="1400"/>
              <a:buFont typeface="Calibri"/>
              <a:buChar char="•"/>
              <a:defRPr/>
            </a:lvl9pPr>
          </a:lstStyle>
          <a:p/>
        </p:txBody>
      </p:sp>
      <p:sp>
        <p:nvSpPr>
          <p:cNvPr id="71" name="Google Shape;71;p1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2" name="Google Shape;72;p1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3" name="Google Shape;73;p11"/>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Calibri"/>
              <a:buChar char="•"/>
              <a:defRPr/>
            </a:lvl1pPr>
            <a:lvl2pPr indent="-317500" lvl="1" marL="914400" rtl="0" algn="l">
              <a:spcBef>
                <a:spcPts val="560"/>
              </a:spcBef>
              <a:spcAft>
                <a:spcPts val="0"/>
              </a:spcAft>
              <a:buClr>
                <a:schemeClr val="dk1"/>
              </a:buClr>
              <a:buSzPts val="1400"/>
              <a:buFont typeface="Calibri"/>
              <a:buChar char="–"/>
              <a:defRPr/>
            </a:lvl2pPr>
            <a:lvl3pPr indent="-317500" lvl="2" marL="1371600" rtl="0" algn="l">
              <a:spcBef>
                <a:spcPts val="480"/>
              </a:spcBef>
              <a:spcAft>
                <a:spcPts val="0"/>
              </a:spcAft>
              <a:buClr>
                <a:schemeClr val="dk1"/>
              </a:buClr>
              <a:buSzPts val="1400"/>
              <a:buFont typeface="Calibri"/>
              <a:buChar char="•"/>
              <a:defRPr/>
            </a:lvl3pPr>
            <a:lvl4pPr indent="-317500" lvl="3" marL="1828800" rtl="0" algn="l">
              <a:spcBef>
                <a:spcPts val="400"/>
              </a:spcBef>
              <a:spcAft>
                <a:spcPts val="0"/>
              </a:spcAft>
              <a:buClr>
                <a:schemeClr val="dk1"/>
              </a:buClr>
              <a:buSzPts val="1400"/>
              <a:buFont typeface="Calibri"/>
              <a:buChar char="–"/>
              <a:defRPr/>
            </a:lvl4pPr>
            <a:lvl5pPr indent="-317500" lvl="4" marL="2286000" rtl="0" algn="l">
              <a:spcBef>
                <a:spcPts val="400"/>
              </a:spcBef>
              <a:spcAft>
                <a:spcPts val="0"/>
              </a:spcAft>
              <a:buClr>
                <a:schemeClr val="dk1"/>
              </a:buClr>
              <a:buSzPts val="1400"/>
              <a:buFont typeface="Calibri"/>
              <a:buChar char="»"/>
              <a:defRPr/>
            </a:lvl5pPr>
            <a:lvl6pPr indent="-317500" lvl="5" marL="2743200" rtl="0" algn="l">
              <a:spcBef>
                <a:spcPts val="400"/>
              </a:spcBef>
              <a:spcAft>
                <a:spcPts val="0"/>
              </a:spcAft>
              <a:buClr>
                <a:schemeClr val="dk1"/>
              </a:buClr>
              <a:buSzPts val="1400"/>
              <a:buFont typeface="Calibri"/>
              <a:buChar char="•"/>
              <a:defRPr/>
            </a:lvl6pPr>
            <a:lvl7pPr indent="-317500" lvl="6" marL="3200400" rtl="0" algn="l">
              <a:spcBef>
                <a:spcPts val="400"/>
              </a:spcBef>
              <a:spcAft>
                <a:spcPts val="0"/>
              </a:spcAft>
              <a:buClr>
                <a:schemeClr val="dk1"/>
              </a:buClr>
              <a:buSzPts val="1400"/>
              <a:buFont typeface="Calibri"/>
              <a:buChar char="•"/>
              <a:defRPr/>
            </a:lvl7pPr>
            <a:lvl8pPr indent="-317500" lvl="7" marL="3657600" rtl="0" algn="l">
              <a:spcBef>
                <a:spcPts val="400"/>
              </a:spcBef>
              <a:spcAft>
                <a:spcPts val="0"/>
              </a:spcAft>
              <a:buClr>
                <a:schemeClr val="dk1"/>
              </a:buClr>
              <a:buSzPts val="1400"/>
              <a:buFont typeface="Calibri"/>
              <a:buChar char="•"/>
              <a:defRPr/>
            </a:lvl8pPr>
            <a:lvl9pPr indent="-317500" lvl="8" marL="4114800" rtl="0" algn="l">
              <a:spcBef>
                <a:spcPts val="400"/>
              </a:spcBef>
              <a:spcAft>
                <a:spcPts val="0"/>
              </a:spcAft>
              <a:buClr>
                <a:schemeClr val="dk1"/>
              </a:buClr>
              <a:buSzPts val="1400"/>
              <a:buFont typeface="Calibri"/>
              <a:buChar char="•"/>
              <a:defRPr/>
            </a:lvl9pPr>
          </a:lstStyle>
          <a:p/>
        </p:txBody>
      </p:sp>
      <p:sp>
        <p:nvSpPr>
          <p:cNvPr id="77" name="Google Shape;77;p1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8" name="Google Shape;78;p1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9" name="Google Shape;79;p12"/>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0"/>
            <a:ext cx="8229600" cy="628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 name="Google Shape;19;p3"/>
          <p:cNvSpPr txBox="1"/>
          <p:nvPr>
            <p:ph idx="1" type="body"/>
          </p:nvPr>
        </p:nvSpPr>
        <p:spPr>
          <a:xfrm>
            <a:off x="457200" y="628650"/>
            <a:ext cx="8686800" cy="45147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Calibri"/>
              <a:buChar char="•"/>
              <a:defRPr/>
            </a:lvl1pPr>
            <a:lvl2pPr indent="-317500" lvl="1" marL="914400" rtl="0" algn="l">
              <a:spcBef>
                <a:spcPts val="560"/>
              </a:spcBef>
              <a:spcAft>
                <a:spcPts val="0"/>
              </a:spcAft>
              <a:buClr>
                <a:schemeClr val="dk1"/>
              </a:buClr>
              <a:buSzPts val="1400"/>
              <a:buFont typeface="Calibri"/>
              <a:buChar char="–"/>
              <a:defRPr/>
            </a:lvl2pPr>
            <a:lvl3pPr indent="-317500" lvl="2" marL="1371600" rtl="0" algn="l">
              <a:spcBef>
                <a:spcPts val="480"/>
              </a:spcBef>
              <a:spcAft>
                <a:spcPts val="0"/>
              </a:spcAft>
              <a:buClr>
                <a:schemeClr val="dk1"/>
              </a:buClr>
              <a:buSzPts val="1400"/>
              <a:buFont typeface="Calibri"/>
              <a:buChar char="•"/>
              <a:defRPr/>
            </a:lvl3pPr>
            <a:lvl4pPr indent="-317500" lvl="3" marL="1828800" rtl="0" algn="l">
              <a:spcBef>
                <a:spcPts val="400"/>
              </a:spcBef>
              <a:spcAft>
                <a:spcPts val="0"/>
              </a:spcAft>
              <a:buClr>
                <a:schemeClr val="dk1"/>
              </a:buClr>
              <a:buSzPts val="1400"/>
              <a:buFont typeface="Calibri"/>
              <a:buChar char="–"/>
              <a:defRPr/>
            </a:lvl4pPr>
            <a:lvl5pPr indent="-317500" lvl="4" marL="2286000" rtl="0" algn="l">
              <a:spcBef>
                <a:spcPts val="400"/>
              </a:spcBef>
              <a:spcAft>
                <a:spcPts val="0"/>
              </a:spcAft>
              <a:buClr>
                <a:schemeClr val="dk1"/>
              </a:buClr>
              <a:buSzPts val="1400"/>
              <a:buFont typeface="Calibri"/>
              <a:buChar char="»"/>
              <a:defRPr/>
            </a:lvl5pPr>
            <a:lvl6pPr indent="-317500" lvl="5" marL="2743200" rtl="0" algn="l">
              <a:spcBef>
                <a:spcPts val="400"/>
              </a:spcBef>
              <a:spcAft>
                <a:spcPts val="0"/>
              </a:spcAft>
              <a:buClr>
                <a:schemeClr val="dk1"/>
              </a:buClr>
              <a:buSzPts val="1400"/>
              <a:buFont typeface="Calibri"/>
              <a:buChar char="•"/>
              <a:defRPr/>
            </a:lvl6pPr>
            <a:lvl7pPr indent="-317500" lvl="6" marL="3200400" rtl="0" algn="l">
              <a:spcBef>
                <a:spcPts val="400"/>
              </a:spcBef>
              <a:spcAft>
                <a:spcPts val="0"/>
              </a:spcAft>
              <a:buClr>
                <a:schemeClr val="dk1"/>
              </a:buClr>
              <a:buSzPts val="1400"/>
              <a:buFont typeface="Calibri"/>
              <a:buChar char="•"/>
              <a:defRPr/>
            </a:lvl7pPr>
            <a:lvl8pPr indent="-317500" lvl="7" marL="3657600" rtl="0" algn="l">
              <a:spcBef>
                <a:spcPts val="400"/>
              </a:spcBef>
              <a:spcAft>
                <a:spcPts val="0"/>
              </a:spcAft>
              <a:buClr>
                <a:schemeClr val="dk1"/>
              </a:buClr>
              <a:buSzPts val="1400"/>
              <a:buFont typeface="Calibri"/>
              <a:buChar char="•"/>
              <a:defRPr/>
            </a:lvl8pPr>
            <a:lvl9pPr indent="-317500" lvl="8" marL="4114800" rtl="0" algn="l">
              <a:spcBef>
                <a:spcPts val="400"/>
              </a:spcBef>
              <a:spcAft>
                <a:spcPts val="0"/>
              </a:spcAft>
              <a:buClr>
                <a:schemeClr val="dk1"/>
              </a:buClr>
              <a:buSzPts val="1400"/>
              <a:buFont typeface="Calibri"/>
              <a:buChar char="•"/>
              <a:defRPr/>
            </a:lvl9pPr>
          </a:lstStyle>
          <a:p/>
        </p:txBody>
      </p:sp>
      <p:sp>
        <p:nvSpPr>
          <p:cNvPr id="20" name="Google Shape;20;p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1" name="Google Shape;21;p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2" name="Google Shape;22;p3"/>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888888"/>
              </a:buClr>
              <a:buSzPts val="1400"/>
              <a:buFont typeface="Calibri"/>
              <a:buNone/>
              <a:defRPr/>
            </a:lvl1pPr>
            <a:lvl2pPr indent="-228600" lvl="1" marL="914400" rtl="0">
              <a:spcBef>
                <a:spcPts val="560"/>
              </a:spcBef>
              <a:spcAft>
                <a:spcPts val="0"/>
              </a:spcAft>
              <a:buClr>
                <a:srgbClr val="888888"/>
              </a:buClr>
              <a:buSzPts val="1400"/>
              <a:buFont typeface="Calibri"/>
              <a:buNone/>
              <a:defRPr/>
            </a:lvl2pPr>
            <a:lvl3pPr indent="-228600" lvl="2" marL="1371600" rtl="0">
              <a:spcBef>
                <a:spcPts val="480"/>
              </a:spcBef>
              <a:spcAft>
                <a:spcPts val="0"/>
              </a:spcAft>
              <a:buClr>
                <a:srgbClr val="888888"/>
              </a:buClr>
              <a:buSzPts val="1400"/>
              <a:buFont typeface="Calibri"/>
              <a:buNone/>
              <a:defRPr/>
            </a:lvl3pPr>
            <a:lvl4pPr indent="-228600" lvl="3" marL="1828800" rtl="0">
              <a:spcBef>
                <a:spcPts val="400"/>
              </a:spcBef>
              <a:spcAft>
                <a:spcPts val="0"/>
              </a:spcAft>
              <a:buClr>
                <a:srgbClr val="888888"/>
              </a:buClr>
              <a:buSzPts val="1400"/>
              <a:buFont typeface="Calibri"/>
              <a:buNone/>
              <a:defRPr/>
            </a:lvl4pPr>
            <a:lvl5pPr indent="-228600" lvl="4" marL="2286000" rtl="0">
              <a:spcBef>
                <a:spcPts val="400"/>
              </a:spcBef>
              <a:spcAft>
                <a:spcPts val="0"/>
              </a:spcAft>
              <a:buClr>
                <a:srgbClr val="888888"/>
              </a:buClr>
              <a:buSzPts val="1400"/>
              <a:buFont typeface="Calibri"/>
              <a:buNone/>
              <a:defRPr/>
            </a:lvl5pPr>
            <a:lvl6pPr indent="-228600" lvl="5" marL="2743200" rtl="0">
              <a:spcBef>
                <a:spcPts val="400"/>
              </a:spcBef>
              <a:spcAft>
                <a:spcPts val="0"/>
              </a:spcAft>
              <a:buClr>
                <a:srgbClr val="888888"/>
              </a:buClr>
              <a:buSzPts val="1400"/>
              <a:buFont typeface="Calibri"/>
              <a:buNone/>
              <a:defRPr/>
            </a:lvl6pPr>
            <a:lvl7pPr indent="-228600" lvl="6" marL="3200400" rtl="0">
              <a:spcBef>
                <a:spcPts val="400"/>
              </a:spcBef>
              <a:spcAft>
                <a:spcPts val="0"/>
              </a:spcAft>
              <a:buClr>
                <a:srgbClr val="888888"/>
              </a:buClr>
              <a:buSzPts val="1400"/>
              <a:buFont typeface="Calibri"/>
              <a:buNone/>
              <a:defRPr/>
            </a:lvl7pPr>
            <a:lvl8pPr indent="-228600" lvl="7" marL="3657600" rtl="0">
              <a:spcBef>
                <a:spcPts val="400"/>
              </a:spcBef>
              <a:spcAft>
                <a:spcPts val="0"/>
              </a:spcAft>
              <a:buClr>
                <a:srgbClr val="888888"/>
              </a:buClr>
              <a:buSzPts val="1400"/>
              <a:buFont typeface="Calibri"/>
              <a:buNone/>
              <a:defRPr/>
            </a:lvl8pPr>
            <a:lvl9pPr indent="-228600" lvl="8" marL="4114800" rtl="0">
              <a:spcBef>
                <a:spcPts val="400"/>
              </a:spcBef>
              <a:spcAft>
                <a:spcPts val="0"/>
              </a:spcAft>
              <a:buClr>
                <a:srgbClr val="888888"/>
              </a:buClr>
              <a:buSzPts val="1400"/>
              <a:buFont typeface="Calibri"/>
              <a:buNone/>
              <a:defRPr/>
            </a:lvl9pPr>
          </a:lstStyle>
          <a:p/>
        </p:txBody>
      </p:sp>
      <p:sp>
        <p:nvSpPr>
          <p:cNvPr id="26" name="Google Shape;26;p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7" name="Google Shape;27;p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8" name="Google Shape;28;p4"/>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0" y="0"/>
            <a:ext cx="9144000" cy="628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3" name="Google Shape;33;p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4" name="Google Shape;34;p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5" name="Google Shape;35;p5"/>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0" y="0"/>
            <a:ext cx="9144000" cy="628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2" name="Google Shape;42;p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3" name="Google Shape;43;p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4" name="Google Shape;44;p6"/>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0" y="0"/>
            <a:ext cx="9144000" cy="628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Google Shape;47;p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8" name="Google Shape;48;p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9" name="Google Shape;49;p7"/>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2" name="Google Shape;52;p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3" name="Google Shape;53;p8"/>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58" name="Google Shape;58;p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9" name="Google Shape;59;p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0" name="Google Shape;60;p9"/>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3" name="Google Shape;63;p10"/>
          <p:cNvSpPr/>
          <p:nvPr>
            <p:ph idx="2" type="pic"/>
          </p:nvPr>
        </p:nvSpPr>
        <p:spPr>
          <a:xfrm>
            <a:off x="1792288" y="459581"/>
            <a:ext cx="5486400" cy="3086100"/>
          </a:xfrm>
          <a:prstGeom prst="rect">
            <a:avLst/>
          </a:prstGeom>
          <a:noFill/>
          <a:ln>
            <a:noFill/>
          </a:ln>
        </p:spPr>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5" name="Google Shape;65;p1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6" name="Google Shape;66;p1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7" name="Google Shape;67;p10"/>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28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7" name="Google Shape;7;p1"/>
          <p:cNvSpPr txBox="1"/>
          <p:nvPr>
            <p:ph idx="1" type="body"/>
          </p:nvPr>
        </p:nvSpPr>
        <p:spPr>
          <a:xfrm>
            <a:off x="0" y="628650"/>
            <a:ext cx="9144000" cy="45147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Calibri"/>
              <a:buChar char="•"/>
              <a:defRPr/>
            </a:lvl1pPr>
            <a:lvl2pPr indent="-317500" lvl="1" marL="914400" marR="0" rtl="0" algn="l">
              <a:spcBef>
                <a:spcPts val="560"/>
              </a:spcBef>
              <a:spcAft>
                <a:spcPts val="0"/>
              </a:spcAft>
              <a:buClr>
                <a:schemeClr val="dk1"/>
              </a:buClr>
              <a:buSzPts val="1400"/>
              <a:buFont typeface="Calibri"/>
              <a:buChar char="–"/>
              <a:defRPr/>
            </a:lvl2pPr>
            <a:lvl3pPr indent="-317500" lvl="2" marL="1371600" marR="0" rtl="0" algn="l">
              <a:spcBef>
                <a:spcPts val="480"/>
              </a:spcBef>
              <a:spcAft>
                <a:spcPts val="0"/>
              </a:spcAft>
              <a:buClr>
                <a:schemeClr val="dk1"/>
              </a:buClr>
              <a:buSzPts val="1400"/>
              <a:buFont typeface="Calibri"/>
              <a:buChar char="•"/>
              <a:defRPr/>
            </a:lvl3pPr>
            <a:lvl4pPr indent="-317500" lvl="3" marL="1828800" marR="0" rtl="0" algn="l">
              <a:spcBef>
                <a:spcPts val="400"/>
              </a:spcBef>
              <a:spcAft>
                <a:spcPts val="0"/>
              </a:spcAft>
              <a:buClr>
                <a:schemeClr val="dk1"/>
              </a:buClr>
              <a:buSzPts val="1400"/>
              <a:buFont typeface="Calibri"/>
              <a:buChar char="–"/>
              <a:defRPr/>
            </a:lvl4pPr>
            <a:lvl5pPr indent="-317500" lvl="4" marL="2286000" marR="0" rtl="0" algn="l">
              <a:spcBef>
                <a:spcPts val="400"/>
              </a:spcBef>
              <a:spcAft>
                <a:spcPts val="0"/>
              </a:spcAft>
              <a:buClr>
                <a:schemeClr val="dk1"/>
              </a:buClr>
              <a:buSzPts val="1400"/>
              <a:buFont typeface="Calibri"/>
              <a:buChar char="»"/>
              <a:defRPr/>
            </a:lvl5pPr>
            <a:lvl6pPr indent="-317500" lvl="5" marL="2743200" marR="0" rtl="0" algn="l">
              <a:spcBef>
                <a:spcPts val="400"/>
              </a:spcBef>
              <a:spcAft>
                <a:spcPts val="0"/>
              </a:spcAft>
              <a:buClr>
                <a:schemeClr val="dk1"/>
              </a:buClr>
              <a:buSzPts val="1400"/>
              <a:buFont typeface="Calibri"/>
              <a:buChar char="•"/>
              <a:defRPr/>
            </a:lvl6pPr>
            <a:lvl7pPr indent="-317500" lvl="6" marL="3200400" marR="0" rtl="0" algn="l">
              <a:spcBef>
                <a:spcPts val="400"/>
              </a:spcBef>
              <a:spcAft>
                <a:spcPts val="0"/>
              </a:spcAft>
              <a:buClr>
                <a:schemeClr val="dk1"/>
              </a:buClr>
              <a:buSzPts val="1400"/>
              <a:buFont typeface="Calibri"/>
              <a:buChar char="•"/>
              <a:defRPr/>
            </a:lvl7pPr>
            <a:lvl8pPr indent="-317500" lvl="7" marL="3657600" marR="0" rtl="0" algn="l">
              <a:spcBef>
                <a:spcPts val="400"/>
              </a:spcBef>
              <a:spcAft>
                <a:spcPts val="0"/>
              </a:spcAft>
              <a:buClr>
                <a:schemeClr val="dk1"/>
              </a:buClr>
              <a:buSzPts val="1400"/>
              <a:buFont typeface="Calibri"/>
              <a:buChar char="•"/>
              <a:defRPr/>
            </a:lvl8pPr>
            <a:lvl9pPr indent="-317500" lvl="8" marL="4114800" marR="0" rtl="0" algn="l">
              <a:spcBef>
                <a:spcPts val="400"/>
              </a:spcBef>
              <a:spcAft>
                <a:spcPts val="0"/>
              </a:spcAft>
              <a:buClr>
                <a:schemeClr val="dk1"/>
              </a:buClr>
              <a:buSzPts val="1400"/>
              <a:buFont typeface="Calibri"/>
              <a:buChar char="•"/>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0" y="0"/>
            <a:ext cx="9144000" cy="5143500"/>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15500">
                <a:solidFill>
                  <a:srgbClr val="FFFFFF"/>
                </a:solidFill>
                <a:latin typeface="Oswald"/>
                <a:ea typeface="Oswald"/>
                <a:cs typeface="Oswald"/>
                <a:sym typeface="Oswald"/>
              </a:rPr>
              <a:t>USE CASE</a:t>
            </a:r>
            <a:endParaRPr b="1" sz="15500">
              <a:solidFill>
                <a:srgbClr val="FFFFFF"/>
              </a:solidFill>
              <a:latin typeface="Oswald"/>
              <a:ea typeface="Oswald"/>
              <a:cs typeface="Oswald"/>
              <a:sym typeface="Oswald"/>
            </a:endParaRPr>
          </a:p>
          <a:p>
            <a:pPr indent="0" lvl="0" marL="0" marR="0" rtl="0" algn="ctr">
              <a:spcBef>
                <a:spcPts val="0"/>
              </a:spcBef>
              <a:spcAft>
                <a:spcPts val="0"/>
              </a:spcAft>
              <a:buClr>
                <a:schemeClr val="dk1"/>
              </a:buClr>
              <a:buFont typeface="Calibri"/>
              <a:buNone/>
            </a:pPr>
            <a:r>
              <a:rPr b="1" lang="en-US" sz="15500">
                <a:solidFill>
                  <a:srgbClr val="FFFFFF"/>
                </a:solidFill>
                <a:latin typeface="Oswald"/>
                <a:ea typeface="Oswald"/>
                <a:cs typeface="Oswald"/>
                <a:sym typeface="Oswald"/>
              </a:rPr>
              <a:t>ANALYSIS</a:t>
            </a:r>
            <a:endParaRPr b="1" sz="15500">
              <a:solidFill>
                <a:srgbClr val="FFFFFF"/>
              </a:solidFill>
              <a:latin typeface="Oswald"/>
              <a:ea typeface="Oswald"/>
              <a:cs typeface="Oswald"/>
              <a:sym typeface="Oswald"/>
            </a:endParaRPr>
          </a:p>
        </p:txBody>
      </p:sp>
      <p:sp>
        <p:nvSpPr>
          <p:cNvPr id="85" name="Google Shape;85;p13"/>
          <p:cNvSpPr txBox="1"/>
          <p:nvPr>
            <p:ph idx="1" type="subTitle"/>
          </p:nvPr>
        </p:nvSpPr>
        <p:spPr>
          <a:xfrm>
            <a:off x="1371600" y="4496269"/>
            <a:ext cx="6400800" cy="647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Font typeface="Calibri"/>
              <a:buNone/>
            </a:pPr>
            <a:r>
              <a:rPr i="0" lang="en-US" sz="3200" u="none" cap="none" strike="noStrike">
                <a:solidFill>
                  <a:srgbClr val="FFFFFF"/>
                </a:solidFill>
                <a:latin typeface="Oswald"/>
                <a:ea typeface="Oswald"/>
                <a:cs typeface="Oswald"/>
                <a:sym typeface="Oswald"/>
              </a:rPr>
              <a:t>Dr. Jose Annunziato</a:t>
            </a:r>
            <a:endParaRPr i="0" sz="3200" u="none" cap="none" strike="noStrike">
              <a:solidFill>
                <a:srgbClr val="FFFFFF"/>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0"/>
            <a:ext cx="8229600" cy="58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USE CASE EMPLATE(S)</a:t>
            </a:r>
            <a:endParaRPr b="1" sz="4000">
              <a:latin typeface="Oswald"/>
              <a:ea typeface="Oswald"/>
              <a:cs typeface="Oswald"/>
              <a:sym typeface="Oswald"/>
            </a:endParaRPr>
          </a:p>
        </p:txBody>
      </p:sp>
      <p:pic>
        <p:nvPicPr>
          <p:cNvPr id="139" name="Google Shape;139;p22"/>
          <p:cNvPicPr preferRelativeResize="0"/>
          <p:nvPr/>
        </p:nvPicPr>
        <p:blipFill>
          <a:blip r:embed="rId3">
            <a:alphaModFix/>
          </a:blip>
          <a:stretch>
            <a:fillRect/>
          </a:stretch>
        </p:blipFill>
        <p:spPr>
          <a:xfrm>
            <a:off x="1569263" y="490275"/>
            <a:ext cx="4504098" cy="45831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USER</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STORIES</a:t>
            </a:r>
            <a:endParaRPr b="1" i="0" sz="4400" u="none" cap="none" strike="noStrike">
              <a:solidFill>
                <a:schemeClr val="dk1"/>
              </a:solidFill>
              <a:latin typeface="Oswald"/>
              <a:ea typeface="Oswald"/>
              <a:cs typeface="Oswald"/>
              <a:sym typeface="Oswald"/>
            </a:endParaRPr>
          </a:p>
        </p:txBody>
      </p:sp>
      <p:sp>
        <p:nvSpPr>
          <p:cNvPr id="145" name="Google Shape;145;p23"/>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49250" lvl="0" marL="342900" marR="0" rtl="0" algn="l">
              <a:spcBef>
                <a:spcPts val="0"/>
              </a:spcBef>
              <a:spcAft>
                <a:spcPts val="0"/>
              </a:spcAft>
              <a:buClr>
                <a:schemeClr val="dk1"/>
              </a:buClr>
              <a:buSzPts val="3300"/>
              <a:buFont typeface="Oswald"/>
              <a:buChar char="•"/>
            </a:pPr>
            <a:r>
              <a:rPr i="0" lang="en-US" sz="3300" u="none" cap="none" strike="noStrike">
                <a:solidFill>
                  <a:schemeClr val="dk1"/>
                </a:solidFill>
                <a:latin typeface="Oswald"/>
                <a:ea typeface="Oswald"/>
                <a:cs typeface="Oswald"/>
                <a:sym typeface="Oswald"/>
              </a:rPr>
              <a:t>More verbose / general</a:t>
            </a:r>
            <a:endParaRPr sz="3300">
              <a:latin typeface="Oswald"/>
              <a:ea typeface="Oswald"/>
              <a:cs typeface="Oswald"/>
              <a:sym typeface="Oswald"/>
            </a:endParaRPr>
          </a:p>
          <a:p>
            <a:pPr indent="-349250" lvl="0" marL="342900" marR="0" rtl="0" algn="l">
              <a:spcBef>
                <a:spcPts val="640"/>
              </a:spcBef>
              <a:spcAft>
                <a:spcPts val="0"/>
              </a:spcAft>
              <a:buClr>
                <a:schemeClr val="dk1"/>
              </a:buClr>
              <a:buSzPts val="3300"/>
              <a:buFont typeface="Oswald"/>
              <a:buChar char="•"/>
            </a:pPr>
            <a:r>
              <a:rPr i="0" lang="en-US" sz="3300" u="none" cap="none" strike="noStrike">
                <a:solidFill>
                  <a:schemeClr val="dk1"/>
                </a:solidFill>
                <a:latin typeface="Oswald"/>
                <a:ea typeface="Oswald"/>
                <a:cs typeface="Oswald"/>
                <a:sym typeface="Oswald"/>
              </a:rPr>
              <a:t>Less granular than use case</a:t>
            </a:r>
            <a:endParaRPr sz="3300">
              <a:latin typeface="Oswald"/>
              <a:ea typeface="Oswald"/>
              <a:cs typeface="Oswald"/>
              <a:sym typeface="Oswald"/>
            </a:endParaRPr>
          </a:p>
          <a:p>
            <a:pPr indent="-349250" lvl="0" marL="342900" marR="0" rtl="0" algn="l">
              <a:spcBef>
                <a:spcPts val="640"/>
              </a:spcBef>
              <a:spcAft>
                <a:spcPts val="0"/>
              </a:spcAft>
              <a:buClr>
                <a:schemeClr val="dk1"/>
              </a:buClr>
              <a:buSzPts val="3300"/>
              <a:buFont typeface="Oswald"/>
              <a:buChar char="•"/>
            </a:pPr>
            <a:r>
              <a:rPr i="0" lang="en-US" sz="3300" u="none" cap="none" strike="noStrike">
                <a:solidFill>
                  <a:schemeClr val="dk1"/>
                </a:solidFill>
                <a:latin typeface="Oswald"/>
                <a:ea typeface="Oswald"/>
                <a:cs typeface="Oswald"/>
                <a:sym typeface="Oswald"/>
              </a:rPr>
              <a:t>Template</a:t>
            </a:r>
            <a:endParaRPr sz="3300">
              <a:latin typeface="Oswald"/>
              <a:ea typeface="Oswald"/>
              <a:cs typeface="Oswald"/>
              <a:sym typeface="Oswald"/>
            </a:endParaRPr>
          </a:p>
          <a:p>
            <a:pPr indent="-317500" lvl="1" marL="742950" marR="0" rtl="0" algn="l">
              <a:spcBef>
                <a:spcPts val="560"/>
              </a:spcBef>
              <a:spcAft>
                <a:spcPts val="0"/>
              </a:spcAft>
              <a:buClr>
                <a:schemeClr val="dk1"/>
              </a:buClr>
              <a:buSzPts val="3300"/>
              <a:buFont typeface="Oswald"/>
              <a:buChar char="–"/>
            </a:pPr>
            <a:r>
              <a:rPr i="0" lang="en-US" sz="3300" u="none" cap="none" strike="noStrike">
                <a:solidFill>
                  <a:schemeClr val="dk1"/>
                </a:solidFill>
                <a:latin typeface="Oswald"/>
                <a:ea typeface="Oswald"/>
                <a:cs typeface="Oswald"/>
                <a:sym typeface="Oswald"/>
              </a:rPr>
              <a:t>As an [Actor] I want to [action] so that [achievement]</a:t>
            </a:r>
            <a:endParaRPr sz="3300">
              <a:latin typeface="Oswald"/>
              <a:ea typeface="Oswald"/>
              <a:cs typeface="Oswald"/>
              <a:sym typeface="Oswald"/>
            </a:endParaRPr>
          </a:p>
          <a:p>
            <a:pPr indent="-349250" lvl="0" marL="342900" marR="0" rtl="0" algn="l">
              <a:spcBef>
                <a:spcPts val="640"/>
              </a:spcBef>
              <a:spcAft>
                <a:spcPts val="0"/>
              </a:spcAft>
              <a:buClr>
                <a:schemeClr val="dk1"/>
              </a:buClr>
              <a:buSzPts val="3300"/>
              <a:buFont typeface="Oswald"/>
              <a:buChar char="•"/>
            </a:pPr>
            <a:r>
              <a:rPr i="0" lang="en-US" sz="3300" u="none" cap="none" strike="noStrike">
                <a:solidFill>
                  <a:schemeClr val="dk1"/>
                </a:solidFill>
                <a:latin typeface="Oswald"/>
                <a:ea typeface="Oswald"/>
                <a:cs typeface="Oswald"/>
                <a:sym typeface="Oswald"/>
              </a:rPr>
              <a:t>Example</a:t>
            </a:r>
            <a:endParaRPr sz="3300">
              <a:latin typeface="Oswald"/>
              <a:ea typeface="Oswald"/>
              <a:cs typeface="Oswald"/>
              <a:sym typeface="Oswald"/>
            </a:endParaRPr>
          </a:p>
          <a:p>
            <a:pPr indent="-317500" lvl="1" marL="742950" marR="0" rtl="0" algn="l">
              <a:spcBef>
                <a:spcPts val="560"/>
              </a:spcBef>
              <a:spcAft>
                <a:spcPts val="0"/>
              </a:spcAft>
              <a:buClr>
                <a:schemeClr val="dk1"/>
              </a:buClr>
              <a:buSzPts val="3300"/>
              <a:buFont typeface="Oswald"/>
              <a:buChar char="–"/>
            </a:pPr>
            <a:r>
              <a:rPr i="0" lang="en-US" sz="3300" u="none" cap="none" strike="noStrike">
                <a:solidFill>
                  <a:schemeClr val="dk1"/>
                </a:solidFill>
                <a:latin typeface="Oswald"/>
                <a:ea typeface="Oswald"/>
                <a:cs typeface="Oswald"/>
                <a:sym typeface="Oswald"/>
              </a:rPr>
              <a:t>As a Google+ member, I want to create circles to set the privacy levels to control who sees what</a:t>
            </a:r>
            <a:endParaRPr i="0" sz="3300" u="none" cap="none" strike="noStrike">
              <a:solidFill>
                <a:schemeClr val="dk1"/>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57200" y="-39425"/>
            <a:ext cx="8229600" cy="62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USER SCENARIOS</a:t>
            </a:r>
            <a:endParaRPr b="1" i="0" sz="4400" u="none" cap="none" strike="noStrike">
              <a:solidFill>
                <a:schemeClr val="dk1"/>
              </a:solidFill>
              <a:latin typeface="Oswald"/>
              <a:ea typeface="Oswald"/>
              <a:cs typeface="Oswald"/>
              <a:sym typeface="Oswald"/>
            </a:endParaRPr>
          </a:p>
        </p:txBody>
      </p:sp>
      <p:sp>
        <p:nvSpPr>
          <p:cNvPr id="151" name="Google Shape;151;p24"/>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431800" lvl="0" marL="342900" marR="0" rtl="0" algn="l">
              <a:spcBef>
                <a:spcPts val="0"/>
              </a:spcBef>
              <a:spcAft>
                <a:spcPts val="0"/>
              </a:spcAft>
              <a:buClr>
                <a:schemeClr val="dk1"/>
              </a:buClr>
              <a:buSzPts val="4600"/>
              <a:buFont typeface="Oswald"/>
              <a:buChar char="•"/>
            </a:pPr>
            <a:r>
              <a:rPr i="0" lang="en-US" sz="4600" u="none" cap="none" strike="noStrike">
                <a:solidFill>
                  <a:schemeClr val="dk1"/>
                </a:solidFill>
                <a:latin typeface="Oswald"/>
                <a:ea typeface="Oswald"/>
                <a:cs typeface="Oswald"/>
                <a:sym typeface="Oswald"/>
              </a:rPr>
              <a:t>Use cases can abstract several possible scenarios</a:t>
            </a:r>
            <a:endParaRPr sz="4600">
              <a:latin typeface="Oswald"/>
              <a:ea typeface="Oswald"/>
              <a:cs typeface="Oswald"/>
              <a:sym typeface="Oswald"/>
            </a:endParaRPr>
          </a:p>
          <a:p>
            <a:pPr indent="-431800" lvl="0" marL="342900" marR="0" rtl="0" algn="l">
              <a:spcBef>
                <a:spcPts val="640"/>
              </a:spcBef>
              <a:spcAft>
                <a:spcPts val="0"/>
              </a:spcAft>
              <a:buClr>
                <a:schemeClr val="dk1"/>
              </a:buClr>
              <a:buSzPts val="4600"/>
              <a:buFont typeface="Oswald"/>
              <a:buChar char="•"/>
            </a:pPr>
            <a:r>
              <a:rPr i="0" lang="en-US" sz="4600" u="none" cap="none" strike="noStrike">
                <a:solidFill>
                  <a:schemeClr val="dk1"/>
                </a:solidFill>
                <a:latin typeface="Oswald"/>
                <a:ea typeface="Oswald"/>
                <a:cs typeface="Oswald"/>
                <a:sym typeface="Oswald"/>
              </a:rPr>
              <a:t>Scenario is a specific instance or path through a use case</a:t>
            </a:r>
            <a:endParaRPr sz="4600">
              <a:latin typeface="Oswald"/>
              <a:ea typeface="Oswald"/>
              <a:cs typeface="Oswald"/>
              <a:sym typeface="Oswald"/>
            </a:endParaRPr>
          </a:p>
          <a:p>
            <a:pPr indent="-431800" lvl="0" marL="342900" marR="0" rtl="0" algn="l">
              <a:spcBef>
                <a:spcPts val="640"/>
              </a:spcBef>
              <a:spcAft>
                <a:spcPts val="0"/>
              </a:spcAft>
              <a:buClr>
                <a:schemeClr val="dk1"/>
              </a:buClr>
              <a:buSzPts val="4600"/>
              <a:buFont typeface="Oswald"/>
              <a:buChar char="•"/>
            </a:pPr>
            <a:r>
              <a:rPr i="0" lang="en-US" sz="4600" u="none" cap="none" strike="noStrike">
                <a:solidFill>
                  <a:schemeClr val="dk1"/>
                </a:solidFill>
                <a:latin typeface="Oswald"/>
                <a:ea typeface="Oswald"/>
                <a:cs typeface="Oswald"/>
                <a:sym typeface="Oswald"/>
              </a:rPr>
              <a:t>Happy path</a:t>
            </a:r>
            <a:endParaRPr sz="4600">
              <a:latin typeface="Oswald"/>
              <a:ea typeface="Oswald"/>
              <a:cs typeface="Oswald"/>
              <a:sym typeface="Oswald"/>
            </a:endParaRPr>
          </a:p>
          <a:p>
            <a:pPr indent="-431800" lvl="0" marL="342900" marR="0" rtl="0" algn="l">
              <a:spcBef>
                <a:spcPts val="640"/>
              </a:spcBef>
              <a:spcAft>
                <a:spcPts val="0"/>
              </a:spcAft>
              <a:buClr>
                <a:schemeClr val="dk1"/>
              </a:buClr>
              <a:buSzPts val="4600"/>
              <a:buFont typeface="Oswald"/>
              <a:buChar char="•"/>
            </a:pPr>
            <a:r>
              <a:rPr i="0" lang="en-US" sz="4600" u="none" cap="none" strike="noStrike">
                <a:solidFill>
                  <a:schemeClr val="dk1"/>
                </a:solidFill>
                <a:latin typeface="Oswald"/>
                <a:ea typeface="Oswald"/>
                <a:cs typeface="Oswald"/>
                <a:sym typeface="Oswald"/>
              </a:rPr>
              <a:t>Also alternative paths</a:t>
            </a:r>
            <a:endParaRPr i="0" sz="4600" u="none" cap="none" strike="noStrike">
              <a:solidFill>
                <a:schemeClr val="dk1"/>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USE CASE ANALYSIS PRODUCTS</a:t>
            </a:r>
            <a:endParaRPr b="1" i="0" sz="4400" u="none" cap="none" strike="noStrike">
              <a:solidFill>
                <a:schemeClr val="dk1"/>
              </a:solidFill>
              <a:latin typeface="Oswald"/>
              <a:ea typeface="Oswald"/>
              <a:cs typeface="Oswald"/>
              <a:sym typeface="Oswald"/>
            </a:endParaRPr>
          </a:p>
        </p:txBody>
      </p:sp>
      <p:sp>
        <p:nvSpPr>
          <p:cNvPr id="157" name="Google Shape;157;p25"/>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61950" lvl="0" marL="342900" marR="0" rtl="0" algn="l">
              <a:spcBef>
                <a:spcPts val="0"/>
              </a:spcBef>
              <a:spcAft>
                <a:spcPts val="0"/>
              </a:spcAft>
              <a:buClr>
                <a:schemeClr val="dk1"/>
              </a:buClr>
              <a:buSzPts val="3500"/>
              <a:buFont typeface="Oswald"/>
              <a:buChar char="•"/>
            </a:pPr>
            <a:r>
              <a:rPr i="0" lang="en-US" sz="3500" u="none" cap="none" strike="noStrike">
                <a:solidFill>
                  <a:schemeClr val="dk1"/>
                </a:solidFill>
                <a:latin typeface="Oswald"/>
                <a:ea typeface="Oswald"/>
                <a:cs typeface="Oswald"/>
                <a:sym typeface="Oswald"/>
              </a:rPr>
              <a:t>Use Case Interviews</a:t>
            </a:r>
            <a:endParaRPr sz="3500">
              <a:latin typeface="Oswald"/>
              <a:ea typeface="Oswald"/>
              <a:cs typeface="Oswald"/>
              <a:sym typeface="Oswald"/>
            </a:endParaRPr>
          </a:p>
          <a:p>
            <a:pPr indent="-361950" lvl="0" marL="342900" marR="0" rtl="0" algn="l">
              <a:spcBef>
                <a:spcPts val="640"/>
              </a:spcBef>
              <a:spcAft>
                <a:spcPts val="0"/>
              </a:spcAft>
              <a:buClr>
                <a:schemeClr val="dk1"/>
              </a:buClr>
              <a:buSzPts val="3500"/>
              <a:buFont typeface="Oswald"/>
              <a:buChar char="•"/>
            </a:pPr>
            <a:r>
              <a:rPr i="0" lang="en-US" sz="3500" u="none" cap="none" strike="noStrike">
                <a:solidFill>
                  <a:schemeClr val="dk1"/>
                </a:solidFill>
                <a:latin typeface="Oswald"/>
                <a:ea typeface="Oswald"/>
                <a:cs typeface="Oswald"/>
                <a:sym typeface="Oswald"/>
              </a:rPr>
              <a:t>Use Case Descriptions</a:t>
            </a:r>
            <a:endParaRPr sz="3500">
              <a:latin typeface="Oswald"/>
              <a:ea typeface="Oswald"/>
              <a:cs typeface="Oswald"/>
              <a:sym typeface="Oswald"/>
            </a:endParaRPr>
          </a:p>
          <a:p>
            <a:pPr indent="-330200" lvl="1" marL="742950" marR="0" rtl="0" algn="l">
              <a:spcBef>
                <a:spcPts val="560"/>
              </a:spcBef>
              <a:spcAft>
                <a:spcPts val="0"/>
              </a:spcAft>
              <a:buClr>
                <a:schemeClr val="dk1"/>
              </a:buClr>
              <a:buSzPts val="3500"/>
              <a:buFont typeface="Oswald"/>
              <a:buChar char="–"/>
            </a:pPr>
            <a:r>
              <a:rPr i="0" lang="en-US" sz="3500" u="none" cap="none" strike="noStrike">
                <a:solidFill>
                  <a:schemeClr val="dk1"/>
                </a:solidFill>
                <a:latin typeface="Oswald"/>
                <a:ea typeface="Oswald"/>
                <a:cs typeface="Oswald"/>
                <a:sym typeface="Oswald"/>
              </a:rPr>
              <a:t>Draft SRS</a:t>
            </a:r>
            <a:endParaRPr sz="3500">
              <a:latin typeface="Oswald"/>
              <a:ea typeface="Oswald"/>
              <a:cs typeface="Oswald"/>
              <a:sym typeface="Oswald"/>
            </a:endParaRPr>
          </a:p>
          <a:p>
            <a:pPr indent="-330200" lvl="1" marL="742950" marR="0" rtl="0" algn="l">
              <a:spcBef>
                <a:spcPts val="560"/>
              </a:spcBef>
              <a:spcAft>
                <a:spcPts val="0"/>
              </a:spcAft>
              <a:buClr>
                <a:schemeClr val="dk1"/>
              </a:buClr>
              <a:buSzPts val="3500"/>
              <a:buFont typeface="Oswald"/>
              <a:buChar char="–"/>
            </a:pPr>
            <a:r>
              <a:rPr i="0" lang="en-US" sz="3500" u="none" cap="none" strike="noStrike">
                <a:solidFill>
                  <a:schemeClr val="dk1"/>
                </a:solidFill>
                <a:latin typeface="Oswald"/>
                <a:ea typeface="Oswald"/>
                <a:cs typeface="Oswald"/>
                <a:sym typeface="Oswald"/>
              </a:rPr>
              <a:t>Draft Tests</a:t>
            </a:r>
            <a:endParaRPr sz="3500">
              <a:latin typeface="Oswald"/>
              <a:ea typeface="Oswald"/>
              <a:cs typeface="Oswald"/>
              <a:sym typeface="Oswald"/>
            </a:endParaRPr>
          </a:p>
          <a:p>
            <a:pPr indent="-330200" lvl="1" marL="742950" marR="0" rtl="0" algn="l">
              <a:spcBef>
                <a:spcPts val="560"/>
              </a:spcBef>
              <a:spcAft>
                <a:spcPts val="0"/>
              </a:spcAft>
              <a:buClr>
                <a:schemeClr val="dk1"/>
              </a:buClr>
              <a:buSzPts val="3500"/>
              <a:buFont typeface="Oswald"/>
              <a:buChar char="–"/>
            </a:pPr>
            <a:r>
              <a:rPr i="0" lang="en-US" sz="3500" u="none" cap="none" strike="noStrike">
                <a:solidFill>
                  <a:schemeClr val="dk1"/>
                </a:solidFill>
                <a:latin typeface="Oswald"/>
                <a:ea typeface="Oswald"/>
                <a:cs typeface="Oswald"/>
                <a:sym typeface="Oswald"/>
              </a:rPr>
              <a:t>Draft Models</a:t>
            </a:r>
            <a:endParaRPr sz="3500">
              <a:latin typeface="Oswald"/>
              <a:ea typeface="Oswald"/>
              <a:cs typeface="Oswald"/>
              <a:sym typeface="Oswald"/>
            </a:endParaRPr>
          </a:p>
          <a:p>
            <a:pPr indent="-330200" lvl="1" marL="742950" marR="0" rtl="0" algn="l">
              <a:spcBef>
                <a:spcPts val="560"/>
              </a:spcBef>
              <a:spcAft>
                <a:spcPts val="0"/>
              </a:spcAft>
              <a:buClr>
                <a:schemeClr val="dk1"/>
              </a:buClr>
              <a:buSzPts val="3500"/>
              <a:buFont typeface="Oswald"/>
              <a:buChar char="–"/>
            </a:pPr>
            <a:r>
              <a:rPr i="0" lang="en-US" sz="3500" u="none" cap="none" strike="noStrike">
                <a:solidFill>
                  <a:schemeClr val="dk1"/>
                </a:solidFill>
                <a:latin typeface="Oswald"/>
                <a:ea typeface="Oswald"/>
                <a:cs typeface="Oswald"/>
                <a:sym typeface="Oswald"/>
              </a:rPr>
              <a:t>Business Rules</a:t>
            </a:r>
            <a:endParaRPr sz="3500">
              <a:latin typeface="Oswald"/>
              <a:ea typeface="Oswald"/>
              <a:cs typeface="Oswald"/>
              <a:sym typeface="Oswald"/>
            </a:endParaRPr>
          </a:p>
          <a:p>
            <a:pPr indent="-330200" lvl="1" marL="742950" marR="0" rtl="0" algn="l">
              <a:spcBef>
                <a:spcPts val="560"/>
              </a:spcBef>
              <a:spcAft>
                <a:spcPts val="0"/>
              </a:spcAft>
              <a:buClr>
                <a:schemeClr val="dk1"/>
              </a:buClr>
              <a:buSzPts val="3500"/>
              <a:buFont typeface="Oswald"/>
              <a:buChar char="–"/>
            </a:pPr>
            <a:r>
              <a:rPr i="0" lang="en-US" sz="3500" u="none" cap="none" strike="noStrike">
                <a:solidFill>
                  <a:schemeClr val="dk1"/>
                </a:solidFill>
                <a:latin typeface="Oswald"/>
                <a:ea typeface="Oswald"/>
                <a:cs typeface="Oswald"/>
                <a:sym typeface="Oswald"/>
              </a:rPr>
              <a:t>Data Dictionary</a:t>
            </a:r>
            <a:endParaRPr i="0" sz="3500" u="none" cap="none" strike="noStrike">
              <a:solidFill>
                <a:schemeClr val="dk1"/>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0"/>
            <a:ext cx="8229600" cy="62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EXAMPLE</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USE</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CASES</a:t>
            </a:r>
            <a:endParaRPr b="1" i="0" sz="4400" u="none" cap="none" strike="noStrike">
              <a:solidFill>
                <a:schemeClr val="dk1"/>
              </a:solidFill>
              <a:latin typeface="Oswald"/>
              <a:ea typeface="Oswald"/>
              <a:cs typeface="Oswald"/>
              <a:sym typeface="Oswald"/>
            </a:endParaRPr>
          </a:p>
        </p:txBody>
      </p:sp>
      <p:sp>
        <p:nvSpPr>
          <p:cNvPr id="163" name="Google Shape;163;p26"/>
          <p:cNvSpPr txBox="1"/>
          <p:nvPr>
            <p:ph idx="1" type="body"/>
          </p:nvPr>
        </p:nvSpPr>
        <p:spPr>
          <a:xfrm>
            <a:off x="0" y="628650"/>
            <a:ext cx="9144000" cy="4515000"/>
          </a:xfrm>
          <a:prstGeom prst="rect">
            <a:avLst/>
          </a:prstGeom>
          <a:noFill/>
          <a:ln>
            <a:noFill/>
          </a:ln>
        </p:spPr>
        <p:txBody>
          <a:bodyPr anchorCtr="0" anchor="t" bIns="45700" lIns="91425" spcFirstLastPara="1" rIns="91425" wrap="square" tIns="45700">
            <a:noAutofit/>
          </a:bodyPr>
          <a:lstStyle/>
          <a:p>
            <a:pPr indent="-298450" lvl="0" marL="342900" marR="0" rtl="0" algn="l">
              <a:spcBef>
                <a:spcPts val="0"/>
              </a:spcBef>
              <a:spcAft>
                <a:spcPts val="0"/>
              </a:spcAft>
              <a:buClr>
                <a:schemeClr val="dk1"/>
              </a:buClr>
              <a:buSzPts val="2500"/>
              <a:buFont typeface="Oswald"/>
              <a:buChar char="•"/>
            </a:pPr>
            <a:r>
              <a:rPr i="0" lang="en-US" sz="2500" u="none" cap="none" strike="noStrike">
                <a:solidFill>
                  <a:schemeClr val="dk1"/>
                </a:solidFill>
                <a:latin typeface="Oswald"/>
                <a:ea typeface="Oswald"/>
                <a:cs typeface="Oswald"/>
                <a:sym typeface="Oswald"/>
              </a:rPr>
              <a:t>Amazon.com orders</a:t>
            </a:r>
            <a:endParaRPr sz="700">
              <a:latin typeface="Oswald"/>
              <a:ea typeface="Oswald"/>
              <a:cs typeface="Oswald"/>
              <a:sym typeface="Oswald"/>
            </a:endParaRPr>
          </a:p>
          <a:p>
            <a:pPr indent="-241300" lvl="1" marL="742950" marR="0" rtl="0" algn="l">
              <a:spcBef>
                <a:spcPts val="56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Track order				Check status</a:t>
            </a:r>
            <a:endParaRPr sz="700">
              <a:latin typeface="Oswald"/>
              <a:ea typeface="Oswald"/>
              <a:cs typeface="Oswald"/>
              <a:sym typeface="Oswald"/>
            </a:endParaRPr>
          </a:p>
          <a:p>
            <a:pPr indent="-241300" lvl="1" marL="742950" marR="0" rtl="0" algn="l">
              <a:spcBef>
                <a:spcPts val="56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Change shipping			Cancel order</a:t>
            </a:r>
            <a:endParaRPr sz="700">
              <a:latin typeface="Oswald"/>
              <a:ea typeface="Oswald"/>
              <a:cs typeface="Oswald"/>
              <a:sym typeface="Oswald"/>
            </a:endParaRPr>
          </a:p>
          <a:p>
            <a:pPr indent="-241300" lvl="1" marL="742950" marR="0" rtl="0" algn="l">
              <a:spcBef>
                <a:spcPts val="56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Change billing</a:t>
            </a:r>
            <a:endParaRPr sz="700">
              <a:latin typeface="Oswald"/>
              <a:ea typeface="Oswald"/>
              <a:cs typeface="Oswald"/>
              <a:sym typeface="Oswald"/>
            </a:endParaRPr>
          </a:p>
          <a:p>
            <a:pPr indent="-298450" lvl="0" marL="342900" marR="0" rtl="0" algn="l">
              <a:spcBef>
                <a:spcPts val="640"/>
              </a:spcBef>
              <a:spcAft>
                <a:spcPts val="0"/>
              </a:spcAft>
              <a:buClr>
                <a:schemeClr val="dk1"/>
              </a:buClr>
              <a:buSzPts val="2500"/>
              <a:buFont typeface="Oswald"/>
              <a:buChar char="•"/>
            </a:pPr>
            <a:r>
              <a:rPr i="0" lang="en-US" sz="2500" u="none" cap="none" strike="noStrike">
                <a:solidFill>
                  <a:schemeClr val="dk1"/>
                </a:solidFill>
                <a:latin typeface="Oswald"/>
                <a:ea typeface="Oswald"/>
                <a:cs typeface="Oswald"/>
                <a:sym typeface="Oswald"/>
              </a:rPr>
              <a:t>Freshbooks.com accounting</a:t>
            </a:r>
            <a:endParaRPr sz="700">
              <a:latin typeface="Oswald"/>
              <a:ea typeface="Oswald"/>
              <a:cs typeface="Oswald"/>
              <a:sym typeface="Oswald"/>
            </a:endParaRPr>
          </a:p>
          <a:p>
            <a:pPr indent="-241300" lvl="1" marL="742950" marR="0" rtl="0" algn="l">
              <a:spcBef>
                <a:spcPts val="56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Receive payment</a:t>
            </a:r>
            <a:r>
              <a:rPr lang="en-US" sz="2100">
                <a:solidFill>
                  <a:schemeClr val="dk1"/>
                </a:solidFill>
                <a:latin typeface="Oswald"/>
                <a:ea typeface="Oswald"/>
                <a:cs typeface="Oswald"/>
                <a:sym typeface="Oswald"/>
              </a:rPr>
              <a:t>			</a:t>
            </a:r>
            <a:r>
              <a:rPr i="0" lang="en-US" sz="2100" u="none" cap="none" strike="noStrike">
                <a:solidFill>
                  <a:schemeClr val="dk1"/>
                </a:solidFill>
                <a:latin typeface="Oswald"/>
                <a:ea typeface="Oswald"/>
                <a:cs typeface="Oswald"/>
                <a:sym typeface="Oswald"/>
              </a:rPr>
              <a:t>Create new client</a:t>
            </a:r>
            <a:endParaRPr sz="700">
              <a:latin typeface="Oswald"/>
              <a:ea typeface="Oswald"/>
              <a:cs typeface="Oswald"/>
              <a:sym typeface="Oswald"/>
            </a:endParaRPr>
          </a:p>
          <a:p>
            <a:pPr indent="-241300" lvl="1" marL="742950" marR="0" rtl="0" algn="l">
              <a:spcBef>
                <a:spcPts val="56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Create invoice				Write an expense</a:t>
            </a:r>
            <a:endParaRPr sz="700">
              <a:latin typeface="Oswald"/>
              <a:ea typeface="Oswald"/>
              <a:cs typeface="Oswald"/>
              <a:sym typeface="Oswald"/>
            </a:endParaRPr>
          </a:p>
          <a:p>
            <a:pPr indent="-298450" lvl="0" marL="342900" marR="0" rtl="0" algn="l">
              <a:spcBef>
                <a:spcPts val="640"/>
              </a:spcBef>
              <a:spcAft>
                <a:spcPts val="0"/>
              </a:spcAft>
              <a:buClr>
                <a:schemeClr val="dk1"/>
              </a:buClr>
              <a:buSzPts val="2500"/>
              <a:buFont typeface="Oswald"/>
              <a:buChar char="•"/>
            </a:pPr>
            <a:r>
              <a:rPr i="0" lang="en-US" sz="2500" u="none" cap="none" strike="noStrike">
                <a:solidFill>
                  <a:schemeClr val="dk1"/>
                </a:solidFill>
                <a:latin typeface="Oswald"/>
                <a:ea typeface="Oswald"/>
                <a:cs typeface="Oswald"/>
                <a:sym typeface="Oswald"/>
              </a:rPr>
              <a:t>Online purchase</a:t>
            </a:r>
            <a:endParaRPr sz="700">
              <a:latin typeface="Oswald"/>
              <a:ea typeface="Oswald"/>
              <a:cs typeface="Oswald"/>
              <a:sym typeface="Oswald"/>
            </a:endParaRPr>
          </a:p>
          <a:p>
            <a:pPr indent="-241300" lvl="1" marL="742950" marR="0" rtl="0" algn="l">
              <a:spcBef>
                <a:spcPts val="56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Add to shopping cart, 		Checkout…, Pay…</a:t>
            </a:r>
            <a:endParaRPr sz="700">
              <a:latin typeface="Oswald"/>
              <a:ea typeface="Oswald"/>
              <a:cs typeface="Oswald"/>
              <a:sym typeface="Oswald"/>
            </a:endParaRPr>
          </a:p>
          <a:p>
            <a:pPr indent="-241300" lvl="1" marL="742950" marR="0" rtl="0" algn="l">
              <a:spcBef>
                <a:spcPts val="56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Search catalog				Remove from shopping cart</a:t>
            </a:r>
            <a:endParaRPr sz="700">
              <a:latin typeface="Oswald"/>
              <a:ea typeface="Oswald"/>
              <a:cs typeface="Oswald"/>
              <a:sym typeface="Oswald"/>
            </a:endParaRPr>
          </a:p>
          <a:p>
            <a:pPr indent="-298450" lvl="0" marL="342900" marR="0" rtl="0" algn="l">
              <a:spcBef>
                <a:spcPts val="640"/>
              </a:spcBef>
              <a:spcAft>
                <a:spcPts val="0"/>
              </a:spcAft>
              <a:buClr>
                <a:schemeClr val="dk1"/>
              </a:buClr>
              <a:buSzPts val="2500"/>
              <a:buFont typeface="Oswald"/>
              <a:buChar char="•"/>
            </a:pPr>
            <a:r>
              <a:rPr i="0" lang="en-US" sz="2500" u="none" cap="none" strike="noStrike">
                <a:solidFill>
                  <a:schemeClr val="dk1"/>
                </a:solidFill>
                <a:latin typeface="Oswald"/>
                <a:ea typeface="Oswald"/>
                <a:cs typeface="Oswald"/>
                <a:sym typeface="Oswald"/>
              </a:rPr>
              <a:t>Not: enter pin, login, submit form, process X</a:t>
            </a:r>
            <a:endParaRPr sz="700">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FISH</a:t>
            </a:r>
            <a:r>
              <a:rPr b="1" i="0" lang="en-US" sz="4400" u="none" cap="none" strike="noStrike">
                <a:solidFill>
                  <a:schemeClr val="dk1"/>
                </a:solidFill>
                <a:latin typeface="Oswald"/>
                <a:ea typeface="Oswald"/>
                <a:cs typeface="Oswald"/>
                <a:sym typeface="Oswald"/>
              </a:rPr>
              <a:t> 360 – </a:t>
            </a:r>
            <a:r>
              <a:rPr b="1" lang="en-US" sz="4400">
                <a:solidFill>
                  <a:schemeClr val="dk1"/>
                </a:solidFill>
                <a:latin typeface="Oswald"/>
                <a:ea typeface="Oswald"/>
                <a:cs typeface="Oswald"/>
                <a:sym typeface="Oswald"/>
              </a:rPr>
              <a:t>USE CASE</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ANALYSIS</a:t>
            </a:r>
            <a:endParaRPr b="1" i="0" sz="4400" u="none" cap="none" strike="noStrike">
              <a:solidFill>
                <a:schemeClr val="dk1"/>
              </a:solidFill>
              <a:latin typeface="Oswald"/>
              <a:ea typeface="Oswald"/>
              <a:cs typeface="Oswald"/>
              <a:sym typeface="Oswald"/>
            </a:endParaRPr>
          </a:p>
        </p:txBody>
      </p:sp>
      <p:sp>
        <p:nvSpPr>
          <p:cNvPr id="169" name="Google Shape;169;p27"/>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36550" lvl="0" marL="342900" marR="0" rtl="0" algn="l">
              <a:spcBef>
                <a:spcPts val="0"/>
              </a:spcBef>
              <a:spcAft>
                <a:spcPts val="0"/>
              </a:spcAft>
              <a:buClr>
                <a:schemeClr val="dk1"/>
              </a:buClr>
              <a:buSzPts val="3100"/>
              <a:buFont typeface="Oswald"/>
              <a:buChar char="•"/>
            </a:pPr>
            <a:r>
              <a:rPr i="0" lang="en-US" sz="3100" u="none" cap="none" strike="noStrike">
                <a:solidFill>
                  <a:schemeClr val="dk1"/>
                </a:solidFill>
                <a:latin typeface="Oswald"/>
                <a:ea typeface="Oswald"/>
                <a:cs typeface="Oswald"/>
                <a:sym typeface="Oswald"/>
              </a:rPr>
              <a:t>System</a:t>
            </a:r>
            <a:endParaRPr sz="1300">
              <a:latin typeface="Oswald"/>
              <a:ea typeface="Oswald"/>
              <a:cs typeface="Oswald"/>
              <a:sym typeface="Oswald"/>
            </a:endParaRPr>
          </a:p>
          <a:p>
            <a:pPr indent="-279400" lvl="1" marL="742950" marR="0" rtl="0" algn="l">
              <a:spcBef>
                <a:spcPts val="560"/>
              </a:spcBef>
              <a:spcAft>
                <a:spcPts val="0"/>
              </a:spcAft>
              <a:buClr>
                <a:schemeClr val="dk1"/>
              </a:buClr>
              <a:buSzPts val="2700"/>
              <a:buFont typeface="Oswald"/>
              <a:buChar char="–"/>
            </a:pPr>
            <a:r>
              <a:rPr i="0" lang="en-US" sz="2700" u="none" cap="none" strike="noStrike">
                <a:solidFill>
                  <a:schemeClr val="dk1"/>
                </a:solidFill>
                <a:latin typeface="Oswald"/>
                <a:ea typeface="Oswald"/>
                <a:cs typeface="Oswald"/>
                <a:sym typeface="Oswald"/>
              </a:rPr>
              <a:t>Name: Fish 360 [Fish360]</a:t>
            </a:r>
            <a:endParaRPr sz="1300">
              <a:latin typeface="Oswald"/>
              <a:ea typeface="Oswald"/>
              <a:cs typeface="Oswald"/>
              <a:sym typeface="Oswald"/>
            </a:endParaRPr>
          </a:p>
          <a:p>
            <a:pPr indent="-279400" lvl="1" marL="742950" marR="0" rtl="0" algn="l">
              <a:spcBef>
                <a:spcPts val="560"/>
              </a:spcBef>
              <a:spcAft>
                <a:spcPts val="0"/>
              </a:spcAft>
              <a:buClr>
                <a:schemeClr val="dk1"/>
              </a:buClr>
              <a:buSzPts val="2700"/>
              <a:buFont typeface="Oswald"/>
              <a:buChar char="–"/>
            </a:pPr>
            <a:r>
              <a:rPr i="0" lang="en-US" sz="2700" u="none" cap="none" strike="noStrike">
                <a:solidFill>
                  <a:schemeClr val="dk1"/>
                </a:solidFill>
                <a:latin typeface="Oswald"/>
                <a:ea typeface="Oswald"/>
                <a:cs typeface="Oswald"/>
                <a:sym typeface="Oswald"/>
              </a:rPr>
              <a:t>Authors: Johny B. Good, Billy Squire</a:t>
            </a:r>
            <a:endParaRPr sz="1300">
              <a:latin typeface="Oswald"/>
              <a:ea typeface="Oswald"/>
              <a:cs typeface="Oswald"/>
              <a:sym typeface="Oswald"/>
            </a:endParaRPr>
          </a:p>
          <a:p>
            <a:pPr indent="-279400" lvl="1" marL="742950" marR="0" rtl="0" algn="l">
              <a:spcBef>
                <a:spcPts val="560"/>
              </a:spcBef>
              <a:spcAft>
                <a:spcPts val="0"/>
              </a:spcAft>
              <a:buClr>
                <a:schemeClr val="dk1"/>
              </a:buClr>
              <a:buSzPts val="2700"/>
              <a:buFont typeface="Oswald"/>
              <a:buChar char="–"/>
            </a:pPr>
            <a:r>
              <a:rPr i="0" lang="en-US" sz="2700" u="none" cap="none" strike="noStrike">
                <a:solidFill>
                  <a:schemeClr val="dk1"/>
                </a:solidFill>
                <a:latin typeface="Oswald"/>
                <a:ea typeface="Oswald"/>
                <a:cs typeface="Oswald"/>
                <a:sym typeface="Oswald"/>
              </a:rPr>
              <a:t>Description: Social networking site for professional fishermen. Allows fishermen to plan fishing trips based on various data such as weather, tide, tips, and geography. Fishermen can log the fish that they catch as well as GPS, gear, and actual conditions</a:t>
            </a:r>
            <a:endParaRPr sz="1300">
              <a:latin typeface="Oswald"/>
              <a:ea typeface="Oswald"/>
              <a:cs typeface="Oswald"/>
              <a:sym typeface="Oswald"/>
            </a:endParaRPr>
          </a:p>
          <a:p>
            <a:pPr indent="-279400" lvl="1" marL="742950" marR="0" rtl="0" algn="l">
              <a:spcBef>
                <a:spcPts val="560"/>
              </a:spcBef>
              <a:spcAft>
                <a:spcPts val="0"/>
              </a:spcAft>
              <a:buClr>
                <a:schemeClr val="dk1"/>
              </a:buClr>
              <a:buSzPts val="2700"/>
              <a:buFont typeface="Oswald"/>
              <a:buChar char="–"/>
            </a:pPr>
            <a:r>
              <a:rPr i="0" lang="en-US" sz="2700" u="none" cap="none" strike="noStrike">
                <a:solidFill>
                  <a:schemeClr val="dk1"/>
                </a:solidFill>
                <a:latin typeface="Oswald"/>
                <a:ea typeface="Oswald"/>
                <a:cs typeface="Oswald"/>
                <a:sym typeface="Oswald"/>
              </a:rPr>
              <a:t>Organizations: National Oceanographic Association</a:t>
            </a:r>
            <a:endParaRPr sz="1300">
              <a:latin typeface="Oswald"/>
              <a:ea typeface="Oswald"/>
              <a:cs typeface="Oswald"/>
              <a:sym typeface="Oswald"/>
            </a:endParaRPr>
          </a:p>
          <a:p>
            <a:pPr indent="-279400" lvl="1" marL="742950" marR="0" rtl="0" algn="l">
              <a:spcBef>
                <a:spcPts val="560"/>
              </a:spcBef>
              <a:spcAft>
                <a:spcPts val="0"/>
              </a:spcAft>
              <a:buClr>
                <a:schemeClr val="dk1"/>
              </a:buClr>
              <a:buSzPts val="2700"/>
              <a:buFont typeface="Oswald"/>
              <a:buChar char="–"/>
            </a:pPr>
            <a:r>
              <a:rPr i="0" lang="en-US" sz="2700" u="none" cap="none" strike="noStrike">
                <a:solidFill>
                  <a:schemeClr val="dk1"/>
                </a:solidFill>
                <a:latin typeface="Oswald"/>
                <a:ea typeface="Oswald"/>
                <a:cs typeface="Oswald"/>
                <a:sym typeface="Oswald"/>
              </a:rPr>
              <a:t>Creation Date: May 11, 20</a:t>
            </a:r>
            <a:r>
              <a:rPr lang="en-US" sz="2700">
                <a:solidFill>
                  <a:schemeClr val="dk1"/>
                </a:solidFill>
                <a:latin typeface="Oswald"/>
                <a:ea typeface="Oswald"/>
                <a:cs typeface="Oswald"/>
                <a:sym typeface="Oswald"/>
              </a:rPr>
              <a:t>17</a:t>
            </a:r>
            <a:endParaRPr sz="1300">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457200" y="0"/>
            <a:ext cx="8229600" cy="62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SYSTEM</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ACTORS</a:t>
            </a:r>
            <a:endParaRPr b="1" i="0" sz="4400" u="none" cap="none" strike="noStrike">
              <a:solidFill>
                <a:schemeClr val="dk1"/>
              </a:solidFill>
              <a:latin typeface="Oswald"/>
              <a:ea typeface="Oswald"/>
              <a:cs typeface="Oswald"/>
              <a:sym typeface="Oswald"/>
            </a:endParaRPr>
          </a:p>
        </p:txBody>
      </p:sp>
      <p:sp>
        <p:nvSpPr>
          <p:cNvPr id="175" name="Google Shape;175;p28"/>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23850" lvl="0" marL="342900" marR="0" rtl="0" algn="l">
              <a:lnSpc>
                <a:spcPct val="90000"/>
              </a:lnSpc>
              <a:spcBef>
                <a:spcPts val="0"/>
              </a:spcBef>
              <a:spcAft>
                <a:spcPts val="0"/>
              </a:spcAft>
              <a:buClr>
                <a:schemeClr val="dk1"/>
              </a:buClr>
              <a:buSzPts val="2900"/>
              <a:buFont typeface="Oswald"/>
              <a:buChar char="•"/>
            </a:pPr>
            <a:r>
              <a:rPr b="1" i="0" lang="en-US" sz="2900" u="none" cap="none" strike="noStrike">
                <a:solidFill>
                  <a:schemeClr val="dk1"/>
                </a:solidFill>
                <a:latin typeface="Oswald"/>
                <a:ea typeface="Oswald"/>
                <a:cs typeface="Oswald"/>
                <a:sym typeface="Oswald"/>
              </a:rPr>
              <a:t>Fisherman</a:t>
            </a:r>
            <a:endParaRPr b="1" sz="1100">
              <a:latin typeface="Oswald"/>
              <a:ea typeface="Oswald"/>
              <a:cs typeface="Oswald"/>
              <a:sym typeface="Oswald"/>
            </a:endParaRPr>
          </a:p>
          <a:p>
            <a:pPr indent="-266700" lvl="1" marL="742950" marR="0" rtl="0" algn="l">
              <a:lnSpc>
                <a:spcPct val="90000"/>
              </a:lnSpc>
              <a:spcBef>
                <a:spcPts val="560"/>
              </a:spcBef>
              <a:spcAft>
                <a:spcPts val="0"/>
              </a:spcAft>
              <a:buClr>
                <a:schemeClr val="dk1"/>
              </a:buClr>
              <a:buSzPts val="2500"/>
              <a:buFont typeface="Oswald"/>
              <a:buChar char="–"/>
            </a:pPr>
            <a:r>
              <a:rPr i="0" lang="en-US" sz="2500" u="none" cap="none" strike="noStrike">
                <a:solidFill>
                  <a:schemeClr val="dk1"/>
                </a:solidFill>
                <a:latin typeface="Oswald"/>
                <a:ea typeface="Oswald"/>
                <a:cs typeface="Oswald"/>
                <a:sym typeface="Oswald"/>
              </a:rPr>
              <a:t>Description: Plans fishing trips, takes pictures of the fish they catch, takes notes of their trip, posts their experience on the Web site</a:t>
            </a:r>
            <a:endParaRPr sz="1100">
              <a:latin typeface="Oswald"/>
              <a:ea typeface="Oswald"/>
              <a:cs typeface="Oswald"/>
              <a:sym typeface="Oswald"/>
            </a:endParaRPr>
          </a:p>
          <a:p>
            <a:pPr indent="-266700" lvl="1" marL="742950" marR="0" rtl="0" algn="l">
              <a:lnSpc>
                <a:spcPct val="90000"/>
              </a:lnSpc>
              <a:spcBef>
                <a:spcPts val="560"/>
              </a:spcBef>
              <a:spcAft>
                <a:spcPts val="0"/>
              </a:spcAft>
              <a:buClr>
                <a:schemeClr val="dk1"/>
              </a:buClr>
              <a:buSzPts val="2500"/>
              <a:buFont typeface="Oswald"/>
              <a:buChar char="–"/>
            </a:pPr>
            <a:r>
              <a:rPr i="0" lang="en-US" sz="2500" u="none" cap="none" strike="noStrike">
                <a:solidFill>
                  <a:schemeClr val="dk1"/>
                </a:solidFill>
                <a:latin typeface="Oswald"/>
                <a:ea typeface="Oswald"/>
                <a:cs typeface="Oswald"/>
                <a:sym typeface="Oswald"/>
              </a:rPr>
              <a:t>Kind Of: User</a:t>
            </a:r>
            <a:endParaRPr sz="1100">
              <a:latin typeface="Oswald"/>
              <a:ea typeface="Oswald"/>
              <a:cs typeface="Oswald"/>
              <a:sym typeface="Oswald"/>
            </a:endParaRPr>
          </a:p>
          <a:p>
            <a:pPr indent="-323850" lvl="0" marL="342900" marR="0" rtl="0" algn="l">
              <a:lnSpc>
                <a:spcPct val="90000"/>
              </a:lnSpc>
              <a:spcBef>
                <a:spcPts val="640"/>
              </a:spcBef>
              <a:spcAft>
                <a:spcPts val="0"/>
              </a:spcAft>
              <a:buClr>
                <a:schemeClr val="dk1"/>
              </a:buClr>
              <a:buSzPts val="2900"/>
              <a:buFont typeface="Oswald"/>
              <a:buChar char="•"/>
            </a:pPr>
            <a:r>
              <a:rPr b="1" i="0" lang="en-US" sz="2900" u="none" cap="none" strike="noStrike">
                <a:solidFill>
                  <a:schemeClr val="dk1"/>
                </a:solidFill>
                <a:latin typeface="Oswald"/>
                <a:ea typeface="Oswald"/>
                <a:cs typeface="Oswald"/>
                <a:sym typeface="Oswald"/>
              </a:rPr>
              <a:t>Sponsor</a:t>
            </a:r>
            <a:endParaRPr b="1" sz="1100">
              <a:latin typeface="Oswald"/>
              <a:ea typeface="Oswald"/>
              <a:cs typeface="Oswald"/>
              <a:sym typeface="Oswald"/>
            </a:endParaRPr>
          </a:p>
          <a:p>
            <a:pPr indent="-266700" lvl="1" marL="742950" marR="0" rtl="0" algn="l">
              <a:lnSpc>
                <a:spcPct val="90000"/>
              </a:lnSpc>
              <a:spcBef>
                <a:spcPts val="560"/>
              </a:spcBef>
              <a:spcAft>
                <a:spcPts val="0"/>
              </a:spcAft>
              <a:buClr>
                <a:schemeClr val="dk1"/>
              </a:buClr>
              <a:buSzPts val="2500"/>
              <a:buFont typeface="Oswald"/>
              <a:buChar char="–"/>
            </a:pPr>
            <a:r>
              <a:rPr i="0" lang="en-US" sz="2500" u="none" cap="none" strike="noStrike">
                <a:solidFill>
                  <a:schemeClr val="dk1"/>
                </a:solidFill>
                <a:latin typeface="Oswald"/>
                <a:ea typeface="Oswald"/>
                <a:cs typeface="Oswald"/>
                <a:sym typeface="Oswald"/>
              </a:rPr>
              <a:t>Description: Advertises on the Web site where to rent boats, buy bate, get something to eat, etc</a:t>
            </a:r>
            <a:endParaRPr i="0" sz="2500" u="none" cap="none" strike="noStrike">
              <a:solidFill>
                <a:schemeClr val="dk1"/>
              </a:solidFill>
              <a:latin typeface="Oswald"/>
              <a:ea typeface="Oswald"/>
              <a:cs typeface="Oswald"/>
              <a:sym typeface="Oswald"/>
            </a:endParaRPr>
          </a:p>
          <a:p>
            <a:pPr indent="-266700" lvl="1" marL="742950" marR="0" rtl="0" algn="l">
              <a:lnSpc>
                <a:spcPct val="90000"/>
              </a:lnSpc>
              <a:spcBef>
                <a:spcPts val="560"/>
              </a:spcBef>
              <a:spcAft>
                <a:spcPts val="0"/>
              </a:spcAft>
              <a:buClr>
                <a:schemeClr val="dk1"/>
              </a:buClr>
              <a:buSzPts val="2500"/>
              <a:buFont typeface="Oswald"/>
              <a:buChar char="–"/>
            </a:pPr>
            <a:r>
              <a:rPr i="0" lang="en-US" sz="2500" u="none" cap="none" strike="noStrike">
                <a:solidFill>
                  <a:schemeClr val="dk1"/>
                </a:solidFill>
                <a:latin typeface="Oswald"/>
                <a:ea typeface="Oswald"/>
                <a:cs typeface="Oswald"/>
                <a:sym typeface="Oswald"/>
              </a:rPr>
              <a:t>Kind Of: End User</a:t>
            </a:r>
            <a:endParaRPr sz="1100">
              <a:latin typeface="Oswald"/>
              <a:ea typeface="Oswald"/>
              <a:cs typeface="Oswald"/>
              <a:sym typeface="Oswald"/>
            </a:endParaRPr>
          </a:p>
          <a:p>
            <a:pPr indent="-323850" lvl="0" marL="342900" marR="0" rtl="0" algn="l">
              <a:lnSpc>
                <a:spcPct val="90000"/>
              </a:lnSpc>
              <a:spcBef>
                <a:spcPts val="640"/>
              </a:spcBef>
              <a:spcAft>
                <a:spcPts val="0"/>
              </a:spcAft>
              <a:buClr>
                <a:schemeClr val="dk1"/>
              </a:buClr>
              <a:buSzPts val="2900"/>
              <a:buFont typeface="Oswald"/>
              <a:buChar char="•"/>
            </a:pPr>
            <a:r>
              <a:rPr b="1" i="0" lang="en-US" sz="2900" u="none" cap="none" strike="noStrike">
                <a:solidFill>
                  <a:schemeClr val="dk1"/>
                </a:solidFill>
                <a:latin typeface="Oswald"/>
                <a:ea typeface="Oswald"/>
                <a:cs typeface="Oswald"/>
                <a:sym typeface="Oswald"/>
              </a:rPr>
              <a:t>End User [User]</a:t>
            </a:r>
            <a:endParaRPr b="1" sz="1100">
              <a:latin typeface="Oswald"/>
              <a:ea typeface="Oswald"/>
              <a:cs typeface="Oswald"/>
              <a:sym typeface="Oswald"/>
            </a:endParaRPr>
          </a:p>
          <a:p>
            <a:pPr indent="-266700" lvl="1" marL="742950" marR="0" rtl="0" algn="l">
              <a:lnSpc>
                <a:spcPct val="90000"/>
              </a:lnSpc>
              <a:spcBef>
                <a:spcPts val="560"/>
              </a:spcBef>
              <a:spcAft>
                <a:spcPts val="0"/>
              </a:spcAft>
              <a:buClr>
                <a:schemeClr val="dk1"/>
              </a:buClr>
              <a:buSzPts val="2500"/>
              <a:buFont typeface="Oswald"/>
              <a:buChar char="–"/>
            </a:pPr>
            <a:r>
              <a:rPr i="0" lang="en-US" sz="2500" u="none" cap="none" strike="noStrike">
                <a:solidFill>
                  <a:schemeClr val="dk1"/>
                </a:solidFill>
                <a:latin typeface="Oswald"/>
                <a:ea typeface="Oswald"/>
                <a:cs typeface="Oswald"/>
                <a:sym typeface="Oswald"/>
              </a:rPr>
              <a:t>Description: End user of the system</a:t>
            </a:r>
            <a:endParaRPr sz="1100">
              <a:latin typeface="Oswald"/>
              <a:ea typeface="Oswald"/>
              <a:cs typeface="Oswald"/>
              <a:sym typeface="Oswald"/>
            </a:endParaRPr>
          </a:p>
          <a:p>
            <a:pPr indent="-266700" lvl="1" marL="742950" marR="0" rtl="0" algn="l">
              <a:lnSpc>
                <a:spcPct val="90000"/>
              </a:lnSpc>
              <a:spcBef>
                <a:spcPts val="560"/>
              </a:spcBef>
              <a:spcAft>
                <a:spcPts val="0"/>
              </a:spcAft>
              <a:buClr>
                <a:schemeClr val="dk1"/>
              </a:buClr>
              <a:buSzPts val="2500"/>
              <a:buFont typeface="Oswald"/>
              <a:buChar char="–"/>
            </a:pPr>
            <a:r>
              <a:rPr i="0" lang="en-US" sz="2500" u="none" cap="none" strike="noStrike">
                <a:solidFill>
                  <a:schemeClr val="dk1"/>
                </a:solidFill>
                <a:latin typeface="Oswald"/>
                <a:ea typeface="Oswald"/>
                <a:cs typeface="Oswald"/>
                <a:sym typeface="Oswald"/>
              </a:rPr>
              <a:t>Kind Of: User</a:t>
            </a:r>
            <a:endParaRPr sz="1100">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USE</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CASE</a:t>
            </a:r>
            <a:r>
              <a:rPr b="1" i="0" lang="en-US" sz="4400" u="none" cap="none" strike="noStrike">
                <a:solidFill>
                  <a:schemeClr val="dk1"/>
                </a:solidFill>
                <a:latin typeface="Oswald"/>
                <a:ea typeface="Oswald"/>
                <a:cs typeface="Oswald"/>
                <a:sym typeface="Oswald"/>
              </a:rPr>
              <a:t> – </a:t>
            </a:r>
            <a:r>
              <a:rPr b="1" lang="en-US" sz="4400">
                <a:solidFill>
                  <a:schemeClr val="dk1"/>
                </a:solidFill>
                <a:latin typeface="Oswald"/>
                <a:ea typeface="Oswald"/>
                <a:cs typeface="Oswald"/>
                <a:sym typeface="Oswald"/>
              </a:rPr>
              <a:t>SEARCH</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LOCATION</a:t>
            </a:r>
            <a:endParaRPr b="1" i="0" sz="4400" u="none" cap="none" strike="noStrike">
              <a:solidFill>
                <a:schemeClr val="dk1"/>
              </a:solidFill>
              <a:latin typeface="Oswald"/>
              <a:ea typeface="Oswald"/>
              <a:cs typeface="Oswald"/>
              <a:sym typeface="Oswald"/>
            </a:endParaRPr>
          </a:p>
        </p:txBody>
      </p:sp>
      <p:sp>
        <p:nvSpPr>
          <p:cNvPr id="181" name="Google Shape;181;p29"/>
          <p:cNvSpPr txBox="1"/>
          <p:nvPr>
            <p:ph idx="1" type="body"/>
          </p:nvPr>
        </p:nvSpPr>
        <p:spPr>
          <a:xfrm>
            <a:off x="0" y="628650"/>
            <a:ext cx="9144000" cy="4515000"/>
          </a:xfrm>
          <a:prstGeom prst="rect">
            <a:avLst/>
          </a:prstGeom>
          <a:noFill/>
          <a:ln>
            <a:noFill/>
          </a:ln>
        </p:spPr>
        <p:txBody>
          <a:bodyPr anchorCtr="0" anchor="t" bIns="45700" lIns="91425" spcFirstLastPara="1" rIns="91425" wrap="square" tIns="45700">
            <a:noAutofit/>
          </a:bodyPr>
          <a:lstStyle/>
          <a:p>
            <a:pPr indent="-336550" lvl="0" marL="342900" marR="0" rtl="0" algn="l">
              <a:spcBef>
                <a:spcPts val="0"/>
              </a:spcBef>
              <a:spcAft>
                <a:spcPts val="0"/>
              </a:spcAft>
              <a:buClr>
                <a:schemeClr val="dk1"/>
              </a:buClr>
              <a:buSzPts val="3100"/>
              <a:buFont typeface="Oswald"/>
              <a:buChar char="•"/>
            </a:pPr>
            <a:r>
              <a:rPr lang="en-US" sz="3100">
                <a:solidFill>
                  <a:schemeClr val="dk1"/>
                </a:solidFill>
                <a:latin typeface="Oswald"/>
                <a:ea typeface="Oswald"/>
                <a:cs typeface="Oswald"/>
                <a:sym typeface="Oswald"/>
              </a:rPr>
              <a:t>Fisherman </a:t>
            </a:r>
            <a:r>
              <a:rPr i="0" lang="en-US" sz="3100" u="none" cap="none" strike="noStrike">
                <a:solidFill>
                  <a:schemeClr val="dk1"/>
                </a:solidFill>
                <a:latin typeface="Oswald"/>
                <a:ea typeface="Oswald"/>
                <a:cs typeface="Oswald"/>
                <a:sym typeface="Oswald"/>
              </a:rPr>
              <a:t>Searches for Location [searchLocation]</a:t>
            </a:r>
            <a:endParaRPr sz="1300">
              <a:latin typeface="Oswald"/>
              <a:ea typeface="Oswald"/>
              <a:cs typeface="Oswald"/>
              <a:sym typeface="Oswald"/>
            </a:endParaRPr>
          </a:p>
          <a:p>
            <a:pPr indent="-279400" lvl="1" marL="742950" marR="0" rtl="0" algn="l">
              <a:spcBef>
                <a:spcPts val="560"/>
              </a:spcBef>
              <a:spcAft>
                <a:spcPts val="0"/>
              </a:spcAft>
              <a:buClr>
                <a:schemeClr val="dk1"/>
              </a:buClr>
              <a:buSzPts val="2700"/>
              <a:buFont typeface="Oswald"/>
              <a:buChar char="–"/>
            </a:pPr>
            <a:r>
              <a:rPr i="0" lang="en-US" sz="2700" u="none" cap="none" strike="noStrike">
                <a:solidFill>
                  <a:schemeClr val="dk1"/>
                </a:solidFill>
                <a:latin typeface="Oswald"/>
                <a:ea typeface="Oswald"/>
                <a:cs typeface="Oswald"/>
                <a:sym typeface="Oswald"/>
              </a:rPr>
              <a:t>Description: the fisherman enters cities, towns, states, addresses, zips searching for fishing information about a location</a:t>
            </a:r>
            <a:endParaRPr sz="1300">
              <a:latin typeface="Oswald"/>
              <a:ea typeface="Oswald"/>
              <a:cs typeface="Oswald"/>
              <a:sym typeface="Oswald"/>
            </a:endParaRPr>
          </a:p>
          <a:p>
            <a:pPr indent="-279400" lvl="1" marL="742950" marR="0" rtl="0" algn="l">
              <a:spcBef>
                <a:spcPts val="560"/>
              </a:spcBef>
              <a:spcAft>
                <a:spcPts val="0"/>
              </a:spcAft>
              <a:buClr>
                <a:schemeClr val="dk1"/>
              </a:buClr>
              <a:buSzPts val="2700"/>
              <a:buFont typeface="Oswald"/>
              <a:buChar char="–"/>
            </a:pPr>
            <a:r>
              <a:rPr i="0" lang="en-US" sz="2700" u="none" cap="none" strike="noStrike">
                <a:solidFill>
                  <a:schemeClr val="dk1"/>
                </a:solidFill>
                <a:latin typeface="Oswald"/>
                <a:ea typeface="Oswald"/>
                <a:cs typeface="Oswald"/>
                <a:sym typeface="Oswald"/>
              </a:rPr>
              <a:t>Preconditions: Fisherm</a:t>
            </a:r>
            <a:r>
              <a:rPr lang="en-US" sz="2700">
                <a:solidFill>
                  <a:schemeClr val="dk1"/>
                </a:solidFill>
                <a:latin typeface="Oswald"/>
                <a:ea typeface="Oswald"/>
                <a:cs typeface="Oswald"/>
                <a:sym typeface="Oswald"/>
              </a:rPr>
              <a:t>an knows address</a:t>
            </a:r>
            <a:endParaRPr sz="1300">
              <a:latin typeface="Oswald"/>
              <a:ea typeface="Oswald"/>
              <a:cs typeface="Oswald"/>
              <a:sym typeface="Oswald"/>
            </a:endParaRPr>
          </a:p>
          <a:p>
            <a:pPr indent="-279400" lvl="1" marL="742950" marR="0" rtl="0" algn="l">
              <a:spcBef>
                <a:spcPts val="560"/>
              </a:spcBef>
              <a:spcAft>
                <a:spcPts val="0"/>
              </a:spcAft>
              <a:buClr>
                <a:schemeClr val="dk1"/>
              </a:buClr>
              <a:buSzPts val="2700"/>
              <a:buFont typeface="Oswald"/>
              <a:buChar char="–"/>
            </a:pPr>
            <a:r>
              <a:rPr i="0" lang="en-US" sz="2700" u="none" cap="none" strike="noStrike">
                <a:solidFill>
                  <a:schemeClr val="dk1"/>
                </a:solidFill>
                <a:latin typeface="Oswald"/>
                <a:ea typeface="Oswald"/>
                <a:cs typeface="Oswald"/>
                <a:sym typeface="Oswald"/>
              </a:rPr>
              <a:t>Step by Step:</a:t>
            </a:r>
            <a:endParaRPr i="0" sz="2700" u="none" cap="none" strike="noStrike">
              <a:solidFill>
                <a:schemeClr val="dk1"/>
              </a:solidFill>
              <a:latin typeface="Oswald"/>
              <a:ea typeface="Oswald"/>
              <a:cs typeface="Oswald"/>
              <a:sym typeface="Oswald"/>
            </a:endParaRPr>
          </a:p>
          <a:p>
            <a:pPr indent="-450850" lvl="2" marL="1371600" marR="0" rtl="0" algn="l">
              <a:spcBef>
                <a:spcPts val="480"/>
              </a:spcBef>
              <a:spcAft>
                <a:spcPts val="0"/>
              </a:spcAft>
              <a:buClr>
                <a:schemeClr val="dk1"/>
              </a:buClr>
              <a:buSzPts val="2300"/>
              <a:buFont typeface="Oswald"/>
              <a:buAutoNum type="arabicPeriod"/>
            </a:pPr>
            <a:r>
              <a:rPr i="0" lang="en-US" sz="2300" u="none" cap="none" strike="noStrike">
                <a:solidFill>
                  <a:schemeClr val="dk1"/>
                </a:solidFill>
                <a:latin typeface="Oswald"/>
                <a:ea typeface="Oswald"/>
                <a:cs typeface="Oswald"/>
                <a:sym typeface="Oswald"/>
              </a:rPr>
              <a:t>Fisherman – enters a location as a ZIP code or lat/long</a:t>
            </a:r>
            <a:endParaRPr sz="1300">
              <a:latin typeface="Oswald"/>
              <a:ea typeface="Oswald"/>
              <a:cs typeface="Oswald"/>
              <a:sym typeface="Oswald"/>
            </a:endParaRPr>
          </a:p>
          <a:p>
            <a:pPr indent="-450850" lvl="2" marL="1371600" marR="0" rtl="0" algn="l">
              <a:spcBef>
                <a:spcPts val="480"/>
              </a:spcBef>
              <a:spcAft>
                <a:spcPts val="0"/>
              </a:spcAft>
              <a:buClr>
                <a:schemeClr val="dk1"/>
              </a:buClr>
              <a:buSzPts val="2300"/>
              <a:buFont typeface="Oswald"/>
              <a:buAutoNum type="arabicPeriod"/>
            </a:pPr>
            <a:r>
              <a:rPr i="0" lang="en-US" sz="2300" u="none" cap="none" strike="noStrike">
                <a:solidFill>
                  <a:schemeClr val="dk1"/>
                </a:solidFill>
                <a:latin typeface="Oswald"/>
                <a:ea typeface="Oswald"/>
                <a:cs typeface="Oswald"/>
                <a:sym typeface="Oswald"/>
              </a:rPr>
              <a:t>Fish360 – responds with a map of locations of interest</a:t>
            </a:r>
            <a:endParaRPr sz="1300">
              <a:latin typeface="Oswald"/>
              <a:ea typeface="Oswald"/>
              <a:cs typeface="Oswald"/>
              <a:sym typeface="Oswald"/>
            </a:endParaRPr>
          </a:p>
          <a:p>
            <a:pPr indent="-450850" lvl="2" marL="1371600" marR="0" rtl="0" algn="l">
              <a:spcBef>
                <a:spcPts val="480"/>
              </a:spcBef>
              <a:spcAft>
                <a:spcPts val="0"/>
              </a:spcAft>
              <a:buClr>
                <a:schemeClr val="dk1"/>
              </a:buClr>
              <a:buSzPts val="2300"/>
              <a:buFont typeface="Oswald"/>
              <a:buAutoNum type="arabicPeriod"/>
            </a:pPr>
            <a:r>
              <a:rPr lang="en-US" sz="2300">
                <a:solidFill>
                  <a:schemeClr val="dk1"/>
                </a:solidFill>
                <a:latin typeface="Oswald"/>
                <a:ea typeface="Oswald"/>
                <a:cs typeface="Oswald"/>
                <a:sym typeface="Oswald"/>
              </a:rPr>
              <a:t>Fisherman</a:t>
            </a:r>
            <a:r>
              <a:rPr i="0" lang="en-US" sz="2300" u="none" cap="none" strike="noStrike">
                <a:solidFill>
                  <a:schemeClr val="dk1"/>
                </a:solidFill>
                <a:latin typeface="Oswald"/>
                <a:ea typeface="Oswald"/>
                <a:cs typeface="Oswald"/>
                <a:sym typeface="Oswald"/>
              </a:rPr>
              <a:t> – selects a location of interest</a:t>
            </a:r>
            <a:endParaRPr sz="1300">
              <a:latin typeface="Oswald"/>
              <a:ea typeface="Oswald"/>
              <a:cs typeface="Oswald"/>
              <a:sym typeface="Oswald"/>
            </a:endParaRPr>
          </a:p>
          <a:p>
            <a:pPr indent="-450850" lvl="2" marL="1371600" marR="0" rtl="0" algn="l">
              <a:spcBef>
                <a:spcPts val="480"/>
              </a:spcBef>
              <a:spcAft>
                <a:spcPts val="0"/>
              </a:spcAft>
              <a:buClr>
                <a:schemeClr val="dk1"/>
              </a:buClr>
              <a:buSzPts val="2300"/>
              <a:buFont typeface="Oswald"/>
              <a:buAutoNum type="arabicPeriod"/>
            </a:pPr>
            <a:r>
              <a:rPr i="0" lang="en-US" sz="2300" u="none" cap="none" strike="noStrike">
                <a:solidFill>
                  <a:schemeClr val="dk1"/>
                </a:solidFill>
                <a:latin typeface="Oswald"/>
                <a:ea typeface="Oswald"/>
                <a:cs typeface="Oswald"/>
                <a:sym typeface="Oswald"/>
              </a:rPr>
              <a:t>Fish360 – displays details about the location of interest</a:t>
            </a:r>
            <a:endParaRPr i="0" sz="2300" u="none" cap="none" strike="noStrike">
              <a:solidFill>
                <a:schemeClr val="dk1"/>
              </a:solidFill>
              <a:latin typeface="Oswald"/>
              <a:ea typeface="Oswald"/>
              <a:cs typeface="Oswald"/>
              <a:sym typeface="Oswald"/>
            </a:endParaRPr>
          </a:p>
          <a:p>
            <a:pPr indent="-450850" lvl="2" marL="1371600" marR="0" rtl="0" algn="l">
              <a:spcBef>
                <a:spcPts val="480"/>
              </a:spcBef>
              <a:spcAft>
                <a:spcPts val="0"/>
              </a:spcAft>
              <a:buClr>
                <a:schemeClr val="dk1"/>
              </a:buClr>
              <a:buSzPts val="2300"/>
              <a:buFont typeface="Oswald"/>
              <a:buAutoNum type="arabicPeriod"/>
            </a:pPr>
            <a:r>
              <a:rPr lang="en-US" sz="2300">
                <a:solidFill>
                  <a:schemeClr val="dk1"/>
                </a:solidFill>
                <a:latin typeface="Oswald"/>
                <a:ea typeface="Oswald"/>
                <a:cs typeface="Oswald"/>
                <a:sym typeface="Oswald"/>
              </a:rPr>
              <a:t>Fisherman</a:t>
            </a:r>
            <a:r>
              <a:rPr lang="en-US" sz="2300">
                <a:solidFill>
                  <a:schemeClr val="dk1"/>
                </a:solidFill>
                <a:latin typeface="Oswald"/>
                <a:ea typeface="Oswald"/>
                <a:cs typeface="Oswald"/>
                <a:sym typeface="Oswald"/>
              </a:rPr>
              <a:t> - confirms selection or dismisses selection</a:t>
            </a:r>
            <a:endParaRPr sz="2300">
              <a:solidFill>
                <a:schemeClr val="dk1"/>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USE</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CASE</a:t>
            </a:r>
            <a:r>
              <a:rPr b="1" i="0" lang="en-US" sz="4400" u="none" cap="none" strike="noStrike">
                <a:solidFill>
                  <a:schemeClr val="dk1"/>
                </a:solidFill>
                <a:latin typeface="Oswald"/>
                <a:ea typeface="Oswald"/>
                <a:cs typeface="Oswald"/>
                <a:sym typeface="Oswald"/>
              </a:rPr>
              <a:t> – </a:t>
            </a:r>
            <a:r>
              <a:rPr b="1" lang="en-US" sz="4400">
                <a:solidFill>
                  <a:schemeClr val="dk1"/>
                </a:solidFill>
                <a:latin typeface="Oswald"/>
                <a:ea typeface="Oswald"/>
                <a:cs typeface="Oswald"/>
                <a:sym typeface="Oswald"/>
              </a:rPr>
              <a:t>PLAN</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TRIP</a:t>
            </a:r>
            <a:endParaRPr b="1" i="0" sz="4400" u="none" cap="none" strike="noStrike">
              <a:solidFill>
                <a:schemeClr val="dk1"/>
              </a:solidFill>
              <a:latin typeface="Oswald"/>
              <a:ea typeface="Oswald"/>
              <a:cs typeface="Oswald"/>
              <a:sym typeface="Oswald"/>
            </a:endParaRPr>
          </a:p>
        </p:txBody>
      </p:sp>
      <p:sp>
        <p:nvSpPr>
          <p:cNvPr id="187" name="Google Shape;187;p30"/>
          <p:cNvSpPr txBox="1"/>
          <p:nvPr>
            <p:ph idx="1" type="body"/>
          </p:nvPr>
        </p:nvSpPr>
        <p:spPr>
          <a:xfrm>
            <a:off x="0" y="628650"/>
            <a:ext cx="9144000" cy="4515000"/>
          </a:xfrm>
          <a:prstGeom prst="rect">
            <a:avLst/>
          </a:prstGeom>
          <a:noFill/>
          <a:ln>
            <a:noFill/>
          </a:ln>
        </p:spPr>
        <p:txBody>
          <a:bodyPr anchorCtr="0" anchor="t" bIns="45700" lIns="91425" spcFirstLastPara="1" rIns="91425" wrap="square" tIns="45700">
            <a:noAutofit/>
          </a:bodyPr>
          <a:lstStyle/>
          <a:p>
            <a:pPr indent="-330200" lvl="0" marL="342900" marR="0" rtl="0" algn="l">
              <a:spcBef>
                <a:spcPts val="0"/>
              </a:spcBef>
              <a:spcAft>
                <a:spcPts val="0"/>
              </a:spcAft>
              <a:buClr>
                <a:schemeClr val="dk1"/>
              </a:buClr>
              <a:buSzPts val="3000"/>
              <a:buFont typeface="Oswald"/>
              <a:buChar char="•"/>
            </a:pPr>
            <a:r>
              <a:rPr lang="en-US" sz="3000">
                <a:solidFill>
                  <a:schemeClr val="dk1"/>
                </a:solidFill>
                <a:latin typeface="Oswald"/>
                <a:ea typeface="Oswald"/>
                <a:cs typeface="Oswald"/>
                <a:sym typeface="Oswald"/>
              </a:rPr>
              <a:t>Fisherman </a:t>
            </a:r>
            <a:r>
              <a:rPr i="0" lang="en-US" sz="3000" u="none" cap="none" strike="noStrike">
                <a:solidFill>
                  <a:schemeClr val="dk1"/>
                </a:solidFill>
                <a:latin typeface="Oswald"/>
                <a:ea typeface="Oswald"/>
                <a:cs typeface="Oswald"/>
                <a:sym typeface="Oswald"/>
              </a:rPr>
              <a:t>Plans a Trip [planTrip]</a:t>
            </a:r>
            <a:endParaRPr sz="1200">
              <a:latin typeface="Oswald"/>
              <a:ea typeface="Oswald"/>
              <a:cs typeface="Oswald"/>
              <a:sym typeface="Oswald"/>
            </a:endParaRPr>
          </a:p>
          <a:p>
            <a:pPr indent="-273050" lvl="1" marL="742950" marR="0" rtl="0" algn="l">
              <a:spcBef>
                <a:spcPts val="560"/>
              </a:spcBef>
              <a:spcAft>
                <a:spcPts val="0"/>
              </a:spcAft>
              <a:buClr>
                <a:schemeClr val="dk1"/>
              </a:buClr>
              <a:buSzPts val="2600"/>
              <a:buFont typeface="Oswald"/>
              <a:buChar char="–"/>
            </a:pPr>
            <a:r>
              <a:rPr i="0" lang="en-US" sz="2600" u="none" cap="none" strike="noStrike">
                <a:solidFill>
                  <a:schemeClr val="dk1"/>
                </a:solidFill>
                <a:latin typeface="Oswald"/>
                <a:ea typeface="Oswald"/>
                <a:cs typeface="Oswald"/>
                <a:sym typeface="Oswald"/>
              </a:rPr>
              <a:t>Description: fisher selects dates and location for the trip, as well as invites other participants</a:t>
            </a:r>
            <a:endParaRPr sz="1200">
              <a:latin typeface="Oswald"/>
              <a:ea typeface="Oswald"/>
              <a:cs typeface="Oswald"/>
              <a:sym typeface="Oswald"/>
            </a:endParaRPr>
          </a:p>
          <a:p>
            <a:pPr indent="-273050" lvl="1" marL="742950" marR="0" rtl="0" algn="l">
              <a:spcBef>
                <a:spcPts val="560"/>
              </a:spcBef>
              <a:spcAft>
                <a:spcPts val="0"/>
              </a:spcAft>
              <a:buClr>
                <a:schemeClr val="dk1"/>
              </a:buClr>
              <a:buSzPts val="2600"/>
              <a:buFont typeface="Oswald"/>
              <a:buChar char="–"/>
            </a:pPr>
            <a:r>
              <a:rPr lang="en-US" sz="2600">
                <a:solidFill>
                  <a:schemeClr val="dk1"/>
                </a:solidFill>
                <a:latin typeface="Oswald"/>
                <a:ea typeface="Oswald"/>
                <a:cs typeface="Oswald"/>
                <a:sym typeface="Oswald"/>
              </a:rPr>
              <a:t>Actors: Fisher, OtherFishermen</a:t>
            </a:r>
            <a:endParaRPr sz="2600">
              <a:solidFill>
                <a:schemeClr val="dk1"/>
              </a:solidFill>
              <a:latin typeface="Oswald"/>
              <a:ea typeface="Oswald"/>
              <a:cs typeface="Oswald"/>
              <a:sym typeface="Oswald"/>
            </a:endParaRPr>
          </a:p>
          <a:p>
            <a:pPr indent="-273050" lvl="1" marL="742950" marR="0" rtl="0" algn="l">
              <a:spcBef>
                <a:spcPts val="560"/>
              </a:spcBef>
              <a:spcAft>
                <a:spcPts val="0"/>
              </a:spcAft>
              <a:buClr>
                <a:schemeClr val="dk1"/>
              </a:buClr>
              <a:buSzPts val="2600"/>
              <a:buFont typeface="Oswald"/>
              <a:buChar char="–"/>
            </a:pPr>
            <a:r>
              <a:rPr i="0" lang="en-US" sz="2600" u="none" cap="none" strike="noStrike">
                <a:solidFill>
                  <a:schemeClr val="dk1"/>
                </a:solidFill>
                <a:latin typeface="Oswald"/>
                <a:ea typeface="Oswald"/>
                <a:cs typeface="Oswald"/>
                <a:sym typeface="Oswald"/>
              </a:rPr>
              <a:t>Step by step:</a:t>
            </a:r>
            <a:endParaRPr sz="1200">
              <a:latin typeface="Oswald"/>
              <a:ea typeface="Oswald"/>
              <a:cs typeface="Oswald"/>
              <a:sym typeface="Oswald"/>
            </a:endParaRPr>
          </a:p>
          <a:p>
            <a:pPr indent="-444500" lvl="2" marL="1371600" marR="0" rtl="0" algn="l">
              <a:spcBef>
                <a:spcPts val="480"/>
              </a:spcBef>
              <a:spcAft>
                <a:spcPts val="0"/>
              </a:spcAft>
              <a:buClr>
                <a:schemeClr val="dk1"/>
              </a:buClr>
              <a:buSzPts val="2200"/>
              <a:buFont typeface="Oswald"/>
              <a:buAutoNum type="arabicPeriod"/>
            </a:pPr>
            <a:r>
              <a:rPr lang="en-US" sz="2200">
                <a:solidFill>
                  <a:schemeClr val="dk1"/>
                </a:solidFill>
                <a:latin typeface="Oswald"/>
                <a:ea typeface="Oswald"/>
                <a:cs typeface="Oswald"/>
                <a:sym typeface="Oswald"/>
              </a:rPr>
              <a:t>Fisherman</a:t>
            </a:r>
            <a:r>
              <a:rPr i="0" lang="en-US" sz="2200" u="none" cap="none" strike="noStrike">
                <a:solidFill>
                  <a:schemeClr val="dk1"/>
                </a:solidFill>
                <a:latin typeface="Oswald"/>
                <a:ea typeface="Oswald"/>
                <a:cs typeface="Oswald"/>
                <a:sym typeface="Oswald"/>
              </a:rPr>
              <a:t> – selects location and dates for trip</a:t>
            </a:r>
            <a:endParaRPr sz="1200">
              <a:latin typeface="Oswald"/>
              <a:ea typeface="Oswald"/>
              <a:cs typeface="Oswald"/>
              <a:sym typeface="Oswald"/>
            </a:endParaRPr>
          </a:p>
          <a:p>
            <a:pPr indent="-444500" lvl="2" marL="1371600" marR="0" rtl="0" algn="l">
              <a:spcBef>
                <a:spcPts val="480"/>
              </a:spcBef>
              <a:spcAft>
                <a:spcPts val="0"/>
              </a:spcAft>
              <a:buClr>
                <a:schemeClr val="dk1"/>
              </a:buClr>
              <a:buSzPts val="2200"/>
              <a:buFont typeface="Oswald"/>
              <a:buAutoNum type="arabicPeriod"/>
            </a:pPr>
            <a:r>
              <a:rPr i="0" lang="en-US" sz="2200" u="none" cap="none" strike="noStrike">
                <a:solidFill>
                  <a:schemeClr val="dk1"/>
                </a:solidFill>
                <a:latin typeface="Oswald"/>
                <a:ea typeface="Oswald"/>
                <a:cs typeface="Oswald"/>
                <a:sym typeface="Oswald"/>
              </a:rPr>
              <a:t>Fish360 – stores new trip, makes an entry in the calendar, notifies other fisher</a:t>
            </a:r>
            <a:endParaRPr sz="1200">
              <a:latin typeface="Oswald"/>
              <a:ea typeface="Oswald"/>
              <a:cs typeface="Oswald"/>
              <a:sym typeface="Oswald"/>
            </a:endParaRPr>
          </a:p>
          <a:p>
            <a:pPr indent="-444500" lvl="2" marL="1371600" marR="0" rtl="0" algn="l">
              <a:spcBef>
                <a:spcPts val="480"/>
              </a:spcBef>
              <a:spcAft>
                <a:spcPts val="0"/>
              </a:spcAft>
              <a:buClr>
                <a:schemeClr val="dk1"/>
              </a:buClr>
              <a:buSzPts val="2200"/>
              <a:buFont typeface="Oswald"/>
              <a:buAutoNum type="arabicPeriod"/>
            </a:pPr>
            <a:r>
              <a:rPr lang="en-US" sz="2200">
                <a:solidFill>
                  <a:schemeClr val="dk1"/>
                </a:solidFill>
                <a:latin typeface="Oswald"/>
                <a:ea typeface="Oswald"/>
                <a:cs typeface="Oswald"/>
                <a:sym typeface="Oswald"/>
              </a:rPr>
              <a:t>Other</a:t>
            </a:r>
            <a:r>
              <a:rPr i="0" lang="en-US" sz="2200" u="none" cap="none" strike="noStrike">
                <a:solidFill>
                  <a:schemeClr val="dk1"/>
                </a:solidFill>
                <a:latin typeface="Oswald"/>
                <a:ea typeface="Oswald"/>
                <a:cs typeface="Oswald"/>
                <a:sym typeface="Oswald"/>
              </a:rPr>
              <a:t>Fishermen – fishers receive notification and accept or decline</a:t>
            </a:r>
            <a:endParaRPr sz="1200">
              <a:latin typeface="Oswald"/>
              <a:ea typeface="Oswald"/>
              <a:cs typeface="Oswald"/>
              <a:sym typeface="Oswald"/>
            </a:endParaRPr>
          </a:p>
          <a:p>
            <a:pPr indent="-444500" lvl="2" marL="1371600" marR="0" rtl="0" algn="l">
              <a:spcBef>
                <a:spcPts val="480"/>
              </a:spcBef>
              <a:spcAft>
                <a:spcPts val="0"/>
              </a:spcAft>
              <a:buClr>
                <a:schemeClr val="dk1"/>
              </a:buClr>
              <a:buSzPts val="2200"/>
              <a:buFont typeface="Oswald"/>
              <a:buAutoNum type="arabicPeriod"/>
            </a:pPr>
            <a:r>
              <a:rPr i="0" lang="en-US" sz="2200" u="none" cap="none" strike="noStrike">
                <a:solidFill>
                  <a:schemeClr val="dk1"/>
                </a:solidFill>
                <a:latin typeface="Oswald"/>
                <a:ea typeface="Oswald"/>
                <a:cs typeface="Oswald"/>
                <a:sym typeface="Oswald"/>
              </a:rPr>
              <a:t>Fish360 – notifies inviter of acceptance, makes an entry in the calendar</a:t>
            </a:r>
            <a:endParaRPr sz="1200">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USE</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CASE</a:t>
            </a:r>
            <a:r>
              <a:rPr b="1" i="0" lang="en-US" sz="4400" u="none" cap="none" strike="noStrike">
                <a:solidFill>
                  <a:schemeClr val="dk1"/>
                </a:solidFill>
                <a:latin typeface="Oswald"/>
                <a:ea typeface="Oswald"/>
                <a:cs typeface="Oswald"/>
                <a:sym typeface="Oswald"/>
              </a:rPr>
              <a:t> – </a:t>
            </a:r>
            <a:r>
              <a:rPr b="1" lang="en-US" sz="4400">
                <a:solidFill>
                  <a:schemeClr val="dk1"/>
                </a:solidFill>
                <a:latin typeface="Oswald"/>
                <a:ea typeface="Oswald"/>
                <a:cs typeface="Oswald"/>
                <a:sym typeface="Oswald"/>
              </a:rPr>
              <a:t>CREATE</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FISH</a:t>
            </a:r>
            <a:endParaRPr b="1" i="0" sz="4400" u="none" cap="none" strike="noStrike">
              <a:solidFill>
                <a:schemeClr val="dk1"/>
              </a:solidFill>
              <a:latin typeface="Oswald"/>
              <a:ea typeface="Oswald"/>
              <a:cs typeface="Oswald"/>
              <a:sym typeface="Oswald"/>
            </a:endParaRPr>
          </a:p>
        </p:txBody>
      </p:sp>
      <p:sp>
        <p:nvSpPr>
          <p:cNvPr id="193" name="Google Shape;193;p31"/>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23850" lvl="0" marL="342900" marR="0" rtl="0" algn="l">
              <a:spcBef>
                <a:spcPts val="0"/>
              </a:spcBef>
              <a:spcAft>
                <a:spcPts val="0"/>
              </a:spcAft>
              <a:buClr>
                <a:schemeClr val="dk1"/>
              </a:buClr>
              <a:buSzPts val="2900"/>
              <a:buFont typeface="Oswald"/>
              <a:buChar char="•"/>
            </a:pPr>
            <a:r>
              <a:rPr lang="en-US" sz="2900">
                <a:solidFill>
                  <a:schemeClr val="dk1"/>
                </a:solidFill>
                <a:latin typeface="Oswald"/>
                <a:ea typeface="Oswald"/>
                <a:cs typeface="Oswald"/>
                <a:sym typeface="Oswald"/>
              </a:rPr>
              <a:t>Fisherman </a:t>
            </a:r>
            <a:r>
              <a:rPr i="0" lang="en-US" sz="2900" u="none" cap="none" strike="noStrike">
                <a:solidFill>
                  <a:schemeClr val="dk1"/>
                </a:solidFill>
                <a:latin typeface="Oswald"/>
                <a:ea typeface="Oswald"/>
                <a:cs typeface="Oswald"/>
                <a:sym typeface="Oswald"/>
              </a:rPr>
              <a:t>Creates a Fish [createFish]</a:t>
            </a:r>
            <a:endParaRPr sz="1100">
              <a:latin typeface="Oswald"/>
              <a:ea typeface="Oswald"/>
              <a:cs typeface="Oswald"/>
              <a:sym typeface="Oswald"/>
            </a:endParaRPr>
          </a:p>
          <a:p>
            <a:pPr indent="-266700" lvl="1" marL="742950" marR="0" rtl="0" algn="l">
              <a:spcBef>
                <a:spcPts val="560"/>
              </a:spcBef>
              <a:spcAft>
                <a:spcPts val="0"/>
              </a:spcAft>
              <a:buClr>
                <a:schemeClr val="dk1"/>
              </a:buClr>
              <a:buSzPts val="2500"/>
              <a:buFont typeface="Oswald"/>
              <a:buChar char="–"/>
            </a:pPr>
            <a:r>
              <a:rPr i="0" lang="en-US" sz="2500" u="none" cap="none" strike="noStrike">
                <a:solidFill>
                  <a:schemeClr val="dk1"/>
                </a:solidFill>
                <a:latin typeface="Oswald"/>
                <a:ea typeface="Oswald"/>
                <a:cs typeface="Oswald"/>
                <a:sym typeface="Oswald"/>
              </a:rPr>
              <a:t>Description: fisherman uploads images of the fish they caught, their weight, length and gear they used</a:t>
            </a:r>
            <a:endParaRPr sz="1100">
              <a:latin typeface="Oswald"/>
              <a:ea typeface="Oswald"/>
              <a:cs typeface="Oswald"/>
              <a:sym typeface="Oswald"/>
            </a:endParaRPr>
          </a:p>
          <a:p>
            <a:pPr indent="-266700" lvl="1" marL="742950" marR="0" rtl="0" algn="l">
              <a:spcBef>
                <a:spcPts val="560"/>
              </a:spcBef>
              <a:spcAft>
                <a:spcPts val="0"/>
              </a:spcAft>
              <a:buClr>
                <a:schemeClr val="dk1"/>
              </a:buClr>
              <a:buSzPts val="2500"/>
              <a:buFont typeface="Oswald"/>
              <a:buChar char="–"/>
            </a:pPr>
            <a:r>
              <a:rPr i="0" lang="en-US" sz="2500" u="none" cap="none" strike="noStrike">
                <a:solidFill>
                  <a:schemeClr val="dk1"/>
                </a:solidFill>
                <a:latin typeface="Oswald"/>
                <a:ea typeface="Oswald"/>
                <a:cs typeface="Oswald"/>
                <a:sym typeface="Oswald"/>
              </a:rPr>
              <a:t>Step by step:</a:t>
            </a:r>
            <a:endParaRPr sz="1100">
              <a:latin typeface="Oswald"/>
              <a:ea typeface="Oswald"/>
              <a:cs typeface="Oswald"/>
              <a:sym typeface="Oswald"/>
            </a:endParaRPr>
          </a:p>
          <a:p>
            <a:pPr indent="-438150" lvl="2" marL="1371600" marR="0" rtl="0" algn="l">
              <a:spcBef>
                <a:spcPts val="480"/>
              </a:spcBef>
              <a:spcAft>
                <a:spcPts val="0"/>
              </a:spcAft>
              <a:buClr>
                <a:schemeClr val="dk1"/>
              </a:buClr>
              <a:buSzPts val="2100"/>
              <a:buFont typeface="Oswald"/>
              <a:buAutoNum type="arabicPeriod"/>
            </a:pPr>
            <a:r>
              <a:rPr lang="en-US" sz="2100">
                <a:solidFill>
                  <a:schemeClr val="dk1"/>
                </a:solidFill>
                <a:latin typeface="Oswald"/>
                <a:ea typeface="Oswald"/>
                <a:cs typeface="Oswald"/>
                <a:sym typeface="Oswald"/>
              </a:rPr>
              <a:t>Fisherman</a:t>
            </a:r>
            <a:r>
              <a:rPr i="0" lang="en-US" sz="2100" u="none" cap="none" strike="noStrike">
                <a:solidFill>
                  <a:schemeClr val="dk1"/>
                </a:solidFill>
                <a:latin typeface="Oswald"/>
                <a:ea typeface="Oswald"/>
                <a:cs typeface="Oswald"/>
                <a:sym typeface="Oswald"/>
              </a:rPr>
              <a:t> – selects a trip they had planned</a:t>
            </a:r>
            <a:endParaRPr sz="1100">
              <a:latin typeface="Oswald"/>
              <a:ea typeface="Oswald"/>
              <a:cs typeface="Oswald"/>
              <a:sym typeface="Oswald"/>
            </a:endParaRPr>
          </a:p>
          <a:p>
            <a:pPr indent="-438150" lvl="2" marL="1371600" marR="0" rtl="0" algn="l">
              <a:spcBef>
                <a:spcPts val="480"/>
              </a:spcBef>
              <a:spcAft>
                <a:spcPts val="0"/>
              </a:spcAft>
              <a:buClr>
                <a:schemeClr val="dk1"/>
              </a:buClr>
              <a:buSzPts val="2100"/>
              <a:buFont typeface="Oswald"/>
              <a:buAutoNum type="arabicPeriod"/>
            </a:pPr>
            <a:r>
              <a:rPr i="0" lang="en-US" sz="2100" u="none" cap="none" strike="noStrike">
                <a:solidFill>
                  <a:schemeClr val="dk1"/>
                </a:solidFill>
                <a:latin typeface="Oswald"/>
                <a:ea typeface="Oswald"/>
                <a:cs typeface="Oswald"/>
                <a:sym typeface="Oswald"/>
              </a:rPr>
              <a:t>Fish360 – displays details of the trip</a:t>
            </a:r>
            <a:endParaRPr sz="1100">
              <a:latin typeface="Oswald"/>
              <a:ea typeface="Oswald"/>
              <a:cs typeface="Oswald"/>
              <a:sym typeface="Oswald"/>
            </a:endParaRPr>
          </a:p>
          <a:p>
            <a:pPr indent="-438150" lvl="2" marL="1371600" marR="0" rtl="0" algn="l">
              <a:spcBef>
                <a:spcPts val="480"/>
              </a:spcBef>
              <a:spcAft>
                <a:spcPts val="0"/>
              </a:spcAft>
              <a:buClr>
                <a:schemeClr val="dk1"/>
              </a:buClr>
              <a:buSzPts val="2100"/>
              <a:buFont typeface="Oswald"/>
              <a:buAutoNum type="arabicPeriod"/>
            </a:pPr>
            <a:r>
              <a:rPr lang="en-US" sz="2100">
                <a:solidFill>
                  <a:schemeClr val="dk1"/>
                </a:solidFill>
                <a:latin typeface="Oswald"/>
                <a:ea typeface="Oswald"/>
                <a:cs typeface="Oswald"/>
                <a:sym typeface="Oswald"/>
              </a:rPr>
              <a:t>Fisherman</a:t>
            </a:r>
            <a:r>
              <a:rPr i="0" lang="en-US" sz="2100" u="none" cap="none" strike="noStrike">
                <a:solidFill>
                  <a:schemeClr val="dk1"/>
                </a:solidFill>
                <a:latin typeface="Oswald"/>
                <a:ea typeface="Oswald"/>
                <a:cs typeface="Oswald"/>
                <a:sym typeface="Oswald"/>
              </a:rPr>
              <a:t> – requests a list of the fish from the trip</a:t>
            </a:r>
            <a:endParaRPr sz="1100">
              <a:latin typeface="Oswald"/>
              <a:ea typeface="Oswald"/>
              <a:cs typeface="Oswald"/>
              <a:sym typeface="Oswald"/>
            </a:endParaRPr>
          </a:p>
          <a:p>
            <a:pPr indent="-438150" lvl="2" marL="1371600" marR="0" rtl="0" algn="l">
              <a:spcBef>
                <a:spcPts val="480"/>
              </a:spcBef>
              <a:spcAft>
                <a:spcPts val="0"/>
              </a:spcAft>
              <a:buClr>
                <a:schemeClr val="dk1"/>
              </a:buClr>
              <a:buSzPts val="2100"/>
              <a:buFont typeface="Oswald"/>
              <a:buAutoNum type="arabicPeriod"/>
            </a:pPr>
            <a:r>
              <a:rPr i="0" lang="en-US" sz="2100" u="none" cap="none" strike="noStrike">
                <a:solidFill>
                  <a:schemeClr val="dk1"/>
                </a:solidFill>
                <a:latin typeface="Oswald"/>
                <a:ea typeface="Oswald"/>
                <a:cs typeface="Oswald"/>
                <a:sym typeface="Oswald"/>
              </a:rPr>
              <a:t>Fish360 – displays a list of the fish</a:t>
            </a:r>
            <a:endParaRPr sz="1100">
              <a:latin typeface="Oswald"/>
              <a:ea typeface="Oswald"/>
              <a:cs typeface="Oswald"/>
              <a:sym typeface="Oswald"/>
            </a:endParaRPr>
          </a:p>
          <a:p>
            <a:pPr indent="-438150" lvl="2" marL="1371600" marR="0" rtl="0" algn="l">
              <a:spcBef>
                <a:spcPts val="480"/>
              </a:spcBef>
              <a:spcAft>
                <a:spcPts val="0"/>
              </a:spcAft>
              <a:buClr>
                <a:schemeClr val="dk1"/>
              </a:buClr>
              <a:buSzPts val="2100"/>
              <a:buFont typeface="Oswald"/>
              <a:buAutoNum type="arabicPeriod"/>
            </a:pPr>
            <a:r>
              <a:rPr lang="en-US" sz="2100">
                <a:solidFill>
                  <a:schemeClr val="dk1"/>
                </a:solidFill>
                <a:latin typeface="Oswald"/>
                <a:ea typeface="Oswald"/>
                <a:cs typeface="Oswald"/>
                <a:sym typeface="Oswald"/>
              </a:rPr>
              <a:t>Fisherman</a:t>
            </a:r>
            <a:r>
              <a:rPr i="0" lang="en-US" sz="2100" u="none" cap="none" strike="noStrike">
                <a:solidFill>
                  <a:schemeClr val="dk1"/>
                </a:solidFill>
                <a:latin typeface="Oswald"/>
                <a:ea typeface="Oswald"/>
                <a:cs typeface="Oswald"/>
                <a:sym typeface="Oswald"/>
              </a:rPr>
              <a:t> – adds a new fish to the list, entering details about weight, length, gear used, and (optional) location</a:t>
            </a:r>
            <a:endParaRPr sz="1100">
              <a:latin typeface="Oswald"/>
              <a:ea typeface="Oswald"/>
              <a:cs typeface="Oswald"/>
              <a:sym typeface="Oswald"/>
            </a:endParaRPr>
          </a:p>
          <a:p>
            <a:pPr indent="-438150" lvl="2" marL="1371600" marR="0" rtl="0" algn="l">
              <a:spcBef>
                <a:spcPts val="480"/>
              </a:spcBef>
              <a:spcAft>
                <a:spcPts val="0"/>
              </a:spcAft>
              <a:buClr>
                <a:schemeClr val="dk1"/>
              </a:buClr>
              <a:buSzPts val="2100"/>
              <a:buFont typeface="Oswald"/>
              <a:buAutoNum type="arabicPeriod"/>
            </a:pPr>
            <a:r>
              <a:rPr i="0" lang="en-US" sz="2100" u="none" cap="none" strike="noStrike">
                <a:solidFill>
                  <a:schemeClr val="dk1"/>
                </a:solidFill>
                <a:latin typeface="Oswald"/>
                <a:ea typeface="Oswald"/>
                <a:cs typeface="Oswald"/>
                <a:sym typeface="Oswald"/>
              </a:rPr>
              <a:t>Fish360 – displays a list of the fish with new fish in the list</a:t>
            </a:r>
            <a:endParaRPr i="0" sz="2100" u="none" cap="none" strike="noStrike">
              <a:solidFill>
                <a:schemeClr val="dk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0" y="0"/>
            <a:ext cx="9144000" cy="62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SOFTWARE</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REQUIREMENTS PROCESS</a:t>
            </a:r>
            <a:endParaRPr b="1" i="0" sz="4400" u="none" cap="none" strike="noStrike">
              <a:solidFill>
                <a:schemeClr val="dk1"/>
              </a:solidFill>
              <a:latin typeface="Oswald"/>
              <a:ea typeface="Oswald"/>
              <a:cs typeface="Oswald"/>
              <a:sym typeface="Oswald"/>
            </a:endParaRPr>
          </a:p>
        </p:txBody>
      </p:sp>
      <p:sp>
        <p:nvSpPr>
          <p:cNvPr id="91" name="Google Shape;91;p14"/>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298450" lvl="0" marL="342900" marR="0" rtl="0" algn="l">
              <a:spcBef>
                <a:spcPts val="0"/>
              </a:spcBef>
              <a:spcAft>
                <a:spcPts val="0"/>
              </a:spcAft>
              <a:buClr>
                <a:schemeClr val="dk1"/>
              </a:buClr>
              <a:buSzPts val="2500"/>
              <a:buFont typeface="Oswald"/>
              <a:buChar char="•"/>
            </a:pPr>
            <a:r>
              <a:rPr b="1" i="1" lang="en-US" sz="2500" u="none" cap="none" strike="noStrike">
                <a:solidFill>
                  <a:schemeClr val="dk1"/>
                </a:solidFill>
                <a:latin typeface="Oswald"/>
                <a:ea typeface="Oswald"/>
                <a:cs typeface="Oswald"/>
                <a:sym typeface="Oswald"/>
              </a:rPr>
              <a:t>Business Requirements</a:t>
            </a:r>
            <a:endParaRPr sz="700">
              <a:latin typeface="Oswald"/>
              <a:ea typeface="Oswald"/>
              <a:cs typeface="Oswald"/>
              <a:sym typeface="Oswald"/>
            </a:endParaRPr>
          </a:p>
          <a:p>
            <a:pPr indent="-241300" lvl="1" marL="742950" marR="0" rtl="0" algn="l">
              <a:spcBef>
                <a:spcPts val="56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the business need that drives the rest</a:t>
            </a:r>
            <a:endParaRPr sz="700">
              <a:latin typeface="Oswald"/>
              <a:ea typeface="Oswald"/>
              <a:cs typeface="Oswald"/>
              <a:sym typeface="Oswald"/>
            </a:endParaRPr>
          </a:p>
          <a:p>
            <a:pPr indent="-241300" lvl="1" marL="742950" marR="0" rtl="0" algn="l">
              <a:spcBef>
                <a:spcPts val="56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why are we doing this</a:t>
            </a:r>
            <a:endParaRPr sz="700">
              <a:latin typeface="Oswald"/>
              <a:ea typeface="Oswald"/>
              <a:cs typeface="Oswald"/>
              <a:sym typeface="Oswald"/>
            </a:endParaRPr>
          </a:p>
          <a:p>
            <a:pPr indent="-241300" lvl="1" marL="742950" marR="0" rtl="0" algn="l">
              <a:spcBef>
                <a:spcPts val="560"/>
              </a:spcBef>
              <a:spcAft>
                <a:spcPts val="0"/>
              </a:spcAft>
              <a:buClr>
                <a:schemeClr val="dk1"/>
              </a:buClr>
              <a:buSzPts val="2100"/>
              <a:buFont typeface="Calibri"/>
              <a:buChar char="–"/>
            </a:pPr>
            <a:r>
              <a:rPr b="1" i="1" lang="en-US" sz="2100" u="none" cap="none" strike="noStrike">
                <a:solidFill>
                  <a:schemeClr val="dk1"/>
                </a:solidFill>
                <a:latin typeface="Oswald"/>
                <a:ea typeface="Oswald"/>
                <a:cs typeface="Oswald"/>
                <a:sym typeface="Oswald"/>
              </a:rPr>
              <a:t>Deliverable</a:t>
            </a:r>
            <a:r>
              <a:rPr i="0" lang="en-US" sz="2100" u="none" cap="none" strike="noStrike">
                <a:solidFill>
                  <a:schemeClr val="dk1"/>
                </a:solidFill>
                <a:latin typeface="Oswald"/>
                <a:ea typeface="Oswald"/>
                <a:cs typeface="Oswald"/>
                <a:sym typeface="Oswald"/>
              </a:rPr>
              <a:t>: Vision and Scope Document</a:t>
            </a:r>
            <a:endParaRPr sz="700">
              <a:latin typeface="Oswald"/>
              <a:ea typeface="Oswald"/>
              <a:cs typeface="Oswald"/>
              <a:sym typeface="Oswald"/>
            </a:endParaRPr>
          </a:p>
          <a:p>
            <a:pPr indent="-298450" lvl="0" marL="342900" marR="0" rtl="0" algn="l">
              <a:spcBef>
                <a:spcPts val="640"/>
              </a:spcBef>
              <a:spcAft>
                <a:spcPts val="0"/>
              </a:spcAft>
              <a:buClr>
                <a:schemeClr val="dk1"/>
              </a:buClr>
              <a:buSzPts val="2500"/>
              <a:buFont typeface="Oswald"/>
              <a:buChar char="•"/>
            </a:pPr>
            <a:r>
              <a:rPr b="1" i="1" lang="en-US" sz="2500" u="none" cap="none" strike="noStrike">
                <a:solidFill>
                  <a:schemeClr val="dk1"/>
                </a:solidFill>
                <a:latin typeface="Oswald"/>
                <a:ea typeface="Oswald"/>
                <a:cs typeface="Oswald"/>
                <a:sym typeface="Oswald"/>
              </a:rPr>
              <a:t>User Requirements</a:t>
            </a:r>
            <a:endParaRPr sz="700">
              <a:latin typeface="Oswald"/>
              <a:ea typeface="Oswald"/>
              <a:cs typeface="Oswald"/>
              <a:sym typeface="Oswald"/>
            </a:endParaRPr>
          </a:p>
          <a:p>
            <a:pPr indent="-241300" lvl="1" marL="742950" marR="0" rtl="0" algn="l">
              <a:spcBef>
                <a:spcPts val="56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what are users trying to accomplish, goals</a:t>
            </a:r>
            <a:endParaRPr sz="700">
              <a:latin typeface="Oswald"/>
              <a:ea typeface="Oswald"/>
              <a:cs typeface="Oswald"/>
              <a:sym typeface="Oswald"/>
            </a:endParaRPr>
          </a:p>
          <a:p>
            <a:pPr indent="-241300" lvl="1" marL="742950" marR="0" rtl="0" algn="l">
              <a:spcBef>
                <a:spcPts val="56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step by step description </a:t>
            </a:r>
            <a:endParaRPr sz="700">
              <a:latin typeface="Oswald"/>
              <a:ea typeface="Oswald"/>
              <a:cs typeface="Oswald"/>
              <a:sym typeface="Oswald"/>
            </a:endParaRPr>
          </a:p>
          <a:p>
            <a:pPr indent="-241300" lvl="1" marL="742950" marR="0" rtl="0" algn="l">
              <a:spcBef>
                <a:spcPts val="560"/>
              </a:spcBef>
              <a:spcAft>
                <a:spcPts val="0"/>
              </a:spcAft>
              <a:buClr>
                <a:schemeClr val="dk1"/>
              </a:buClr>
              <a:buSzPts val="2100"/>
              <a:buFont typeface="Calibri"/>
              <a:buChar char="–"/>
            </a:pPr>
            <a:r>
              <a:rPr b="1" i="1" lang="en-US" sz="2100" u="none" cap="none" strike="noStrike">
                <a:solidFill>
                  <a:schemeClr val="dk1"/>
                </a:solidFill>
                <a:latin typeface="Oswald"/>
                <a:ea typeface="Oswald"/>
                <a:cs typeface="Oswald"/>
                <a:sym typeface="Oswald"/>
              </a:rPr>
              <a:t>Deliverable</a:t>
            </a:r>
            <a:r>
              <a:rPr i="0" lang="en-US" sz="2100" u="none" cap="none" strike="noStrike">
                <a:solidFill>
                  <a:schemeClr val="dk1"/>
                </a:solidFill>
                <a:latin typeface="Oswald"/>
                <a:ea typeface="Oswald"/>
                <a:cs typeface="Oswald"/>
                <a:sym typeface="Oswald"/>
              </a:rPr>
              <a:t>: Use Case Analysis Document</a:t>
            </a:r>
            <a:endParaRPr sz="700">
              <a:latin typeface="Oswald"/>
              <a:ea typeface="Oswald"/>
              <a:cs typeface="Oswald"/>
              <a:sym typeface="Oswald"/>
            </a:endParaRPr>
          </a:p>
          <a:p>
            <a:pPr indent="-298450" lvl="0" marL="342900" marR="0" rtl="0" algn="l">
              <a:spcBef>
                <a:spcPts val="640"/>
              </a:spcBef>
              <a:spcAft>
                <a:spcPts val="0"/>
              </a:spcAft>
              <a:buClr>
                <a:schemeClr val="dk1"/>
              </a:buClr>
              <a:buSzPts val="2500"/>
              <a:buFont typeface="Oswald"/>
              <a:buChar char="•"/>
            </a:pPr>
            <a:r>
              <a:rPr b="1" i="1" lang="en-US" sz="2500" u="none" cap="none" strike="noStrike">
                <a:solidFill>
                  <a:schemeClr val="dk1"/>
                </a:solidFill>
                <a:latin typeface="Oswald"/>
                <a:ea typeface="Oswald"/>
                <a:cs typeface="Oswald"/>
                <a:sym typeface="Oswald"/>
              </a:rPr>
              <a:t>Functional Requirements</a:t>
            </a:r>
            <a:endParaRPr sz="700">
              <a:latin typeface="Oswald"/>
              <a:ea typeface="Oswald"/>
              <a:cs typeface="Oswald"/>
              <a:sym typeface="Oswald"/>
            </a:endParaRPr>
          </a:p>
          <a:p>
            <a:pPr indent="-241300" lvl="1" marL="742950" marR="0" rtl="0" algn="l">
              <a:spcBef>
                <a:spcPts val="56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functionality that enables users accomplish their goal</a:t>
            </a:r>
            <a:endParaRPr sz="700">
              <a:latin typeface="Oswald"/>
              <a:ea typeface="Oswald"/>
              <a:cs typeface="Oswald"/>
              <a:sym typeface="Oswald"/>
            </a:endParaRPr>
          </a:p>
          <a:p>
            <a:pPr indent="-241300" lvl="1" marL="742950" marR="0" rtl="0" algn="l">
              <a:spcBef>
                <a:spcPts val="560"/>
              </a:spcBef>
              <a:spcAft>
                <a:spcPts val="0"/>
              </a:spcAft>
              <a:buClr>
                <a:schemeClr val="dk1"/>
              </a:buClr>
              <a:buSzPts val="2100"/>
              <a:buFont typeface="Calibri"/>
              <a:buChar char="–"/>
            </a:pPr>
            <a:r>
              <a:rPr b="1" i="1" lang="en-US" sz="2100" u="none" cap="none" strike="noStrike">
                <a:solidFill>
                  <a:schemeClr val="dk1"/>
                </a:solidFill>
                <a:latin typeface="Oswald"/>
                <a:ea typeface="Oswald"/>
                <a:cs typeface="Oswald"/>
                <a:sym typeface="Oswald"/>
              </a:rPr>
              <a:t>Deliverable</a:t>
            </a:r>
            <a:r>
              <a:rPr i="0" lang="en-US" sz="2100" u="none" cap="none" strike="noStrike">
                <a:solidFill>
                  <a:schemeClr val="dk1"/>
                </a:solidFill>
                <a:latin typeface="Oswald"/>
                <a:ea typeface="Oswald"/>
                <a:cs typeface="Oswald"/>
                <a:sym typeface="Oswald"/>
              </a:rPr>
              <a:t>: </a:t>
            </a:r>
            <a:r>
              <a:rPr b="1" i="1" lang="en-US" sz="2100" u="sng" cap="none" strike="noStrike">
                <a:solidFill>
                  <a:schemeClr val="dk1"/>
                </a:solidFill>
                <a:latin typeface="Oswald"/>
                <a:ea typeface="Oswald"/>
                <a:cs typeface="Oswald"/>
                <a:sym typeface="Oswald"/>
              </a:rPr>
              <a:t>S</a:t>
            </a:r>
            <a:r>
              <a:rPr i="0" lang="en-US" sz="2100" u="none" cap="none" strike="noStrike">
                <a:solidFill>
                  <a:schemeClr val="dk1"/>
                </a:solidFill>
                <a:latin typeface="Oswald"/>
                <a:ea typeface="Oswald"/>
                <a:cs typeface="Oswald"/>
                <a:sym typeface="Oswald"/>
              </a:rPr>
              <a:t>oftware </a:t>
            </a:r>
            <a:r>
              <a:rPr b="1" i="1" lang="en-US" sz="2100" u="sng" cap="none" strike="noStrike">
                <a:solidFill>
                  <a:schemeClr val="dk1"/>
                </a:solidFill>
                <a:latin typeface="Oswald"/>
                <a:ea typeface="Oswald"/>
                <a:cs typeface="Oswald"/>
                <a:sym typeface="Oswald"/>
              </a:rPr>
              <a:t>R</a:t>
            </a:r>
            <a:r>
              <a:rPr i="0" lang="en-US" sz="2100" u="none" cap="none" strike="noStrike">
                <a:solidFill>
                  <a:schemeClr val="dk1"/>
                </a:solidFill>
                <a:latin typeface="Oswald"/>
                <a:ea typeface="Oswald"/>
                <a:cs typeface="Oswald"/>
                <a:sym typeface="Oswald"/>
              </a:rPr>
              <a:t>equirements </a:t>
            </a:r>
            <a:r>
              <a:rPr b="1" i="1" lang="en-US" sz="2100" u="sng" cap="none" strike="noStrike">
                <a:solidFill>
                  <a:schemeClr val="dk1"/>
                </a:solidFill>
                <a:latin typeface="Oswald"/>
                <a:ea typeface="Oswald"/>
                <a:cs typeface="Oswald"/>
                <a:sym typeface="Oswald"/>
              </a:rPr>
              <a:t>S</a:t>
            </a:r>
            <a:r>
              <a:rPr i="0" lang="en-US" sz="2100" u="none" cap="none" strike="noStrike">
                <a:solidFill>
                  <a:schemeClr val="dk1"/>
                </a:solidFill>
                <a:latin typeface="Oswald"/>
                <a:ea typeface="Oswald"/>
                <a:cs typeface="Oswald"/>
                <a:sym typeface="Oswald"/>
              </a:rPr>
              <a:t>pecification (</a:t>
            </a:r>
            <a:r>
              <a:rPr b="1" i="1" lang="en-US" sz="2100" u="sng" cap="none" strike="noStrike">
                <a:solidFill>
                  <a:schemeClr val="dk1"/>
                </a:solidFill>
                <a:latin typeface="Oswald"/>
                <a:ea typeface="Oswald"/>
                <a:cs typeface="Oswald"/>
                <a:sym typeface="Oswald"/>
              </a:rPr>
              <a:t>SRS</a:t>
            </a:r>
            <a:r>
              <a:rPr i="0" lang="en-US" sz="2100" u="none" cap="none" strike="noStrike">
                <a:solidFill>
                  <a:schemeClr val="dk1"/>
                </a:solidFill>
                <a:latin typeface="Oswald"/>
                <a:ea typeface="Oswald"/>
                <a:cs typeface="Oswald"/>
                <a:sym typeface="Oswald"/>
              </a:rPr>
              <a:t>)</a:t>
            </a:r>
            <a:endParaRPr i="0" sz="2100" u="none" cap="none" strike="noStrike">
              <a:solidFill>
                <a:schemeClr val="dk1"/>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ctrTitle"/>
          </p:nvPr>
        </p:nvSpPr>
        <p:spPr>
          <a:xfrm>
            <a:off x="0" y="-38194"/>
            <a:ext cx="9144000" cy="5143500"/>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15500">
                <a:solidFill>
                  <a:srgbClr val="FFFFFF"/>
                </a:solidFill>
                <a:latin typeface="Oswald"/>
                <a:ea typeface="Oswald"/>
                <a:cs typeface="Oswald"/>
                <a:sym typeface="Oswald"/>
              </a:rPr>
              <a:t>USE CASE</a:t>
            </a:r>
            <a:endParaRPr b="1" sz="15500">
              <a:solidFill>
                <a:srgbClr val="FFFFFF"/>
              </a:solidFill>
              <a:latin typeface="Oswald"/>
              <a:ea typeface="Oswald"/>
              <a:cs typeface="Oswald"/>
              <a:sym typeface="Oswald"/>
            </a:endParaRPr>
          </a:p>
          <a:p>
            <a:pPr indent="0" lvl="0" marL="0" marR="0" rtl="0" algn="ctr">
              <a:spcBef>
                <a:spcPts val="0"/>
              </a:spcBef>
              <a:spcAft>
                <a:spcPts val="0"/>
              </a:spcAft>
              <a:buClr>
                <a:schemeClr val="dk1"/>
              </a:buClr>
              <a:buFont typeface="Calibri"/>
              <a:buNone/>
            </a:pPr>
            <a:r>
              <a:rPr b="1" lang="en-US" sz="14800">
                <a:solidFill>
                  <a:srgbClr val="FFFFFF"/>
                </a:solidFill>
                <a:latin typeface="Oswald"/>
                <a:ea typeface="Oswald"/>
                <a:cs typeface="Oswald"/>
                <a:sym typeface="Oswald"/>
              </a:rPr>
              <a:t>DIAGRAMS</a:t>
            </a:r>
            <a:endParaRPr b="1" sz="14800">
              <a:solidFill>
                <a:srgbClr val="FFFFFF"/>
              </a:solidFill>
              <a:latin typeface="Oswald"/>
              <a:ea typeface="Oswald"/>
              <a:cs typeface="Oswald"/>
              <a:sym typeface="Oswald"/>
            </a:endParaRPr>
          </a:p>
        </p:txBody>
      </p:sp>
      <p:sp>
        <p:nvSpPr>
          <p:cNvPr id="199" name="Google Shape;199;p32"/>
          <p:cNvSpPr txBox="1"/>
          <p:nvPr>
            <p:ph idx="1" type="subTitle"/>
          </p:nvPr>
        </p:nvSpPr>
        <p:spPr>
          <a:xfrm>
            <a:off x="1371600" y="4496269"/>
            <a:ext cx="6400800" cy="647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Font typeface="Calibri"/>
              <a:buNone/>
            </a:pPr>
            <a:r>
              <a:rPr i="0" lang="en-US" sz="3200" u="none" cap="none" strike="noStrike">
                <a:solidFill>
                  <a:srgbClr val="FFFFFF"/>
                </a:solidFill>
                <a:latin typeface="Oswald"/>
                <a:ea typeface="Oswald"/>
                <a:cs typeface="Oswald"/>
                <a:sym typeface="Oswald"/>
              </a:rPr>
              <a:t>Dr. Jose Annunziato</a:t>
            </a:r>
            <a:endParaRPr i="0" sz="3200" u="none" cap="none" strike="noStrike">
              <a:solidFill>
                <a:srgbClr val="FFFFFF"/>
              </a:solidFill>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0" y="0"/>
            <a:ext cx="9144000" cy="57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FISH</a:t>
            </a:r>
            <a:r>
              <a:rPr b="1" i="0" lang="en-US" sz="4400" u="none" cap="none" strike="noStrike">
                <a:solidFill>
                  <a:schemeClr val="dk1"/>
                </a:solidFill>
                <a:latin typeface="Oswald"/>
                <a:ea typeface="Oswald"/>
                <a:cs typeface="Oswald"/>
                <a:sym typeface="Oswald"/>
              </a:rPr>
              <a:t> 360</a:t>
            </a:r>
            <a:endParaRPr b="1" i="0" sz="4400" u="none" cap="none" strike="noStrike">
              <a:solidFill>
                <a:schemeClr val="dk1"/>
              </a:solidFill>
              <a:latin typeface="Oswald"/>
              <a:ea typeface="Oswald"/>
              <a:cs typeface="Oswald"/>
              <a:sym typeface="Oswald"/>
            </a:endParaRPr>
          </a:p>
        </p:txBody>
      </p:sp>
      <p:sp>
        <p:nvSpPr>
          <p:cNvPr id="205" name="Google Shape;205;p33"/>
          <p:cNvSpPr/>
          <p:nvPr/>
        </p:nvSpPr>
        <p:spPr>
          <a:xfrm>
            <a:off x="1963885" y="685800"/>
            <a:ext cx="4724400" cy="4286100"/>
          </a:xfrm>
          <a:prstGeom prst="rect">
            <a:avLst/>
          </a:prstGeom>
          <a:solidFill>
            <a:schemeClr val="lt1"/>
          </a:solidFill>
          <a:ln cap="flat" cmpd="sng" w="2857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06" name="Google Shape;206;p33"/>
          <p:cNvCxnSpPr>
            <a:stCxn id="207" idx="6"/>
            <a:endCxn id="208" idx="2"/>
          </p:cNvCxnSpPr>
          <p:nvPr/>
        </p:nvCxnSpPr>
        <p:spPr>
          <a:xfrm flipH="1" rot="10800000">
            <a:off x="1219200" y="1685976"/>
            <a:ext cx="1049400" cy="1151700"/>
          </a:xfrm>
          <a:prstGeom prst="straightConnector1">
            <a:avLst/>
          </a:prstGeom>
          <a:noFill/>
          <a:ln cap="flat" cmpd="sng" w="38100">
            <a:solidFill>
              <a:schemeClr val="accent1"/>
            </a:solidFill>
            <a:prstDash val="solid"/>
            <a:round/>
            <a:headEnd len="sm" w="sm" type="none"/>
            <a:tailEnd len="med" w="med" type="triangle"/>
          </a:ln>
        </p:spPr>
      </p:cxnSp>
      <p:cxnSp>
        <p:nvCxnSpPr>
          <p:cNvPr id="209" name="Google Shape;209;p33"/>
          <p:cNvCxnSpPr>
            <a:stCxn id="207" idx="6"/>
            <a:endCxn id="210" idx="2"/>
          </p:cNvCxnSpPr>
          <p:nvPr/>
        </p:nvCxnSpPr>
        <p:spPr>
          <a:xfrm flipH="1" rot="10800000">
            <a:off x="1219200" y="2143176"/>
            <a:ext cx="2268600" cy="694500"/>
          </a:xfrm>
          <a:prstGeom prst="straightConnector1">
            <a:avLst/>
          </a:prstGeom>
          <a:noFill/>
          <a:ln cap="flat" cmpd="sng" w="38100">
            <a:solidFill>
              <a:schemeClr val="accent1"/>
            </a:solidFill>
            <a:prstDash val="solid"/>
            <a:round/>
            <a:headEnd len="sm" w="sm" type="none"/>
            <a:tailEnd len="med" w="med" type="triangle"/>
          </a:ln>
        </p:spPr>
      </p:cxnSp>
      <p:cxnSp>
        <p:nvCxnSpPr>
          <p:cNvPr id="211" name="Google Shape;211;p33"/>
          <p:cNvCxnSpPr>
            <a:stCxn id="207" idx="6"/>
            <a:endCxn id="212" idx="2"/>
          </p:cNvCxnSpPr>
          <p:nvPr/>
        </p:nvCxnSpPr>
        <p:spPr>
          <a:xfrm>
            <a:off x="1219200" y="2837676"/>
            <a:ext cx="1049400" cy="1134300"/>
          </a:xfrm>
          <a:prstGeom prst="straightConnector1">
            <a:avLst/>
          </a:prstGeom>
          <a:noFill/>
          <a:ln cap="flat" cmpd="sng" w="38100">
            <a:solidFill>
              <a:schemeClr val="accent1"/>
            </a:solidFill>
            <a:prstDash val="solid"/>
            <a:round/>
            <a:headEnd len="sm" w="sm" type="none"/>
            <a:tailEnd len="med" w="med" type="triangle"/>
          </a:ln>
        </p:spPr>
      </p:cxnSp>
      <p:cxnSp>
        <p:nvCxnSpPr>
          <p:cNvPr id="213" name="Google Shape;213;p33"/>
          <p:cNvCxnSpPr>
            <a:stCxn id="207" idx="6"/>
            <a:endCxn id="214" idx="2"/>
          </p:cNvCxnSpPr>
          <p:nvPr/>
        </p:nvCxnSpPr>
        <p:spPr>
          <a:xfrm flipH="1" rot="10800000">
            <a:off x="1219200" y="1057176"/>
            <a:ext cx="1049400" cy="1780500"/>
          </a:xfrm>
          <a:prstGeom prst="straightConnector1">
            <a:avLst/>
          </a:prstGeom>
          <a:noFill/>
          <a:ln cap="flat" cmpd="sng" w="38100">
            <a:solidFill>
              <a:schemeClr val="accent1"/>
            </a:solidFill>
            <a:prstDash val="solid"/>
            <a:round/>
            <a:headEnd len="sm" w="sm" type="none"/>
            <a:tailEnd len="med" w="med" type="triangle"/>
          </a:ln>
        </p:spPr>
      </p:cxnSp>
      <p:cxnSp>
        <p:nvCxnSpPr>
          <p:cNvPr id="215" name="Google Shape;215;p33"/>
          <p:cNvCxnSpPr>
            <a:stCxn id="207" idx="6"/>
            <a:endCxn id="216" idx="2"/>
          </p:cNvCxnSpPr>
          <p:nvPr/>
        </p:nvCxnSpPr>
        <p:spPr>
          <a:xfrm>
            <a:off x="1219200" y="2837676"/>
            <a:ext cx="1049400" cy="1762800"/>
          </a:xfrm>
          <a:prstGeom prst="straightConnector1">
            <a:avLst/>
          </a:prstGeom>
          <a:noFill/>
          <a:ln cap="flat" cmpd="sng" w="38100">
            <a:solidFill>
              <a:schemeClr val="accent1"/>
            </a:solidFill>
            <a:prstDash val="solid"/>
            <a:round/>
            <a:headEnd len="sm" w="sm" type="none"/>
            <a:tailEnd len="med" w="med" type="triangle"/>
          </a:ln>
        </p:spPr>
      </p:cxnSp>
      <p:sp>
        <p:nvSpPr>
          <p:cNvPr id="208" name="Google Shape;208;p33"/>
          <p:cNvSpPr/>
          <p:nvPr/>
        </p:nvSpPr>
        <p:spPr>
          <a:xfrm>
            <a:off x="2268685" y="14287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plan trip</a:t>
            </a:r>
            <a:endParaRPr b="0" i="0" sz="1800" u="none" cap="none" strike="noStrike">
              <a:solidFill>
                <a:schemeClr val="lt1"/>
              </a:solidFill>
              <a:latin typeface="Calibri"/>
              <a:ea typeface="Calibri"/>
              <a:cs typeface="Calibri"/>
              <a:sym typeface="Calibri"/>
            </a:endParaRPr>
          </a:p>
        </p:txBody>
      </p:sp>
      <p:sp>
        <p:nvSpPr>
          <p:cNvPr id="212" name="Google Shape;212;p33"/>
          <p:cNvSpPr/>
          <p:nvPr/>
        </p:nvSpPr>
        <p:spPr>
          <a:xfrm>
            <a:off x="2268685" y="37147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 gear</a:t>
            </a:r>
            <a:endParaRPr b="0" i="0" sz="1800" u="none" cap="none" strike="noStrike">
              <a:solidFill>
                <a:schemeClr val="lt1"/>
              </a:solidFill>
              <a:latin typeface="Calibri"/>
              <a:ea typeface="Calibri"/>
              <a:cs typeface="Calibri"/>
              <a:sym typeface="Calibri"/>
            </a:endParaRPr>
          </a:p>
        </p:txBody>
      </p:sp>
      <p:sp>
        <p:nvSpPr>
          <p:cNvPr id="210" name="Google Shape;210;p33"/>
          <p:cNvSpPr/>
          <p:nvPr/>
        </p:nvSpPr>
        <p:spPr>
          <a:xfrm>
            <a:off x="3487885" y="18859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 account</a:t>
            </a:r>
            <a:endParaRPr b="0" i="0" sz="1800" u="none" cap="none" strike="noStrike">
              <a:solidFill>
                <a:schemeClr val="lt1"/>
              </a:solidFill>
              <a:latin typeface="Calibri"/>
              <a:ea typeface="Calibri"/>
              <a:cs typeface="Calibri"/>
              <a:sym typeface="Calibri"/>
            </a:endParaRPr>
          </a:p>
        </p:txBody>
      </p:sp>
      <p:sp>
        <p:nvSpPr>
          <p:cNvPr id="214" name="Google Shape;214;p33"/>
          <p:cNvSpPr/>
          <p:nvPr/>
        </p:nvSpPr>
        <p:spPr>
          <a:xfrm>
            <a:off x="2268685" y="80010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search location</a:t>
            </a:r>
            <a:endParaRPr b="0" i="0" sz="1800" u="none" cap="none" strike="noStrike">
              <a:solidFill>
                <a:schemeClr val="lt1"/>
              </a:solidFill>
              <a:latin typeface="Calibri"/>
              <a:ea typeface="Calibri"/>
              <a:cs typeface="Calibri"/>
              <a:sym typeface="Calibri"/>
            </a:endParaRPr>
          </a:p>
        </p:txBody>
      </p:sp>
      <p:sp>
        <p:nvSpPr>
          <p:cNvPr id="216" name="Google Shape;216;p33"/>
          <p:cNvSpPr/>
          <p:nvPr/>
        </p:nvSpPr>
        <p:spPr>
          <a:xfrm>
            <a:off x="2268685" y="434340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 fish entry</a:t>
            </a:r>
            <a:endParaRPr b="0" i="0" sz="1800" u="none" cap="none" strike="noStrike">
              <a:solidFill>
                <a:schemeClr val="lt1"/>
              </a:solidFill>
              <a:latin typeface="Calibri"/>
              <a:ea typeface="Calibri"/>
              <a:cs typeface="Calibri"/>
              <a:sym typeface="Calibri"/>
            </a:endParaRPr>
          </a:p>
        </p:txBody>
      </p:sp>
      <p:grpSp>
        <p:nvGrpSpPr>
          <p:cNvPr id="217" name="Google Shape;217;p33"/>
          <p:cNvGrpSpPr/>
          <p:nvPr/>
        </p:nvGrpSpPr>
        <p:grpSpPr>
          <a:xfrm>
            <a:off x="457200" y="2409051"/>
            <a:ext cx="762000" cy="1077099"/>
            <a:chOff x="76200" y="2297668"/>
            <a:chExt cx="762000" cy="1436132"/>
          </a:xfrm>
        </p:grpSpPr>
        <p:sp>
          <p:nvSpPr>
            <p:cNvPr id="207" name="Google Shape;207;p33"/>
            <p:cNvSpPr/>
            <p:nvPr/>
          </p:nvSpPr>
          <p:spPr>
            <a:xfrm>
              <a:off x="609600" y="2754868"/>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p33"/>
            <p:cNvSpPr/>
            <p:nvPr/>
          </p:nvSpPr>
          <p:spPr>
            <a:xfrm>
              <a:off x="76200" y="2743200"/>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19" name="Google Shape;219;p33"/>
            <p:cNvGrpSpPr/>
            <p:nvPr/>
          </p:nvGrpSpPr>
          <p:grpSpPr>
            <a:xfrm>
              <a:off x="107364" y="2297668"/>
              <a:ext cx="713732" cy="1436132"/>
              <a:chOff x="564564" y="2362200"/>
              <a:chExt cx="713732" cy="1436132"/>
            </a:xfrm>
          </p:grpSpPr>
          <p:grpSp>
            <p:nvGrpSpPr>
              <p:cNvPr id="220" name="Google Shape;220;p33"/>
              <p:cNvGrpSpPr/>
              <p:nvPr/>
            </p:nvGrpSpPr>
            <p:grpSpPr>
              <a:xfrm>
                <a:off x="609600" y="2362200"/>
                <a:ext cx="609600" cy="1066800"/>
                <a:chOff x="7391400" y="1600200"/>
                <a:chExt cx="609600" cy="1066800"/>
              </a:xfrm>
            </p:grpSpPr>
            <p:sp>
              <p:nvSpPr>
                <p:cNvPr id="221" name="Google Shape;221;p33"/>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22" name="Google Shape;222;p33"/>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223" name="Google Shape;223;p33"/>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224" name="Google Shape;224;p33"/>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225" name="Google Shape;225;p33"/>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sp>
            <p:nvSpPr>
              <p:cNvPr id="226" name="Google Shape;226;p33"/>
              <p:cNvSpPr/>
              <p:nvPr/>
            </p:nvSpPr>
            <p:spPr>
              <a:xfrm>
                <a:off x="564564" y="3429000"/>
                <a:ext cx="713732"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fisher</a:t>
                </a:r>
                <a:endParaRPr b="0" i="0" sz="1800" u="none" cap="none" strike="noStrike">
                  <a:solidFill>
                    <a:schemeClr val="dk1"/>
                  </a:solidFill>
                  <a:latin typeface="Calibri"/>
                  <a:ea typeface="Calibri"/>
                  <a:cs typeface="Calibri"/>
                  <a:sym typeface="Calibri"/>
                </a:endParaRPr>
              </a:p>
            </p:txBody>
          </p:sp>
        </p:grpSp>
      </p:grpSp>
      <p:grpSp>
        <p:nvGrpSpPr>
          <p:cNvPr id="227" name="Google Shape;227;p33"/>
          <p:cNvGrpSpPr/>
          <p:nvPr/>
        </p:nvGrpSpPr>
        <p:grpSpPr>
          <a:xfrm>
            <a:off x="7450285" y="2409051"/>
            <a:ext cx="931715" cy="1077099"/>
            <a:chOff x="-1626" y="2297668"/>
            <a:chExt cx="931715" cy="1436132"/>
          </a:xfrm>
        </p:grpSpPr>
        <p:sp>
          <p:nvSpPr>
            <p:cNvPr id="228" name="Google Shape;228;p33"/>
            <p:cNvSpPr/>
            <p:nvPr/>
          </p:nvSpPr>
          <p:spPr>
            <a:xfrm>
              <a:off x="609600" y="2754868"/>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9" name="Google Shape;229;p33"/>
            <p:cNvSpPr/>
            <p:nvPr/>
          </p:nvSpPr>
          <p:spPr>
            <a:xfrm>
              <a:off x="76200" y="2743200"/>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30" name="Google Shape;230;p33"/>
            <p:cNvGrpSpPr/>
            <p:nvPr/>
          </p:nvGrpSpPr>
          <p:grpSpPr>
            <a:xfrm>
              <a:off x="-1626" y="2297668"/>
              <a:ext cx="931715" cy="1436132"/>
              <a:chOff x="455574" y="2362200"/>
              <a:chExt cx="931715" cy="1436132"/>
            </a:xfrm>
          </p:grpSpPr>
          <p:grpSp>
            <p:nvGrpSpPr>
              <p:cNvPr id="231" name="Google Shape;231;p33"/>
              <p:cNvGrpSpPr/>
              <p:nvPr/>
            </p:nvGrpSpPr>
            <p:grpSpPr>
              <a:xfrm>
                <a:off x="609600" y="2362200"/>
                <a:ext cx="609600" cy="1066800"/>
                <a:chOff x="7391400" y="1600200"/>
                <a:chExt cx="609600" cy="1066800"/>
              </a:xfrm>
            </p:grpSpPr>
            <p:sp>
              <p:nvSpPr>
                <p:cNvPr id="232" name="Google Shape;232;p33"/>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33" name="Google Shape;233;p33"/>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234" name="Google Shape;234;p33"/>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235" name="Google Shape;235;p33"/>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236" name="Google Shape;236;p33"/>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sp>
            <p:nvSpPr>
              <p:cNvPr id="237" name="Google Shape;237;p33"/>
              <p:cNvSpPr/>
              <p:nvPr/>
            </p:nvSpPr>
            <p:spPr>
              <a:xfrm>
                <a:off x="455574" y="3429000"/>
                <a:ext cx="931715"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sponsor</a:t>
                </a:r>
                <a:endParaRPr b="0" i="0" sz="1800" u="none" cap="none" strike="noStrike">
                  <a:solidFill>
                    <a:schemeClr val="dk1"/>
                  </a:solidFill>
                  <a:latin typeface="Calibri"/>
                  <a:ea typeface="Calibri"/>
                  <a:cs typeface="Calibri"/>
                  <a:sym typeface="Calibri"/>
                </a:endParaRPr>
              </a:p>
            </p:txBody>
          </p:sp>
        </p:grpSp>
      </p:grpSp>
      <p:cxnSp>
        <p:nvCxnSpPr>
          <p:cNvPr id="238" name="Google Shape;238;p33"/>
          <p:cNvCxnSpPr>
            <a:stCxn id="229" idx="2"/>
            <a:endCxn id="239" idx="6"/>
          </p:cNvCxnSpPr>
          <p:nvPr/>
        </p:nvCxnSpPr>
        <p:spPr>
          <a:xfrm rot="10800000">
            <a:off x="6307411" y="1000125"/>
            <a:ext cx="1220700" cy="1828800"/>
          </a:xfrm>
          <a:prstGeom prst="straightConnector1">
            <a:avLst/>
          </a:prstGeom>
          <a:noFill/>
          <a:ln cap="flat" cmpd="sng" w="38100">
            <a:solidFill>
              <a:schemeClr val="accent1"/>
            </a:solidFill>
            <a:prstDash val="solid"/>
            <a:round/>
            <a:headEnd len="sm" w="sm" type="none"/>
            <a:tailEnd len="med" w="med" type="triangle"/>
          </a:ln>
        </p:spPr>
      </p:cxnSp>
      <p:sp>
        <p:nvSpPr>
          <p:cNvPr id="239" name="Google Shape;239;p33"/>
          <p:cNvSpPr/>
          <p:nvPr/>
        </p:nvSpPr>
        <p:spPr>
          <a:xfrm>
            <a:off x="4707085" y="7429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 store</a:t>
            </a:r>
            <a:endParaRPr b="0" i="0" sz="1800" u="none" cap="none" strike="noStrike">
              <a:solidFill>
                <a:schemeClr val="lt1"/>
              </a:solidFill>
              <a:latin typeface="Calibri"/>
              <a:ea typeface="Calibri"/>
              <a:cs typeface="Calibri"/>
              <a:sym typeface="Calibri"/>
            </a:endParaRPr>
          </a:p>
        </p:txBody>
      </p:sp>
      <p:sp>
        <p:nvSpPr>
          <p:cNvPr id="240" name="Google Shape;240;p33"/>
          <p:cNvSpPr/>
          <p:nvPr/>
        </p:nvSpPr>
        <p:spPr>
          <a:xfrm>
            <a:off x="4707085" y="137160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 products</a:t>
            </a:r>
            <a:endParaRPr b="0" i="0" sz="1800" u="none" cap="none" strike="noStrike">
              <a:solidFill>
                <a:schemeClr val="lt1"/>
              </a:solidFill>
              <a:latin typeface="Calibri"/>
              <a:ea typeface="Calibri"/>
              <a:cs typeface="Calibri"/>
              <a:sym typeface="Calibri"/>
            </a:endParaRPr>
          </a:p>
        </p:txBody>
      </p:sp>
      <p:cxnSp>
        <p:nvCxnSpPr>
          <p:cNvPr id="241" name="Google Shape;241;p33"/>
          <p:cNvCxnSpPr>
            <a:stCxn id="229" idx="2"/>
            <a:endCxn id="240" idx="6"/>
          </p:cNvCxnSpPr>
          <p:nvPr/>
        </p:nvCxnSpPr>
        <p:spPr>
          <a:xfrm rot="10800000">
            <a:off x="6307411" y="1628625"/>
            <a:ext cx="1220700" cy="1200300"/>
          </a:xfrm>
          <a:prstGeom prst="straightConnector1">
            <a:avLst/>
          </a:prstGeom>
          <a:noFill/>
          <a:ln cap="flat" cmpd="sng" w="38100">
            <a:solidFill>
              <a:schemeClr val="accent1"/>
            </a:solidFill>
            <a:prstDash val="solid"/>
            <a:round/>
            <a:headEnd len="sm" w="sm" type="none"/>
            <a:tailEnd len="med" w="med" type="triangle"/>
          </a:ln>
        </p:spPr>
      </p:cxnSp>
      <p:sp>
        <p:nvSpPr>
          <p:cNvPr id="242" name="Google Shape;242;p33"/>
          <p:cNvSpPr/>
          <p:nvPr/>
        </p:nvSpPr>
        <p:spPr>
          <a:xfrm>
            <a:off x="4707085" y="37147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 ad</a:t>
            </a:r>
            <a:endParaRPr/>
          </a:p>
        </p:txBody>
      </p:sp>
      <p:cxnSp>
        <p:nvCxnSpPr>
          <p:cNvPr id="243" name="Google Shape;243;p33"/>
          <p:cNvCxnSpPr>
            <a:stCxn id="229" idx="2"/>
            <a:endCxn id="242" idx="6"/>
          </p:cNvCxnSpPr>
          <p:nvPr/>
        </p:nvCxnSpPr>
        <p:spPr>
          <a:xfrm flipH="1">
            <a:off x="6307411" y="2828925"/>
            <a:ext cx="1220700" cy="1143000"/>
          </a:xfrm>
          <a:prstGeom prst="straightConnector1">
            <a:avLst/>
          </a:prstGeom>
          <a:noFill/>
          <a:ln cap="flat" cmpd="sng" w="38100">
            <a:solidFill>
              <a:schemeClr val="accent1"/>
            </a:solidFill>
            <a:prstDash val="solid"/>
            <a:round/>
            <a:headEnd len="sm" w="sm" type="none"/>
            <a:tailEnd len="med" w="med" type="triangle"/>
          </a:ln>
        </p:spPr>
      </p:cxnSp>
      <p:cxnSp>
        <p:nvCxnSpPr>
          <p:cNvPr id="244" name="Google Shape;244;p33"/>
          <p:cNvCxnSpPr>
            <a:stCxn id="229" idx="2"/>
            <a:endCxn id="210" idx="6"/>
          </p:cNvCxnSpPr>
          <p:nvPr/>
        </p:nvCxnSpPr>
        <p:spPr>
          <a:xfrm rot="10800000">
            <a:off x="5088211" y="2143125"/>
            <a:ext cx="2439900" cy="685800"/>
          </a:xfrm>
          <a:prstGeom prst="straightConnector1">
            <a:avLst/>
          </a:prstGeom>
          <a:noFill/>
          <a:ln cap="flat" cmpd="sng" w="38100">
            <a:solidFill>
              <a:schemeClr val="accent1"/>
            </a:solidFill>
            <a:prstDash val="solid"/>
            <a:round/>
            <a:headEnd len="sm" w="sm" type="none"/>
            <a:tailEnd len="med" w="med" type="triangle"/>
          </a:ln>
        </p:spPr>
      </p:cxnSp>
      <p:sp>
        <p:nvSpPr>
          <p:cNvPr id="245" name="Google Shape;245;p33"/>
          <p:cNvSpPr/>
          <p:nvPr/>
        </p:nvSpPr>
        <p:spPr>
          <a:xfrm>
            <a:off x="3487885" y="32575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update</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profile</a:t>
            </a:r>
            <a:endParaRPr b="0" i="0" sz="1800" u="none" cap="none" strike="noStrike">
              <a:solidFill>
                <a:schemeClr val="lt1"/>
              </a:solidFill>
              <a:latin typeface="Calibri"/>
              <a:ea typeface="Calibri"/>
              <a:cs typeface="Calibri"/>
              <a:sym typeface="Calibri"/>
            </a:endParaRPr>
          </a:p>
        </p:txBody>
      </p:sp>
      <p:cxnSp>
        <p:nvCxnSpPr>
          <p:cNvPr id="246" name="Google Shape;246;p33"/>
          <p:cNvCxnSpPr>
            <a:stCxn id="229" idx="2"/>
            <a:endCxn id="245" idx="6"/>
          </p:cNvCxnSpPr>
          <p:nvPr/>
        </p:nvCxnSpPr>
        <p:spPr>
          <a:xfrm flipH="1">
            <a:off x="5088211" y="2828925"/>
            <a:ext cx="2439900" cy="685800"/>
          </a:xfrm>
          <a:prstGeom prst="straightConnector1">
            <a:avLst/>
          </a:prstGeom>
          <a:noFill/>
          <a:ln cap="flat" cmpd="sng" w="38100">
            <a:solidFill>
              <a:schemeClr val="accent1"/>
            </a:solidFill>
            <a:prstDash val="solid"/>
            <a:round/>
            <a:headEnd len="sm" w="sm" type="none"/>
            <a:tailEnd len="med" w="med" type="triangle"/>
          </a:ln>
        </p:spPr>
      </p:cxnSp>
      <p:cxnSp>
        <p:nvCxnSpPr>
          <p:cNvPr id="247" name="Google Shape;247;p33"/>
          <p:cNvCxnSpPr>
            <a:stCxn id="207" idx="6"/>
            <a:endCxn id="245" idx="2"/>
          </p:cNvCxnSpPr>
          <p:nvPr/>
        </p:nvCxnSpPr>
        <p:spPr>
          <a:xfrm>
            <a:off x="1219200" y="2837676"/>
            <a:ext cx="2268600" cy="677100"/>
          </a:xfrm>
          <a:prstGeom prst="straightConnector1">
            <a:avLst/>
          </a:prstGeom>
          <a:noFill/>
          <a:ln cap="flat" cmpd="sng" w="38100">
            <a:solidFill>
              <a:schemeClr val="accent1"/>
            </a:solidFill>
            <a:prstDash val="solid"/>
            <a:round/>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0" y="0"/>
            <a:ext cx="9144000" cy="67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FISH 360</a:t>
            </a:r>
            <a:endParaRPr b="1" i="0" sz="4400" u="none" cap="none" strike="noStrike">
              <a:solidFill>
                <a:schemeClr val="dk1"/>
              </a:solidFill>
              <a:latin typeface="Oswald"/>
              <a:ea typeface="Oswald"/>
              <a:cs typeface="Oswald"/>
              <a:sym typeface="Oswald"/>
            </a:endParaRPr>
          </a:p>
        </p:txBody>
      </p:sp>
      <p:sp>
        <p:nvSpPr>
          <p:cNvPr id="253" name="Google Shape;253;p34"/>
          <p:cNvSpPr/>
          <p:nvPr/>
        </p:nvSpPr>
        <p:spPr>
          <a:xfrm>
            <a:off x="1963885" y="685800"/>
            <a:ext cx="4724400" cy="4286100"/>
          </a:xfrm>
          <a:prstGeom prst="rect">
            <a:avLst/>
          </a:prstGeom>
          <a:solidFill>
            <a:schemeClr val="lt1"/>
          </a:solidFill>
          <a:ln cap="flat" cmpd="sng" w="2857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54" name="Google Shape;254;p34"/>
          <p:cNvCxnSpPr>
            <a:stCxn id="255" idx="6"/>
            <a:endCxn id="256" idx="2"/>
          </p:cNvCxnSpPr>
          <p:nvPr/>
        </p:nvCxnSpPr>
        <p:spPr>
          <a:xfrm flipH="1" rot="10800000">
            <a:off x="1219200" y="1685976"/>
            <a:ext cx="1049400" cy="1151700"/>
          </a:xfrm>
          <a:prstGeom prst="straightConnector1">
            <a:avLst/>
          </a:prstGeom>
          <a:noFill/>
          <a:ln cap="flat" cmpd="sng" w="38100">
            <a:solidFill>
              <a:schemeClr val="accent1"/>
            </a:solidFill>
            <a:prstDash val="solid"/>
            <a:round/>
            <a:headEnd len="sm" w="sm" type="none"/>
            <a:tailEnd len="med" w="med" type="triangle"/>
          </a:ln>
        </p:spPr>
      </p:cxnSp>
      <p:cxnSp>
        <p:nvCxnSpPr>
          <p:cNvPr id="257" name="Google Shape;257;p34"/>
          <p:cNvCxnSpPr>
            <a:stCxn id="255" idx="6"/>
            <a:endCxn id="258" idx="2"/>
          </p:cNvCxnSpPr>
          <p:nvPr/>
        </p:nvCxnSpPr>
        <p:spPr>
          <a:xfrm flipH="1" rot="10800000">
            <a:off x="1219200" y="2143176"/>
            <a:ext cx="2268600" cy="694500"/>
          </a:xfrm>
          <a:prstGeom prst="straightConnector1">
            <a:avLst/>
          </a:prstGeom>
          <a:noFill/>
          <a:ln cap="flat" cmpd="sng" w="38100">
            <a:solidFill>
              <a:schemeClr val="accent1"/>
            </a:solidFill>
            <a:prstDash val="solid"/>
            <a:round/>
            <a:headEnd len="sm" w="sm" type="none"/>
            <a:tailEnd len="med" w="med" type="triangle"/>
          </a:ln>
        </p:spPr>
      </p:cxnSp>
      <p:cxnSp>
        <p:nvCxnSpPr>
          <p:cNvPr id="259" name="Google Shape;259;p34"/>
          <p:cNvCxnSpPr>
            <a:stCxn id="255" idx="6"/>
            <a:endCxn id="260" idx="2"/>
          </p:cNvCxnSpPr>
          <p:nvPr/>
        </p:nvCxnSpPr>
        <p:spPr>
          <a:xfrm>
            <a:off x="1219200" y="2837676"/>
            <a:ext cx="1049400" cy="1134300"/>
          </a:xfrm>
          <a:prstGeom prst="straightConnector1">
            <a:avLst/>
          </a:prstGeom>
          <a:noFill/>
          <a:ln cap="flat" cmpd="sng" w="38100">
            <a:solidFill>
              <a:schemeClr val="accent1"/>
            </a:solidFill>
            <a:prstDash val="solid"/>
            <a:round/>
            <a:headEnd len="sm" w="sm" type="none"/>
            <a:tailEnd len="med" w="med" type="triangle"/>
          </a:ln>
        </p:spPr>
      </p:cxnSp>
      <p:cxnSp>
        <p:nvCxnSpPr>
          <p:cNvPr id="261" name="Google Shape;261;p34"/>
          <p:cNvCxnSpPr>
            <a:stCxn id="255" idx="6"/>
            <a:endCxn id="262" idx="2"/>
          </p:cNvCxnSpPr>
          <p:nvPr/>
        </p:nvCxnSpPr>
        <p:spPr>
          <a:xfrm flipH="1" rot="10800000">
            <a:off x="1219200" y="1057176"/>
            <a:ext cx="1049400" cy="1780500"/>
          </a:xfrm>
          <a:prstGeom prst="straightConnector1">
            <a:avLst/>
          </a:prstGeom>
          <a:noFill/>
          <a:ln cap="flat" cmpd="sng" w="38100">
            <a:solidFill>
              <a:schemeClr val="accent1"/>
            </a:solidFill>
            <a:prstDash val="solid"/>
            <a:round/>
            <a:headEnd len="sm" w="sm" type="none"/>
            <a:tailEnd len="med" w="med" type="triangle"/>
          </a:ln>
        </p:spPr>
      </p:cxnSp>
      <p:cxnSp>
        <p:nvCxnSpPr>
          <p:cNvPr id="263" name="Google Shape;263;p34"/>
          <p:cNvCxnSpPr>
            <a:stCxn id="255" idx="6"/>
            <a:endCxn id="264" idx="2"/>
          </p:cNvCxnSpPr>
          <p:nvPr/>
        </p:nvCxnSpPr>
        <p:spPr>
          <a:xfrm>
            <a:off x="1219200" y="2837676"/>
            <a:ext cx="1049400" cy="1762800"/>
          </a:xfrm>
          <a:prstGeom prst="straightConnector1">
            <a:avLst/>
          </a:prstGeom>
          <a:noFill/>
          <a:ln cap="flat" cmpd="sng" w="38100">
            <a:solidFill>
              <a:schemeClr val="accent1"/>
            </a:solidFill>
            <a:prstDash val="solid"/>
            <a:round/>
            <a:headEnd len="sm" w="sm" type="none"/>
            <a:tailEnd len="med" w="med" type="triangle"/>
          </a:ln>
        </p:spPr>
      </p:cxnSp>
      <p:sp>
        <p:nvSpPr>
          <p:cNvPr id="256" name="Google Shape;256;p34"/>
          <p:cNvSpPr/>
          <p:nvPr/>
        </p:nvSpPr>
        <p:spPr>
          <a:xfrm>
            <a:off x="2268685" y="14287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plan trip</a:t>
            </a:r>
            <a:endParaRPr b="0" i="0" sz="1800" u="none" cap="none" strike="noStrike">
              <a:solidFill>
                <a:schemeClr val="lt1"/>
              </a:solidFill>
              <a:latin typeface="Calibri"/>
              <a:ea typeface="Calibri"/>
              <a:cs typeface="Calibri"/>
              <a:sym typeface="Calibri"/>
            </a:endParaRPr>
          </a:p>
        </p:txBody>
      </p:sp>
      <p:sp>
        <p:nvSpPr>
          <p:cNvPr id="260" name="Google Shape;260;p34"/>
          <p:cNvSpPr/>
          <p:nvPr/>
        </p:nvSpPr>
        <p:spPr>
          <a:xfrm>
            <a:off x="2268685" y="37147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 gear</a:t>
            </a:r>
            <a:endParaRPr b="0" i="0" sz="1800" u="none" cap="none" strike="noStrike">
              <a:solidFill>
                <a:schemeClr val="lt1"/>
              </a:solidFill>
              <a:latin typeface="Calibri"/>
              <a:ea typeface="Calibri"/>
              <a:cs typeface="Calibri"/>
              <a:sym typeface="Calibri"/>
            </a:endParaRPr>
          </a:p>
        </p:txBody>
      </p:sp>
      <p:sp>
        <p:nvSpPr>
          <p:cNvPr id="258" name="Google Shape;258;p34"/>
          <p:cNvSpPr/>
          <p:nvPr/>
        </p:nvSpPr>
        <p:spPr>
          <a:xfrm>
            <a:off x="3487885" y="18859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 account</a:t>
            </a:r>
            <a:endParaRPr b="0" i="0" sz="1800" u="none" cap="none" strike="noStrike">
              <a:solidFill>
                <a:schemeClr val="lt1"/>
              </a:solidFill>
              <a:latin typeface="Calibri"/>
              <a:ea typeface="Calibri"/>
              <a:cs typeface="Calibri"/>
              <a:sym typeface="Calibri"/>
            </a:endParaRPr>
          </a:p>
        </p:txBody>
      </p:sp>
      <p:sp>
        <p:nvSpPr>
          <p:cNvPr id="262" name="Google Shape;262;p34"/>
          <p:cNvSpPr/>
          <p:nvPr/>
        </p:nvSpPr>
        <p:spPr>
          <a:xfrm>
            <a:off x="2268685" y="80010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search location</a:t>
            </a:r>
            <a:endParaRPr b="0" i="0" sz="1800" u="none" cap="none" strike="noStrike">
              <a:solidFill>
                <a:schemeClr val="lt1"/>
              </a:solidFill>
              <a:latin typeface="Calibri"/>
              <a:ea typeface="Calibri"/>
              <a:cs typeface="Calibri"/>
              <a:sym typeface="Calibri"/>
            </a:endParaRPr>
          </a:p>
        </p:txBody>
      </p:sp>
      <p:sp>
        <p:nvSpPr>
          <p:cNvPr id="264" name="Google Shape;264;p34"/>
          <p:cNvSpPr/>
          <p:nvPr/>
        </p:nvSpPr>
        <p:spPr>
          <a:xfrm>
            <a:off x="2268685" y="434340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 fish entry</a:t>
            </a:r>
            <a:endParaRPr b="0" i="0" sz="1800" u="none" cap="none" strike="noStrike">
              <a:solidFill>
                <a:schemeClr val="lt1"/>
              </a:solidFill>
              <a:latin typeface="Calibri"/>
              <a:ea typeface="Calibri"/>
              <a:cs typeface="Calibri"/>
              <a:sym typeface="Calibri"/>
            </a:endParaRPr>
          </a:p>
        </p:txBody>
      </p:sp>
      <p:grpSp>
        <p:nvGrpSpPr>
          <p:cNvPr id="265" name="Google Shape;265;p34"/>
          <p:cNvGrpSpPr/>
          <p:nvPr/>
        </p:nvGrpSpPr>
        <p:grpSpPr>
          <a:xfrm>
            <a:off x="457200" y="2409051"/>
            <a:ext cx="762000" cy="1077099"/>
            <a:chOff x="76200" y="2297668"/>
            <a:chExt cx="762000" cy="1436132"/>
          </a:xfrm>
        </p:grpSpPr>
        <p:sp>
          <p:nvSpPr>
            <p:cNvPr id="255" name="Google Shape;255;p34"/>
            <p:cNvSpPr/>
            <p:nvPr/>
          </p:nvSpPr>
          <p:spPr>
            <a:xfrm>
              <a:off x="609600" y="2754868"/>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6" name="Google Shape;266;p34"/>
            <p:cNvSpPr/>
            <p:nvPr/>
          </p:nvSpPr>
          <p:spPr>
            <a:xfrm>
              <a:off x="76200" y="2743200"/>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67" name="Google Shape;267;p34"/>
            <p:cNvGrpSpPr/>
            <p:nvPr/>
          </p:nvGrpSpPr>
          <p:grpSpPr>
            <a:xfrm>
              <a:off x="107364" y="2297668"/>
              <a:ext cx="713732" cy="1436132"/>
              <a:chOff x="564564" y="2362200"/>
              <a:chExt cx="713732" cy="1436132"/>
            </a:xfrm>
          </p:grpSpPr>
          <p:grpSp>
            <p:nvGrpSpPr>
              <p:cNvPr id="268" name="Google Shape;268;p34"/>
              <p:cNvGrpSpPr/>
              <p:nvPr/>
            </p:nvGrpSpPr>
            <p:grpSpPr>
              <a:xfrm>
                <a:off x="609600" y="2362200"/>
                <a:ext cx="609600" cy="1066800"/>
                <a:chOff x="7391400" y="1600200"/>
                <a:chExt cx="609600" cy="1066800"/>
              </a:xfrm>
            </p:grpSpPr>
            <p:sp>
              <p:nvSpPr>
                <p:cNvPr id="269" name="Google Shape;269;p34"/>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70" name="Google Shape;270;p34"/>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271" name="Google Shape;271;p34"/>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272" name="Google Shape;272;p34"/>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273" name="Google Shape;273;p34"/>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sp>
            <p:nvSpPr>
              <p:cNvPr id="274" name="Google Shape;274;p34"/>
              <p:cNvSpPr/>
              <p:nvPr/>
            </p:nvSpPr>
            <p:spPr>
              <a:xfrm>
                <a:off x="564564" y="3429000"/>
                <a:ext cx="713732"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fisher</a:t>
                </a:r>
                <a:endParaRPr b="0" i="0" sz="1800" u="none" cap="none" strike="noStrike">
                  <a:solidFill>
                    <a:schemeClr val="dk1"/>
                  </a:solidFill>
                  <a:latin typeface="Calibri"/>
                  <a:ea typeface="Calibri"/>
                  <a:cs typeface="Calibri"/>
                  <a:sym typeface="Calibri"/>
                </a:endParaRPr>
              </a:p>
            </p:txBody>
          </p:sp>
        </p:grpSp>
      </p:grpSp>
      <p:grpSp>
        <p:nvGrpSpPr>
          <p:cNvPr id="275" name="Google Shape;275;p34"/>
          <p:cNvGrpSpPr/>
          <p:nvPr/>
        </p:nvGrpSpPr>
        <p:grpSpPr>
          <a:xfrm>
            <a:off x="7450285" y="2409051"/>
            <a:ext cx="931715" cy="1077099"/>
            <a:chOff x="-1626" y="2297668"/>
            <a:chExt cx="931715" cy="1436132"/>
          </a:xfrm>
        </p:grpSpPr>
        <p:sp>
          <p:nvSpPr>
            <p:cNvPr id="276" name="Google Shape;276;p34"/>
            <p:cNvSpPr/>
            <p:nvPr/>
          </p:nvSpPr>
          <p:spPr>
            <a:xfrm>
              <a:off x="609600" y="2754868"/>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7" name="Google Shape;277;p34"/>
            <p:cNvSpPr/>
            <p:nvPr/>
          </p:nvSpPr>
          <p:spPr>
            <a:xfrm>
              <a:off x="76200" y="2743200"/>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78" name="Google Shape;278;p34"/>
            <p:cNvGrpSpPr/>
            <p:nvPr/>
          </p:nvGrpSpPr>
          <p:grpSpPr>
            <a:xfrm>
              <a:off x="-1626" y="2297668"/>
              <a:ext cx="931715" cy="1436132"/>
              <a:chOff x="455574" y="2362200"/>
              <a:chExt cx="931715" cy="1436132"/>
            </a:xfrm>
          </p:grpSpPr>
          <p:grpSp>
            <p:nvGrpSpPr>
              <p:cNvPr id="279" name="Google Shape;279;p34"/>
              <p:cNvGrpSpPr/>
              <p:nvPr/>
            </p:nvGrpSpPr>
            <p:grpSpPr>
              <a:xfrm>
                <a:off x="609600" y="2362200"/>
                <a:ext cx="609600" cy="1066800"/>
                <a:chOff x="7391400" y="1600200"/>
                <a:chExt cx="609600" cy="1066800"/>
              </a:xfrm>
            </p:grpSpPr>
            <p:sp>
              <p:nvSpPr>
                <p:cNvPr id="280" name="Google Shape;280;p34"/>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81" name="Google Shape;281;p34"/>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282" name="Google Shape;282;p34"/>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283" name="Google Shape;283;p34"/>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284" name="Google Shape;284;p34"/>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sp>
            <p:nvSpPr>
              <p:cNvPr id="285" name="Google Shape;285;p34"/>
              <p:cNvSpPr/>
              <p:nvPr/>
            </p:nvSpPr>
            <p:spPr>
              <a:xfrm>
                <a:off x="455574" y="3429000"/>
                <a:ext cx="931715"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sponsor</a:t>
                </a:r>
                <a:endParaRPr b="0" i="0" sz="1800" u="none" cap="none" strike="noStrike">
                  <a:solidFill>
                    <a:schemeClr val="dk1"/>
                  </a:solidFill>
                  <a:latin typeface="Calibri"/>
                  <a:ea typeface="Calibri"/>
                  <a:cs typeface="Calibri"/>
                  <a:sym typeface="Calibri"/>
                </a:endParaRPr>
              </a:p>
            </p:txBody>
          </p:sp>
        </p:grpSp>
      </p:grpSp>
      <p:cxnSp>
        <p:nvCxnSpPr>
          <p:cNvPr id="286" name="Google Shape;286;p34"/>
          <p:cNvCxnSpPr>
            <a:stCxn id="277" idx="2"/>
            <a:endCxn id="287" idx="6"/>
          </p:cNvCxnSpPr>
          <p:nvPr/>
        </p:nvCxnSpPr>
        <p:spPr>
          <a:xfrm rot="10800000">
            <a:off x="6307411" y="1000125"/>
            <a:ext cx="1220700" cy="1828800"/>
          </a:xfrm>
          <a:prstGeom prst="straightConnector1">
            <a:avLst/>
          </a:prstGeom>
          <a:noFill/>
          <a:ln cap="flat" cmpd="sng" w="38100">
            <a:solidFill>
              <a:schemeClr val="accent1"/>
            </a:solidFill>
            <a:prstDash val="solid"/>
            <a:round/>
            <a:headEnd len="sm" w="sm" type="none"/>
            <a:tailEnd len="med" w="med" type="triangle"/>
          </a:ln>
        </p:spPr>
      </p:cxnSp>
      <p:sp>
        <p:nvSpPr>
          <p:cNvPr id="287" name="Google Shape;287;p34"/>
          <p:cNvSpPr/>
          <p:nvPr/>
        </p:nvSpPr>
        <p:spPr>
          <a:xfrm>
            <a:off x="4707085" y="7429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 store</a:t>
            </a:r>
            <a:endParaRPr b="0" i="0" sz="1800" u="none" cap="none" strike="noStrike">
              <a:solidFill>
                <a:schemeClr val="lt1"/>
              </a:solidFill>
              <a:latin typeface="Calibri"/>
              <a:ea typeface="Calibri"/>
              <a:cs typeface="Calibri"/>
              <a:sym typeface="Calibri"/>
            </a:endParaRPr>
          </a:p>
        </p:txBody>
      </p:sp>
      <p:sp>
        <p:nvSpPr>
          <p:cNvPr id="288" name="Google Shape;288;p34"/>
          <p:cNvSpPr/>
          <p:nvPr/>
        </p:nvSpPr>
        <p:spPr>
          <a:xfrm>
            <a:off x="4707085" y="137160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 products</a:t>
            </a:r>
            <a:endParaRPr b="0" i="0" sz="1800" u="none" cap="none" strike="noStrike">
              <a:solidFill>
                <a:schemeClr val="lt1"/>
              </a:solidFill>
              <a:latin typeface="Calibri"/>
              <a:ea typeface="Calibri"/>
              <a:cs typeface="Calibri"/>
              <a:sym typeface="Calibri"/>
            </a:endParaRPr>
          </a:p>
        </p:txBody>
      </p:sp>
      <p:cxnSp>
        <p:nvCxnSpPr>
          <p:cNvPr id="289" name="Google Shape;289;p34"/>
          <p:cNvCxnSpPr>
            <a:stCxn id="277" idx="2"/>
            <a:endCxn id="288" idx="6"/>
          </p:cNvCxnSpPr>
          <p:nvPr/>
        </p:nvCxnSpPr>
        <p:spPr>
          <a:xfrm rot="10800000">
            <a:off x="6307411" y="1628625"/>
            <a:ext cx="1220700" cy="1200300"/>
          </a:xfrm>
          <a:prstGeom prst="straightConnector1">
            <a:avLst/>
          </a:prstGeom>
          <a:noFill/>
          <a:ln cap="flat" cmpd="sng" w="38100">
            <a:solidFill>
              <a:schemeClr val="accent1"/>
            </a:solidFill>
            <a:prstDash val="solid"/>
            <a:round/>
            <a:headEnd len="sm" w="sm" type="none"/>
            <a:tailEnd len="med" w="med" type="triangle"/>
          </a:ln>
        </p:spPr>
      </p:cxnSp>
      <p:sp>
        <p:nvSpPr>
          <p:cNvPr id="290" name="Google Shape;290;p34"/>
          <p:cNvSpPr/>
          <p:nvPr/>
        </p:nvSpPr>
        <p:spPr>
          <a:xfrm>
            <a:off x="4707085" y="37147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 add</a:t>
            </a:r>
            <a:endParaRPr/>
          </a:p>
        </p:txBody>
      </p:sp>
      <p:cxnSp>
        <p:nvCxnSpPr>
          <p:cNvPr id="291" name="Google Shape;291;p34"/>
          <p:cNvCxnSpPr>
            <a:stCxn id="277" idx="2"/>
            <a:endCxn id="290" idx="6"/>
          </p:cNvCxnSpPr>
          <p:nvPr/>
        </p:nvCxnSpPr>
        <p:spPr>
          <a:xfrm flipH="1">
            <a:off x="6307411" y="2828925"/>
            <a:ext cx="1220700" cy="1143000"/>
          </a:xfrm>
          <a:prstGeom prst="straightConnector1">
            <a:avLst/>
          </a:prstGeom>
          <a:noFill/>
          <a:ln cap="flat" cmpd="sng" w="38100">
            <a:solidFill>
              <a:schemeClr val="accent1"/>
            </a:solidFill>
            <a:prstDash val="solid"/>
            <a:round/>
            <a:headEnd len="sm" w="sm" type="none"/>
            <a:tailEnd len="med" w="med" type="triangle"/>
          </a:ln>
        </p:spPr>
      </p:cxnSp>
      <p:cxnSp>
        <p:nvCxnSpPr>
          <p:cNvPr id="292" name="Google Shape;292;p34"/>
          <p:cNvCxnSpPr>
            <a:stCxn id="277" idx="2"/>
            <a:endCxn id="258" idx="6"/>
          </p:cNvCxnSpPr>
          <p:nvPr/>
        </p:nvCxnSpPr>
        <p:spPr>
          <a:xfrm rot="10800000">
            <a:off x="5088211" y="2143125"/>
            <a:ext cx="2439900" cy="685800"/>
          </a:xfrm>
          <a:prstGeom prst="straightConnector1">
            <a:avLst/>
          </a:prstGeom>
          <a:noFill/>
          <a:ln cap="flat" cmpd="sng" w="38100">
            <a:solidFill>
              <a:schemeClr val="accent1"/>
            </a:solidFill>
            <a:prstDash val="solid"/>
            <a:round/>
            <a:headEnd len="sm" w="sm" type="none"/>
            <a:tailEnd len="med" w="med" type="triangle"/>
          </a:ln>
        </p:spPr>
      </p:cxnSp>
      <p:sp>
        <p:nvSpPr>
          <p:cNvPr id="293" name="Google Shape;293;p34"/>
          <p:cNvSpPr/>
          <p:nvPr/>
        </p:nvSpPr>
        <p:spPr>
          <a:xfrm>
            <a:off x="3487885" y="32575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update</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profile</a:t>
            </a:r>
            <a:endParaRPr b="0" i="0" sz="1800" u="none" cap="none" strike="noStrike">
              <a:solidFill>
                <a:schemeClr val="lt1"/>
              </a:solidFill>
              <a:latin typeface="Calibri"/>
              <a:ea typeface="Calibri"/>
              <a:cs typeface="Calibri"/>
              <a:sym typeface="Calibri"/>
            </a:endParaRPr>
          </a:p>
        </p:txBody>
      </p:sp>
      <p:cxnSp>
        <p:nvCxnSpPr>
          <p:cNvPr id="294" name="Google Shape;294;p34"/>
          <p:cNvCxnSpPr>
            <a:stCxn id="277" idx="2"/>
            <a:endCxn id="293" idx="6"/>
          </p:cNvCxnSpPr>
          <p:nvPr/>
        </p:nvCxnSpPr>
        <p:spPr>
          <a:xfrm flipH="1">
            <a:off x="5088211" y="2828925"/>
            <a:ext cx="2439900" cy="685800"/>
          </a:xfrm>
          <a:prstGeom prst="straightConnector1">
            <a:avLst/>
          </a:prstGeom>
          <a:noFill/>
          <a:ln cap="flat" cmpd="sng" w="38100">
            <a:solidFill>
              <a:schemeClr val="accent1"/>
            </a:solidFill>
            <a:prstDash val="solid"/>
            <a:round/>
            <a:headEnd len="sm" w="sm" type="none"/>
            <a:tailEnd len="med" w="med" type="triangle"/>
          </a:ln>
        </p:spPr>
      </p:cxnSp>
      <p:cxnSp>
        <p:nvCxnSpPr>
          <p:cNvPr id="295" name="Google Shape;295;p34"/>
          <p:cNvCxnSpPr>
            <a:stCxn id="255" idx="6"/>
            <a:endCxn id="293" idx="2"/>
          </p:cNvCxnSpPr>
          <p:nvPr/>
        </p:nvCxnSpPr>
        <p:spPr>
          <a:xfrm>
            <a:off x="1219200" y="2837676"/>
            <a:ext cx="2268600" cy="677100"/>
          </a:xfrm>
          <a:prstGeom prst="straightConnector1">
            <a:avLst/>
          </a:prstGeom>
          <a:noFill/>
          <a:ln cap="flat" cmpd="sng" w="38100">
            <a:solidFill>
              <a:schemeClr val="accent1"/>
            </a:solidFill>
            <a:prstDash val="solid"/>
            <a:round/>
            <a:headEnd len="sm" w="sm" type="none"/>
            <a:tailEnd len="med" w="med" type="triangle"/>
          </a:ln>
        </p:spPr>
      </p:cxnSp>
      <p:sp>
        <p:nvSpPr>
          <p:cNvPr id="296" name="Google Shape;296;p34"/>
          <p:cNvSpPr/>
          <p:nvPr/>
        </p:nvSpPr>
        <p:spPr>
          <a:xfrm>
            <a:off x="3505200" y="25717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validate identity</a:t>
            </a:r>
            <a:endParaRPr b="0" i="0" sz="1800" u="none" cap="none" strike="noStrike">
              <a:solidFill>
                <a:schemeClr val="lt1"/>
              </a:solidFill>
              <a:latin typeface="Calibri"/>
              <a:ea typeface="Calibri"/>
              <a:cs typeface="Calibri"/>
              <a:sym typeface="Calibri"/>
            </a:endParaRPr>
          </a:p>
        </p:txBody>
      </p:sp>
      <p:cxnSp>
        <p:nvCxnSpPr>
          <p:cNvPr id="297" name="Google Shape;297;p34"/>
          <p:cNvCxnSpPr>
            <a:stCxn id="258" idx="3"/>
            <a:endCxn id="296" idx="0"/>
          </p:cNvCxnSpPr>
          <p:nvPr/>
        </p:nvCxnSpPr>
        <p:spPr>
          <a:xfrm>
            <a:off x="3722229" y="2324847"/>
            <a:ext cx="583200" cy="246900"/>
          </a:xfrm>
          <a:prstGeom prst="straightConnector1">
            <a:avLst/>
          </a:prstGeom>
          <a:noFill/>
          <a:ln cap="flat" cmpd="sng" w="38100">
            <a:solidFill>
              <a:schemeClr val="accent1"/>
            </a:solidFill>
            <a:prstDash val="solid"/>
            <a:round/>
            <a:headEnd len="sm" w="sm" type="none"/>
            <a:tailEnd len="med" w="med" type="triangle"/>
          </a:ln>
        </p:spPr>
      </p:cxnSp>
      <p:cxnSp>
        <p:nvCxnSpPr>
          <p:cNvPr id="298" name="Google Shape;298;p34"/>
          <p:cNvCxnSpPr>
            <a:stCxn id="293" idx="7"/>
            <a:endCxn id="296" idx="4"/>
          </p:cNvCxnSpPr>
          <p:nvPr/>
        </p:nvCxnSpPr>
        <p:spPr>
          <a:xfrm rot="10800000">
            <a:off x="4305341" y="3085953"/>
            <a:ext cx="548400" cy="246900"/>
          </a:xfrm>
          <a:prstGeom prst="straightConnector1">
            <a:avLst/>
          </a:prstGeom>
          <a:noFill/>
          <a:ln cap="flat" cmpd="sng" w="38100">
            <a:solidFill>
              <a:schemeClr val="accent1"/>
            </a:solidFill>
            <a:prstDash val="solid"/>
            <a:round/>
            <a:headEnd len="sm" w="sm" type="none"/>
            <a:tailEnd len="med" w="med" type="triangle"/>
          </a:ln>
        </p:spPr>
      </p:cxnSp>
      <p:sp>
        <p:nvSpPr>
          <p:cNvPr id="299" name="Google Shape;299;p34"/>
          <p:cNvSpPr/>
          <p:nvPr/>
        </p:nvSpPr>
        <p:spPr>
          <a:xfrm>
            <a:off x="5257800" y="2743200"/>
            <a:ext cx="1417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&lt;&lt;includes&gt;&gt;</a:t>
            </a:r>
            <a:endParaRPr/>
          </a:p>
        </p:txBody>
      </p:sp>
      <p:sp>
        <p:nvSpPr>
          <p:cNvPr id="300" name="Google Shape;300;p34"/>
          <p:cNvSpPr/>
          <p:nvPr/>
        </p:nvSpPr>
        <p:spPr>
          <a:xfrm>
            <a:off x="1935750" y="2637651"/>
            <a:ext cx="1417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&lt;&lt;includes&gt;&gt;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ONLINE</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COURSE</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MANAGEMENT</a:t>
            </a:r>
            <a:endParaRPr b="1" i="0" sz="4400" u="none" cap="none" strike="noStrike">
              <a:solidFill>
                <a:schemeClr val="dk1"/>
              </a:solidFill>
              <a:latin typeface="Oswald"/>
              <a:ea typeface="Oswald"/>
              <a:cs typeface="Oswald"/>
              <a:sym typeface="Oswald"/>
            </a:endParaRPr>
          </a:p>
        </p:txBody>
      </p:sp>
      <p:sp>
        <p:nvSpPr>
          <p:cNvPr id="306" name="Google Shape;306;p35"/>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Oswald"/>
              <a:buChar char="•"/>
            </a:pPr>
            <a:r>
              <a:rPr i="0" lang="en-US" sz="3200" u="none" cap="none" strike="noStrike">
                <a:solidFill>
                  <a:schemeClr val="dk1"/>
                </a:solidFill>
                <a:latin typeface="Oswald"/>
                <a:ea typeface="Oswald"/>
                <a:cs typeface="Oswald"/>
                <a:sym typeface="Oswald"/>
              </a:rPr>
              <a:t>System</a:t>
            </a:r>
            <a:endParaRPr>
              <a:latin typeface="Oswald"/>
              <a:ea typeface="Oswald"/>
              <a:cs typeface="Oswald"/>
              <a:sym typeface="Oswald"/>
            </a:endParaRPr>
          </a:p>
          <a:p>
            <a:pPr indent="-285750" lvl="1" marL="742950" marR="0" rtl="0" algn="l">
              <a:spcBef>
                <a:spcPts val="560"/>
              </a:spcBef>
              <a:spcAft>
                <a:spcPts val="0"/>
              </a:spcAft>
              <a:buClr>
                <a:schemeClr val="dk1"/>
              </a:buClr>
              <a:buSzPts val="2800"/>
              <a:buFont typeface="Oswald"/>
              <a:buChar char="–"/>
            </a:pPr>
            <a:r>
              <a:rPr i="0" lang="en-US" sz="2800" u="none" cap="none" strike="noStrike">
                <a:solidFill>
                  <a:schemeClr val="dk1"/>
                </a:solidFill>
                <a:latin typeface="Oswald"/>
                <a:ea typeface="Oswald"/>
                <a:cs typeface="Oswald"/>
                <a:sym typeface="Oswald"/>
              </a:rPr>
              <a:t>Name: Online Course Management [OCM]</a:t>
            </a:r>
            <a:endParaRPr>
              <a:latin typeface="Oswald"/>
              <a:ea typeface="Oswald"/>
              <a:cs typeface="Oswald"/>
              <a:sym typeface="Oswald"/>
            </a:endParaRPr>
          </a:p>
          <a:p>
            <a:pPr indent="-285750" lvl="1" marL="742950" marR="0" rtl="0" algn="l">
              <a:spcBef>
                <a:spcPts val="560"/>
              </a:spcBef>
              <a:spcAft>
                <a:spcPts val="0"/>
              </a:spcAft>
              <a:buClr>
                <a:schemeClr val="dk1"/>
              </a:buClr>
              <a:buSzPts val="2800"/>
              <a:buFont typeface="Oswald"/>
              <a:buChar char="–"/>
            </a:pPr>
            <a:r>
              <a:rPr i="0" lang="en-US" sz="2800" u="none" cap="none" strike="noStrike">
                <a:solidFill>
                  <a:schemeClr val="dk1"/>
                </a:solidFill>
                <a:latin typeface="Oswald"/>
                <a:ea typeface="Oswald"/>
                <a:cs typeface="Oswald"/>
                <a:sym typeface="Oswald"/>
              </a:rPr>
              <a:t>Authors: Markus Persson</a:t>
            </a:r>
            <a:endParaRPr i="0" sz="2800" u="none" cap="none" strike="noStrike">
              <a:solidFill>
                <a:schemeClr val="dk1"/>
              </a:solidFill>
              <a:latin typeface="Oswald"/>
              <a:ea typeface="Oswald"/>
              <a:cs typeface="Oswald"/>
              <a:sym typeface="Oswald"/>
            </a:endParaRPr>
          </a:p>
          <a:p>
            <a:pPr indent="-285750" lvl="1" marL="742950" marR="0" rtl="0" algn="l">
              <a:spcBef>
                <a:spcPts val="560"/>
              </a:spcBef>
              <a:spcAft>
                <a:spcPts val="0"/>
              </a:spcAft>
              <a:buClr>
                <a:schemeClr val="dk1"/>
              </a:buClr>
              <a:buSzPts val="2800"/>
              <a:buFont typeface="Oswald"/>
              <a:buChar char="–"/>
            </a:pPr>
            <a:r>
              <a:rPr i="0" lang="en-US" sz="2800" u="none" cap="none" strike="noStrike">
                <a:solidFill>
                  <a:schemeClr val="dk1"/>
                </a:solidFill>
                <a:latin typeface="Oswald"/>
                <a:ea typeface="Oswald"/>
                <a:cs typeface="Oswald"/>
                <a:sym typeface="Oswald"/>
              </a:rPr>
              <a:t>Description: Online system allowing professors to create and manage online courses, create questions, quizzes, and various teaching elements</a:t>
            </a:r>
            <a:endParaRPr>
              <a:latin typeface="Oswald"/>
              <a:ea typeface="Oswald"/>
              <a:cs typeface="Oswald"/>
              <a:sym typeface="Oswald"/>
            </a:endParaRPr>
          </a:p>
          <a:p>
            <a:pPr indent="-285750" lvl="1" marL="742950" marR="0" rtl="0" algn="l">
              <a:spcBef>
                <a:spcPts val="560"/>
              </a:spcBef>
              <a:spcAft>
                <a:spcPts val="0"/>
              </a:spcAft>
              <a:buClr>
                <a:schemeClr val="dk1"/>
              </a:buClr>
              <a:buSzPts val="2800"/>
              <a:buFont typeface="Oswald"/>
              <a:buChar char="–"/>
            </a:pPr>
            <a:r>
              <a:rPr i="0" lang="en-US" sz="2800" u="none" cap="none" strike="noStrike">
                <a:solidFill>
                  <a:schemeClr val="dk1"/>
                </a:solidFill>
                <a:latin typeface="Oswald"/>
                <a:ea typeface="Oswald"/>
                <a:cs typeface="Oswald"/>
                <a:sym typeface="Oswald"/>
              </a:rPr>
              <a:t>Organizations: Metropolitan University</a:t>
            </a:r>
            <a:endParaRPr>
              <a:latin typeface="Oswald"/>
              <a:ea typeface="Oswald"/>
              <a:cs typeface="Oswald"/>
              <a:sym typeface="Oswald"/>
            </a:endParaRPr>
          </a:p>
          <a:p>
            <a:pPr indent="-285750" lvl="1" marL="742950" marR="0" rtl="0" algn="l">
              <a:spcBef>
                <a:spcPts val="560"/>
              </a:spcBef>
              <a:spcAft>
                <a:spcPts val="0"/>
              </a:spcAft>
              <a:buClr>
                <a:schemeClr val="dk1"/>
              </a:buClr>
              <a:buSzPts val="2800"/>
              <a:buFont typeface="Oswald"/>
              <a:buChar char="–"/>
            </a:pPr>
            <a:r>
              <a:rPr i="0" lang="en-US" sz="2800" u="none" cap="none" strike="noStrike">
                <a:solidFill>
                  <a:schemeClr val="dk1"/>
                </a:solidFill>
                <a:latin typeface="Oswald"/>
                <a:ea typeface="Oswald"/>
                <a:cs typeface="Oswald"/>
                <a:sym typeface="Oswald"/>
              </a:rPr>
              <a:t>Creation Date: September 23, 201</a:t>
            </a:r>
            <a:r>
              <a:rPr lang="en-US" sz="2800">
                <a:solidFill>
                  <a:schemeClr val="dk1"/>
                </a:solidFill>
                <a:latin typeface="Oswald"/>
                <a:ea typeface="Oswald"/>
                <a:cs typeface="Oswald"/>
                <a:sym typeface="Oswald"/>
              </a:rPr>
              <a:t>6</a:t>
            </a:r>
            <a:endParaRPr>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SYSTEM</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ACTORS</a:t>
            </a:r>
            <a:endParaRPr b="1" i="0" sz="4400" u="none" cap="none" strike="noStrike">
              <a:solidFill>
                <a:schemeClr val="dk1"/>
              </a:solidFill>
              <a:latin typeface="Oswald"/>
              <a:ea typeface="Oswald"/>
              <a:cs typeface="Oswald"/>
              <a:sym typeface="Oswald"/>
            </a:endParaRPr>
          </a:p>
        </p:txBody>
      </p:sp>
      <p:sp>
        <p:nvSpPr>
          <p:cNvPr id="312" name="Google Shape;312;p36"/>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11150" lvl="0" marL="342900" marR="0" rtl="0" algn="l">
              <a:lnSpc>
                <a:spcPct val="90000"/>
              </a:lnSpc>
              <a:spcBef>
                <a:spcPts val="0"/>
              </a:spcBef>
              <a:spcAft>
                <a:spcPts val="0"/>
              </a:spcAft>
              <a:buClr>
                <a:schemeClr val="dk1"/>
              </a:buClr>
              <a:buSzPts val="2700"/>
              <a:buFont typeface="Oswald"/>
              <a:buChar char="•"/>
            </a:pPr>
            <a:r>
              <a:rPr i="0" lang="en-US" sz="2700" u="none" cap="none" strike="noStrike">
                <a:solidFill>
                  <a:schemeClr val="dk1"/>
                </a:solidFill>
                <a:latin typeface="Oswald"/>
                <a:ea typeface="Oswald"/>
                <a:cs typeface="Oswald"/>
                <a:sym typeface="Oswald"/>
              </a:rPr>
              <a:t>Faculty [Faculty]</a:t>
            </a:r>
            <a:endParaRPr sz="900">
              <a:latin typeface="Oswald"/>
              <a:ea typeface="Oswald"/>
              <a:cs typeface="Oswald"/>
              <a:sym typeface="Oswald"/>
            </a:endParaRPr>
          </a:p>
          <a:p>
            <a:pPr indent="-254000" lvl="1" marL="742950" marR="0" rtl="0" algn="l">
              <a:lnSpc>
                <a:spcPct val="90000"/>
              </a:lnSpc>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Description: Creates</a:t>
            </a:r>
            <a:r>
              <a:rPr lang="en-US" sz="2300">
                <a:solidFill>
                  <a:schemeClr val="dk1"/>
                </a:solidFill>
                <a:latin typeface="Oswald"/>
                <a:ea typeface="Oswald"/>
                <a:cs typeface="Oswald"/>
                <a:sym typeface="Oswald"/>
              </a:rPr>
              <a:t>, </a:t>
            </a:r>
            <a:r>
              <a:rPr i="0" lang="en-US" sz="2300" u="none" cap="none" strike="noStrike">
                <a:solidFill>
                  <a:schemeClr val="dk1"/>
                </a:solidFill>
                <a:latin typeface="Oswald"/>
                <a:ea typeface="Oswald"/>
                <a:cs typeface="Oswald"/>
                <a:sym typeface="Oswald"/>
              </a:rPr>
              <a:t>plans courses for a particular topic as well as types of teaching elements and evaluations </a:t>
            </a:r>
            <a:endParaRPr sz="900">
              <a:latin typeface="Oswald"/>
              <a:ea typeface="Oswald"/>
              <a:cs typeface="Oswald"/>
              <a:sym typeface="Oswald"/>
            </a:endParaRPr>
          </a:p>
          <a:p>
            <a:pPr indent="-254000" lvl="1" marL="742950" marR="0" rtl="0" algn="l">
              <a:lnSpc>
                <a:spcPct val="90000"/>
              </a:lnSpc>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Kind Of: User</a:t>
            </a:r>
            <a:endParaRPr sz="900">
              <a:latin typeface="Oswald"/>
              <a:ea typeface="Oswald"/>
              <a:cs typeface="Oswald"/>
              <a:sym typeface="Oswald"/>
            </a:endParaRPr>
          </a:p>
          <a:p>
            <a:pPr indent="-311150" lvl="0" marL="342900" marR="0" rtl="0" algn="l">
              <a:lnSpc>
                <a:spcPct val="90000"/>
              </a:lnSpc>
              <a:spcBef>
                <a:spcPts val="640"/>
              </a:spcBef>
              <a:spcAft>
                <a:spcPts val="0"/>
              </a:spcAft>
              <a:buClr>
                <a:schemeClr val="dk1"/>
              </a:buClr>
              <a:buSzPts val="2700"/>
              <a:buFont typeface="Oswald"/>
              <a:buChar char="•"/>
            </a:pPr>
            <a:r>
              <a:rPr i="0" lang="en-US" sz="2700" u="none" cap="none" strike="noStrike">
                <a:solidFill>
                  <a:schemeClr val="dk1"/>
                </a:solidFill>
                <a:latin typeface="Oswald"/>
                <a:ea typeface="Oswald"/>
                <a:cs typeface="Oswald"/>
                <a:sym typeface="Oswald"/>
              </a:rPr>
              <a:t>Course Manager [CourseManager]</a:t>
            </a:r>
            <a:endParaRPr sz="900">
              <a:latin typeface="Oswald"/>
              <a:ea typeface="Oswald"/>
              <a:cs typeface="Oswald"/>
              <a:sym typeface="Oswald"/>
            </a:endParaRPr>
          </a:p>
          <a:p>
            <a:pPr indent="-254000" lvl="1" marL="742950" marR="0" rtl="0" algn="l">
              <a:lnSpc>
                <a:spcPct val="90000"/>
              </a:lnSpc>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Description: Translates the courses created by the faculty into actual online courses using the various teaching element tools provided by the system</a:t>
            </a:r>
            <a:endParaRPr sz="900">
              <a:latin typeface="Oswald"/>
              <a:ea typeface="Oswald"/>
              <a:cs typeface="Oswald"/>
              <a:sym typeface="Oswald"/>
            </a:endParaRPr>
          </a:p>
          <a:p>
            <a:pPr indent="-254000" lvl="1" marL="742950" marR="0" rtl="0" algn="l">
              <a:lnSpc>
                <a:spcPct val="90000"/>
              </a:lnSpc>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Kind Of: End User</a:t>
            </a:r>
            <a:endParaRPr sz="900">
              <a:latin typeface="Oswald"/>
              <a:ea typeface="Oswald"/>
              <a:cs typeface="Oswald"/>
              <a:sym typeface="Oswald"/>
            </a:endParaRPr>
          </a:p>
          <a:p>
            <a:pPr indent="-311150" lvl="0" marL="342900" marR="0" rtl="0" algn="l">
              <a:lnSpc>
                <a:spcPct val="90000"/>
              </a:lnSpc>
              <a:spcBef>
                <a:spcPts val="640"/>
              </a:spcBef>
              <a:spcAft>
                <a:spcPts val="0"/>
              </a:spcAft>
              <a:buClr>
                <a:schemeClr val="dk1"/>
              </a:buClr>
              <a:buSzPts val="2700"/>
              <a:buFont typeface="Oswald"/>
              <a:buChar char="•"/>
            </a:pPr>
            <a:r>
              <a:rPr i="0" lang="en-US" sz="2700" u="none" cap="none" strike="noStrike">
                <a:solidFill>
                  <a:schemeClr val="dk1"/>
                </a:solidFill>
                <a:latin typeface="Oswald"/>
                <a:ea typeface="Oswald"/>
                <a:cs typeface="Oswald"/>
                <a:sym typeface="Oswald"/>
              </a:rPr>
              <a:t>Student [Student]</a:t>
            </a:r>
            <a:endParaRPr sz="900">
              <a:latin typeface="Oswald"/>
              <a:ea typeface="Oswald"/>
              <a:cs typeface="Oswald"/>
              <a:sym typeface="Oswald"/>
            </a:endParaRPr>
          </a:p>
          <a:p>
            <a:pPr indent="-254000" lvl="1" marL="742950" marR="0" rtl="0" algn="l">
              <a:lnSpc>
                <a:spcPct val="90000"/>
              </a:lnSpc>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Description: Uses the system to learn</a:t>
            </a:r>
            <a:endParaRPr sz="900">
              <a:latin typeface="Oswald"/>
              <a:ea typeface="Oswald"/>
              <a:cs typeface="Oswald"/>
              <a:sym typeface="Oswald"/>
            </a:endParaRPr>
          </a:p>
          <a:p>
            <a:pPr indent="-254000" lvl="1" marL="742950" marR="0" rtl="0" algn="l">
              <a:lnSpc>
                <a:spcPct val="90000"/>
              </a:lnSpc>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Kind Of: User</a:t>
            </a:r>
            <a:endParaRPr sz="900">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457200" y="0"/>
            <a:ext cx="8229600" cy="62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USE</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CASE</a:t>
            </a:r>
            <a:r>
              <a:rPr b="1" i="0" lang="en-US" sz="4400" u="none" cap="none" strike="noStrike">
                <a:solidFill>
                  <a:schemeClr val="dk1"/>
                </a:solidFill>
                <a:latin typeface="Oswald"/>
                <a:ea typeface="Oswald"/>
                <a:cs typeface="Oswald"/>
                <a:sym typeface="Oswald"/>
              </a:rPr>
              <a:t> – </a:t>
            </a:r>
            <a:r>
              <a:rPr b="1" lang="en-US" sz="4400">
                <a:solidFill>
                  <a:schemeClr val="dk1"/>
                </a:solidFill>
                <a:latin typeface="Oswald"/>
                <a:ea typeface="Oswald"/>
                <a:cs typeface="Oswald"/>
                <a:sym typeface="Oswald"/>
              </a:rPr>
              <a:t>CREATE</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COURSE</a:t>
            </a:r>
            <a:endParaRPr b="1" i="0" sz="4400" u="none" cap="none" strike="noStrike">
              <a:solidFill>
                <a:schemeClr val="dk1"/>
              </a:solidFill>
              <a:latin typeface="Oswald"/>
              <a:ea typeface="Oswald"/>
              <a:cs typeface="Oswald"/>
              <a:sym typeface="Oswald"/>
            </a:endParaRPr>
          </a:p>
        </p:txBody>
      </p:sp>
      <p:sp>
        <p:nvSpPr>
          <p:cNvPr id="318" name="Google Shape;318;p37"/>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81000" lvl="0" marL="342900" marR="0" rtl="0" algn="l">
              <a:spcBef>
                <a:spcPts val="0"/>
              </a:spcBef>
              <a:spcAft>
                <a:spcPts val="0"/>
              </a:spcAft>
              <a:buClr>
                <a:schemeClr val="dk1"/>
              </a:buClr>
              <a:buSzPts val="3800"/>
              <a:buFont typeface="Oswald"/>
              <a:buChar char="•"/>
            </a:pPr>
            <a:r>
              <a:rPr lang="en-US" sz="3800">
                <a:solidFill>
                  <a:schemeClr val="dk1"/>
                </a:solidFill>
                <a:latin typeface="Oswald"/>
                <a:ea typeface="Oswald"/>
                <a:cs typeface="Oswald"/>
                <a:sym typeface="Oswald"/>
              </a:rPr>
              <a:t>Faculty </a:t>
            </a:r>
            <a:r>
              <a:rPr i="0" lang="en-US" sz="3800" u="none" cap="none" strike="noStrike">
                <a:solidFill>
                  <a:schemeClr val="dk1"/>
                </a:solidFill>
                <a:latin typeface="Oswald"/>
                <a:ea typeface="Oswald"/>
                <a:cs typeface="Oswald"/>
                <a:sym typeface="Oswald"/>
              </a:rPr>
              <a:t>Creates Course [createCourse]</a:t>
            </a:r>
            <a:endParaRPr sz="3800">
              <a:latin typeface="Oswald"/>
              <a:ea typeface="Oswald"/>
              <a:cs typeface="Oswald"/>
              <a:sym typeface="Oswald"/>
            </a:endParaRPr>
          </a:p>
          <a:p>
            <a:pPr indent="-349250" lvl="1" marL="742950" marR="0" rtl="0" algn="l">
              <a:spcBef>
                <a:spcPts val="560"/>
              </a:spcBef>
              <a:spcAft>
                <a:spcPts val="0"/>
              </a:spcAft>
              <a:buClr>
                <a:schemeClr val="dk1"/>
              </a:buClr>
              <a:buSzPts val="3800"/>
              <a:buFont typeface="Oswald"/>
              <a:buChar char="–"/>
            </a:pPr>
            <a:r>
              <a:rPr i="0" lang="en-US" sz="3800" u="none" cap="none" strike="noStrike">
                <a:solidFill>
                  <a:schemeClr val="dk1"/>
                </a:solidFill>
                <a:latin typeface="Oswald"/>
                <a:ea typeface="Oswald"/>
                <a:cs typeface="Oswald"/>
                <a:sym typeface="Oswald"/>
              </a:rPr>
              <a:t>Description:</a:t>
            </a:r>
            <a:endParaRPr sz="3800">
              <a:latin typeface="Oswald"/>
              <a:ea typeface="Oswald"/>
              <a:cs typeface="Oswald"/>
              <a:sym typeface="Oswald"/>
            </a:endParaRPr>
          </a:p>
          <a:p>
            <a:pPr indent="-349250" lvl="1" marL="742950" marR="0" rtl="0" algn="l">
              <a:spcBef>
                <a:spcPts val="560"/>
              </a:spcBef>
              <a:spcAft>
                <a:spcPts val="0"/>
              </a:spcAft>
              <a:buClr>
                <a:schemeClr val="dk1"/>
              </a:buClr>
              <a:buSzPts val="3800"/>
              <a:buFont typeface="Oswald"/>
              <a:buChar char="–"/>
            </a:pPr>
            <a:r>
              <a:rPr i="0" lang="en-US" sz="3800" u="none" cap="none" strike="noStrike">
                <a:solidFill>
                  <a:schemeClr val="dk1"/>
                </a:solidFill>
                <a:latin typeface="Oswald"/>
                <a:ea typeface="Oswald"/>
                <a:cs typeface="Oswald"/>
                <a:sym typeface="Oswald"/>
              </a:rPr>
              <a:t>Step by Step:</a:t>
            </a:r>
            <a:endParaRPr i="0" sz="3800" u="none" cap="none" strike="noStrike">
              <a:solidFill>
                <a:schemeClr val="dk1"/>
              </a:solidFill>
              <a:latin typeface="Oswald"/>
              <a:ea typeface="Oswald"/>
              <a:cs typeface="Oswald"/>
              <a:sym typeface="Oswald"/>
            </a:endParaRPr>
          </a:p>
          <a:p>
            <a:pPr indent="-546100" lvl="2" marL="1371600" marR="0" rtl="0" algn="l">
              <a:spcBef>
                <a:spcPts val="480"/>
              </a:spcBef>
              <a:spcAft>
                <a:spcPts val="0"/>
              </a:spcAft>
              <a:buClr>
                <a:schemeClr val="dk1"/>
              </a:buClr>
              <a:buSzPts val="3800"/>
              <a:buFont typeface="Oswald"/>
              <a:buAutoNum type="arabicPeriod"/>
            </a:pPr>
            <a:r>
              <a:rPr lang="en-US" sz="3800">
                <a:solidFill>
                  <a:schemeClr val="dk1"/>
                </a:solidFill>
                <a:latin typeface="Oswald"/>
                <a:ea typeface="Oswald"/>
                <a:cs typeface="Oswald"/>
                <a:sym typeface="Oswald"/>
              </a:rPr>
              <a:t>Faculty lists current courses</a:t>
            </a:r>
            <a:endParaRPr sz="3800">
              <a:solidFill>
                <a:schemeClr val="dk1"/>
              </a:solidFill>
              <a:latin typeface="Oswald"/>
              <a:ea typeface="Oswald"/>
              <a:cs typeface="Oswald"/>
              <a:sym typeface="Oswald"/>
            </a:endParaRPr>
          </a:p>
          <a:p>
            <a:pPr indent="-546100" lvl="2" marL="1371600" marR="0" rtl="0" algn="l">
              <a:spcBef>
                <a:spcPts val="480"/>
              </a:spcBef>
              <a:spcAft>
                <a:spcPts val="0"/>
              </a:spcAft>
              <a:buClr>
                <a:schemeClr val="dk1"/>
              </a:buClr>
              <a:buSzPts val="3800"/>
              <a:buFont typeface="Oswald"/>
              <a:buAutoNum type="arabicPeriod"/>
            </a:pPr>
            <a:r>
              <a:rPr lang="en-US" sz="3800">
                <a:solidFill>
                  <a:schemeClr val="dk1"/>
                </a:solidFill>
                <a:latin typeface="Oswald"/>
                <a:ea typeface="Oswald"/>
                <a:cs typeface="Oswald"/>
                <a:sym typeface="Oswald"/>
              </a:rPr>
              <a:t>Faculty selects New Course</a:t>
            </a:r>
            <a:endParaRPr sz="3800">
              <a:solidFill>
                <a:schemeClr val="dk1"/>
              </a:solidFill>
              <a:latin typeface="Oswald"/>
              <a:ea typeface="Oswald"/>
              <a:cs typeface="Oswald"/>
              <a:sym typeface="Oswald"/>
            </a:endParaRPr>
          </a:p>
          <a:p>
            <a:pPr indent="-546100" lvl="2" marL="1371600" marR="0" rtl="0" algn="l">
              <a:spcBef>
                <a:spcPts val="480"/>
              </a:spcBef>
              <a:spcAft>
                <a:spcPts val="0"/>
              </a:spcAft>
              <a:buClr>
                <a:schemeClr val="dk1"/>
              </a:buClr>
              <a:buSzPts val="3800"/>
              <a:buFont typeface="Oswald"/>
              <a:buAutoNum type="arabicPeriod"/>
            </a:pPr>
            <a:r>
              <a:rPr lang="en-US" sz="3800">
                <a:solidFill>
                  <a:schemeClr val="dk1"/>
                </a:solidFill>
                <a:latin typeface="Oswald"/>
                <a:ea typeface="Oswald"/>
                <a:cs typeface="Oswald"/>
                <a:sym typeface="Oswald"/>
              </a:rPr>
              <a:t>Faculty enters course title</a:t>
            </a:r>
            <a:endParaRPr sz="3800">
              <a:solidFill>
                <a:schemeClr val="dk1"/>
              </a:solidFill>
              <a:latin typeface="Oswald"/>
              <a:ea typeface="Oswald"/>
              <a:cs typeface="Oswald"/>
              <a:sym typeface="Oswald"/>
            </a:endParaRPr>
          </a:p>
          <a:p>
            <a:pPr indent="-546100" lvl="2" marL="1371600" marR="0" rtl="0" algn="l">
              <a:spcBef>
                <a:spcPts val="480"/>
              </a:spcBef>
              <a:spcAft>
                <a:spcPts val="0"/>
              </a:spcAft>
              <a:buClr>
                <a:schemeClr val="dk1"/>
              </a:buClr>
              <a:buSzPts val="3800"/>
              <a:buFont typeface="Oswald"/>
              <a:buAutoNum type="arabicPeriod"/>
            </a:pPr>
            <a:r>
              <a:rPr lang="en-US" sz="3800">
                <a:solidFill>
                  <a:schemeClr val="dk1"/>
                </a:solidFill>
                <a:latin typeface="Oswald"/>
                <a:ea typeface="Oswald"/>
                <a:cs typeface="Oswald"/>
                <a:sym typeface="Oswald"/>
              </a:rPr>
              <a:t>Faculty enters description</a:t>
            </a:r>
            <a:endParaRPr sz="3800">
              <a:solidFill>
                <a:schemeClr val="dk1"/>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8"/>
          <p:cNvSpPr txBox="1"/>
          <p:nvPr>
            <p:ph type="title"/>
          </p:nvPr>
        </p:nvSpPr>
        <p:spPr>
          <a:xfrm>
            <a:off x="0" y="0"/>
            <a:ext cx="9144000" cy="571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ONLINE COURSE MANAGEMENT</a:t>
            </a:r>
            <a:endParaRPr b="1" i="0" sz="4400" u="none" cap="none" strike="noStrike">
              <a:solidFill>
                <a:schemeClr val="dk1"/>
              </a:solidFill>
              <a:latin typeface="Oswald"/>
              <a:ea typeface="Oswald"/>
              <a:cs typeface="Oswald"/>
              <a:sym typeface="Oswald"/>
            </a:endParaRPr>
          </a:p>
        </p:txBody>
      </p:sp>
      <p:sp>
        <p:nvSpPr>
          <p:cNvPr id="324" name="Google Shape;324;p38"/>
          <p:cNvSpPr/>
          <p:nvPr/>
        </p:nvSpPr>
        <p:spPr>
          <a:xfrm>
            <a:off x="1364218" y="685800"/>
            <a:ext cx="6172200" cy="3771900"/>
          </a:xfrm>
          <a:prstGeom prst="rect">
            <a:avLst/>
          </a:prstGeom>
          <a:solidFill>
            <a:schemeClr val="lt1"/>
          </a:solidFill>
          <a:ln cap="flat" cmpd="sng" w="2857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25" name="Google Shape;325;p38"/>
          <p:cNvCxnSpPr>
            <a:stCxn id="326" idx="6"/>
            <a:endCxn id="327" idx="2"/>
          </p:cNvCxnSpPr>
          <p:nvPr/>
        </p:nvCxnSpPr>
        <p:spPr>
          <a:xfrm>
            <a:off x="907018" y="2151876"/>
            <a:ext cx="838200" cy="1248600"/>
          </a:xfrm>
          <a:prstGeom prst="straightConnector1">
            <a:avLst/>
          </a:prstGeom>
          <a:noFill/>
          <a:ln cap="flat" cmpd="sng" w="9525">
            <a:solidFill>
              <a:schemeClr val="accent1"/>
            </a:solidFill>
            <a:prstDash val="solid"/>
            <a:round/>
            <a:headEnd len="sm" w="sm" type="none"/>
            <a:tailEnd len="med" w="med" type="stealth"/>
          </a:ln>
        </p:spPr>
      </p:cxnSp>
      <p:cxnSp>
        <p:nvCxnSpPr>
          <p:cNvPr id="328" name="Google Shape;328;p38"/>
          <p:cNvCxnSpPr>
            <a:stCxn id="326" idx="6"/>
            <a:endCxn id="329" idx="2"/>
          </p:cNvCxnSpPr>
          <p:nvPr/>
        </p:nvCxnSpPr>
        <p:spPr>
          <a:xfrm>
            <a:off x="907018" y="2151876"/>
            <a:ext cx="838200" cy="1877100"/>
          </a:xfrm>
          <a:prstGeom prst="straightConnector1">
            <a:avLst/>
          </a:prstGeom>
          <a:noFill/>
          <a:ln cap="flat" cmpd="sng" w="9525">
            <a:solidFill>
              <a:schemeClr val="accent1"/>
            </a:solidFill>
            <a:prstDash val="solid"/>
            <a:round/>
            <a:headEnd len="sm" w="sm" type="none"/>
            <a:tailEnd len="med" w="med" type="stealth"/>
          </a:ln>
        </p:spPr>
      </p:cxnSp>
      <p:cxnSp>
        <p:nvCxnSpPr>
          <p:cNvPr id="330" name="Google Shape;330;p38"/>
          <p:cNvCxnSpPr>
            <a:stCxn id="326" idx="6"/>
            <a:endCxn id="331" idx="2"/>
          </p:cNvCxnSpPr>
          <p:nvPr/>
        </p:nvCxnSpPr>
        <p:spPr>
          <a:xfrm flipH="1" rot="10800000">
            <a:off x="907018" y="1800276"/>
            <a:ext cx="838200" cy="351600"/>
          </a:xfrm>
          <a:prstGeom prst="straightConnector1">
            <a:avLst/>
          </a:prstGeom>
          <a:noFill/>
          <a:ln cap="flat" cmpd="sng" w="9525">
            <a:solidFill>
              <a:schemeClr val="accent1"/>
            </a:solidFill>
            <a:prstDash val="solid"/>
            <a:round/>
            <a:headEnd len="sm" w="sm" type="none"/>
            <a:tailEnd len="med" w="med" type="stealth"/>
          </a:ln>
        </p:spPr>
      </p:cxnSp>
      <p:cxnSp>
        <p:nvCxnSpPr>
          <p:cNvPr id="332" name="Google Shape;332;p38"/>
          <p:cNvCxnSpPr>
            <a:stCxn id="326" idx="6"/>
            <a:endCxn id="333" idx="2"/>
          </p:cNvCxnSpPr>
          <p:nvPr/>
        </p:nvCxnSpPr>
        <p:spPr>
          <a:xfrm flipH="1" rot="10800000">
            <a:off x="907018" y="1114476"/>
            <a:ext cx="838200" cy="1037400"/>
          </a:xfrm>
          <a:prstGeom prst="straightConnector1">
            <a:avLst/>
          </a:prstGeom>
          <a:noFill/>
          <a:ln cap="flat" cmpd="sng" w="9525">
            <a:solidFill>
              <a:schemeClr val="accent1"/>
            </a:solidFill>
            <a:prstDash val="solid"/>
            <a:round/>
            <a:headEnd len="sm" w="sm" type="none"/>
            <a:tailEnd len="med" w="med" type="stealth"/>
          </a:ln>
        </p:spPr>
      </p:cxnSp>
      <p:sp>
        <p:nvSpPr>
          <p:cNvPr id="327" name="Google Shape;327;p38"/>
          <p:cNvSpPr/>
          <p:nvPr/>
        </p:nvSpPr>
        <p:spPr>
          <a:xfrm>
            <a:off x="1745218" y="31432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take an exam</a:t>
            </a:r>
            <a:endParaRPr b="0" i="0" sz="1800" u="none" cap="none" strike="noStrike">
              <a:solidFill>
                <a:schemeClr val="lt1"/>
              </a:solidFill>
              <a:latin typeface="Calibri"/>
              <a:ea typeface="Calibri"/>
              <a:cs typeface="Calibri"/>
              <a:sym typeface="Calibri"/>
            </a:endParaRPr>
          </a:p>
        </p:txBody>
      </p:sp>
      <p:sp>
        <p:nvSpPr>
          <p:cNvPr id="331" name="Google Shape;331;p38"/>
          <p:cNvSpPr/>
          <p:nvPr/>
        </p:nvSpPr>
        <p:spPr>
          <a:xfrm>
            <a:off x="1745218" y="15430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view grades</a:t>
            </a:r>
            <a:endParaRPr b="0" i="0" sz="1800" u="none" cap="none" strike="noStrike">
              <a:solidFill>
                <a:schemeClr val="lt1"/>
              </a:solidFill>
              <a:latin typeface="Calibri"/>
              <a:ea typeface="Calibri"/>
              <a:cs typeface="Calibri"/>
              <a:sym typeface="Calibri"/>
            </a:endParaRPr>
          </a:p>
        </p:txBody>
      </p:sp>
      <p:sp>
        <p:nvSpPr>
          <p:cNvPr id="329" name="Google Shape;329;p38"/>
          <p:cNvSpPr/>
          <p:nvPr/>
        </p:nvSpPr>
        <p:spPr>
          <a:xfrm>
            <a:off x="1745218" y="377190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work on project</a:t>
            </a:r>
            <a:endParaRPr b="0" i="0" sz="1800" u="none" cap="none" strike="noStrike">
              <a:solidFill>
                <a:schemeClr val="lt1"/>
              </a:solidFill>
              <a:latin typeface="Calibri"/>
              <a:ea typeface="Calibri"/>
              <a:cs typeface="Calibri"/>
              <a:sym typeface="Calibri"/>
            </a:endParaRPr>
          </a:p>
        </p:txBody>
      </p:sp>
      <p:sp>
        <p:nvSpPr>
          <p:cNvPr id="333" name="Google Shape;333;p38"/>
          <p:cNvSpPr/>
          <p:nvPr/>
        </p:nvSpPr>
        <p:spPr>
          <a:xfrm>
            <a:off x="1745218" y="8572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enroll in a course</a:t>
            </a:r>
            <a:endParaRPr b="0" i="0" sz="1800" u="none" cap="none" strike="noStrike">
              <a:solidFill>
                <a:schemeClr val="lt1"/>
              </a:solidFill>
              <a:latin typeface="Calibri"/>
              <a:ea typeface="Calibri"/>
              <a:cs typeface="Calibri"/>
              <a:sym typeface="Calibri"/>
            </a:endParaRPr>
          </a:p>
        </p:txBody>
      </p:sp>
      <p:grpSp>
        <p:nvGrpSpPr>
          <p:cNvPr id="334" name="Google Shape;334;p38"/>
          <p:cNvGrpSpPr/>
          <p:nvPr/>
        </p:nvGrpSpPr>
        <p:grpSpPr>
          <a:xfrm>
            <a:off x="68818" y="1723251"/>
            <a:ext cx="928459" cy="1077099"/>
            <a:chOff x="0" y="2297668"/>
            <a:chExt cx="928459" cy="1436132"/>
          </a:xfrm>
        </p:grpSpPr>
        <p:sp>
          <p:nvSpPr>
            <p:cNvPr id="326" name="Google Shape;326;p38"/>
            <p:cNvSpPr/>
            <p:nvPr/>
          </p:nvSpPr>
          <p:spPr>
            <a:xfrm>
              <a:off x="609600" y="2754868"/>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5" name="Google Shape;335;p38"/>
            <p:cNvSpPr/>
            <p:nvPr/>
          </p:nvSpPr>
          <p:spPr>
            <a:xfrm>
              <a:off x="76200" y="2743200"/>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36" name="Google Shape;336;p38"/>
            <p:cNvGrpSpPr/>
            <p:nvPr/>
          </p:nvGrpSpPr>
          <p:grpSpPr>
            <a:xfrm>
              <a:off x="0" y="2297668"/>
              <a:ext cx="928459" cy="1436132"/>
              <a:chOff x="457200" y="2362200"/>
              <a:chExt cx="928459" cy="1436132"/>
            </a:xfrm>
          </p:grpSpPr>
          <p:grpSp>
            <p:nvGrpSpPr>
              <p:cNvPr id="337" name="Google Shape;337;p38"/>
              <p:cNvGrpSpPr/>
              <p:nvPr/>
            </p:nvGrpSpPr>
            <p:grpSpPr>
              <a:xfrm>
                <a:off x="609600" y="2362200"/>
                <a:ext cx="609600" cy="1066800"/>
                <a:chOff x="7391400" y="1600200"/>
                <a:chExt cx="609600" cy="1066800"/>
              </a:xfrm>
            </p:grpSpPr>
            <p:sp>
              <p:nvSpPr>
                <p:cNvPr id="338" name="Google Shape;338;p38"/>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39" name="Google Shape;339;p38"/>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340" name="Google Shape;340;p38"/>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341" name="Google Shape;341;p38"/>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342" name="Google Shape;342;p38"/>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sp>
            <p:nvSpPr>
              <p:cNvPr id="343" name="Google Shape;343;p38"/>
              <p:cNvSpPr/>
              <p:nvPr/>
            </p:nvSpPr>
            <p:spPr>
              <a:xfrm>
                <a:off x="457200" y="3429000"/>
                <a:ext cx="92845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Student</a:t>
                </a:r>
                <a:endParaRPr b="0" i="0" sz="1800" u="none" cap="none" strike="noStrike">
                  <a:solidFill>
                    <a:schemeClr val="dk1"/>
                  </a:solidFill>
                  <a:latin typeface="Calibri"/>
                  <a:ea typeface="Calibri"/>
                  <a:cs typeface="Calibri"/>
                  <a:sym typeface="Calibri"/>
                </a:endParaRPr>
              </a:p>
            </p:txBody>
          </p:sp>
        </p:grpSp>
      </p:grpSp>
      <p:grpSp>
        <p:nvGrpSpPr>
          <p:cNvPr id="344" name="Google Shape;344;p38"/>
          <p:cNvGrpSpPr/>
          <p:nvPr/>
        </p:nvGrpSpPr>
        <p:grpSpPr>
          <a:xfrm>
            <a:off x="8103230" y="1828800"/>
            <a:ext cx="854959" cy="1077099"/>
            <a:chOff x="36751" y="2297668"/>
            <a:chExt cx="854959" cy="1436132"/>
          </a:xfrm>
        </p:grpSpPr>
        <p:sp>
          <p:nvSpPr>
            <p:cNvPr id="345" name="Google Shape;345;p38"/>
            <p:cNvSpPr/>
            <p:nvPr/>
          </p:nvSpPr>
          <p:spPr>
            <a:xfrm>
              <a:off x="609600" y="2754868"/>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6" name="Google Shape;346;p38"/>
            <p:cNvSpPr/>
            <p:nvPr/>
          </p:nvSpPr>
          <p:spPr>
            <a:xfrm>
              <a:off x="76200" y="2743200"/>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47" name="Google Shape;347;p38"/>
            <p:cNvGrpSpPr/>
            <p:nvPr/>
          </p:nvGrpSpPr>
          <p:grpSpPr>
            <a:xfrm>
              <a:off x="36751" y="2297668"/>
              <a:ext cx="854959" cy="1436132"/>
              <a:chOff x="493951" y="2362200"/>
              <a:chExt cx="854959" cy="1436132"/>
            </a:xfrm>
          </p:grpSpPr>
          <p:grpSp>
            <p:nvGrpSpPr>
              <p:cNvPr id="348" name="Google Shape;348;p38"/>
              <p:cNvGrpSpPr/>
              <p:nvPr/>
            </p:nvGrpSpPr>
            <p:grpSpPr>
              <a:xfrm>
                <a:off x="609600" y="2362200"/>
                <a:ext cx="609600" cy="1066800"/>
                <a:chOff x="7391400" y="1600200"/>
                <a:chExt cx="609600" cy="1066800"/>
              </a:xfrm>
            </p:grpSpPr>
            <p:sp>
              <p:nvSpPr>
                <p:cNvPr id="349" name="Google Shape;349;p38"/>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50" name="Google Shape;350;p38"/>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351" name="Google Shape;351;p38"/>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352" name="Google Shape;352;p38"/>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353" name="Google Shape;353;p38"/>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sp>
            <p:nvSpPr>
              <p:cNvPr id="354" name="Google Shape;354;p38"/>
              <p:cNvSpPr/>
              <p:nvPr/>
            </p:nvSpPr>
            <p:spPr>
              <a:xfrm>
                <a:off x="493951" y="3429000"/>
                <a:ext cx="85495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Faculty</a:t>
                </a:r>
                <a:endParaRPr b="0" i="0" sz="1800" u="none" cap="none" strike="noStrike">
                  <a:solidFill>
                    <a:schemeClr val="dk1"/>
                  </a:solidFill>
                  <a:latin typeface="Calibri"/>
                  <a:ea typeface="Calibri"/>
                  <a:cs typeface="Calibri"/>
                  <a:sym typeface="Calibri"/>
                </a:endParaRPr>
              </a:p>
            </p:txBody>
          </p:sp>
        </p:grpSp>
      </p:grpSp>
      <p:sp>
        <p:nvSpPr>
          <p:cNvPr id="355" name="Google Shape;355;p38"/>
          <p:cNvSpPr/>
          <p:nvPr/>
        </p:nvSpPr>
        <p:spPr>
          <a:xfrm>
            <a:off x="5402818" y="1485900"/>
            <a:ext cx="17526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prepare quiz</a:t>
            </a:r>
            <a:endParaRPr b="0" i="0" sz="1800" u="none" cap="none" strike="noStrike">
              <a:solidFill>
                <a:schemeClr val="lt1"/>
              </a:solidFill>
              <a:latin typeface="Calibri"/>
              <a:ea typeface="Calibri"/>
              <a:cs typeface="Calibri"/>
              <a:sym typeface="Calibri"/>
            </a:endParaRPr>
          </a:p>
        </p:txBody>
      </p:sp>
      <p:cxnSp>
        <p:nvCxnSpPr>
          <p:cNvPr id="356" name="Google Shape;356;p38"/>
          <p:cNvCxnSpPr>
            <a:stCxn id="346" idx="2"/>
            <a:endCxn id="355" idx="6"/>
          </p:cNvCxnSpPr>
          <p:nvPr/>
        </p:nvCxnSpPr>
        <p:spPr>
          <a:xfrm rot="10800000">
            <a:off x="7155379" y="1742874"/>
            <a:ext cx="987300" cy="505800"/>
          </a:xfrm>
          <a:prstGeom prst="straightConnector1">
            <a:avLst/>
          </a:prstGeom>
          <a:noFill/>
          <a:ln cap="flat" cmpd="sng" w="9525">
            <a:solidFill>
              <a:schemeClr val="accent1"/>
            </a:solidFill>
            <a:prstDash val="solid"/>
            <a:round/>
            <a:headEnd len="sm" w="sm" type="none"/>
            <a:tailEnd len="med" w="med" type="stealth"/>
          </a:ln>
        </p:spPr>
      </p:cxnSp>
      <p:sp>
        <p:nvSpPr>
          <p:cNvPr id="357" name="Google Shape;357;p38"/>
          <p:cNvSpPr/>
          <p:nvPr/>
        </p:nvSpPr>
        <p:spPr>
          <a:xfrm>
            <a:off x="5402825" y="2743200"/>
            <a:ext cx="18153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grade assignment</a:t>
            </a:r>
            <a:endParaRPr b="0" i="0" sz="1800" u="none" cap="none" strike="noStrike">
              <a:solidFill>
                <a:schemeClr val="lt1"/>
              </a:solidFill>
              <a:latin typeface="Calibri"/>
              <a:ea typeface="Calibri"/>
              <a:cs typeface="Calibri"/>
              <a:sym typeface="Calibri"/>
            </a:endParaRPr>
          </a:p>
        </p:txBody>
      </p:sp>
      <p:cxnSp>
        <p:nvCxnSpPr>
          <p:cNvPr id="358" name="Google Shape;358;p38"/>
          <p:cNvCxnSpPr>
            <a:stCxn id="346" idx="2"/>
            <a:endCxn id="357" idx="6"/>
          </p:cNvCxnSpPr>
          <p:nvPr/>
        </p:nvCxnSpPr>
        <p:spPr>
          <a:xfrm flipH="1">
            <a:off x="7218079" y="2248674"/>
            <a:ext cx="924600" cy="751500"/>
          </a:xfrm>
          <a:prstGeom prst="straightConnector1">
            <a:avLst/>
          </a:prstGeom>
          <a:noFill/>
          <a:ln cap="flat" cmpd="sng" w="9525">
            <a:solidFill>
              <a:schemeClr val="accent1"/>
            </a:solidFill>
            <a:prstDash val="solid"/>
            <a:round/>
            <a:headEnd len="sm" w="sm" type="none"/>
            <a:tailEnd len="med" w="med" type="stealth"/>
          </a:ln>
        </p:spPr>
      </p:cxnSp>
      <p:sp>
        <p:nvSpPr>
          <p:cNvPr id="359" name="Google Shape;359;p38"/>
          <p:cNvSpPr/>
          <p:nvPr/>
        </p:nvSpPr>
        <p:spPr>
          <a:xfrm>
            <a:off x="5402825" y="857250"/>
            <a:ext cx="18153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prepare assignment</a:t>
            </a:r>
            <a:endParaRPr b="0" i="0" sz="1800" u="none" cap="none" strike="noStrike">
              <a:solidFill>
                <a:schemeClr val="lt1"/>
              </a:solidFill>
              <a:latin typeface="Calibri"/>
              <a:ea typeface="Calibri"/>
              <a:cs typeface="Calibri"/>
              <a:sym typeface="Calibri"/>
            </a:endParaRPr>
          </a:p>
        </p:txBody>
      </p:sp>
      <p:cxnSp>
        <p:nvCxnSpPr>
          <p:cNvPr id="360" name="Google Shape;360;p38"/>
          <p:cNvCxnSpPr>
            <a:stCxn id="346" idx="2"/>
            <a:endCxn id="359" idx="6"/>
          </p:cNvCxnSpPr>
          <p:nvPr/>
        </p:nvCxnSpPr>
        <p:spPr>
          <a:xfrm rot="10800000">
            <a:off x="7218079" y="1114374"/>
            <a:ext cx="924600" cy="1134300"/>
          </a:xfrm>
          <a:prstGeom prst="straightConnector1">
            <a:avLst/>
          </a:prstGeom>
          <a:noFill/>
          <a:ln cap="flat" cmpd="sng" w="9525">
            <a:solidFill>
              <a:schemeClr val="accent1"/>
            </a:solidFill>
            <a:prstDash val="solid"/>
            <a:round/>
            <a:headEnd len="sm" w="sm" type="none"/>
            <a:tailEnd len="med" w="med" type="stealth"/>
          </a:ln>
        </p:spPr>
      </p:cxnSp>
      <p:sp>
        <p:nvSpPr>
          <p:cNvPr id="361" name="Google Shape;361;p38"/>
          <p:cNvSpPr/>
          <p:nvPr/>
        </p:nvSpPr>
        <p:spPr>
          <a:xfrm>
            <a:off x="5402818" y="2114550"/>
            <a:ext cx="17526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prepare final</a:t>
            </a:r>
            <a:endParaRPr b="0" i="0" sz="1800" u="none" cap="none" strike="noStrike">
              <a:solidFill>
                <a:schemeClr val="lt1"/>
              </a:solidFill>
              <a:latin typeface="Calibri"/>
              <a:ea typeface="Calibri"/>
              <a:cs typeface="Calibri"/>
              <a:sym typeface="Calibri"/>
            </a:endParaRPr>
          </a:p>
        </p:txBody>
      </p:sp>
      <p:cxnSp>
        <p:nvCxnSpPr>
          <p:cNvPr id="362" name="Google Shape;362;p38"/>
          <p:cNvCxnSpPr>
            <a:stCxn id="346" idx="2"/>
            <a:endCxn id="361" idx="6"/>
          </p:cNvCxnSpPr>
          <p:nvPr/>
        </p:nvCxnSpPr>
        <p:spPr>
          <a:xfrm flipH="1">
            <a:off x="7155379" y="2248674"/>
            <a:ext cx="987300" cy="123000"/>
          </a:xfrm>
          <a:prstGeom prst="straightConnector1">
            <a:avLst/>
          </a:prstGeom>
          <a:noFill/>
          <a:ln cap="flat" cmpd="sng" w="9525">
            <a:solidFill>
              <a:schemeClr val="accent1"/>
            </a:solidFill>
            <a:prstDash val="solid"/>
            <a:round/>
            <a:headEnd len="sm" w="sm"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9"/>
          <p:cNvSpPr txBox="1"/>
          <p:nvPr>
            <p:ph type="title"/>
          </p:nvPr>
        </p:nvSpPr>
        <p:spPr>
          <a:xfrm>
            <a:off x="0" y="0"/>
            <a:ext cx="9144000" cy="571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ONLINE COURSE MANAGEMENT</a:t>
            </a:r>
            <a:endParaRPr b="1" i="0" sz="4400" u="none" cap="none" strike="noStrike">
              <a:solidFill>
                <a:schemeClr val="dk1"/>
              </a:solidFill>
              <a:latin typeface="Oswald"/>
              <a:ea typeface="Oswald"/>
              <a:cs typeface="Oswald"/>
              <a:sym typeface="Oswald"/>
            </a:endParaRPr>
          </a:p>
        </p:txBody>
      </p:sp>
      <p:sp>
        <p:nvSpPr>
          <p:cNvPr id="368" name="Google Shape;368;p39"/>
          <p:cNvSpPr/>
          <p:nvPr/>
        </p:nvSpPr>
        <p:spPr>
          <a:xfrm>
            <a:off x="1364218" y="685800"/>
            <a:ext cx="6172200" cy="3771900"/>
          </a:xfrm>
          <a:prstGeom prst="rect">
            <a:avLst/>
          </a:prstGeom>
          <a:solidFill>
            <a:schemeClr val="lt1"/>
          </a:solidFill>
          <a:ln cap="flat" cmpd="sng" w="2857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69" name="Google Shape;369;p39"/>
          <p:cNvCxnSpPr>
            <a:stCxn id="370" idx="6"/>
            <a:endCxn id="371" idx="2"/>
          </p:cNvCxnSpPr>
          <p:nvPr/>
        </p:nvCxnSpPr>
        <p:spPr>
          <a:xfrm>
            <a:off x="907018" y="2151876"/>
            <a:ext cx="838200" cy="1248600"/>
          </a:xfrm>
          <a:prstGeom prst="straightConnector1">
            <a:avLst/>
          </a:prstGeom>
          <a:noFill/>
          <a:ln cap="flat" cmpd="sng" w="9525">
            <a:solidFill>
              <a:schemeClr val="accent1"/>
            </a:solidFill>
            <a:prstDash val="solid"/>
            <a:round/>
            <a:headEnd len="sm" w="sm" type="none"/>
            <a:tailEnd len="med" w="med" type="stealth"/>
          </a:ln>
        </p:spPr>
      </p:cxnSp>
      <p:cxnSp>
        <p:nvCxnSpPr>
          <p:cNvPr id="372" name="Google Shape;372;p39"/>
          <p:cNvCxnSpPr>
            <a:stCxn id="370" idx="6"/>
            <a:endCxn id="373" idx="2"/>
          </p:cNvCxnSpPr>
          <p:nvPr/>
        </p:nvCxnSpPr>
        <p:spPr>
          <a:xfrm>
            <a:off x="907018" y="2151876"/>
            <a:ext cx="838200" cy="1877100"/>
          </a:xfrm>
          <a:prstGeom prst="straightConnector1">
            <a:avLst/>
          </a:prstGeom>
          <a:noFill/>
          <a:ln cap="flat" cmpd="sng" w="9525">
            <a:solidFill>
              <a:schemeClr val="accent1"/>
            </a:solidFill>
            <a:prstDash val="solid"/>
            <a:round/>
            <a:headEnd len="sm" w="sm" type="none"/>
            <a:tailEnd len="med" w="med" type="stealth"/>
          </a:ln>
        </p:spPr>
      </p:cxnSp>
      <p:cxnSp>
        <p:nvCxnSpPr>
          <p:cNvPr id="374" name="Google Shape;374;p39"/>
          <p:cNvCxnSpPr>
            <a:stCxn id="370" idx="6"/>
            <a:endCxn id="375" idx="2"/>
          </p:cNvCxnSpPr>
          <p:nvPr/>
        </p:nvCxnSpPr>
        <p:spPr>
          <a:xfrm flipH="1" rot="10800000">
            <a:off x="907018" y="1800276"/>
            <a:ext cx="838200" cy="351600"/>
          </a:xfrm>
          <a:prstGeom prst="straightConnector1">
            <a:avLst/>
          </a:prstGeom>
          <a:noFill/>
          <a:ln cap="flat" cmpd="sng" w="9525">
            <a:solidFill>
              <a:schemeClr val="accent1"/>
            </a:solidFill>
            <a:prstDash val="solid"/>
            <a:round/>
            <a:headEnd len="sm" w="sm" type="none"/>
            <a:tailEnd len="med" w="med" type="stealth"/>
          </a:ln>
        </p:spPr>
      </p:cxnSp>
      <p:cxnSp>
        <p:nvCxnSpPr>
          <p:cNvPr id="376" name="Google Shape;376;p39"/>
          <p:cNvCxnSpPr>
            <a:stCxn id="370" idx="6"/>
            <a:endCxn id="377" idx="2"/>
          </p:cNvCxnSpPr>
          <p:nvPr/>
        </p:nvCxnSpPr>
        <p:spPr>
          <a:xfrm flipH="1" rot="10800000">
            <a:off x="907018" y="1114476"/>
            <a:ext cx="838200" cy="1037400"/>
          </a:xfrm>
          <a:prstGeom prst="straightConnector1">
            <a:avLst/>
          </a:prstGeom>
          <a:noFill/>
          <a:ln cap="flat" cmpd="sng" w="9525">
            <a:solidFill>
              <a:schemeClr val="accent1"/>
            </a:solidFill>
            <a:prstDash val="solid"/>
            <a:round/>
            <a:headEnd len="sm" w="sm" type="none"/>
            <a:tailEnd len="med" w="med" type="stealth"/>
          </a:ln>
        </p:spPr>
      </p:cxnSp>
      <p:sp>
        <p:nvSpPr>
          <p:cNvPr id="371" name="Google Shape;371;p39"/>
          <p:cNvSpPr/>
          <p:nvPr/>
        </p:nvSpPr>
        <p:spPr>
          <a:xfrm>
            <a:off x="1745218" y="31432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take an exam</a:t>
            </a:r>
            <a:endParaRPr b="0" i="0" sz="1800" u="none" cap="none" strike="noStrike">
              <a:solidFill>
                <a:schemeClr val="lt1"/>
              </a:solidFill>
              <a:latin typeface="Calibri"/>
              <a:ea typeface="Calibri"/>
              <a:cs typeface="Calibri"/>
              <a:sym typeface="Calibri"/>
            </a:endParaRPr>
          </a:p>
        </p:txBody>
      </p:sp>
      <p:sp>
        <p:nvSpPr>
          <p:cNvPr id="375" name="Google Shape;375;p39"/>
          <p:cNvSpPr/>
          <p:nvPr/>
        </p:nvSpPr>
        <p:spPr>
          <a:xfrm>
            <a:off x="1745218" y="15430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view grades</a:t>
            </a:r>
            <a:endParaRPr b="0" i="0" sz="1800" u="none" cap="none" strike="noStrike">
              <a:solidFill>
                <a:schemeClr val="lt1"/>
              </a:solidFill>
              <a:latin typeface="Calibri"/>
              <a:ea typeface="Calibri"/>
              <a:cs typeface="Calibri"/>
              <a:sym typeface="Calibri"/>
            </a:endParaRPr>
          </a:p>
        </p:txBody>
      </p:sp>
      <p:sp>
        <p:nvSpPr>
          <p:cNvPr id="373" name="Google Shape;373;p39"/>
          <p:cNvSpPr/>
          <p:nvPr/>
        </p:nvSpPr>
        <p:spPr>
          <a:xfrm>
            <a:off x="1745218" y="377190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work on project</a:t>
            </a:r>
            <a:endParaRPr b="0" i="0" sz="1800" u="none" cap="none" strike="noStrike">
              <a:solidFill>
                <a:schemeClr val="lt1"/>
              </a:solidFill>
              <a:latin typeface="Calibri"/>
              <a:ea typeface="Calibri"/>
              <a:cs typeface="Calibri"/>
              <a:sym typeface="Calibri"/>
            </a:endParaRPr>
          </a:p>
        </p:txBody>
      </p:sp>
      <p:sp>
        <p:nvSpPr>
          <p:cNvPr id="377" name="Google Shape;377;p39"/>
          <p:cNvSpPr/>
          <p:nvPr/>
        </p:nvSpPr>
        <p:spPr>
          <a:xfrm>
            <a:off x="1745218" y="8572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enroll in a course</a:t>
            </a:r>
            <a:endParaRPr b="0" i="0" sz="1800" u="none" cap="none" strike="noStrike">
              <a:solidFill>
                <a:schemeClr val="lt1"/>
              </a:solidFill>
              <a:latin typeface="Calibri"/>
              <a:ea typeface="Calibri"/>
              <a:cs typeface="Calibri"/>
              <a:sym typeface="Calibri"/>
            </a:endParaRPr>
          </a:p>
        </p:txBody>
      </p:sp>
      <p:grpSp>
        <p:nvGrpSpPr>
          <p:cNvPr id="378" name="Google Shape;378;p39"/>
          <p:cNvGrpSpPr/>
          <p:nvPr/>
        </p:nvGrpSpPr>
        <p:grpSpPr>
          <a:xfrm>
            <a:off x="68818" y="1723251"/>
            <a:ext cx="928459" cy="1077099"/>
            <a:chOff x="0" y="2297668"/>
            <a:chExt cx="928459" cy="1436132"/>
          </a:xfrm>
        </p:grpSpPr>
        <p:sp>
          <p:nvSpPr>
            <p:cNvPr id="370" name="Google Shape;370;p39"/>
            <p:cNvSpPr/>
            <p:nvPr/>
          </p:nvSpPr>
          <p:spPr>
            <a:xfrm>
              <a:off x="609600" y="2754868"/>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9" name="Google Shape;379;p39"/>
            <p:cNvSpPr/>
            <p:nvPr/>
          </p:nvSpPr>
          <p:spPr>
            <a:xfrm>
              <a:off x="76200" y="2743200"/>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80" name="Google Shape;380;p39"/>
            <p:cNvGrpSpPr/>
            <p:nvPr/>
          </p:nvGrpSpPr>
          <p:grpSpPr>
            <a:xfrm>
              <a:off x="0" y="2297668"/>
              <a:ext cx="928459" cy="1436132"/>
              <a:chOff x="457200" y="2362200"/>
              <a:chExt cx="928459" cy="1436132"/>
            </a:xfrm>
          </p:grpSpPr>
          <p:grpSp>
            <p:nvGrpSpPr>
              <p:cNvPr id="381" name="Google Shape;381;p39"/>
              <p:cNvGrpSpPr/>
              <p:nvPr/>
            </p:nvGrpSpPr>
            <p:grpSpPr>
              <a:xfrm>
                <a:off x="609600" y="2362200"/>
                <a:ext cx="609600" cy="1066800"/>
                <a:chOff x="7391400" y="1600200"/>
                <a:chExt cx="609600" cy="1066800"/>
              </a:xfrm>
            </p:grpSpPr>
            <p:sp>
              <p:nvSpPr>
                <p:cNvPr id="382" name="Google Shape;382;p39"/>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83" name="Google Shape;383;p39"/>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384" name="Google Shape;384;p39"/>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385" name="Google Shape;385;p39"/>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386" name="Google Shape;386;p39"/>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sp>
            <p:nvSpPr>
              <p:cNvPr id="387" name="Google Shape;387;p39"/>
              <p:cNvSpPr/>
              <p:nvPr/>
            </p:nvSpPr>
            <p:spPr>
              <a:xfrm>
                <a:off x="457200" y="3429000"/>
                <a:ext cx="92845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Student</a:t>
                </a:r>
                <a:endParaRPr b="0" i="0" sz="1800" u="none" cap="none" strike="noStrike">
                  <a:solidFill>
                    <a:schemeClr val="dk1"/>
                  </a:solidFill>
                  <a:latin typeface="Calibri"/>
                  <a:ea typeface="Calibri"/>
                  <a:cs typeface="Calibri"/>
                  <a:sym typeface="Calibri"/>
                </a:endParaRPr>
              </a:p>
            </p:txBody>
          </p:sp>
        </p:grpSp>
      </p:grpSp>
      <p:grpSp>
        <p:nvGrpSpPr>
          <p:cNvPr id="388" name="Google Shape;388;p39"/>
          <p:cNvGrpSpPr/>
          <p:nvPr/>
        </p:nvGrpSpPr>
        <p:grpSpPr>
          <a:xfrm>
            <a:off x="8103230" y="1828800"/>
            <a:ext cx="854959" cy="1077099"/>
            <a:chOff x="36751" y="2297668"/>
            <a:chExt cx="854959" cy="1436132"/>
          </a:xfrm>
        </p:grpSpPr>
        <p:sp>
          <p:nvSpPr>
            <p:cNvPr id="389" name="Google Shape;389;p39"/>
            <p:cNvSpPr/>
            <p:nvPr/>
          </p:nvSpPr>
          <p:spPr>
            <a:xfrm>
              <a:off x="609600" y="2754868"/>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0" name="Google Shape;390;p39"/>
            <p:cNvSpPr/>
            <p:nvPr/>
          </p:nvSpPr>
          <p:spPr>
            <a:xfrm>
              <a:off x="76200" y="2743200"/>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91" name="Google Shape;391;p39"/>
            <p:cNvGrpSpPr/>
            <p:nvPr/>
          </p:nvGrpSpPr>
          <p:grpSpPr>
            <a:xfrm>
              <a:off x="36751" y="2297668"/>
              <a:ext cx="854959" cy="1436132"/>
              <a:chOff x="493951" y="2362200"/>
              <a:chExt cx="854959" cy="1436132"/>
            </a:xfrm>
          </p:grpSpPr>
          <p:grpSp>
            <p:nvGrpSpPr>
              <p:cNvPr id="392" name="Google Shape;392;p39"/>
              <p:cNvGrpSpPr/>
              <p:nvPr/>
            </p:nvGrpSpPr>
            <p:grpSpPr>
              <a:xfrm>
                <a:off x="609600" y="2362200"/>
                <a:ext cx="609600" cy="1066800"/>
                <a:chOff x="7391400" y="1600200"/>
                <a:chExt cx="609600" cy="1066800"/>
              </a:xfrm>
            </p:grpSpPr>
            <p:sp>
              <p:nvSpPr>
                <p:cNvPr id="393" name="Google Shape;393;p39"/>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94" name="Google Shape;394;p39"/>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395" name="Google Shape;395;p39"/>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396" name="Google Shape;396;p39"/>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397" name="Google Shape;397;p39"/>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sp>
            <p:nvSpPr>
              <p:cNvPr id="398" name="Google Shape;398;p39"/>
              <p:cNvSpPr/>
              <p:nvPr/>
            </p:nvSpPr>
            <p:spPr>
              <a:xfrm>
                <a:off x="493951" y="3429000"/>
                <a:ext cx="85495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Faculty</a:t>
                </a:r>
                <a:endParaRPr b="0" i="0" sz="1800" u="none" cap="none" strike="noStrike">
                  <a:solidFill>
                    <a:schemeClr val="dk1"/>
                  </a:solidFill>
                  <a:latin typeface="Calibri"/>
                  <a:ea typeface="Calibri"/>
                  <a:cs typeface="Calibri"/>
                  <a:sym typeface="Calibri"/>
                </a:endParaRPr>
              </a:p>
            </p:txBody>
          </p:sp>
        </p:grpSp>
      </p:grpSp>
      <p:sp>
        <p:nvSpPr>
          <p:cNvPr id="399" name="Google Shape;399;p39"/>
          <p:cNvSpPr/>
          <p:nvPr/>
        </p:nvSpPr>
        <p:spPr>
          <a:xfrm>
            <a:off x="5402818" y="1485900"/>
            <a:ext cx="17526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prepare quiz</a:t>
            </a:r>
            <a:endParaRPr b="0" i="0" sz="1800" u="none" cap="none" strike="noStrike">
              <a:solidFill>
                <a:schemeClr val="lt1"/>
              </a:solidFill>
              <a:latin typeface="Calibri"/>
              <a:ea typeface="Calibri"/>
              <a:cs typeface="Calibri"/>
              <a:sym typeface="Calibri"/>
            </a:endParaRPr>
          </a:p>
        </p:txBody>
      </p:sp>
      <p:cxnSp>
        <p:nvCxnSpPr>
          <p:cNvPr id="400" name="Google Shape;400;p39"/>
          <p:cNvCxnSpPr>
            <a:stCxn id="390" idx="2"/>
            <a:endCxn id="399" idx="6"/>
          </p:cNvCxnSpPr>
          <p:nvPr/>
        </p:nvCxnSpPr>
        <p:spPr>
          <a:xfrm rot="10800000">
            <a:off x="7155379" y="1742874"/>
            <a:ext cx="987300" cy="505800"/>
          </a:xfrm>
          <a:prstGeom prst="straightConnector1">
            <a:avLst/>
          </a:prstGeom>
          <a:noFill/>
          <a:ln cap="flat" cmpd="sng" w="9525">
            <a:solidFill>
              <a:schemeClr val="accent1"/>
            </a:solidFill>
            <a:prstDash val="solid"/>
            <a:round/>
            <a:headEnd len="sm" w="sm" type="none"/>
            <a:tailEnd len="med" w="med" type="stealth"/>
          </a:ln>
        </p:spPr>
      </p:cxnSp>
      <p:sp>
        <p:nvSpPr>
          <p:cNvPr id="401" name="Google Shape;401;p39"/>
          <p:cNvSpPr/>
          <p:nvPr/>
        </p:nvSpPr>
        <p:spPr>
          <a:xfrm>
            <a:off x="5402825" y="2743200"/>
            <a:ext cx="18570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grade assignment</a:t>
            </a:r>
            <a:endParaRPr b="0" i="0" sz="1800" u="none" cap="none" strike="noStrike">
              <a:solidFill>
                <a:schemeClr val="lt1"/>
              </a:solidFill>
              <a:latin typeface="Calibri"/>
              <a:ea typeface="Calibri"/>
              <a:cs typeface="Calibri"/>
              <a:sym typeface="Calibri"/>
            </a:endParaRPr>
          </a:p>
        </p:txBody>
      </p:sp>
      <p:cxnSp>
        <p:nvCxnSpPr>
          <p:cNvPr id="402" name="Google Shape;402;p39"/>
          <p:cNvCxnSpPr>
            <a:stCxn id="390" idx="2"/>
            <a:endCxn id="401" idx="6"/>
          </p:cNvCxnSpPr>
          <p:nvPr/>
        </p:nvCxnSpPr>
        <p:spPr>
          <a:xfrm flipH="1">
            <a:off x="7259779" y="2248674"/>
            <a:ext cx="882900" cy="751500"/>
          </a:xfrm>
          <a:prstGeom prst="straightConnector1">
            <a:avLst/>
          </a:prstGeom>
          <a:noFill/>
          <a:ln cap="flat" cmpd="sng" w="9525">
            <a:solidFill>
              <a:schemeClr val="accent1"/>
            </a:solidFill>
            <a:prstDash val="solid"/>
            <a:round/>
            <a:headEnd len="sm" w="sm" type="none"/>
            <a:tailEnd len="med" w="med" type="stealth"/>
          </a:ln>
        </p:spPr>
      </p:cxnSp>
      <p:sp>
        <p:nvSpPr>
          <p:cNvPr id="403" name="Google Shape;403;p39"/>
          <p:cNvSpPr/>
          <p:nvPr/>
        </p:nvSpPr>
        <p:spPr>
          <a:xfrm>
            <a:off x="5402825" y="857250"/>
            <a:ext cx="18570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prepare assignment</a:t>
            </a:r>
            <a:endParaRPr b="0" i="0" sz="1800" u="none" cap="none" strike="noStrike">
              <a:solidFill>
                <a:schemeClr val="lt1"/>
              </a:solidFill>
              <a:latin typeface="Calibri"/>
              <a:ea typeface="Calibri"/>
              <a:cs typeface="Calibri"/>
              <a:sym typeface="Calibri"/>
            </a:endParaRPr>
          </a:p>
        </p:txBody>
      </p:sp>
      <p:cxnSp>
        <p:nvCxnSpPr>
          <p:cNvPr id="404" name="Google Shape;404;p39"/>
          <p:cNvCxnSpPr>
            <a:stCxn id="390" idx="2"/>
            <a:endCxn id="403" idx="6"/>
          </p:cNvCxnSpPr>
          <p:nvPr/>
        </p:nvCxnSpPr>
        <p:spPr>
          <a:xfrm rot="10800000">
            <a:off x="7259779" y="1114374"/>
            <a:ext cx="882900" cy="1134300"/>
          </a:xfrm>
          <a:prstGeom prst="straightConnector1">
            <a:avLst/>
          </a:prstGeom>
          <a:noFill/>
          <a:ln cap="flat" cmpd="sng" w="9525">
            <a:solidFill>
              <a:schemeClr val="accent1"/>
            </a:solidFill>
            <a:prstDash val="solid"/>
            <a:round/>
            <a:headEnd len="sm" w="sm" type="none"/>
            <a:tailEnd len="med" w="med" type="stealth"/>
          </a:ln>
        </p:spPr>
      </p:cxnSp>
      <p:sp>
        <p:nvSpPr>
          <p:cNvPr id="405" name="Google Shape;405;p39"/>
          <p:cNvSpPr/>
          <p:nvPr/>
        </p:nvSpPr>
        <p:spPr>
          <a:xfrm>
            <a:off x="5402818" y="2114550"/>
            <a:ext cx="17526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prepare final</a:t>
            </a:r>
            <a:endParaRPr b="0" i="0" sz="1800" u="none" cap="none" strike="noStrike">
              <a:solidFill>
                <a:schemeClr val="lt1"/>
              </a:solidFill>
              <a:latin typeface="Calibri"/>
              <a:ea typeface="Calibri"/>
              <a:cs typeface="Calibri"/>
              <a:sym typeface="Calibri"/>
            </a:endParaRPr>
          </a:p>
        </p:txBody>
      </p:sp>
      <p:cxnSp>
        <p:nvCxnSpPr>
          <p:cNvPr id="406" name="Google Shape;406;p39"/>
          <p:cNvCxnSpPr>
            <a:stCxn id="390" idx="2"/>
            <a:endCxn id="405" idx="6"/>
          </p:cNvCxnSpPr>
          <p:nvPr/>
        </p:nvCxnSpPr>
        <p:spPr>
          <a:xfrm flipH="1">
            <a:off x="7155379" y="2248674"/>
            <a:ext cx="987300" cy="123000"/>
          </a:xfrm>
          <a:prstGeom prst="straightConnector1">
            <a:avLst/>
          </a:prstGeom>
          <a:noFill/>
          <a:ln cap="flat" cmpd="sng" w="9525">
            <a:solidFill>
              <a:schemeClr val="accent1"/>
            </a:solidFill>
            <a:prstDash val="solid"/>
            <a:round/>
            <a:headEnd len="sm" w="sm" type="none"/>
            <a:tailEnd len="med" w="med" type="stealth"/>
          </a:ln>
        </p:spPr>
      </p:cxnSp>
      <p:sp>
        <p:nvSpPr>
          <p:cNvPr id="407" name="Google Shape;407;p39"/>
          <p:cNvSpPr/>
          <p:nvPr/>
        </p:nvSpPr>
        <p:spPr>
          <a:xfrm>
            <a:off x="4564618" y="3486150"/>
            <a:ext cx="17526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completes</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evaluation</a:t>
            </a:r>
            <a:endParaRPr b="0" i="0" sz="1800" u="none" cap="none" strike="noStrike">
              <a:solidFill>
                <a:schemeClr val="lt1"/>
              </a:solidFill>
              <a:latin typeface="Calibri"/>
              <a:ea typeface="Calibri"/>
              <a:cs typeface="Calibri"/>
              <a:sym typeface="Calibri"/>
            </a:endParaRPr>
          </a:p>
        </p:txBody>
      </p:sp>
      <p:cxnSp>
        <p:nvCxnSpPr>
          <p:cNvPr id="408" name="Google Shape;408;p39"/>
          <p:cNvCxnSpPr>
            <a:stCxn id="371" idx="6"/>
            <a:endCxn id="407" idx="1"/>
          </p:cNvCxnSpPr>
          <p:nvPr/>
        </p:nvCxnSpPr>
        <p:spPr>
          <a:xfrm>
            <a:off x="3345418" y="3400350"/>
            <a:ext cx="1476000" cy="161100"/>
          </a:xfrm>
          <a:prstGeom prst="straightConnector1">
            <a:avLst/>
          </a:prstGeom>
          <a:noFill/>
          <a:ln cap="flat" cmpd="sng" w="9525">
            <a:solidFill>
              <a:schemeClr val="accent1"/>
            </a:solidFill>
            <a:prstDash val="solid"/>
            <a:round/>
            <a:headEnd len="sm" w="sm" type="none"/>
            <a:tailEnd len="med" w="med" type="stealth"/>
          </a:ln>
        </p:spPr>
      </p:cxnSp>
      <p:cxnSp>
        <p:nvCxnSpPr>
          <p:cNvPr id="409" name="Google Shape;409;p39"/>
          <p:cNvCxnSpPr>
            <a:stCxn id="373" idx="6"/>
            <a:endCxn id="407" idx="3"/>
          </p:cNvCxnSpPr>
          <p:nvPr/>
        </p:nvCxnSpPr>
        <p:spPr>
          <a:xfrm flipH="1" rot="10800000">
            <a:off x="3345418" y="3924900"/>
            <a:ext cx="1476000" cy="104100"/>
          </a:xfrm>
          <a:prstGeom prst="straightConnector1">
            <a:avLst/>
          </a:prstGeom>
          <a:noFill/>
          <a:ln cap="flat" cmpd="sng" w="9525">
            <a:solidFill>
              <a:schemeClr val="accent1"/>
            </a:solidFill>
            <a:prstDash val="solid"/>
            <a:round/>
            <a:headEnd len="sm" w="sm" type="none"/>
            <a:tailEnd len="med" w="med" type="stealth"/>
          </a:ln>
        </p:spPr>
      </p:cxnSp>
      <p:sp>
        <p:nvSpPr>
          <p:cNvPr id="410" name="Google Shape;410;p39"/>
          <p:cNvSpPr/>
          <p:nvPr/>
        </p:nvSpPr>
        <p:spPr>
          <a:xfrm>
            <a:off x="3497818" y="1828800"/>
            <a:ext cx="17526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creates</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evaluation</a:t>
            </a:r>
            <a:endParaRPr b="0" i="0" sz="1800" u="none" cap="none" strike="noStrike">
              <a:solidFill>
                <a:schemeClr val="lt1"/>
              </a:solidFill>
              <a:latin typeface="Calibri"/>
              <a:ea typeface="Calibri"/>
              <a:cs typeface="Calibri"/>
              <a:sym typeface="Calibri"/>
            </a:endParaRPr>
          </a:p>
        </p:txBody>
      </p:sp>
      <p:cxnSp>
        <p:nvCxnSpPr>
          <p:cNvPr id="411" name="Google Shape;411;p39"/>
          <p:cNvCxnSpPr>
            <a:stCxn id="403" idx="2"/>
            <a:endCxn id="410" idx="0"/>
          </p:cNvCxnSpPr>
          <p:nvPr/>
        </p:nvCxnSpPr>
        <p:spPr>
          <a:xfrm flipH="1">
            <a:off x="4374125" y="1114350"/>
            <a:ext cx="1028700" cy="714600"/>
          </a:xfrm>
          <a:prstGeom prst="straightConnector1">
            <a:avLst/>
          </a:prstGeom>
          <a:noFill/>
          <a:ln cap="flat" cmpd="sng" w="9525">
            <a:solidFill>
              <a:schemeClr val="accent1"/>
            </a:solidFill>
            <a:prstDash val="solid"/>
            <a:round/>
            <a:headEnd len="sm" w="sm" type="none"/>
            <a:tailEnd len="med" w="med" type="stealth"/>
          </a:ln>
        </p:spPr>
      </p:cxnSp>
      <p:cxnSp>
        <p:nvCxnSpPr>
          <p:cNvPr id="412" name="Google Shape;412;p39"/>
          <p:cNvCxnSpPr>
            <a:stCxn id="399" idx="2"/>
            <a:endCxn id="410" idx="7"/>
          </p:cNvCxnSpPr>
          <p:nvPr/>
        </p:nvCxnSpPr>
        <p:spPr>
          <a:xfrm flipH="1">
            <a:off x="4993618" y="1743000"/>
            <a:ext cx="409200" cy="161100"/>
          </a:xfrm>
          <a:prstGeom prst="straightConnector1">
            <a:avLst/>
          </a:prstGeom>
          <a:noFill/>
          <a:ln cap="flat" cmpd="sng" w="9525">
            <a:solidFill>
              <a:schemeClr val="accent1"/>
            </a:solidFill>
            <a:prstDash val="solid"/>
            <a:round/>
            <a:headEnd len="sm" w="sm" type="none"/>
            <a:tailEnd len="med" w="med" type="stealth"/>
          </a:ln>
        </p:spPr>
      </p:cxnSp>
      <p:cxnSp>
        <p:nvCxnSpPr>
          <p:cNvPr id="413" name="Google Shape;413;p39"/>
          <p:cNvCxnSpPr>
            <a:stCxn id="405" idx="2"/>
            <a:endCxn id="410" idx="5"/>
          </p:cNvCxnSpPr>
          <p:nvPr/>
        </p:nvCxnSpPr>
        <p:spPr>
          <a:xfrm rot="10800000">
            <a:off x="4993618" y="2267550"/>
            <a:ext cx="409200" cy="104100"/>
          </a:xfrm>
          <a:prstGeom prst="straightConnector1">
            <a:avLst/>
          </a:prstGeom>
          <a:noFill/>
          <a:ln cap="flat" cmpd="sng" w="9525">
            <a:solidFill>
              <a:schemeClr val="accent1"/>
            </a:solidFill>
            <a:prstDash val="solid"/>
            <a:round/>
            <a:headEnd len="sm" w="sm" type="none"/>
            <a:tailEnd len="med" w="med" type="stealth"/>
          </a:ln>
        </p:spPr>
      </p:cxnSp>
      <p:sp>
        <p:nvSpPr>
          <p:cNvPr id="414" name="Google Shape;414;p39"/>
          <p:cNvSpPr/>
          <p:nvPr/>
        </p:nvSpPr>
        <p:spPr>
          <a:xfrm>
            <a:off x="4012694" y="1266051"/>
            <a:ext cx="1390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&lt;&lt;extends&gt;&gt;</a:t>
            </a:r>
            <a:endParaRPr b="0" i="0" sz="1800" u="none" cap="none" strike="noStrike">
              <a:solidFill>
                <a:schemeClr val="dk1"/>
              </a:solidFill>
              <a:latin typeface="Calibri"/>
              <a:ea typeface="Calibri"/>
              <a:cs typeface="Calibri"/>
              <a:sym typeface="Calibri"/>
            </a:endParaRPr>
          </a:p>
        </p:txBody>
      </p:sp>
      <p:sp>
        <p:nvSpPr>
          <p:cNvPr id="415" name="Google Shape;415;p39"/>
          <p:cNvSpPr/>
          <p:nvPr/>
        </p:nvSpPr>
        <p:spPr>
          <a:xfrm>
            <a:off x="3345418" y="3143250"/>
            <a:ext cx="1390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&lt;&lt;extends&gt;&gt;</a:t>
            </a:r>
            <a:endParaRPr b="0" i="0" sz="1800" u="none" cap="none" strike="noStrike">
              <a:solidFill>
                <a:schemeClr val="dk1"/>
              </a:solidFill>
              <a:latin typeface="Calibri"/>
              <a:ea typeface="Calibri"/>
              <a:cs typeface="Calibri"/>
              <a:sym typeface="Calibri"/>
            </a:endParaRPr>
          </a:p>
        </p:txBody>
      </p:sp>
      <p:sp>
        <p:nvSpPr>
          <p:cNvPr id="416" name="Google Shape;416;p39"/>
          <p:cNvSpPr/>
          <p:nvPr/>
        </p:nvSpPr>
        <p:spPr>
          <a:xfrm>
            <a:off x="3345418" y="3952101"/>
            <a:ext cx="1390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&lt;&lt;extends&gt;&gt;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0"/>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400" u="none" cap="none" strike="noStrike">
                <a:solidFill>
                  <a:schemeClr val="dk1"/>
                </a:solidFill>
                <a:latin typeface="Oswald"/>
                <a:ea typeface="Oswald"/>
                <a:cs typeface="Oswald"/>
                <a:sym typeface="Oswald"/>
              </a:rPr>
              <a:t>ATM</a:t>
            </a:r>
            <a:endParaRPr b="1" i="0" sz="4400" u="none" cap="none" strike="noStrike">
              <a:solidFill>
                <a:schemeClr val="dk1"/>
              </a:solidFill>
              <a:latin typeface="Oswald"/>
              <a:ea typeface="Oswald"/>
              <a:cs typeface="Oswald"/>
              <a:sym typeface="Oswald"/>
            </a:endParaRPr>
          </a:p>
        </p:txBody>
      </p:sp>
      <p:sp>
        <p:nvSpPr>
          <p:cNvPr id="422" name="Google Shape;422;p40"/>
          <p:cNvSpPr/>
          <p:nvPr/>
        </p:nvSpPr>
        <p:spPr>
          <a:xfrm>
            <a:off x="2667000" y="685800"/>
            <a:ext cx="3962400" cy="3771900"/>
          </a:xfrm>
          <a:prstGeom prst="rect">
            <a:avLst/>
          </a:prstGeom>
          <a:solidFill>
            <a:schemeClr val="lt1"/>
          </a:solidFill>
          <a:ln cap="flat" cmpd="sng" w="2857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423" name="Google Shape;423;p40"/>
          <p:cNvCxnSpPr>
            <a:stCxn id="424" idx="6"/>
            <a:endCxn id="425" idx="2"/>
          </p:cNvCxnSpPr>
          <p:nvPr/>
        </p:nvCxnSpPr>
        <p:spPr>
          <a:xfrm flipH="1" rot="10800000">
            <a:off x="1295400" y="1800126"/>
            <a:ext cx="2209800" cy="408900"/>
          </a:xfrm>
          <a:prstGeom prst="straightConnector1">
            <a:avLst/>
          </a:prstGeom>
          <a:noFill/>
          <a:ln cap="flat" cmpd="sng" w="9525">
            <a:solidFill>
              <a:schemeClr val="accent1"/>
            </a:solidFill>
            <a:prstDash val="solid"/>
            <a:round/>
            <a:headEnd len="sm" w="sm" type="none"/>
            <a:tailEnd len="med" w="med" type="stealth"/>
          </a:ln>
        </p:spPr>
      </p:cxnSp>
      <p:cxnSp>
        <p:nvCxnSpPr>
          <p:cNvPr id="426" name="Google Shape;426;p40"/>
          <p:cNvCxnSpPr>
            <a:stCxn id="424" idx="6"/>
            <a:endCxn id="427" idx="2"/>
          </p:cNvCxnSpPr>
          <p:nvPr/>
        </p:nvCxnSpPr>
        <p:spPr>
          <a:xfrm>
            <a:off x="1295400" y="2209026"/>
            <a:ext cx="2209800" cy="219900"/>
          </a:xfrm>
          <a:prstGeom prst="straightConnector1">
            <a:avLst/>
          </a:prstGeom>
          <a:noFill/>
          <a:ln cap="flat" cmpd="sng" w="9525">
            <a:solidFill>
              <a:schemeClr val="accent1"/>
            </a:solidFill>
            <a:prstDash val="solid"/>
            <a:round/>
            <a:headEnd len="sm" w="sm" type="none"/>
            <a:tailEnd len="med" w="med" type="stealth"/>
          </a:ln>
        </p:spPr>
      </p:cxnSp>
      <p:cxnSp>
        <p:nvCxnSpPr>
          <p:cNvPr id="428" name="Google Shape;428;p40"/>
          <p:cNvCxnSpPr>
            <a:stCxn id="424" idx="6"/>
            <a:endCxn id="429" idx="2"/>
          </p:cNvCxnSpPr>
          <p:nvPr/>
        </p:nvCxnSpPr>
        <p:spPr>
          <a:xfrm>
            <a:off x="1295400" y="2209026"/>
            <a:ext cx="2209800" cy="848400"/>
          </a:xfrm>
          <a:prstGeom prst="straightConnector1">
            <a:avLst/>
          </a:prstGeom>
          <a:noFill/>
          <a:ln cap="flat" cmpd="sng" w="9525">
            <a:solidFill>
              <a:schemeClr val="accent1"/>
            </a:solidFill>
            <a:prstDash val="solid"/>
            <a:round/>
            <a:headEnd len="sm" w="sm" type="none"/>
            <a:tailEnd len="med" w="med" type="stealth"/>
          </a:ln>
        </p:spPr>
      </p:cxnSp>
      <p:cxnSp>
        <p:nvCxnSpPr>
          <p:cNvPr id="430" name="Google Shape;430;p40"/>
          <p:cNvCxnSpPr>
            <a:stCxn id="424" idx="6"/>
            <a:endCxn id="431" idx="2"/>
          </p:cNvCxnSpPr>
          <p:nvPr/>
        </p:nvCxnSpPr>
        <p:spPr>
          <a:xfrm flipH="1" rot="10800000">
            <a:off x="1295400" y="1171626"/>
            <a:ext cx="2209800" cy="1037400"/>
          </a:xfrm>
          <a:prstGeom prst="straightConnector1">
            <a:avLst/>
          </a:prstGeom>
          <a:noFill/>
          <a:ln cap="flat" cmpd="sng" w="9525">
            <a:solidFill>
              <a:schemeClr val="accent1"/>
            </a:solidFill>
            <a:prstDash val="solid"/>
            <a:round/>
            <a:headEnd len="sm" w="sm" type="none"/>
            <a:tailEnd len="med" w="med" type="stealth"/>
          </a:ln>
        </p:spPr>
      </p:cxnSp>
      <p:sp>
        <p:nvSpPr>
          <p:cNvPr id="425" name="Google Shape;425;p40"/>
          <p:cNvSpPr/>
          <p:nvPr/>
        </p:nvSpPr>
        <p:spPr>
          <a:xfrm>
            <a:off x="3505200" y="15430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withdraw cash</a:t>
            </a:r>
            <a:endParaRPr b="0" i="0" sz="1800" u="none" cap="none" strike="noStrike">
              <a:solidFill>
                <a:schemeClr val="lt1"/>
              </a:solidFill>
              <a:latin typeface="Calibri"/>
              <a:ea typeface="Calibri"/>
              <a:cs typeface="Calibri"/>
              <a:sym typeface="Calibri"/>
            </a:endParaRPr>
          </a:p>
        </p:txBody>
      </p:sp>
      <p:sp>
        <p:nvSpPr>
          <p:cNvPr id="429" name="Google Shape;429;p40"/>
          <p:cNvSpPr/>
          <p:nvPr/>
        </p:nvSpPr>
        <p:spPr>
          <a:xfrm>
            <a:off x="3505200" y="28003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transfer money</a:t>
            </a:r>
            <a:endParaRPr b="0" i="0" sz="1800" u="none" cap="none" strike="noStrike">
              <a:solidFill>
                <a:schemeClr val="lt1"/>
              </a:solidFill>
              <a:latin typeface="Calibri"/>
              <a:ea typeface="Calibri"/>
              <a:cs typeface="Calibri"/>
              <a:sym typeface="Calibri"/>
            </a:endParaRPr>
          </a:p>
        </p:txBody>
      </p:sp>
      <p:sp>
        <p:nvSpPr>
          <p:cNvPr id="427" name="Google Shape;427;p40"/>
          <p:cNvSpPr/>
          <p:nvPr/>
        </p:nvSpPr>
        <p:spPr>
          <a:xfrm>
            <a:off x="3505200" y="217170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deposit money</a:t>
            </a:r>
            <a:endParaRPr b="0" i="0" sz="1800" u="none" cap="none" strike="noStrike">
              <a:solidFill>
                <a:schemeClr val="lt1"/>
              </a:solidFill>
              <a:latin typeface="Calibri"/>
              <a:ea typeface="Calibri"/>
              <a:cs typeface="Calibri"/>
              <a:sym typeface="Calibri"/>
            </a:endParaRPr>
          </a:p>
        </p:txBody>
      </p:sp>
      <p:sp>
        <p:nvSpPr>
          <p:cNvPr id="431" name="Google Shape;431;p40"/>
          <p:cNvSpPr/>
          <p:nvPr/>
        </p:nvSpPr>
        <p:spPr>
          <a:xfrm>
            <a:off x="3505200" y="91440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open account</a:t>
            </a:r>
            <a:endParaRPr b="0" i="0" sz="1800" u="none" cap="none" strike="noStrike">
              <a:solidFill>
                <a:schemeClr val="lt1"/>
              </a:solidFill>
              <a:latin typeface="Calibri"/>
              <a:ea typeface="Calibri"/>
              <a:cs typeface="Calibri"/>
              <a:sym typeface="Calibri"/>
            </a:endParaRPr>
          </a:p>
        </p:txBody>
      </p:sp>
      <p:grpSp>
        <p:nvGrpSpPr>
          <p:cNvPr id="432" name="Google Shape;432;p40"/>
          <p:cNvGrpSpPr/>
          <p:nvPr/>
        </p:nvGrpSpPr>
        <p:grpSpPr>
          <a:xfrm>
            <a:off x="443909" y="1780401"/>
            <a:ext cx="955047" cy="1284848"/>
            <a:chOff x="-13291" y="2297668"/>
            <a:chExt cx="955047" cy="1713131"/>
          </a:xfrm>
        </p:grpSpPr>
        <p:sp>
          <p:nvSpPr>
            <p:cNvPr id="424" name="Google Shape;424;p40"/>
            <p:cNvSpPr/>
            <p:nvPr/>
          </p:nvSpPr>
          <p:spPr>
            <a:xfrm>
              <a:off x="609600" y="2754868"/>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3" name="Google Shape;433;p40"/>
            <p:cNvSpPr/>
            <p:nvPr/>
          </p:nvSpPr>
          <p:spPr>
            <a:xfrm>
              <a:off x="76200" y="2743200"/>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434" name="Google Shape;434;p40"/>
            <p:cNvGrpSpPr/>
            <p:nvPr/>
          </p:nvGrpSpPr>
          <p:grpSpPr>
            <a:xfrm>
              <a:off x="-13291" y="2297668"/>
              <a:ext cx="955047" cy="1713131"/>
              <a:chOff x="443909" y="2362200"/>
              <a:chExt cx="955047" cy="1713131"/>
            </a:xfrm>
          </p:grpSpPr>
          <p:grpSp>
            <p:nvGrpSpPr>
              <p:cNvPr id="435" name="Google Shape;435;p40"/>
              <p:cNvGrpSpPr/>
              <p:nvPr/>
            </p:nvGrpSpPr>
            <p:grpSpPr>
              <a:xfrm>
                <a:off x="609600" y="2362200"/>
                <a:ext cx="609600" cy="1066800"/>
                <a:chOff x="7391400" y="1600200"/>
                <a:chExt cx="609600" cy="1066800"/>
              </a:xfrm>
            </p:grpSpPr>
            <p:sp>
              <p:nvSpPr>
                <p:cNvPr id="436" name="Google Shape;436;p40"/>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437" name="Google Shape;437;p40"/>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438" name="Google Shape;438;p40"/>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439" name="Google Shape;439;p40"/>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440" name="Google Shape;440;p40"/>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sp>
            <p:nvSpPr>
              <p:cNvPr id="441" name="Google Shape;441;p40"/>
              <p:cNvSpPr/>
              <p:nvPr/>
            </p:nvSpPr>
            <p:spPr>
              <a:xfrm>
                <a:off x="443909" y="3429000"/>
                <a:ext cx="955047"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Account</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Owner</a:t>
                </a:r>
                <a:endParaRPr b="0" i="0" sz="1800" u="none" cap="none" strike="noStrike">
                  <a:solidFill>
                    <a:schemeClr val="dk1"/>
                  </a:solidFill>
                  <a:latin typeface="Calibri"/>
                  <a:ea typeface="Calibri"/>
                  <a:cs typeface="Calibri"/>
                  <a:sym typeface="Calibri"/>
                </a:endParaRPr>
              </a:p>
            </p:txBody>
          </p:sp>
        </p:grpSp>
      </p:grpSp>
      <p:sp>
        <p:nvSpPr>
          <p:cNvPr id="442" name="Google Shape;442;p40"/>
          <p:cNvSpPr/>
          <p:nvPr/>
        </p:nvSpPr>
        <p:spPr>
          <a:xfrm>
            <a:off x="3543300" y="342900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close account</a:t>
            </a:r>
            <a:endParaRPr b="0" i="0" sz="1800" u="none" cap="none" strike="noStrike">
              <a:solidFill>
                <a:schemeClr val="lt1"/>
              </a:solidFill>
              <a:latin typeface="Calibri"/>
              <a:ea typeface="Calibri"/>
              <a:cs typeface="Calibri"/>
              <a:sym typeface="Calibri"/>
            </a:endParaRPr>
          </a:p>
        </p:txBody>
      </p:sp>
      <p:cxnSp>
        <p:nvCxnSpPr>
          <p:cNvPr id="443" name="Google Shape;443;p40"/>
          <p:cNvCxnSpPr>
            <a:stCxn id="424" idx="6"/>
            <a:endCxn id="442" idx="2"/>
          </p:cNvCxnSpPr>
          <p:nvPr/>
        </p:nvCxnSpPr>
        <p:spPr>
          <a:xfrm>
            <a:off x="1295400" y="2209026"/>
            <a:ext cx="2247900" cy="1477200"/>
          </a:xfrm>
          <a:prstGeom prst="straightConnector1">
            <a:avLst/>
          </a:prstGeom>
          <a:noFill/>
          <a:ln cap="flat" cmpd="sng" w="9525">
            <a:solidFill>
              <a:schemeClr val="accent1"/>
            </a:solidFill>
            <a:prstDash val="solid"/>
            <a:round/>
            <a:headEnd len="sm" w="sm" type="none"/>
            <a:tailEnd len="med" w="med" type="stealth"/>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1"/>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USE</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CASE</a:t>
            </a:r>
            <a:r>
              <a:rPr b="1" i="0" lang="en-US" sz="4400" u="none" cap="none" strike="noStrike">
                <a:solidFill>
                  <a:schemeClr val="dk1"/>
                </a:solidFill>
                <a:latin typeface="Oswald"/>
                <a:ea typeface="Oswald"/>
                <a:cs typeface="Oswald"/>
                <a:sym typeface="Oswald"/>
              </a:rPr>
              <a:t> – </a:t>
            </a:r>
            <a:r>
              <a:rPr b="1" lang="en-US" sz="4400">
                <a:solidFill>
                  <a:schemeClr val="dk1"/>
                </a:solidFill>
                <a:latin typeface="Oswald"/>
                <a:ea typeface="Oswald"/>
                <a:cs typeface="Oswald"/>
                <a:sym typeface="Oswald"/>
              </a:rPr>
              <a:t>WITHDRAW</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CASH</a:t>
            </a:r>
            <a:endParaRPr b="1" i="0" sz="4400" u="none" cap="none" strike="noStrike">
              <a:solidFill>
                <a:schemeClr val="dk1"/>
              </a:solidFill>
              <a:latin typeface="Oswald"/>
              <a:ea typeface="Oswald"/>
              <a:cs typeface="Oswald"/>
              <a:sym typeface="Oswald"/>
            </a:endParaRPr>
          </a:p>
        </p:txBody>
      </p:sp>
      <p:sp>
        <p:nvSpPr>
          <p:cNvPr id="449" name="Google Shape;449;p41"/>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90000"/>
              </a:lnSpc>
              <a:spcBef>
                <a:spcPts val="0"/>
              </a:spcBef>
              <a:spcAft>
                <a:spcPts val="0"/>
              </a:spcAft>
              <a:buClr>
                <a:schemeClr val="dk1"/>
              </a:buClr>
              <a:buSzPts val="2800"/>
              <a:buFont typeface="Oswald"/>
              <a:buChar char="•"/>
            </a:pPr>
            <a:r>
              <a:rPr lang="en-US" sz="2800">
                <a:solidFill>
                  <a:schemeClr val="dk1"/>
                </a:solidFill>
                <a:latin typeface="Oswald"/>
                <a:ea typeface="Oswald"/>
                <a:cs typeface="Oswald"/>
                <a:sym typeface="Oswald"/>
              </a:rPr>
              <a:t>Client </a:t>
            </a:r>
            <a:r>
              <a:rPr i="0" lang="en-US" sz="2800" u="none" cap="none" strike="noStrike">
                <a:solidFill>
                  <a:schemeClr val="dk1"/>
                </a:solidFill>
                <a:latin typeface="Oswald"/>
                <a:ea typeface="Oswald"/>
                <a:cs typeface="Oswald"/>
                <a:sym typeface="Oswald"/>
              </a:rPr>
              <a:t>Withdraws Cash (withdrawCash)</a:t>
            </a:r>
            <a:endParaRPr i="0" sz="2800" u="none" cap="none" strike="noStrike">
              <a:solidFill>
                <a:schemeClr val="dk1"/>
              </a:solidFill>
              <a:latin typeface="Oswald"/>
              <a:ea typeface="Oswald"/>
              <a:cs typeface="Oswald"/>
              <a:sym typeface="Oswald"/>
            </a:endParaRPr>
          </a:p>
          <a:p>
            <a:pPr indent="-260350" lvl="1" marL="742950" marR="0" rtl="0" algn="l">
              <a:lnSpc>
                <a:spcPct val="90000"/>
              </a:lnSpc>
              <a:spcBef>
                <a:spcPts val="560"/>
              </a:spcBef>
              <a:spcAft>
                <a:spcPts val="0"/>
              </a:spcAft>
              <a:buClr>
                <a:schemeClr val="dk1"/>
              </a:buClr>
              <a:buSzPts val="2400"/>
              <a:buFont typeface="Oswald"/>
              <a:buChar char="–"/>
            </a:pPr>
            <a:r>
              <a:rPr i="0" lang="en-US" sz="2400" u="none" cap="none" strike="noStrike">
                <a:solidFill>
                  <a:schemeClr val="dk1"/>
                </a:solidFill>
                <a:latin typeface="Oswald"/>
                <a:ea typeface="Oswald"/>
                <a:cs typeface="Oswald"/>
                <a:sym typeface="Oswald"/>
              </a:rPr>
              <a:t>Description: AccountOwner withdraws cash from specific account</a:t>
            </a:r>
            <a:endParaRPr sz="1000">
              <a:latin typeface="Oswald"/>
              <a:ea typeface="Oswald"/>
              <a:cs typeface="Oswald"/>
              <a:sym typeface="Oswald"/>
            </a:endParaRPr>
          </a:p>
          <a:p>
            <a:pPr indent="-260350" lvl="1" marL="742950" marR="0" rtl="0" algn="l">
              <a:lnSpc>
                <a:spcPct val="90000"/>
              </a:lnSpc>
              <a:spcBef>
                <a:spcPts val="560"/>
              </a:spcBef>
              <a:spcAft>
                <a:spcPts val="0"/>
              </a:spcAft>
              <a:buClr>
                <a:schemeClr val="dk1"/>
              </a:buClr>
              <a:buSzPts val="2400"/>
              <a:buFont typeface="Oswald"/>
              <a:buChar char="–"/>
            </a:pPr>
            <a:r>
              <a:rPr i="0" lang="en-US" sz="2400" u="none" cap="none" strike="noStrike">
                <a:solidFill>
                  <a:schemeClr val="dk1"/>
                </a:solidFill>
                <a:latin typeface="Oswald"/>
                <a:ea typeface="Oswald"/>
                <a:cs typeface="Oswald"/>
                <a:sym typeface="Oswald"/>
              </a:rPr>
              <a:t>Preconditions: AccountOwner's identity is validated, Account has positive balance, ATM has enough cash</a:t>
            </a:r>
            <a:endParaRPr sz="1000">
              <a:latin typeface="Oswald"/>
              <a:ea typeface="Oswald"/>
              <a:cs typeface="Oswald"/>
              <a:sym typeface="Oswald"/>
            </a:endParaRPr>
          </a:p>
          <a:p>
            <a:pPr indent="-260350" lvl="1" marL="742950" marR="0" rtl="0" algn="l">
              <a:lnSpc>
                <a:spcPct val="90000"/>
              </a:lnSpc>
              <a:spcBef>
                <a:spcPts val="560"/>
              </a:spcBef>
              <a:spcAft>
                <a:spcPts val="0"/>
              </a:spcAft>
              <a:buClr>
                <a:schemeClr val="dk1"/>
              </a:buClr>
              <a:buSzPts val="2400"/>
              <a:buFont typeface="Oswald"/>
              <a:buChar char="–"/>
            </a:pPr>
            <a:r>
              <a:rPr i="0" lang="en-US" sz="2400" u="none" cap="none" strike="noStrike">
                <a:solidFill>
                  <a:schemeClr val="dk1"/>
                </a:solidFill>
                <a:latin typeface="Oswald"/>
                <a:ea typeface="Oswald"/>
                <a:cs typeface="Oswald"/>
                <a:sym typeface="Oswald"/>
              </a:rPr>
              <a:t>Post conditions: Cash has been dispensed, Balance decremented by amount</a:t>
            </a:r>
            <a:endParaRPr sz="1000">
              <a:latin typeface="Oswald"/>
              <a:ea typeface="Oswald"/>
              <a:cs typeface="Oswald"/>
              <a:sym typeface="Oswald"/>
            </a:endParaRPr>
          </a:p>
          <a:p>
            <a:pPr indent="-260350" lvl="1" marL="742950" marR="0" rtl="0" algn="l">
              <a:lnSpc>
                <a:spcPct val="90000"/>
              </a:lnSpc>
              <a:spcBef>
                <a:spcPts val="560"/>
              </a:spcBef>
              <a:spcAft>
                <a:spcPts val="0"/>
              </a:spcAft>
              <a:buClr>
                <a:schemeClr val="dk1"/>
              </a:buClr>
              <a:buSzPts val="2400"/>
              <a:buFont typeface="Oswald"/>
              <a:buChar char="–"/>
            </a:pPr>
            <a:r>
              <a:rPr i="0" lang="en-US" sz="2400" u="none" cap="none" strike="noStrike">
                <a:solidFill>
                  <a:schemeClr val="dk1"/>
                </a:solidFill>
                <a:latin typeface="Oswald"/>
                <a:ea typeface="Oswald"/>
                <a:cs typeface="Oswald"/>
                <a:sym typeface="Oswald"/>
              </a:rPr>
              <a:t>Step by Step:</a:t>
            </a:r>
            <a:endParaRPr sz="1000">
              <a:latin typeface="Oswald"/>
              <a:ea typeface="Oswald"/>
              <a:cs typeface="Oswald"/>
              <a:sym typeface="Oswald"/>
            </a:endParaRPr>
          </a:p>
          <a:p>
            <a:pPr indent="-3175" lvl="1" marL="447675" marR="0" rtl="0" algn="l">
              <a:lnSpc>
                <a:spcPct val="90000"/>
              </a:lnSpc>
              <a:spcBef>
                <a:spcPts val="560"/>
              </a:spcBef>
              <a:spcAft>
                <a:spcPts val="0"/>
              </a:spcAft>
              <a:buClr>
                <a:schemeClr val="dk1"/>
              </a:buClr>
              <a:buFont typeface="Calibri"/>
              <a:buNone/>
            </a:pPr>
            <a:r>
              <a:rPr b="1" i="1" lang="en-US" sz="2400" u="sng" cap="none" strike="noStrike">
                <a:solidFill>
                  <a:schemeClr val="dk1"/>
                </a:solidFill>
                <a:latin typeface="Oswald"/>
                <a:ea typeface="Oswald"/>
                <a:cs typeface="Oswald"/>
                <a:sym typeface="Oswald"/>
              </a:rPr>
              <a:t>	Account Owner					ATM</a:t>
            </a:r>
            <a:endParaRPr b="1" i="1" sz="2400" u="sng" cap="none" strike="noStrike">
              <a:solidFill>
                <a:schemeClr val="dk1"/>
              </a:solidFill>
              <a:latin typeface="Oswald"/>
              <a:ea typeface="Oswald"/>
              <a:cs typeface="Oswald"/>
              <a:sym typeface="Oswald"/>
            </a:endParaRPr>
          </a:p>
          <a:p>
            <a:pPr indent="-431800" lvl="2" marL="1371600" marR="0" rtl="0" algn="l">
              <a:lnSpc>
                <a:spcPct val="90000"/>
              </a:lnSpc>
              <a:spcBef>
                <a:spcPts val="480"/>
              </a:spcBef>
              <a:spcAft>
                <a:spcPts val="0"/>
              </a:spcAft>
              <a:buClr>
                <a:schemeClr val="dk1"/>
              </a:buClr>
              <a:buSzPts val="2000"/>
              <a:buFont typeface="Oswald"/>
              <a:buAutoNum type="arabicPeriod"/>
            </a:pPr>
            <a:r>
              <a:rPr i="0" lang="en-US" sz="2000" u="none" cap="none" strike="noStrike">
                <a:solidFill>
                  <a:schemeClr val="dk1"/>
                </a:solidFill>
                <a:latin typeface="Oswald"/>
                <a:ea typeface="Oswald"/>
                <a:cs typeface="Oswald"/>
                <a:sym typeface="Oswald"/>
              </a:rPr>
              <a:t>Identifies themselves		displays AccountOwner's accounts</a:t>
            </a:r>
            <a:endParaRPr sz="1000">
              <a:latin typeface="Oswald"/>
              <a:ea typeface="Oswald"/>
              <a:cs typeface="Oswald"/>
              <a:sym typeface="Oswald"/>
            </a:endParaRPr>
          </a:p>
          <a:p>
            <a:pPr indent="-431800" lvl="2" marL="1371600" marR="0" rtl="0" algn="l">
              <a:lnSpc>
                <a:spcPct val="90000"/>
              </a:lnSpc>
              <a:spcBef>
                <a:spcPts val="480"/>
              </a:spcBef>
              <a:spcAft>
                <a:spcPts val="0"/>
              </a:spcAft>
              <a:buClr>
                <a:schemeClr val="dk1"/>
              </a:buClr>
              <a:buSzPts val="2000"/>
              <a:buFont typeface="Oswald"/>
              <a:buAutoNum type="arabicPeriod"/>
            </a:pPr>
            <a:r>
              <a:rPr i="0" lang="en-US" sz="2000" u="none" cap="none" strike="noStrike">
                <a:solidFill>
                  <a:schemeClr val="dk1"/>
                </a:solidFill>
                <a:latin typeface="Oswald"/>
                <a:ea typeface="Oswald"/>
                <a:cs typeface="Oswald"/>
                <a:sym typeface="Oswald"/>
              </a:rPr>
              <a:t>Selects account			asks for amount</a:t>
            </a:r>
            <a:endParaRPr sz="1000">
              <a:latin typeface="Oswald"/>
              <a:ea typeface="Oswald"/>
              <a:cs typeface="Oswald"/>
              <a:sym typeface="Oswald"/>
            </a:endParaRPr>
          </a:p>
          <a:p>
            <a:pPr indent="-431800" lvl="2" marL="1371600" marR="0" rtl="0" algn="l">
              <a:lnSpc>
                <a:spcPct val="90000"/>
              </a:lnSpc>
              <a:spcBef>
                <a:spcPts val="480"/>
              </a:spcBef>
              <a:spcAft>
                <a:spcPts val="0"/>
              </a:spcAft>
              <a:buClr>
                <a:schemeClr val="dk1"/>
              </a:buClr>
              <a:buSzPts val="2000"/>
              <a:buFont typeface="Oswald"/>
              <a:buAutoNum type="arabicPeriod"/>
            </a:pPr>
            <a:r>
              <a:rPr i="0" lang="en-US" sz="2000" u="none" cap="none" strike="noStrike">
                <a:solidFill>
                  <a:schemeClr val="dk1"/>
                </a:solidFill>
                <a:latin typeface="Oswald"/>
                <a:ea typeface="Oswald"/>
                <a:cs typeface="Oswald"/>
                <a:sym typeface="Oswald"/>
              </a:rPr>
              <a:t>Chooses amount			dispenses cash</a:t>
            </a:r>
            <a:endParaRPr sz="1000">
              <a:latin typeface="Oswald"/>
              <a:ea typeface="Oswald"/>
              <a:cs typeface="Oswald"/>
              <a:sym typeface="Oswald"/>
            </a:endParaRPr>
          </a:p>
          <a:p>
            <a:pPr indent="-431800" lvl="2" marL="1371600" marR="0" rtl="0" algn="l">
              <a:lnSpc>
                <a:spcPct val="90000"/>
              </a:lnSpc>
              <a:spcBef>
                <a:spcPts val="480"/>
              </a:spcBef>
              <a:spcAft>
                <a:spcPts val="0"/>
              </a:spcAft>
              <a:buClr>
                <a:schemeClr val="dk1"/>
              </a:buClr>
              <a:buSzPts val="2000"/>
              <a:buFont typeface="Oswald"/>
              <a:buAutoNum type="arabicPeriod"/>
            </a:pPr>
            <a:r>
              <a:rPr i="0" lang="en-US" sz="2000" u="none" cap="none" strike="noStrike">
                <a:solidFill>
                  <a:schemeClr val="dk1"/>
                </a:solidFill>
                <a:latin typeface="Oswald"/>
                <a:ea typeface="Oswald"/>
                <a:cs typeface="Oswald"/>
                <a:sym typeface="Oswald"/>
              </a:rPr>
              <a:t>Removes cash</a:t>
            </a:r>
            <a:endParaRPr sz="1000">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0" y="0"/>
            <a:ext cx="9144000" cy="628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SOFTWARE REQUIREMENTS PROCESS</a:t>
            </a:r>
            <a:endParaRPr b="1" i="0" sz="4400" u="none" cap="none" strike="noStrike">
              <a:solidFill>
                <a:schemeClr val="dk1"/>
              </a:solidFill>
              <a:latin typeface="Oswald"/>
              <a:ea typeface="Oswald"/>
              <a:cs typeface="Oswald"/>
              <a:sym typeface="Oswald"/>
            </a:endParaRPr>
          </a:p>
        </p:txBody>
      </p:sp>
      <p:sp>
        <p:nvSpPr>
          <p:cNvPr id="97" name="Google Shape;97;p15"/>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11150" lvl="0" marL="342900" marR="0" rtl="0" algn="l">
              <a:spcBef>
                <a:spcPts val="0"/>
              </a:spcBef>
              <a:spcAft>
                <a:spcPts val="0"/>
              </a:spcAft>
              <a:buClr>
                <a:schemeClr val="dk1"/>
              </a:buClr>
              <a:buSzPts val="2700"/>
              <a:buFont typeface="Calibri"/>
              <a:buChar char="•"/>
            </a:pPr>
            <a:r>
              <a:rPr b="1" i="1" lang="en-US" sz="2700" u="none" cap="none" strike="noStrike">
                <a:solidFill>
                  <a:schemeClr val="dk1"/>
                </a:solidFill>
                <a:latin typeface="Oswald"/>
                <a:ea typeface="Oswald"/>
                <a:cs typeface="Oswald"/>
                <a:sym typeface="Oswald"/>
              </a:rPr>
              <a:t>Business Rules </a:t>
            </a:r>
            <a:r>
              <a:rPr i="0" lang="en-US" sz="2700" u="none" cap="none" strike="noStrike">
                <a:solidFill>
                  <a:schemeClr val="dk1"/>
                </a:solidFill>
                <a:latin typeface="Oswald"/>
                <a:ea typeface="Oswald"/>
                <a:cs typeface="Oswald"/>
                <a:sym typeface="Oswald"/>
              </a:rPr>
              <a:t>affect Use Cases and Functional Requirements</a:t>
            </a:r>
            <a:endParaRPr sz="900">
              <a:latin typeface="Oswald"/>
              <a:ea typeface="Oswald"/>
              <a:cs typeface="Oswald"/>
              <a:sym typeface="Oswald"/>
            </a:endParaRPr>
          </a:p>
          <a:p>
            <a:pPr indent="-311150" lvl="0" marL="342900" marR="0" rtl="0" algn="l">
              <a:spcBef>
                <a:spcPts val="640"/>
              </a:spcBef>
              <a:spcAft>
                <a:spcPts val="0"/>
              </a:spcAft>
              <a:buClr>
                <a:schemeClr val="dk1"/>
              </a:buClr>
              <a:buSzPts val="2700"/>
              <a:buFont typeface="Calibri"/>
              <a:buChar char="•"/>
            </a:pPr>
            <a:r>
              <a:rPr b="1" i="1" lang="en-US" sz="2700" u="none" cap="none" strike="noStrike">
                <a:solidFill>
                  <a:schemeClr val="dk1"/>
                </a:solidFill>
                <a:latin typeface="Oswald"/>
                <a:ea typeface="Oswald"/>
                <a:cs typeface="Oswald"/>
                <a:sym typeface="Oswald"/>
              </a:rPr>
              <a:t>Quality Attributes </a:t>
            </a:r>
            <a:r>
              <a:rPr i="0" lang="en-US" sz="2700" u="none" cap="none" strike="noStrike">
                <a:solidFill>
                  <a:schemeClr val="dk1"/>
                </a:solidFill>
                <a:latin typeface="Oswald"/>
                <a:ea typeface="Oswald"/>
                <a:cs typeface="Oswald"/>
                <a:sym typeface="Oswald"/>
              </a:rPr>
              <a:t>affect Functional Requirements and SRS, non functional reqs</a:t>
            </a:r>
            <a:endParaRPr i="0" sz="2700" u="none" cap="none" strike="noStrike">
              <a:solidFill>
                <a:schemeClr val="dk1"/>
              </a:solidFill>
              <a:latin typeface="Oswald"/>
              <a:ea typeface="Oswald"/>
              <a:cs typeface="Oswald"/>
              <a:sym typeface="Oswald"/>
            </a:endParaRPr>
          </a:p>
          <a:p>
            <a:pPr indent="-254000" lvl="1" marL="742950" marR="0" rtl="0" algn="l">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Usability				Reliability</a:t>
            </a:r>
            <a:endParaRPr sz="900">
              <a:latin typeface="Oswald"/>
              <a:ea typeface="Oswald"/>
              <a:cs typeface="Oswald"/>
              <a:sym typeface="Oswald"/>
            </a:endParaRPr>
          </a:p>
          <a:p>
            <a:pPr indent="-254000" lvl="1" marL="742950" marR="0" rtl="0" algn="l">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Maintainability		Supportability</a:t>
            </a:r>
            <a:endParaRPr sz="900">
              <a:latin typeface="Oswald"/>
              <a:ea typeface="Oswald"/>
              <a:cs typeface="Oswald"/>
              <a:sym typeface="Oswald"/>
            </a:endParaRPr>
          </a:p>
          <a:p>
            <a:pPr indent="-254000" lvl="1" marL="742950" marR="0" rtl="0" algn="l">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Portability			Testability</a:t>
            </a:r>
            <a:endParaRPr sz="900">
              <a:latin typeface="Oswald"/>
              <a:ea typeface="Oswald"/>
              <a:cs typeface="Oswald"/>
              <a:sym typeface="Oswald"/>
            </a:endParaRPr>
          </a:p>
          <a:p>
            <a:pPr indent="-254000" lvl="1" marL="742950" marR="0" rtl="0" algn="l">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Scalability			…ility</a:t>
            </a:r>
            <a:endParaRPr i="0" sz="2300" u="none" cap="none" strike="noStrike">
              <a:solidFill>
                <a:schemeClr val="dk1"/>
              </a:solidFill>
              <a:latin typeface="Oswald"/>
              <a:ea typeface="Oswald"/>
              <a:cs typeface="Oswald"/>
              <a:sym typeface="Oswald"/>
            </a:endParaRPr>
          </a:p>
          <a:p>
            <a:pPr indent="-311150" lvl="0" marL="342900" marR="0" rtl="0" algn="l">
              <a:spcBef>
                <a:spcPts val="640"/>
              </a:spcBef>
              <a:spcAft>
                <a:spcPts val="0"/>
              </a:spcAft>
              <a:buClr>
                <a:schemeClr val="dk1"/>
              </a:buClr>
              <a:buSzPts val="2700"/>
              <a:buFont typeface="Calibri"/>
              <a:buChar char="•"/>
            </a:pPr>
            <a:r>
              <a:rPr b="1" i="1" lang="en-US" sz="2700" u="none" cap="none" strike="noStrike">
                <a:solidFill>
                  <a:schemeClr val="dk1"/>
                </a:solidFill>
                <a:latin typeface="Oswald"/>
                <a:ea typeface="Oswald"/>
                <a:cs typeface="Oswald"/>
                <a:sym typeface="Oswald"/>
              </a:rPr>
              <a:t>External Interfaces</a:t>
            </a:r>
            <a:r>
              <a:rPr i="0" lang="en-US" sz="2700" u="none" cap="none" strike="noStrike">
                <a:solidFill>
                  <a:schemeClr val="dk1"/>
                </a:solidFill>
                <a:latin typeface="Oswald"/>
                <a:ea typeface="Oswald"/>
                <a:cs typeface="Oswald"/>
                <a:sym typeface="Oswald"/>
              </a:rPr>
              <a:t>, </a:t>
            </a:r>
            <a:r>
              <a:rPr b="1" i="1" lang="en-US" sz="2700" u="none" cap="none" strike="noStrike">
                <a:solidFill>
                  <a:schemeClr val="dk1"/>
                </a:solidFill>
                <a:latin typeface="Oswald"/>
                <a:ea typeface="Oswald"/>
                <a:cs typeface="Oswald"/>
                <a:sym typeface="Oswald"/>
              </a:rPr>
              <a:t>Constraints</a:t>
            </a:r>
            <a:endParaRPr sz="900">
              <a:latin typeface="Oswald"/>
              <a:ea typeface="Oswald"/>
              <a:cs typeface="Oswald"/>
              <a:sym typeface="Oswald"/>
            </a:endParaRPr>
          </a:p>
          <a:p>
            <a:pPr indent="-311150" lvl="0" marL="342900" marR="0" rtl="0" algn="l">
              <a:spcBef>
                <a:spcPts val="640"/>
              </a:spcBef>
              <a:spcAft>
                <a:spcPts val="0"/>
              </a:spcAft>
              <a:buClr>
                <a:schemeClr val="dk1"/>
              </a:buClr>
              <a:buSzPts val="2700"/>
              <a:buFont typeface="Oswald"/>
              <a:buChar char="•"/>
            </a:pPr>
            <a:r>
              <a:rPr i="0" lang="en-US" sz="2700" u="none" cap="none" strike="noStrike">
                <a:solidFill>
                  <a:schemeClr val="dk1"/>
                </a:solidFill>
                <a:latin typeface="Oswald"/>
                <a:ea typeface="Oswald"/>
                <a:cs typeface="Oswald"/>
                <a:sym typeface="Oswald"/>
              </a:rPr>
              <a:t>Living Documents</a:t>
            </a:r>
            <a:endParaRPr sz="900">
              <a:latin typeface="Oswald"/>
              <a:ea typeface="Oswald"/>
              <a:cs typeface="Oswald"/>
              <a:sym typeface="Oswald"/>
            </a:endParaRPr>
          </a:p>
          <a:p>
            <a:pPr indent="-311150" lvl="0" marL="342900" marR="0" rtl="0" algn="l">
              <a:spcBef>
                <a:spcPts val="640"/>
              </a:spcBef>
              <a:spcAft>
                <a:spcPts val="0"/>
              </a:spcAft>
              <a:buClr>
                <a:schemeClr val="dk1"/>
              </a:buClr>
              <a:buSzPts val="2700"/>
              <a:buFont typeface="Oswald"/>
              <a:buChar char="•"/>
            </a:pPr>
            <a:r>
              <a:rPr i="0" lang="en-US" sz="2700" u="none" cap="none" strike="noStrike">
                <a:solidFill>
                  <a:schemeClr val="dk1"/>
                </a:solidFill>
                <a:latin typeface="Oswald"/>
                <a:ea typeface="Oswald"/>
                <a:cs typeface="Oswald"/>
                <a:sym typeface="Oswald"/>
              </a:rPr>
              <a:t>Waterfall / Agile / SCRUM</a:t>
            </a:r>
            <a:endParaRPr i="0" sz="2700" u="none" cap="none" strike="noStrike">
              <a:solidFill>
                <a:schemeClr val="dk1"/>
              </a:solidFill>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2"/>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USE CASE – WITHDRAW CASH</a:t>
            </a:r>
            <a:endParaRPr b="1" i="0" sz="4400" u="none" cap="none" strike="noStrike">
              <a:solidFill>
                <a:schemeClr val="dk1"/>
              </a:solidFill>
              <a:latin typeface="Oswald"/>
              <a:ea typeface="Oswald"/>
              <a:cs typeface="Oswald"/>
              <a:sym typeface="Oswald"/>
            </a:endParaRPr>
          </a:p>
        </p:txBody>
      </p:sp>
      <p:sp>
        <p:nvSpPr>
          <p:cNvPr id="455" name="Google Shape;455;p42"/>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23850" lvl="0" marL="342900" marR="0" rtl="0" algn="l">
              <a:spcBef>
                <a:spcPts val="0"/>
              </a:spcBef>
              <a:spcAft>
                <a:spcPts val="0"/>
              </a:spcAft>
              <a:buClr>
                <a:schemeClr val="dk1"/>
              </a:buClr>
              <a:buSzPts val="2900"/>
              <a:buFont typeface="Oswald"/>
              <a:buChar char="•"/>
            </a:pPr>
            <a:r>
              <a:rPr lang="en-US" sz="2900">
                <a:solidFill>
                  <a:schemeClr val="dk1"/>
                </a:solidFill>
                <a:latin typeface="Oswald"/>
                <a:ea typeface="Oswald"/>
                <a:cs typeface="Oswald"/>
                <a:sym typeface="Oswald"/>
              </a:rPr>
              <a:t>Client </a:t>
            </a:r>
            <a:r>
              <a:rPr i="0" lang="en-US" sz="2900" u="none" cap="none" strike="noStrike">
                <a:solidFill>
                  <a:schemeClr val="dk1"/>
                </a:solidFill>
                <a:latin typeface="Oswald"/>
                <a:ea typeface="Oswald"/>
                <a:cs typeface="Oswald"/>
                <a:sym typeface="Oswald"/>
              </a:rPr>
              <a:t>Withdraws Cash (withdrawCash) (continued…)</a:t>
            </a:r>
            <a:endParaRPr sz="1100">
              <a:latin typeface="Oswald"/>
              <a:ea typeface="Oswald"/>
              <a:cs typeface="Oswald"/>
              <a:sym typeface="Oswald"/>
            </a:endParaRPr>
          </a:p>
          <a:p>
            <a:pPr indent="-266700" lvl="1" marL="742950" marR="0" rtl="0" algn="l">
              <a:spcBef>
                <a:spcPts val="560"/>
              </a:spcBef>
              <a:spcAft>
                <a:spcPts val="0"/>
              </a:spcAft>
              <a:buClr>
                <a:schemeClr val="dk1"/>
              </a:buClr>
              <a:buSzPts val="2500"/>
              <a:buFont typeface="Oswald"/>
              <a:buChar char="–"/>
            </a:pPr>
            <a:r>
              <a:rPr i="0" lang="en-US" sz="2500" u="none" cap="none" strike="noStrike">
                <a:solidFill>
                  <a:schemeClr val="dk1"/>
                </a:solidFill>
                <a:latin typeface="Oswald"/>
                <a:ea typeface="Oswald"/>
                <a:cs typeface="Oswald"/>
                <a:sym typeface="Oswald"/>
              </a:rPr>
              <a:t>Alternate flows:</a:t>
            </a:r>
            <a:endParaRPr sz="1100">
              <a:latin typeface="Oswald"/>
              <a:ea typeface="Oswald"/>
              <a:cs typeface="Oswald"/>
              <a:sym typeface="Oswald"/>
            </a:endParaRPr>
          </a:p>
          <a:p>
            <a:pPr indent="-438150" lvl="2" marL="1371600" marR="0" rtl="0" algn="l">
              <a:spcBef>
                <a:spcPts val="480"/>
              </a:spcBef>
              <a:spcAft>
                <a:spcPts val="0"/>
              </a:spcAft>
              <a:buClr>
                <a:schemeClr val="dk1"/>
              </a:buClr>
              <a:buSzPts val="2100"/>
              <a:buFont typeface="Oswald"/>
              <a:buAutoNum type="arabicPeriod" startAt="3"/>
            </a:pPr>
            <a:r>
              <a:rPr i="0" lang="en-US" sz="2100" u="none" cap="none" strike="noStrike">
                <a:solidFill>
                  <a:schemeClr val="dk1"/>
                </a:solidFill>
                <a:latin typeface="Oswald"/>
                <a:ea typeface="Oswald"/>
                <a:cs typeface="Oswald"/>
                <a:sym typeface="Oswald"/>
              </a:rPr>
              <a:t>Chooses custom amount</a:t>
            </a:r>
            <a:endParaRPr sz="1100">
              <a:latin typeface="Oswald"/>
              <a:ea typeface="Oswald"/>
              <a:cs typeface="Oswald"/>
              <a:sym typeface="Oswald"/>
            </a:endParaRPr>
          </a:p>
          <a:p>
            <a:pPr indent="-282575" lvl="2" marL="1139825" marR="0" rtl="0" algn="l">
              <a:spcBef>
                <a:spcPts val="48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Describe where branching occurs, detailed steps, where rejoins main flow</a:t>
            </a:r>
            <a:endParaRPr sz="1100">
              <a:latin typeface="Oswald"/>
              <a:ea typeface="Oswald"/>
              <a:cs typeface="Oswald"/>
              <a:sym typeface="Oswald"/>
            </a:endParaRPr>
          </a:p>
          <a:p>
            <a:pPr indent="-276225" lvl="1" marL="739775" marR="0" rtl="0" algn="l">
              <a:spcBef>
                <a:spcPts val="560"/>
              </a:spcBef>
              <a:spcAft>
                <a:spcPts val="0"/>
              </a:spcAft>
              <a:buClr>
                <a:schemeClr val="dk1"/>
              </a:buClr>
              <a:buSzPts val="2500"/>
              <a:buFont typeface="Oswald"/>
              <a:buChar char="–"/>
            </a:pPr>
            <a:r>
              <a:rPr i="0" lang="en-US" sz="2500" u="none" cap="none" strike="noStrike">
                <a:solidFill>
                  <a:schemeClr val="dk1"/>
                </a:solidFill>
                <a:latin typeface="Oswald"/>
                <a:ea typeface="Oswald"/>
                <a:cs typeface="Oswald"/>
                <a:sym typeface="Oswald"/>
              </a:rPr>
              <a:t>Exceptions: would stop actor from achieving goal</a:t>
            </a:r>
            <a:endParaRPr sz="1100">
              <a:latin typeface="Oswald"/>
              <a:ea typeface="Oswald"/>
              <a:cs typeface="Oswald"/>
              <a:sym typeface="Oswald"/>
            </a:endParaRPr>
          </a:p>
          <a:p>
            <a:pPr indent="-282575" lvl="2" marL="1139825" marR="0" rtl="0" algn="l">
              <a:spcBef>
                <a:spcPts val="48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multiples of $20</a:t>
            </a:r>
            <a:endParaRPr sz="1100">
              <a:latin typeface="Oswald"/>
              <a:ea typeface="Oswald"/>
              <a:cs typeface="Oswald"/>
              <a:sym typeface="Oswald"/>
            </a:endParaRPr>
          </a:p>
          <a:p>
            <a:pPr indent="-282575" lvl="2" marL="1139825" marR="0" rtl="0" algn="l">
              <a:spcBef>
                <a:spcPts val="48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exceed daily withdrawal limit</a:t>
            </a:r>
            <a:endParaRPr sz="1100">
              <a:latin typeface="Oswald"/>
              <a:ea typeface="Oswald"/>
              <a:cs typeface="Oswald"/>
              <a:sym typeface="Oswald"/>
            </a:endParaRPr>
          </a:p>
          <a:p>
            <a:pPr indent="-282575" lvl="2" marL="1139825" marR="0" rtl="0" algn="l">
              <a:spcBef>
                <a:spcPts val="48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exceed account balance</a:t>
            </a:r>
            <a:endParaRPr sz="1100">
              <a:latin typeface="Oswald"/>
              <a:ea typeface="Oswald"/>
              <a:cs typeface="Oswald"/>
              <a:sym typeface="Oswald"/>
            </a:endParaRPr>
          </a:p>
          <a:p>
            <a:pPr indent="-282575" lvl="2" marL="1139825" marR="0" rtl="0" algn="l">
              <a:spcBef>
                <a:spcPts val="48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exceed cash in ATM</a:t>
            </a:r>
            <a:endParaRPr sz="1100">
              <a:latin typeface="Oswald"/>
              <a:ea typeface="Oswald"/>
              <a:cs typeface="Oswald"/>
              <a:sym typeface="Oswald"/>
            </a:endParaRPr>
          </a:p>
          <a:p>
            <a:pPr indent="-282575" lvl="2" marL="1139825" marR="0" rtl="0" algn="l">
              <a:spcBef>
                <a:spcPts val="48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Note step where exception occurs and how system handles it</a:t>
            </a:r>
            <a:endParaRPr sz="1100">
              <a:latin typeface="Oswald"/>
              <a:ea typeface="Oswald"/>
              <a:cs typeface="Oswald"/>
              <a:sym typeface="Oswald"/>
            </a:endParaRPr>
          </a:p>
          <a:p>
            <a:pPr indent="-282575" lvl="2" marL="1139825" marR="0" rtl="0" algn="l">
              <a:spcBef>
                <a:spcPts val="480"/>
              </a:spcBef>
              <a:spcAft>
                <a:spcPts val="0"/>
              </a:spcAft>
              <a:buClr>
                <a:schemeClr val="dk1"/>
              </a:buClr>
              <a:buSzPts val="2100"/>
              <a:buFont typeface="Oswald"/>
              <a:buChar char="•"/>
            </a:pPr>
            <a:r>
              <a:rPr i="0" lang="en-US" sz="2100" u="none" cap="none" strike="noStrike">
                <a:solidFill>
                  <a:schemeClr val="dk1"/>
                </a:solidFill>
                <a:latin typeface="Oswald"/>
                <a:ea typeface="Oswald"/>
                <a:cs typeface="Oswald"/>
                <a:sym typeface="Oswald"/>
              </a:rPr>
              <a:t>Don’t assume developer will know what to do</a:t>
            </a:r>
            <a:endParaRPr i="0" sz="2100" u="none" cap="none" strike="noStrike">
              <a:solidFill>
                <a:schemeClr val="dk1"/>
              </a:solidFill>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3"/>
          <p:cNvSpPr txBox="1"/>
          <p:nvPr>
            <p:ph type="title"/>
          </p:nvPr>
        </p:nvSpPr>
        <p:spPr>
          <a:xfrm>
            <a:off x="0" y="0"/>
            <a:ext cx="91440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FUNCTIONAL REQUIREMENTS</a:t>
            </a:r>
            <a:endParaRPr b="1" i="0" sz="4400" u="none" cap="none" strike="noStrike">
              <a:solidFill>
                <a:schemeClr val="dk1"/>
              </a:solidFill>
              <a:latin typeface="Oswald"/>
              <a:ea typeface="Oswald"/>
              <a:cs typeface="Oswald"/>
              <a:sym typeface="Oswald"/>
            </a:endParaRPr>
          </a:p>
        </p:txBody>
      </p:sp>
      <p:sp>
        <p:nvSpPr>
          <p:cNvPr id="461" name="Google Shape;461;p43"/>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495300" lvl="0" marL="457200" marR="0" rtl="0" algn="l">
              <a:spcBef>
                <a:spcPts val="0"/>
              </a:spcBef>
              <a:spcAft>
                <a:spcPts val="0"/>
              </a:spcAft>
              <a:buClr>
                <a:schemeClr val="dk1"/>
              </a:buClr>
              <a:buSzPts val="4200"/>
              <a:buFont typeface="Oswald"/>
              <a:buChar char="•"/>
            </a:pPr>
            <a:r>
              <a:rPr i="0" lang="en-US" sz="4200" u="none" cap="none" strike="noStrike">
                <a:solidFill>
                  <a:schemeClr val="dk1"/>
                </a:solidFill>
                <a:latin typeface="Oswald"/>
                <a:ea typeface="Oswald"/>
                <a:cs typeface="Oswald"/>
                <a:sym typeface="Oswald"/>
              </a:rPr>
              <a:t>Use cases are user's view of system</a:t>
            </a:r>
            <a:endParaRPr sz="4200">
              <a:latin typeface="Oswald"/>
              <a:ea typeface="Oswald"/>
              <a:cs typeface="Oswald"/>
              <a:sym typeface="Oswald"/>
            </a:endParaRPr>
          </a:p>
          <a:p>
            <a:pPr indent="-495300" lvl="0" marL="457200" marR="0" rtl="0" algn="l">
              <a:spcBef>
                <a:spcPts val="0"/>
              </a:spcBef>
              <a:spcAft>
                <a:spcPts val="0"/>
              </a:spcAft>
              <a:buClr>
                <a:schemeClr val="dk1"/>
              </a:buClr>
              <a:buSzPts val="4200"/>
              <a:buFont typeface="Oswald"/>
              <a:buChar char="•"/>
            </a:pPr>
            <a:r>
              <a:rPr i="0" lang="en-US" sz="4200" u="none" cap="none" strike="noStrike">
                <a:solidFill>
                  <a:schemeClr val="dk1"/>
                </a:solidFill>
                <a:latin typeface="Oswald"/>
                <a:ea typeface="Oswald"/>
                <a:cs typeface="Oswald"/>
                <a:sym typeface="Oswald"/>
              </a:rPr>
              <a:t>Functional requirements are developer's view</a:t>
            </a:r>
            <a:endParaRPr sz="4200">
              <a:latin typeface="Oswald"/>
              <a:ea typeface="Oswald"/>
              <a:cs typeface="Oswald"/>
              <a:sym typeface="Oswald"/>
            </a:endParaRPr>
          </a:p>
          <a:p>
            <a:pPr indent="-495300" lvl="0" marL="457200" marR="0" rtl="0" algn="l">
              <a:spcBef>
                <a:spcPts val="0"/>
              </a:spcBef>
              <a:spcAft>
                <a:spcPts val="0"/>
              </a:spcAft>
              <a:buClr>
                <a:schemeClr val="dk1"/>
              </a:buClr>
              <a:buSzPts val="4200"/>
              <a:buFont typeface="Oswald"/>
              <a:buChar char="•"/>
            </a:pPr>
            <a:r>
              <a:rPr i="0" lang="en-US" sz="4200" u="none" cap="none" strike="noStrike">
                <a:solidFill>
                  <a:schemeClr val="dk1"/>
                </a:solidFill>
                <a:latin typeface="Oswald"/>
                <a:ea typeface="Oswald"/>
                <a:cs typeface="Oswald"/>
                <a:sym typeface="Oswald"/>
              </a:rPr>
              <a:t>Translate use cases into functional requirements</a:t>
            </a:r>
            <a:endParaRPr sz="4200">
              <a:latin typeface="Oswald"/>
              <a:ea typeface="Oswald"/>
              <a:cs typeface="Oswald"/>
              <a:sym typeface="Oswald"/>
            </a:endParaRPr>
          </a:p>
          <a:p>
            <a:pPr indent="-495300" lvl="0" marL="457200" marR="0" rtl="0" algn="l">
              <a:spcBef>
                <a:spcPts val="0"/>
              </a:spcBef>
              <a:spcAft>
                <a:spcPts val="0"/>
              </a:spcAft>
              <a:buClr>
                <a:schemeClr val="dk1"/>
              </a:buClr>
              <a:buSzPts val="4200"/>
              <a:buFont typeface="Oswald"/>
              <a:buChar char="•"/>
            </a:pPr>
            <a:r>
              <a:rPr i="0" lang="en-US" sz="4200" u="none" cap="none" strike="noStrike">
                <a:solidFill>
                  <a:schemeClr val="dk1"/>
                </a:solidFill>
                <a:latin typeface="Oswald"/>
                <a:ea typeface="Oswald"/>
                <a:cs typeface="Oswald"/>
                <a:sym typeface="Oswald"/>
              </a:rPr>
              <a:t>Documentation</a:t>
            </a:r>
            <a:endParaRPr sz="4200">
              <a:latin typeface="Oswald"/>
              <a:ea typeface="Oswald"/>
              <a:cs typeface="Oswald"/>
              <a:sym typeface="Oswald"/>
            </a:endParaRPr>
          </a:p>
          <a:p>
            <a:pPr indent="-495300" lvl="0" marL="457200" marR="0" rtl="0" algn="l">
              <a:spcBef>
                <a:spcPts val="0"/>
              </a:spcBef>
              <a:spcAft>
                <a:spcPts val="0"/>
              </a:spcAft>
              <a:buClr>
                <a:schemeClr val="dk1"/>
              </a:buClr>
              <a:buSzPts val="4200"/>
              <a:buFont typeface="Oswald"/>
              <a:buChar char="•"/>
            </a:pPr>
            <a:r>
              <a:rPr i="0" lang="en-US" sz="4200" u="none" cap="none" strike="noStrike">
                <a:solidFill>
                  <a:schemeClr val="dk1"/>
                </a:solidFill>
                <a:latin typeface="Oswald"/>
                <a:ea typeface="Oswald"/>
                <a:cs typeface="Oswald"/>
                <a:sym typeface="Oswald"/>
              </a:rPr>
              <a:t>Use cases are not enough for developers</a:t>
            </a:r>
            <a:endParaRPr sz="4200">
              <a:latin typeface="Oswald"/>
              <a:ea typeface="Oswald"/>
              <a:cs typeface="Oswald"/>
              <a:sym typeface="Oswa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4"/>
          <p:cNvSpPr txBox="1"/>
          <p:nvPr>
            <p:ph type="title"/>
          </p:nvPr>
        </p:nvSpPr>
        <p:spPr>
          <a:xfrm>
            <a:off x="0" y="0"/>
            <a:ext cx="91440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100">
                <a:solidFill>
                  <a:schemeClr val="dk1"/>
                </a:solidFill>
                <a:latin typeface="Oswald"/>
                <a:ea typeface="Oswald"/>
                <a:cs typeface="Oswald"/>
                <a:sym typeface="Oswald"/>
              </a:rPr>
              <a:t>USE</a:t>
            </a:r>
            <a:r>
              <a:rPr b="1" i="0" lang="en-US" sz="4100" u="none" cap="none" strike="noStrike">
                <a:solidFill>
                  <a:schemeClr val="dk1"/>
                </a:solidFill>
                <a:latin typeface="Oswald"/>
                <a:ea typeface="Oswald"/>
                <a:cs typeface="Oswald"/>
                <a:sym typeface="Oswald"/>
              </a:rPr>
              <a:t> </a:t>
            </a:r>
            <a:r>
              <a:rPr b="1" lang="en-US" sz="4100">
                <a:solidFill>
                  <a:schemeClr val="dk1"/>
                </a:solidFill>
                <a:latin typeface="Oswald"/>
                <a:ea typeface="Oswald"/>
                <a:cs typeface="Oswald"/>
                <a:sym typeface="Oswald"/>
              </a:rPr>
              <a:t>CASE</a:t>
            </a:r>
            <a:r>
              <a:rPr b="1" i="0" lang="en-US" sz="4100" u="none" cap="none" strike="noStrike">
                <a:solidFill>
                  <a:schemeClr val="dk1"/>
                </a:solidFill>
                <a:latin typeface="Oswald"/>
                <a:ea typeface="Oswald"/>
                <a:cs typeface="Oswald"/>
                <a:sym typeface="Oswald"/>
              </a:rPr>
              <a:t> → </a:t>
            </a:r>
            <a:r>
              <a:rPr b="1" lang="en-US" sz="4100">
                <a:solidFill>
                  <a:schemeClr val="dk1"/>
                </a:solidFill>
                <a:latin typeface="Oswald"/>
                <a:ea typeface="Oswald"/>
                <a:cs typeface="Oswald"/>
                <a:sym typeface="Oswald"/>
              </a:rPr>
              <a:t>FUNCTIONAL</a:t>
            </a:r>
            <a:r>
              <a:rPr b="1" i="0" lang="en-US" sz="4100" u="none" cap="none" strike="noStrike">
                <a:solidFill>
                  <a:schemeClr val="dk1"/>
                </a:solidFill>
                <a:latin typeface="Oswald"/>
                <a:ea typeface="Oswald"/>
                <a:cs typeface="Oswald"/>
                <a:sym typeface="Oswald"/>
              </a:rPr>
              <a:t> </a:t>
            </a:r>
            <a:r>
              <a:rPr b="1" lang="en-US" sz="4100">
                <a:solidFill>
                  <a:schemeClr val="dk1"/>
                </a:solidFill>
                <a:latin typeface="Oswald"/>
                <a:ea typeface="Oswald"/>
                <a:cs typeface="Oswald"/>
                <a:sym typeface="Oswald"/>
              </a:rPr>
              <a:t>REQUIREMENTS</a:t>
            </a:r>
            <a:endParaRPr b="1" i="0" sz="4100" u="none" cap="none" strike="noStrike">
              <a:solidFill>
                <a:schemeClr val="dk1"/>
              </a:solidFill>
              <a:latin typeface="Oswald"/>
              <a:ea typeface="Oswald"/>
              <a:cs typeface="Oswald"/>
              <a:sym typeface="Oswald"/>
            </a:endParaRPr>
          </a:p>
        </p:txBody>
      </p:sp>
      <p:sp>
        <p:nvSpPr>
          <p:cNvPr id="467" name="Google Shape;467;p44"/>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17500" lvl="0" marL="342900" marR="0" rtl="0" algn="l">
              <a:spcBef>
                <a:spcPts val="0"/>
              </a:spcBef>
              <a:spcAft>
                <a:spcPts val="0"/>
              </a:spcAft>
              <a:buClr>
                <a:schemeClr val="dk1"/>
              </a:buClr>
              <a:buSzPts val="2800"/>
              <a:buFont typeface="Oswald"/>
              <a:buChar char="•"/>
            </a:pPr>
            <a:r>
              <a:rPr i="0" lang="en-US" sz="2800" u="none" cap="none" strike="noStrike">
                <a:solidFill>
                  <a:schemeClr val="dk1"/>
                </a:solidFill>
                <a:latin typeface="Oswald"/>
                <a:ea typeface="Oswald"/>
                <a:cs typeface="Oswald"/>
                <a:sym typeface="Oswald"/>
              </a:rPr>
              <a:t>Precondition</a:t>
            </a:r>
            <a:endParaRPr sz="1000">
              <a:latin typeface="Oswald"/>
              <a:ea typeface="Oswald"/>
              <a:cs typeface="Oswald"/>
              <a:sym typeface="Oswald"/>
            </a:endParaRPr>
          </a:p>
          <a:p>
            <a:pPr indent="-260350" lvl="1" marL="742950" marR="0" rtl="0" algn="l">
              <a:spcBef>
                <a:spcPts val="560"/>
              </a:spcBef>
              <a:spcAft>
                <a:spcPts val="0"/>
              </a:spcAft>
              <a:buClr>
                <a:schemeClr val="dk1"/>
              </a:buClr>
              <a:buSzPts val="2400"/>
              <a:buFont typeface="Calibri"/>
              <a:buChar char="–"/>
            </a:pPr>
            <a:r>
              <a:rPr i="0" lang="en-US" sz="2400" u="none" cap="none" strike="noStrike">
                <a:solidFill>
                  <a:schemeClr val="dk1"/>
                </a:solidFill>
                <a:latin typeface="Oswald"/>
                <a:ea typeface="Oswald"/>
                <a:cs typeface="Oswald"/>
                <a:sym typeface="Oswald"/>
              </a:rPr>
              <a:t>System </a:t>
            </a:r>
            <a:r>
              <a:rPr b="1" i="1" lang="en-US" sz="2400" u="none" cap="none" strike="noStrike">
                <a:solidFill>
                  <a:schemeClr val="dk1"/>
                </a:solidFill>
                <a:latin typeface="Oswald"/>
                <a:ea typeface="Oswald"/>
                <a:cs typeface="Oswald"/>
                <a:sym typeface="Oswald"/>
              </a:rPr>
              <a:t>shall</a:t>
            </a:r>
            <a:r>
              <a:rPr i="0" lang="en-US" sz="2400" u="none" cap="none" strike="noStrike">
                <a:solidFill>
                  <a:schemeClr val="dk1"/>
                </a:solidFill>
                <a:latin typeface="Oswald"/>
                <a:ea typeface="Oswald"/>
                <a:cs typeface="Oswald"/>
                <a:sym typeface="Oswald"/>
              </a:rPr>
              <a:t> verify account set up for ATM withdrawals</a:t>
            </a:r>
            <a:endParaRPr sz="1000">
              <a:latin typeface="Oswald"/>
              <a:ea typeface="Oswald"/>
              <a:cs typeface="Oswald"/>
              <a:sym typeface="Oswald"/>
            </a:endParaRPr>
          </a:p>
          <a:p>
            <a:pPr indent="-203200" lvl="2" marL="1143000" marR="0" rtl="0" algn="l">
              <a:spcBef>
                <a:spcPts val="480"/>
              </a:spcBef>
              <a:spcAft>
                <a:spcPts val="0"/>
              </a:spcAft>
              <a:buClr>
                <a:schemeClr val="dk1"/>
              </a:buClr>
              <a:buSzPts val="2000"/>
              <a:buFont typeface="Oswald"/>
              <a:buChar char="•"/>
            </a:pPr>
            <a:r>
              <a:rPr i="0" lang="en-US" sz="2000" u="none" cap="none" strike="noStrike">
                <a:solidFill>
                  <a:schemeClr val="dk1"/>
                </a:solidFill>
                <a:latin typeface="Oswald"/>
                <a:ea typeface="Oswald"/>
                <a:cs typeface="Oswald"/>
                <a:sym typeface="Oswald"/>
              </a:rPr>
              <a:t>What if this is not true?</a:t>
            </a:r>
            <a:endParaRPr sz="1000">
              <a:latin typeface="Oswald"/>
              <a:ea typeface="Oswald"/>
              <a:cs typeface="Oswald"/>
              <a:sym typeface="Oswald"/>
            </a:endParaRPr>
          </a:p>
          <a:p>
            <a:pPr indent="-317500" lvl="0" marL="342900" marR="0" rtl="0" algn="l">
              <a:spcBef>
                <a:spcPts val="640"/>
              </a:spcBef>
              <a:spcAft>
                <a:spcPts val="0"/>
              </a:spcAft>
              <a:buClr>
                <a:schemeClr val="dk1"/>
              </a:buClr>
              <a:buSzPts val="2800"/>
              <a:buFont typeface="Oswald"/>
              <a:buChar char="•"/>
            </a:pPr>
            <a:r>
              <a:rPr i="0" lang="en-US" sz="2800" u="none" cap="none" strike="noStrike">
                <a:solidFill>
                  <a:schemeClr val="dk1"/>
                </a:solidFill>
                <a:latin typeface="Oswald"/>
                <a:ea typeface="Oswald"/>
                <a:cs typeface="Oswald"/>
                <a:sym typeface="Oswald"/>
              </a:rPr>
              <a:t>Step</a:t>
            </a:r>
            <a:endParaRPr sz="1000">
              <a:latin typeface="Oswald"/>
              <a:ea typeface="Oswald"/>
              <a:cs typeface="Oswald"/>
              <a:sym typeface="Oswald"/>
            </a:endParaRPr>
          </a:p>
          <a:p>
            <a:pPr indent="-260350" lvl="1" marL="742950" marR="0" rtl="0" algn="l">
              <a:spcBef>
                <a:spcPts val="560"/>
              </a:spcBef>
              <a:spcAft>
                <a:spcPts val="0"/>
              </a:spcAft>
              <a:buClr>
                <a:schemeClr val="dk1"/>
              </a:buClr>
              <a:buSzPts val="2400"/>
              <a:buFont typeface="Calibri"/>
              <a:buChar char="–"/>
            </a:pPr>
            <a:r>
              <a:rPr i="0" lang="en-US" sz="2400" u="none" cap="none" strike="noStrike">
                <a:solidFill>
                  <a:schemeClr val="dk1"/>
                </a:solidFill>
                <a:latin typeface="Oswald"/>
                <a:ea typeface="Oswald"/>
                <a:cs typeface="Oswald"/>
                <a:sym typeface="Oswald"/>
              </a:rPr>
              <a:t>System </a:t>
            </a:r>
            <a:r>
              <a:rPr b="1" i="1" lang="en-US" sz="2400" u="none" cap="none" strike="noStrike">
                <a:solidFill>
                  <a:schemeClr val="dk1"/>
                </a:solidFill>
                <a:latin typeface="Oswald"/>
                <a:ea typeface="Oswald"/>
                <a:cs typeface="Oswald"/>
                <a:sym typeface="Oswald"/>
              </a:rPr>
              <a:t>shall</a:t>
            </a:r>
            <a:r>
              <a:rPr i="0" lang="en-US" sz="2400" u="none" cap="none" strike="noStrike">
                <a:solidFill>
                  <a:schemeClr val="dk1"/>
                </a:solidFill>
                <a:latin typeface="Oswald"/>
                <a:ea typeface="Oswald"/>
                <a:cs typeface="Oswald"/>
                <a:sym typeface="Oswald"/>
              </a:rPr>
              <a:t> display list of standard withdrawal amounts</a:t>
            </a:r>
            <a:endParaRPr sz="1000">
              <a:latin typeface="Oswald"/>
              <a:ea typeface="Oswald"/>
              <a:cs typeface="Oswald"/>
              <a:sym typeface="Oswald"/>
            </a:endParaRPr>
          </a:p>
          <a:p>
            <a:pPr indent="-260350" lvl="1" marL="742950" marR="0" rtl="0" algn="l">
              <a:spcBef>
                <a:spcPts val="560"/>
              </a:spcBef>
              <a:spcAft>
                <a:spcPts val="0"/>
              </a:spcAft>
              <a:buClr>
                <a:schemeClr val="dk1"/>
              </a:buClr>
              <a:buSzPts val="2400"/>
              <a:buFont typeface="Calibri"/>
              <a:buChar char="–"/>
            </a:pPr>
            <a:r>
              <a:rPr i="0" lang="en-US" sz="2400" u="none" cap="none" strike="noStrike">
                <a:solidFill>
                  <a:schemeClr val="dk1"/>
                </a:solidFill>
                <a:latin typeface="Oswald"/>
                <a:ea typeface="Oswald"/>
                <a:cs typeface="Oswald"/>
                <a:sym typeface="Oswald"/>
              </a:rPr>
              <a:t>User </a:t>
            </a:r>
            <a:r>
              <a:rPr b="1" i="1" lang="en-US" sz="2400" u="none" cap="none" strike="noStrike">
                <a:solidFill>
                  <a:schemeClr val="dk1"/>
                </a:solidFill>
                <a:latin typeface="Oswald"/>
                <a:ea typeface="Oswald"/>
                <a:cs typeface="Oswald"/>
                <a:sym typeface="Oswald"/>
              </a:rPr>
              <a:t>shall</a:t>
            </a:r>
            <a:r>
              <a:rPr i="0" lang="en-US" sz="2400" u="none" cap="none" strike="noStrike">
                <a:solidFill>
                  <a:schemeClr val="dk1"/>
                </a:solidFill>
                <a:latin typeface="Oswald"/>
                <a:ea typeface="Oswald"/>
                <a:cs typeface="Oswald"/>
                <a:sym typeface="Oswald"/>
              </a:rPr>
              <a:t> select one of these amounts</a:t>
            </a:r>
            <a:endParaRPr sz="1000">
              <a:latin typeface="Oswald"/>
              <a:ea typeface="Oswald"/>
              <a:cs typeface="Oswald"/>
              <a:sym typeface="Oswald"/>
            </a:endParaRPr>
          </a:p>
          <a:p>
            <a:pPr indent="-317500" lvl="0" marL="342900" marR="0" rtl="0" algn="l">
              <a:spcBef>
                <a:spcPts val="640"/>
              </a:spcBef>
              <a:spcAft>
                <a:spcPts val="0"/>
              </a:spcAft>
              <a:buClr>
                <a:schemeClr val="dk1"/>
              </a:buClr>
              <a:buSzPts val="2800"/>
              <a:buFont typeface="Oswald"/>
              <a:buChar char="•"/>
            </a:pPr>
            <a:r>
              <a:rPr i="0" lang="en-US" sz="2800" u="none" cap="none" strike="noStrike">
                <a:solidFill>
                  <a:schemeClr val="dk1"/>
                </a:solidFill>
                <a:latin typeface="Oswald"/>
                <a:ea typeface="Oswald"/>
                <a:cs typeface="Oswald"/>
                <a:sym typeface="Oswald"/>
              </a:rPr>
              <a:t>Postcondition</a:t>
            </a:r>
            <a:endParaRPr i="0" sz="2800" u="none" cap="none" strike="noStrike">
              <a:solidFill>
                <a:schemeClr val="dk1"/>
              </a:solidFill>
              <a:latin typeface="Oswald"/>
              <a:ea typeface="Oswald"/>
              <a:cs typeface="Oswald"/>
              <a:sym typeface="Oswald"/>
            </a:endParaRPr>
          </a:p>
          <a:p>
            <a:pPr indent="-260350" lvl="1" marL="742950" marR="0" rtl="0" algn="l">
              <a:spcBef>
                <a:spcPts val="560"/>
              </a:spcBef>
              <a:spcAft>
                <a:spcPts val="0"/>
              </a:spcAft>
              <a:buClr>
                <a:schemeClr val="dk1"/>
              </a:buClr>
              <a:buSzPts val="2400"/>
              <a:buFont typeface="Calibri"/>
              <a:buChar char="–"/>
            </a:pPr>
            <a:r>
              <a:rPr i="0" lang="en-US" sz="2400" u="none" cap="none" strike="noStrike">
                <a:solidFill>
                  <a:schemeClr val="dk1"/>
                </a:solidFill>
                <a:latin typeface="Oswald"/>
                <a:ea typeface="Oswald"/>
                <a:cs typeface="Oswald"/>
                <a:sym typeface="Oswald"/>
              </a:rPr>
              <a:t>System </a:t>
            </a:r>
            <a:r>
              <a:rPr b="1" i="1" lang="en-US" sz="2400" u="none" cap="none" strike="noStrike">
                <a:solidFill>
                  <a:schemeClr val="dk1"/>
                </a:solidFill>
                <a:latin typeface="Oswald"/>
                <a:ea typeface="Oswald"/>
                <a:cs typeface="Oswald"/>
                <a:sym typeface="Oswald"/>
              </a:rPr>
              <a:t>shall</a:t>
            </a:r>
            <a:r>
              <a:rPr i="0" lang="en-US" sz="2400" u="none" cap="none" strike="noStrike">
                <a:solidFill>
                  <a:schemeClr val="dk1"/>
                </a:solidFill>
                <a:latin typeface="Oswald"/>
                <a:ea typeface="Oswald"/>
                <a:cs typeface="Oswald"/>
                <a:sym typeface="Oswald"/>
              </a:rPr>
              <a:t> reduce total cash in ATM by amount</a:t>
            </a:r>
            <a:endParaRPr sz="1000">
              <a:latin typeface="Oswald"/>
              <a:ea typeface="Oswald"/>
              <a:cs typeface="Oswald"/>
              <a:sym typeface="Oswald"/>
            </a:endParaRPr>
          </a:p>
          <a:p>
            <a:pPr indent="-317500" lvl="0" marL="342900" marR="0" rtl="0" algn="l">
              <a:spcBef>
                <a:spcPts val="640"/>
              </a:spcBef>
              <a:spcAft>
                <a:spcPts val="0"/>
              </a:spcAft>
              <a:buClr>
                <a:schemeClr val="dk1"/>
              </a:buClr>
              <a:buSzPts val="2800"/>
              <a:buFont typeface="Oswald"/>
              <a:buChar char="•"/>
            </a:pPr>
            <a:r>
              <a:rPr i="0" lang="en-US" sz="2800" u="none" cap="none" strike="noStrike">
                <a:solidFill>
                  <a:schemeClr val="dk1"/>
                </a:solidFill>
                <a:latin typeface="Oswald"/>
                <a:ea typeface="Oswald"/>
                <a:cs typeface="Oswald"/>
                <a:sym typeface="Oswald"/>
              </a:rPr>
              <a:t>Business Rule</a:t>
            </a:r>
            <a:endParaRPr sz="1000">
              <a:latin typeface="Oswald"/>
              <a:ea typeface="Oswald"/>
              <a:cs typeface="Oswald"/>
              <a:sym typeface="Oswald"/>
            </a:endParaRPr>
          </a:p>
          <a:p>
            <a:pPr indent="-260350" lvl="1" marL="742950" marR="0" rtl="0" algn="l">
              <a:spcBef>
                <a:spcPts val="560"/>
              </a:spcBef>
              <a:spcAft>
                <a:spcPts val="0"/>
              </a:spcAft>
              <a:buClr>
                <a:schemeClr val="dk1"/>
              </a:buClr>
              <a:buSzPts val="2400"/>
              <a:buFont typeface="Calibri"/>
              <a:buChar char="–"/>
            </a:pPr>
            <a:r>
              <a:rPr i="0" lang="en-US" sz="2400" u="none" cap="none" strike="noStrike">
                <a:solidFill>
                  <a:schemeClr val="dk1"/>
                </a:solidFill>
                <a:latin typeface="Oswald"/>
                <a:ea typeface="Oswald"/>
                <a:cs typeface="Oswald"/>
                <a:sym typeface="Oswald"/>
              </a:rPr>
              <a:t>System </a:t>
            </a:r>
            <a:r>
              <a:rPr b="1" i="1" lang="en-US" sz="2400" u="none" cap="none" strike="noStrike">
                <a:solidFill>
                  <a:schemeClr val="dk1"/>
                </a:solidFill>
                <a:latin typeface="Oswald"/>
                <a:ea typeface="Oswald"/>
                <a:cs typeface="Oswald"/>
                <a:sym typeface="Oswald"/>
              </a:rPr>
              <a:t>shall</a:t>
            </a:r>
            <a:r>
              <a:rPr i="0" lang="en-US" sz="2400" u="none" cap="none" strike="noStrike">
                <a:solidFill>
                  <a:schemeClr val="dk1"/>
                </a:solidFill>
                <a:latin typeface="Oswald"/>
                <a:ea typeface="Oswald"/>
                <a:cs typeface="Oswald"/>
                <a:sym typeface="Oswald"/>
              </a:rPr>
              <a:t> print receipt, </a:t>
            </a:r>
            <a:r>
              <a:rPr b="1" i="1" lang="en-US" sz="2400" u="none" cap="none" strike="noStrike">
                <a:solidFill>
                  <a:schemeClr val="dk1"/>
                </a:solidFill>
                <a:latin typeface="Oswald"/>
                <a:ea typeface="Oswald"/>
                <a:cs typeface="Oswald"/>
                <a:sym typeface="Oswald"/>
              </a:rPr>
              <a:t>unless</a:t>
            </a:r>
            <a:r>
              <a:rPr i="0" lang="en-US" sz="2400" u="none" cap="none" strike="noStrike">
                <a:solidFill>
                  <a:schemeClr val="dk1"/>
                </a:solidFill>
                <a:latin typeface="Oswald"/>
                <a:ea typeface="Oswald"/>
                <a:cs typeface="Oswald"/>
                <a:sym typeface="Oswald"/>
              </a:rPr>
              <a:t> account is business</a:t>
            </a:r>
            <a:endParaRPr i="0" sz="2400" u="none" cap="none" strike="noStrike">
              <a:solidFill>
                <a:schemeClr val="dk1"/>
              </a:solidFill>
              <a:latin typeface="Oswald"/>
              <a:ea typeface="Oswald"/>
              <a:cs typeface="Oswald"/>
              <a:sym typeface="Oswa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1" name="Shape 471"/>
        <p:cNvGrpSpPr/>
        <p:nvPr/>
      </p:nvGrpSpPr>
      <p:grpSpPr>
        <a:xfrm>
          <a:off x="0" y="0"/>
          <a:ext cx="0" cy="0"/>
          <a:chOff x="0" y="0"/>
          <a:chExt cx="0" cy="0"/>
        </a:xfrm>
      </p:grpSpPr>
      <p:sp>
        <p:nvSpPr>
          <p:cNvPr id="472" name="Google Shape;472;p45"/>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400" u="none" cap="none" strike="noStrike">
                <a:solidFill>
                  <a:schemeClr val="dk1"/>
                </a:solidFill>
                <a:latin typeface="Oswald"/>
                <a:ea typeface="Oswald"/>
                <a:cs typeface="Oswald"/>
                <a:sym typeface="Oswald"/>
              </a:rPr>
              <a:t>Use Cases → SRS</a:t>
            </a:r>
            <a:endParaRPr b="1" i="0" sz="4400" u="none" cap="none" strike="noStrike">
              <a:solidFill>
                <a:schemeClr val="dk1"/>
              </a:solidFill>
              <a:latin typeface="Oswald"/>
              <a:ea typeface="Oswald"/>
              <a:cs typeface="Oswald"/>
              <a:sym typeface="Oswald"/>
            </a:endParaRPr>
          </a:p>
        </p:txBody>
      </p:sp>
      <p:sp>
        <p:nvSpPr>
          <p:cNvPr id="473" name="Google Shape;473;p45"/>
          <p:cNvSpPr txBox="1"/>
          <p:nvPr>
            <p:ph idx="1" type="body"/>
          </p:nvPr>
        </p:nvSpPr>
        <p:spPr>
          <a:xfrm>
            <a:off x="457200" y="628650"/>
            <a:ext cx="8686800" cy="45147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Use Cases							SRS</a:t>
            </a:r>
            <a:endParaRPr b="0" i="0" sz="3200" u="none" cap="none" strike="noStrike">
              <a:solidFill>
                <a:schemeClr val="dk1"/>
              </a:solidFill>
              <a:latin typeface="Calibri"/>
              <a:ea typeface="Calibri"/>
              <a:cs typeface="Calibri"/>
              <a:sym typeface="Calibri"/>
            </a:endParaRPr>
          </a:p>
        </p:txBody>
      </p:sp>
      <p:sp>
        <p:nvSpPr>
          <p:cNvPr id="474" name="Google Shape;474;p45"/>
          <p:cNvSpPr/>
          <p:nvPr/>
        </p:nvSpPr>
        <p:spPr>
          <a:xfrm>
            <a:off x="838200" y="1200150"/>
            <a:ext cx="1524000" cy="342900"/>
          </a:xfrm>
          <a:prstGeom prst="rect">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Precondition</a:t>
            </a:r>
            <a:endParaRPr b="0" i="0" sz="1800" u="none" cap="none" strike="noStrike">
              <a:solidFill>
                <a:schemeClr val="lt1"/>
              </a:solidFill>
              <a:latin typeface="Calibri"/>
              <a:ea typeface="Calibri"/>
              <a:cs typeface="Calibri"/>
              <a:sym typeface="Calibri"/>
            </a:endParaRPr>
          </a:p>
        </p:txBody>
      </p:sp>
      <p:sp>
        <p:nvSpPr>
          <p:cNvPr id="475" name="Google Shape;475;p45"/>
          <p:cNvSpPr/>
          <p:nvPr/>
        </p:nvSpPr>
        <p:spPr>
          <a:xfrm>
            <a:off x="838200" y="1600200"/>
            <a:ext cx="1524000" cy="1257300"/>
          </a:xfrm>
          <a:prstGeom prst="rect">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Normal Flow</a:t>
            </a:r>
            <a:endParaRPr b="0" i="0" sz="1800" u="none" cap="none" strike="noStrike">
              <a:solidFill>
                <a:schemeClr val="lt1"/>
              </a:solidFill>
              <a:latin typeface="Calibri"/>
              <a:ea typeface="Calibri"/>
              <a:cs typeface="Calibri"/>
              <a:sym typeface="Calibri"/>
            </a:endParaRPr>
          </a:p>
        </p:txBody>
      </p:sp>
      <p:sp>
        <p:nvSpPr>
          <p:cNvPr id="476" name="Google Shape;476;p45"/>
          <p:cNvSpPr/>
          <p:nvPr/>
        </p:nvSpPr>
        <p:spPr>
          <a:xfrm>
            <a:off x="2438400" y="1600200"/>
            <a:ext cx="1524000" cy="342900"/>
          </a:xfrm>
          <a:prstGeom prst="rect">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Alternate</a:t>
            </a:r>
            <a:endParaRPr b="0" i="0" sz="1800" u="none" cap="none" strike="noStrike">
              <a:solidFill>
                <a:schemeClr val="lt1"/>
              </a:solidFill>
              <a:latin typeface="Calibri"/>
              <a:ea typeface="Calibri"/>
              <a:cs typeface="Calibri"/>
              <a:sym typeface="Calibri"/>
            </a:endParaRPr>
          </a:p>
        </p:txBody>
      </p:sp>
      <p:sp>
        <p:nvSpPr>
          <p:cNvPr id="477" name="Google Shape;477;p45"/>
          <p:cNvSpPr/>
          <p:nvPr/>
        </p:nvSpPr>
        <p:spPr>
          <a:xfrm>
            <a:off x="2590800" y="1714500"/>
            <a:ext cx="1524000" cy="342900"/>
          </a:xfrm>
          <a:prstGeom prst="rect">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Alternate</a:t>
            </a:r>
            <a:endParaRPr b="0" i="0" sz="1800" u="none" cap="none" strike="noStrike">
              <a:solidFill>
                <a:schemeClr val="lt1"/>
              </a:solidFill>
              <a:latin typeface="Calibri"/>
              <a:ea typeface="Calibri"/>
              <a:cs typeface="Calibri"/>
              <a:sym typeface="Calibri"/>
            </a:endParaRPr>
          </a:p>
        </p:txBody>
      </p:sp>
      <p:sp>
        <p:nvSpPr>
          <p:cNvPr id="478" name="Google Shape;478;p45"/>
          <p:cNvSpPr/>
          <p:nvPr/>
        </p:nvSpPr>
        <p:spPr>
          <a:xfrm>
            <a:off x="2743200" y="1828800"/>
            <a:ext cx="1524000" cy="342900"/>
          </a:xfrm>
          <a:prstGeom prst="rect">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Alternate</a:t>
            </a:r>
            <a:endParaRPr b="0" i="0" sz="1800" u="none" cap="none" strike="noStrike">
              <a:solidFill>
                <a:schemeClr val="lt1"/>
              </a:solidFill>
              <a:latin typeface="Calibri"/>
              <a:ea typeface="Calibri"/>
              <a:cs typeface="Calibri"/>
              <a:sym typeface="Calibri"/>
            </a:endParaRPr>
          </a:p>
        </p:txBody>
      </p:sp>
      <p:sp>
        <p:nvSpPr>
          <p:cNvPr id="479" name="Google Shape;479;p45"/>
          <p:cNvSpPr/>
          <p:nvPr/>
        </p:nvSpPr>
        <p:spPr>
          <a:xfrm>
            <a:off x="2438400" y="2286000"/>
            <a:ext cx="1524000" cy="342900"/>
          </a:xfrm>
          <a:prstGeom prst="rect">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Exception</a:t>
            </a:r>
            <a:endParaRPr b="0" i="0" sz="1800" u="none" cap="none" strike="noStrike">
              <a:solidFill>
                <a:schemeClr val="lt1"/>
              </a:solidFill>
              <a:latin typeface="Calibri"/>
              <a:ea typeface="Calibri"/>
              <a:cs typeface="Calibri"/>
              <a:sym typeface="Calibri"/>
            </a:endParaRPr>
          </a:p>
        </p:txBody>
      </p:sp>
      <p:sp>
        <p:nvSpPr>
          <p:cNvPr id="480" name="Google Shape;480;p45"/>
          <p:cNvSpPr/>
          <p:nvPr/>
        </p:nvSpPr>
        <p:spPr>
          <a:xfrm>
            <a:off x="2590800" y="2400300"/>
            <a:ext cx="1524000" cy="342900"/>
          </a:xfrm>
          <a:prstGeom prst="rect">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Exception</a:t>
            </a:r>
            <a:endParaRPr b="0" i="0" sz="1800" u="none" cap="none" strike="noStrike">
              <a:solidFill>
                <a:schemeClr val="lt1"/>
              </a:solidFill>
              <a:latin typeface="Calibri"/>
              <a:ea typeface="Calibri"/>
              <a:cs typeface="Calibri"/>
              <a:sym typeface="Calibri"/>
            </a:endParaRPr>
          </a:p>
        </p:txBody>
      </p:sp>
      <p:sp>
        <p:nvSpPr>
          <p:cNvPr id="481" name="Google Shape;481;p45"/>
          <p:cNvSpPr/>
          <p:nvPr/>
        </p:nvSpPr>
        <p:spPr>
          <a:xfrm>
            <a:off x="2743200" y="2514600"/>
            <a:ext cx="1524000" cy="342900"/>
          </a:xfrm>
          <a:prstGeom prst="rect">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Exception</a:t>
            </a:r>
            <a:endParaRPr b="0" i="0" sz="1800" u="none" cap="none" strike="noStrike">
              <a:solidFill>
                <a:schemeClr val="lt1"/>
              </a:solidFill>
              <a:latin typeface="Calibri"/>
              <a:ea typeface="Calibri"/>
              <a:cs typeface="Calibri"/>
              <a:sym typeface="Calibri"/>
            </a:endParaRPr>
          </a:p>
        </p:txBody>
      </p:sp>
      <p:sp>
        <p:nvSpPr>
          <p:cNvPr id="482" name="Google Shape;482;p45"/>
          <p:cNvSpPr/>
          <p:nvPr/>
        </p:nvSpPr>
        <p:spPr>
          <a:xfrm>
            <a:off x="838200" y="2914650"/>
            <a:ext cx="1524000" cy="342900"/>
          </a:xfrm>
          <a:prstGeom prst="rect">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Postcondition</a:t>
            </a:r>
            <a:endParaRPr b="0" i="0" sz="1800" u="none" cap="none" strike="noStrike">
              <a:solidFill>
                <a:schemeClr val="lt1"/>
              </a:solidFill>
              <a:latin typeface="Calibri"/>
              <a:ea typeface="Calibri"/>
              <a:cs typeface="Calibri"/>
              <a:sym typeface="Calibri"/>
            </a:endParaRPr>
          </a:p>
        </p:txBody>
      </p:sp>
      <p:sp>
        <p:nvSpPr>
          <p:cNvPr id="483" name="Google Shape;483;p45"/>
          <p:cNvSpPr/>
          <p:nvPr/>
        </p:nvSpPr>
        <p:spPr>
          <a:xfrm>
            <a:off x="838200" y="3314700"/>
            <a:ext cx="1524000" cy="342900"/>
          </a:xfrm>
          <a:prstGeom prst="rect">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Rules</a:t>
            </a:r>
            <a:endParaRPr b="0" i="0" sz="1800" u="none" cap="none" strike="noStrike">
              <a:solidFill>
                <a:schemeClr val="lt1"/>
              </a:solidFill>
              <a:latin typeface="Calibri"/>
              <a:ea typeface="Calibri"/>
              <a:cs typeface="Calibri"/>
              <a:sym typeface="Calibri"/>
            </a:endParaRPr>
          </a:p>
        </p:txBody>
      </p:sp>
      <p:sp>
        <p:nvSpPr>
          <p:cNvPr id="484" name="Google Shape;484;p45"/>
          <p:cNvSpPr/>
          <p:nvPr/>
        </p:nvSpPr>
        <p:spPr>
          <a:xfrm>
            <a:off x="5715000" y="1200150"/>
            <a:ext cx="2438400" cy="2457600"/>
          </a:xfrm>
          <a:prstGeom prst="rect">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a:t>
            </a:r>
            <a:endParaRPr/>
          </a:p>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	~~~~~~~ ~~~ ~~~~</a:t>
            </a:r>
            <a:endParaRPr/>
          </a:p>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 ~~~~~ ~~~~~~</a:t>
            </a:r>
            <a:endParaRPr/>
          </a:p>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a:t>
            </a:r>
            <a:endParaRPr/>
          </a:p>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a:t>
            </a:r>
            <a:endParaRPr/>
          </a:p>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	~~~~~ ~~~~~ ~~~~</a:t>
            </a:r>
            <a:endParaRPr/>
          </a:p>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a:t>
            </a:r>
            <a:endParaRPr/>
          </a:p>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a:t>
            </a:r>
            <a:endParaRPr/>
          </a:p>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a:p>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a:t>
            </a:r>
            <a:endParaRPr/>
          </a:p>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a:t>
            </a:r>
            <a:endParaRPr b="0" i="0" sz="1800" u="none" cap="none" strike="noStrike">
              <a:solidFill>
                <a:schemeClr val="lt1"/>
              </a:solidFill>
              <a:latin typeface="Calibri"/>
              <a:ea typeface="Calibri"/>
              <a:cs typeface="Calibri"/>
              <a:sym typeface="Calibri"/>
            </a:endParaRPr>
          </a:p>
        </p:txBody>
      </p:sp>
      <p:sp>
        <p:nvSpPr>
          <p:cNvPr id="485" name="Google Shape;485;p45"/>
          <p:cNvSpPr/>
          <p:nvPr/>
        </p:nvSpPr>
        <p:spPr>
          <a:xfrm>
            <a:off x="4572000" y="1771650"/>
            <a:ext cx="838200" cy="1143000"/>
          </a:xfrm>
          <a:prstGeom prst="rightArrow">
            <a:avLst>
              <a:gd fmla="val 50000" name="adj1"/>
              <a:gd fmla="val 50000" name="adj2"/>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9" name="Shape 489"/>
        <p:cNvGrpSpPr/>
        <p:nvPr/>
      </p:nvGrpSpPr>
      <p:grpSpPr>
        <a:xfrm>
          <a:off x="0" y="0"/>
          <a:ext cx="0" cy="0"/>
          <a:chOff x="0" y="0"/>
          <a:chExt cx="0" cy="0"/>
        </a:xfrm>
      </p:grpSpPr>
      <p:sp>
        <p:nvSpPr>
          <p:cNvPr id="490" name="Google Shape;490;p46"/>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400" u="none" cap="none" strike="noStrike">
                <a:solidFill>
                  <a:schemeClr val="dk1"/>
                </a:solidFill>
                <a:latin typeface="Oswald"/>
                <a:ea typeface="Oswald"/>
                <a:cs typeface="Oswald"/>
                <a:sym typeface="Oswald"/>
              </a:rPr>
              <a:t>Page Editor</a:t>
            </a:r>
            <a:endParaRPr b="1" i="0" sz="4400" u="none" cap="none" strike="noStrike">
              <a:solidFill>
                <a:schemeClr val="dk1"/>
              </a:solidFill>
              <a:latin typeface="Oswald"/>
              <a:ea typeface="Oswald"/>
              <a:cs typeface="Oswald"/>
              <a:sym typeface="Oswald"/>
            </a:endParaRPr>
          </a:p>
        </p:txBody>
      </p:sp>
      <p:sp>
        <p:nvSpPr>
          <p:cNvPr id="491" name="Google Shape;491;p46"/>
          <p:cNvSpPr/>
          <p:nvPr/>
        </p:nvSpPr>
        <p:spPr>
          <a:xfrm>
            <a:off x="2667000" y="685800"/>
            <a:ext cx="3962400" cy="3771900"/>
          </a:xfrm>
          <a:prstGeom prst="rect">
            <a:avLst/>
          </a:prstGeom>
          <a:solidFill>
            <a:schemeClr val="lt1"/>
          </a:solidFill>
          <a:ln cap="flat" cmpd="sng" w="2857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492" name="Google Shape;492;p46"/>
          <p:cNvGrpSpPr/>
          <p:nvPr/>
        </p:nvGrpSpPr>
        <p:grpSpPr>
          <a:xfrm>
            <a:off x="609600" y="4000500"/>
            <a:ext cx="609600" cy="800100"/>
            <a:chOff x="7391400" y="1600200"/>
            <a:chExt cx="609600" cy="1066800"/>
          </a:xfrm>
        </p:grpSpPr>
        <p:sp>
          <p:nvSpPr>
            <p:cNvPr id="493" name="Google Shape;493;p46"/>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494" name="Google Shape;494;p46"/>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495" name="Google Shape;495;p46"/>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496" name="Google Shape;496;p46"/>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497" name="Google Shape;497;p46"/>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grpSp>
        <p:nvGrpSpPr>
          <p:cNvPr id="498" name="Google Shape;498;p46"/>
          <p:cNvGrpSpPr/>
          <p:nvPr/>
        </p:nvGrpSpPr>
        <p:grpSpPr>
          <a:xfrm>
            <a:off x="609600" y="1771650"/>
            <a:ext cx="609600" cy="800100"/>
            <a:chOff x="7391400" y="1600200"/>
            <a:chExt cx="609600" cy="1066800"/>
          </a:xfrm>
        </p:grpSpPr>
        <p:sp>
          <p:nvSpPr>
            <p:cNvPr id="499" name="Google Shape;499;p46"/>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00" name="Google Shape;500;p46"/>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501" name="Google Shape;501;p46"/>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502" name="Google Shape;502;p46"/>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503" name="Google Shape;503;p46"/>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cxnSp>
        <p:nvCxnSpPr>
          <p:cNvPr id="504" name="Google Shape;504;p46"/>
          <p:cNvCxnSpPr>
            <a:endCxn id="505" idx="2"/>
          </p:cNvCxnSpPr>
          <p:nvPr/>
        </p:nvCxnSpPr>
        <p:spPr>
          <a:xfrm flipH="1" rot="10800000">
            <a:off x="1295400" y="1914450"/>
            <a:ext cx="2438400" cy="257100"/>
          </a:xfrm>
          <a:prstGeom prst="straightConnector1">
            <a:avLst/>
          </a:prstGeom>
          <a:noFill/>
          <a:ln cap="flat" cmpd="sng" w="38100">
            <a:solidFill>
              <a:schemeClr val="accent1"/>
            </a:solidFill>
            <a:prstDash val="solid"/>
            <a:round/>
            <a:headEnd len="sm" w="sm" type="none"/>
            <a:tailEnd len="med" w="med" type="triangle"/>
          </a:ln>
        </p:spPr>
      </p:cxnSp>
      <p:cxnSp>
        <p:nvCxnSpPr>
          <p:cNvPr id="506" name="Google Shape;506;p46"/>
          <p:cNvCxnSpPr>
            <a:endCxn id="507" idx="2"/>
          </p:cNvCxnSpPr>
          <p:nvPr/>
        </p:nvCxnSpPr>
        <p:spPr>
          <a:xfrm>
            <a:off x="1295400" y="2171550"/>
            <a:ext cx="2438400" cy="428700"/>
          </a:xfrm>
          <a:prstGeom prst="straightConnector1">
            <a:avLst/>
          </a:prstGeom>
          <a:noFill/>
          <a:ln cap="flat" cmpd="sng" w="38100">
            <a:solidFill>
              <a:schemeClr val="accent1"/>
            </a:solidFill>
            <a:prstDash val="solid"/>
            <a:round/>
            <a:headEnd len="sm" w="sm" type="none"/>
            <a:tailEnd len="med" w="med" type="triangle"/>
          </a:ln>
        </p:spPr>
      </p:cxnSp>
      <p:cxnSp>
        <p:nvCxnSpPr>
          <p:cNvPr id="508" name="Google Shape;508;p46"/>
          <p:cNvCxnSpPr>
            <a:endCxn id="509" idx="2"/>
          </p:cNvCxnSpPr>
          <p:nvPr/>
        </p:nvCxnSpPr>
        <p:spPr>
          <a:xfrm>
            <a:off x="1295400" y="2171550"/>
            <a:ext cx="2438400" cy="1114500"/>
          </a:xfrm>
          <a:prstGeom prst="straightConnector1">
            <a:avLst/>
          </a:prstGeom>
          <a:noFill/>
          <a:ln cap="flat" cmpd="sng" w="38100">
            <a:solidFill>
              <a:schemeClr val="accent1"/>
            </a:solidFill>
            <a:prstDash val="solid"/>
            <a:round/>
            <a:headEnd len="sm" w="sm" type="none"/>
            <a:tailEnd len="med" w="med" type="triangle"/>
          </a:ln>
        </p:spPr>
      </p:cxnSp>
      <p:cxnSp>
        <p:nvCxnSpPr>
          <p:cNvPr id="510" name="Google Shape;510;p46"/>
          <p:cNvCxnSpPr>
            <a:endCxn id="511" idx="2"/>
          </p:cNvCxnSpPr>
          <p:nvPr/>
        </p:nvCxnSpPr>
        <p:spPr>
          <a:xfrm flipH="1" rot="10800000">
            <a:off x="1295400" y="1228650"/>
            <a:ext cx="2438400" cy="942900"/>
          </a:xfrm>
          <a:prstGeom prst="straightConnector1">
            <a:avLst/>
          </a:prstGeom>
          <a:noFill/>
          <a:ln cap="flat" cmpd="sng" w="38100">
            <a:solidFill>
              <a:schemeClr val="accent1"/>
            </a:solidFill>
            <a:prstDash val="solid"/>
            <a:round/>
            <a:headEnd len="sm" w="sm" type="none"/>
            <a:tailEnd len="med" w="med" type="triangle"/>
          </a:ln>
        </p:spPr>
      </p:cxnSp>
      <p:cxnSp>
        <p:nvCxnSpPr>
          <p:cNvPr id="512" name="Google Shape;512;p46"/>
          <p:cNvCxnSpPr>
            <a:endCxn id="513" idx="2"/>
          </p:cNvCxnSpPr>
          <p:nvPr/>
        </p:nvCxnSpPr>
        <p:spPr>
          <a:xfrm>
            <a:off x="1295400" y="2171550"/>
            <a:ext cx="2438400" cy="1800300"/>
          </a:xfrm>
          <a:prstGeom prst="straightConnector1">
            <a:avLst/>
          </a:prstGeom>
          <a:noFill/>
          <a:ln cap="flat" cmpd="sng" w="38100">
            <a:solidFill>
              <a:schemeClr val="accent1"/>
            </a:solidFill>
            <a:prstDash val="solid"/>
            <a:round/>
            <a:headEnd len="sm" w="sm" type="none"/>
            <a:tailEnd len="med" w="med" type="triangle"/>
          </a:ln>
        </p:spPr>
      </p:cxnSp>
      <p:sp>
        <p:nvSpPr>
          <p:cNvPr id="505" name="Google Shape;505;p46"/>
          <p:cNvSpPr/>
          <p:nvPr/>
        </p:nvSpPr>
        <p:spPr>
          <a:xfrm>
            <a:off x="3733800" y="16573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 script</a:t>
            </a:r>
            <a:endParaRPr b="0" i="0" sz="1800" u="none" cap="none" strike="noStrike">
              <a:solidFill>
                <a:schemeClr val="lt1"/>
              </a:solidFill>
              <a:latin typeface="Calibri"/>
              <a:ea typeface="Calibri"/>
              <a:cs typeface="Calibri"/>
              <a:sym typeface="Calibri"/>
            </a:endParaRPr>
          </a:p>
        </p:txBody>
      </p:sp>
      <p:sp>
        <p:nvSpPr>
          <p:cNvPr id="509" name="Google Shape;509;p46"/>
          <p:cNvSpPr/>
          <p:nvPr/>
        </p:nvSpPr>
        <p:spPr>
          <a:xfrm>
            <a:off x="3733800" y="30289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 website</a:t>
            </a:r>
            <a:endParaRPr b="0" i="0" sz="1800" u="none" cap="none" strike="noStrike">
              <a:solidFill>
                <a:schemeClr val="lt1"/>
              </a:solidFill>
              <a:latin typeface="Calibri"/>
              <a:ea typeface="Calibri"/>
              <a:cs typeface="Calibri"/>
              <a:sym typeface="Calibri"/>
            </a:endParaRPr>
          </a:p>
        </p:txBody>
      </p:sp>
      <p:sp>
        <p:nvSpPr>
          <p:cNvPr id="507" name="Google Shape;507;p46"/>
          <p:cNvSpPr/>
          <p:nvPr/>
        </p:nvSpPr>
        <p:spPr>
          <a:xfrm>
            <a:off x="3733800" y="23431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 data</a:t>
            </a:r>
            <a:endParaRPr b="0" i="0" sz="1800" u="none" cap="none" strike="noStrike">
              <a:solidFill>
                <a:schemeClr val="lt1"/>
              </a:solidFill>
              <a:latin typeface="Calibri"/>
              <a:ea typeface="Calibri"/>
              <a:cs typeface="Calibri"/>
              <a:sym typeface="Calibri"/>
            </a:endParaRPr>
          </a:p>
        </p:txBody>
      </p:sp>
      <p:sp>
        <p:nvSpPr>
          <p:cNvPr id="511" name="Google Shape;511;p46"/>
          <p:cNvSpPr/>
          <p:nvPr/>
        </p:nvSpPr>
        <p:spPr>
          <a:xfrm>
            <a:off x="3733800" y="9715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create page</a:t>
            </a:r>
            <a:endParaRPr b="0" i="0" sz="1800" u="none" cap="none" strike="noStrike">
              <a:solidFill>
                <a:schemeClr val="lt1"/>
              </a:solidFill>
              <a:latin typeface="Calibri"/>
              <a:ea typeface="Calibri"/>
              <a:cs typeface="Calibri"/>
              <a:sym typeface="Calibri"/>
            </a:endParaRPr>
          </a:p>
        </p:txBody>
      </p:sp>
      <p:sp>
        <p:nvSpPr>
          <p:cNvPr id="513" name="Google Shape;513;p46"/>
          <p:cNvSpPr/>
          <p:nvPr/>
        </p:nvSpPr>
        <p:spPr>
          <a:xfrm>
            <a:off x="3733800" y="37147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manage users</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7" name="Shape 517"/>
        <p:cNvGrpSpPr/>
        <p:nvPr/>
      </p:nvGrpSpPr>
      <p:grpSpPr>
        <a:xfrm>
          <a:off x="0" y="0"/>
          <a:ext cx="0" cy="0"/>
          <a:chOff x="0" y="0"/>
          <a:chExt cx="0" cy="0"/>
        </a:xfrm>
      </p:grpSpPr>
      <p:sp>
        <p:nvSpPr>
          <p:cNvPr id="518" name="Google Shape;518;p47"/>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3950" u="none" cap="none" strike="noStrike">
                <a:solidFill>
                  <a:schemeClr val="dk1"/>
                </a:solidFill>
                <a:latin typeface="Oswald"/>
                <a:ea typeface="Oswald"/>
                <a:cs typeface="Oswald"/>
                <a:sym typeface="Oswald"/>
              </a:rPr>
              <a:t>Telecommunication Tower Operator</a:t>
            </a:r>
            <a:endParaRPr b="1" i="0" sz="3950" u="none" cap="none" strike="noStrike">
              <a:solidFill>
                <a:schemeClr val="dk1"/>
              </a:solidFill>
              <a:latin typeface="Oswald"/>
              <a:ea typeface="Oswald"/>
              <a:cs typeface="Oswald"/>
              <a:sym typeface="Oswald"/>
            </a:endParaRPr>
          </a:p>
        </p:txBody>
      </p:sp>
      <p:sp>
        <p:nvSpPr>
          <p:cNvPr id="519" name="Google Shape;519;p47"/>
          <p:cNvSpPr/>
          <p:nvPr/>
        </p:nvSpPr>
        <p:spPr>
          <a:xfrm>
            <a:off x="2667000" y="685800"/>
            <a:ext cx="3962400" cy="3771900"/>
          </a:xfrm>
          <a:prstGeom prst="rect">
            <a:avLst/>
          </a:prstGeom>
          <a:solidFill>
            <a:schemeClr val="lt1"/>
          </a:solidFill>
          <a:ln cap="flat" cmpd="sng" w="2857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520" name="Google Shape;520;p47"/>
          <p:cNvGrpSpPr/>
          <p:nvPr/>
        </p:nvGrpSpPr>
        <p:grpSpPr>
          <a:xfrm>
            <a:off x="609600" y="4000500"/>
            <a:ext cx="609600" cy="800100"/>
            <a:chOff x="7391400" y="1600200"/>
            <a:chExt cx="609600" cy="1066800"/>
          </a:xfrm>
        </p:grpSpPr>
        <p:sp>
          <p:nvSpPr>
            <p:cNvPr id="521" name="Google Shape;521;p47"/>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22" name="Google Shape;522;p47"/>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523" name="Google Shape;523;p47"/>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524" name="Google Shape;524;p47"/>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525" name="Google Shape;525;p47"/>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grpSp>
        <p:nvGrpSpPr>
          <p:cNvPr id="526" name="Google Shape;526;p47"/>
          <p:cNvGrpSpPr/>
          <p:nvPr/>
        </p:nvGrpSpPr>
        <p:grpSpPr>
          <a:xfrm>
            <a:off x="609600" y="1771650"/>
            <a:ext cx="609600" cy="800100"/>
            <a:chOff x="7391400" y="1600200"/>
            <a:chExt cx="609600" cy="1066800"/>
          </a:xfrm>
        </p:grpSpPr>
        <p:sp>
          <p:nvSpPr>
            <p:cNvPr id="527" name="Google Shape;527;p47"/>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28" name="Google Shape;528;p47"/>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529" name="Google Shape;529;p47"/>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530" name="Google Shape;530;p47"/>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531" name="Google Shape;531;p47"/>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cxnSp>
        <p:nvCxnSpPr>
          <p:cNvPr id="532" name="Google Shape;532;p47"/>
          <p:cNvCxnSpPr>
            <a:endCxn id="533" idx="2"/>
          </p:cNvCxnSpPr>
          <p:nvPr/>
        </p:nvCxnSpPr>
        <p:spPr>
          <a:xfrm flipH="1" rot="10800000">
            <a:off x="1295400" y="1914450"/>
            <a:ext cx="2438400" cy="257100"/>
          </a:xfrm>
          <a:prstGeom prst="straightConnector1">
            <a:avLst/>
          </a:prstGeom>
          <a:noFill/>
          <a:ln cap="flat" cmpd="sng" w="38100">
            <a:solidFill>
              <a:schemeClr val="accent1"/>
            </a:solidFill>
            <a:prstDash val="solid"/>
            <a:round/>
            <a:headEnd len="sm" w="sm" type="none"/>
            <a:tailEnd len="med" w="med" type="triangle"/>
          </a:ln>
        </p:spPr>
      </p:cxnSp>
      <p:cxnSp>
        <p:nvCxnSpPr>
          <p:cNvPr id="534" name="Google Shape;534;p47"/>
          <p:cNvCxnSpPr>
            <a:endCxn id="535" idx="2"/>
          </p:cNvCxnSpPr>
          <p:nvPr/>
        </p:nvCxnSpPr>
        <p:spPr>
          <a:xfrm>
            <a:off x="1295400" y="2171550"/>
            <a:ext cx="2438400" cy="428700"/>
          </a:xfrm>
          <a:prstGeom prst="straightConnector1">
            <a:avLst/>
          </a:prstGeom>
          <a:noFill/>
          <a:ln cap="flat" cmpd="sng" w="38100">
            <a:solidFill>
              <a:schemeClr val="accent1"/>
            </a:solidFill>
            <a:prstDash val="solid"/>
            <a:round/>
            <a:headEnd len="sm" w="sm" type="none"/>
            <a:tailEnd len="med" w="med" type="triangle"/>
          </a:ln>
        </p:spPr>
      </p:cxnSp>
      <p:cxnSp>
        <p:nvCxnSpPr>
          <p:cNvPr id="536" name="Google Shape;536;p47"/>
          <p:cNvCxnSpPr>
            <a:endCxn id="537" idx="2"/>
          </p:cNvCxnSpPr>
          <p:nvPr/>
        </p:nvCxnSpPr>
        <p:spPr>
          <a:xfrm>
            <a:off x="1295400" y="2171550"/>
            <a:ext cx="2438400" cy="1114500"/>
          </a:xfrm>
          <a:prstGeom prst="straightConnector1">
            <a:avLst/>
          </a:prstGeom>
          <a:noFill/>
          <a:ln cap="flat" cmpd="sng" w="38100">
            <a:solidFill>
              <a:schemeClr val="accent1"/>
            </a:solidFill>
            <a:prstDash val="solid"/>
            <a:round/>
            <a:headEnd len="sm" w="sm" type="none"/>
            <a:tailEnd len="med" w="med" type="triangle"/>
          </a:ln>
        </p:spPr>
      </p:cxnSp>
      <p:cxnSp>
        <p:nvCxnSpPr>
          <p:cNvPr id="538" name="Google Shape;538;p47"/>
          <p:cNvCxnSpPr>
            <a:endCxn id="539" idx="2"/>
          </p:cNvCxnSpPr>
          <p:nvPr/>
        </p:nvCxnSpPr>
        <p:spPr>
          <a:xfrm flipH="1" rot="10800000">
            <a:off x="1295400" y="1228650"/>
            <a:ext cx="2438400" cy="942900"/>
          </a:xfrm>
          <a:prstGeom prst="straightConnector1">
            <a:avLst/>
          </a:prstGeom>
          <a:noFill/>
          <a:ln cap="flat" cmpd="sng" w="38100">
            <a:solidFill>
              <a:schemeClr val="accent1"/>
            </a:solidFill>
            <a:prstDash val="solid"/>
            <a:round/>
            <a:headEnd len="sm" w="sm" type="none"/>
            <a:tailEnd len="med" w="med" type="triangle"/>
          </a:ln>
        </p:spPr>
      </p:cxnSp>
      <p:cxnSp>
        <p:nvCxnSpPr>
          <p:cNvPr id="540" name="Google Shape;540;p47"/>
          <p:cNvCxnSpPr>
            <a:endCxn id="541" idx="2"/>
          </p:cNvCxnSpPr>
          <p:nvPr/>
        </p:nvCxnSpPr>
        <p:spPr>
          <a:xfrm>
            <a:off x="1295400" y="2171550"/>
            <a:ext cx="2438400" cy="1800300"/>
          </a:xfrm>
          <a:prstGeom prst="straightConnector1">
            <a:avLst/>
          </a:prstGeom>
          <a:noFill/>
          <a:ln cap="flat" cmpd="sng" w="38100">
            <a:solidFill>
              <a:schemeClr val="accent1"/>
            </a:solidFill>
            <a:prstDash val="solid"/>
            <a:round/>
            <a:headEnd len="sm" w="sm" type="none"/>
            <a:tailEnd len="med" w="med" type="triangle"/>
          </a:ln>
        </p:spPr>
      </p:cxnSp>
      <p:sp>
        <p:nvSpPr>
          <p:cNvPr id="533" name="Google Shape;533;p47"/>
          <p:cNvSpPr/>
          <p:nvPr/>
        </p:nvSpPr>
        <p:spPr>
          <a:xfrm>
            <a:off x="3733800" y="16573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apply for tower</a:t>
            </a:r>
            <a:endParaRPr b="0" i="0" sz="1800" u="none" cap="none" strike="noStrike">
              <a:solidFill>
                <a:schemeClr val="lt1"/>
              </a:solidFill>
              <a:latin typeface="Calibri"/>
              <a:ea typeface="Calibri"/>
              <a:cs typeface="Calibri"/>
              <a:sym typeface="Calibri"/>
            </a:endParaRPr>
          </a:p>
        </p:txBody>
      </p:sp>
      <p:sp>
        <p:nvSpPr>
          <p:cNvPr id="537" name="Google Shape;537;p47"/>
          <p:cNvSpPr/>
          <p:nvPr/>
        </p:nvSpPr>
        <p:spPr>
          <a:xfrm>
            <a:off x="3733800" y="30289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update progress</a:t>
            </a:r>
            <a:endParaRPr b="0" i="0" sz="1800" u="none" cap="none" strike="noStrike">
              <a:solidFill>
                <a:schemeClr val="lt1"/>
              </a:solidFill>
              <a:latin typeface="Calibri"/>
              <a:ea typeface="Calibri"/>
              <a:cs typeface="Calibri"/>
              <a:sym typeface="Calibri"/>
            </a:endParaRPr>
          </a:p>
        </p:txBody>
      </p:sp>
      <p:sp>
        <p:nvSpPr>
          <p:cNvPr id="535" name="Google Shape;535;p47"/>
          <p:cNvSpPr/>
          <p:nvPr/>
        </p:nvSpPr>
        <p:spPr>
          <a:xfrm>
            <a:off x="3733800" y="23431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view progress</a:t>
            </a:r>
            <a:endParaRPr b="0" i="0" sz="1800" u="none" cap="none" strike="noStrike">
              <a:solidFill>
                <a:schemeClr val="lt1"/>
              </a:solidFill>
              <a:latin typeface="Calibri"/>
              <a:ea typeface="Calibri"/>
              <a:cs typeface="Calibri"/>
              <a:sym typeface="Calibri"/>
            </a:endParaRPr>
          </a:p>
        </p:txBody>
      </p:sp>
      <p:sp>
        <p:nvSpPr>
          <p:cNvPr id="539" name="Google Shape;539;p47"/>
          <p:cNvSpPr/>
          <p:nvPr/>
        </p:nvSpPr>
        <p:spPr>
          <a:xfrm>
            <a:off x="3733800" y="9715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search tower</a:t>
            </a:r>
            <a:endParaRPr b="0" i="0" sz="1800" u="none" cap="none" strike="noStrike">
              <a:solidFill>
                <a:schemeClr val="lt1"/>
              </a:solidFill>
              <a:latin typeface="Calibri"/>
              <a:ea typeface="Calibri"/>
              <a:cs typeface="Calibri"/>
              <a:sym typeface="Calibri"/>
            </a:endParaRPr>
          </a:p>
        </p:txBody>
      </p:sp>
      <p:sp>
        <p:nvSpPr>
          <p:cNvPr id="541" name="Google Shape;541;p47"/>
          <p:cNvSpPr/>
          <p:nvPr/>
        </p:nvSpPr>
        <p:spPr>
          <a:xfrm>
            <a:off x="3733800" y="37147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5" name="Shape 545"/>
        <p:cNvGrpSpPr/>
        <p:nvPr/>
      </p:nvGrpSpPr>
      <p:grpSpPr>
        <a:xfrm>
          <a:off x="0" y="0"/>
          <a:ext cx="0" cy="0"/>
          <a:chOff x="0" y="0"/>
          <a:chExt cx="0" cy="0"/>
        </a:xfrm>
      </p:grpSpPr>
      <p:sp>
        <p:nvSpPr>
          <p:cNvPr id="546" name="Google Shape;546;p48"/>
          <p:cNvSpPr txBox="1"/>
          <p:nvPr>
            <p:ph type="title"/>
          </p:nvPr>
        </p:nvSpPr>
        <p:spPr>
          <a:xfrm>
            <a:off x="0" y="0"/>
            <a:ext cx="9144000" cy="57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400" u="none" cap="none" strike="noStrike">
                <a:solidFill>
                  <a:schemeClr val="dk1"/>
                </a:solidFill>
                <a:latin typeface="Oswald"/>
                <a:ea typeface="Oswald"/>
                <a:cs typeface="Oswald"/>
                <a:sym typeface="Oswald"/>
              </a:rPr>
              <a:t>University</a:t>
            </a:r>
            <a:endParaRPr b="1" i="0" sz="4400" u="none" cap="none" strike="noStrike">
              <a:solidFill>
                <a:schemeClr val="dk1"/>
              </a:solidFill>
              <a:latin typeface="Oswald"/>
              <a:ea typeface="Oswald"/>
              <a:cs typeface="Oswald"/>
              <a:sym typeface="Oswald"/>
            </a:endParaRPr>
          </a:p>
        </p:txBody>
      </p:sp>
      <p:sp>
        <p:nvSpPr>
          <p:cNvPr id="547" name="Google Shape;547;p48"/>
          <p:cNvSpPr/>
          <p:nvPr/>
        </p:nvSpPr>
        <p:spPr>
          <a:xfrm>
            <a:off x="2743200" y="685800"/>
            <a:ext cx="4114800" cy="3771900"/>
          </a:xfrm>
          <a:prstGeom prst="rect">
            <a:avLst/>
          </a:prstGeom>
          <a:solidFill>
            <a:schemeClr val="lt1"/>
          </a:solidFill>
          <a:ln cap="flat" cmpd="sng" w="2857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48" name="Google Shape;548;p48"/>
          <p:cNvCxnSpPr>
            <a:stCxn id="549" idx="6"/>
            <a:endCxn id="550" idx="2"/>
          </p:cNvCxnSpPr>
          <p:nvPr/>
        </p:nvCxnSpPr>
        <p:spPr>
          <a:xfrm flipH="1" rot="10800000">
            <a:off x="838200" y="1742976"/>
            <a:ext cx="2209800" cy="408900"/>
          </a:xfrm>
          <a:prstGeom prst="straightConnector1">
            <a:avLst/>
          </a:prstGeom>
          <a:noFill/>
          <a:ln cap="flat" cmpd="sng" w="38100">
            <a:solidFill>
              <a:schemeClr val="accent1"/>
            </a:solidFill>
            <a:prstDash val="solid"/>
            <a:round/>
            <a:headEnd len="sm" w="sm" type="none"/>
            <a:tailEnd len="med" w="med" type="triangle"/>
          </a:ln>
        </p:spPr>
      </p:cxnSp>
      <p:cxnSp>
        <p:nvCxnSpPr>
          <p:cNvPr id="551" name="Google Shape;551;p48"/>
          <p:cNvCxnSpPr>
            <a:stCxn id="549" idx="6"/>
            <a:endCxn id="552" idx="2"/>
          </p:cNvCxnSpPr>
          <p:nvPr/>
        </p:nvCxnSpPr>
        <p:spPr>
          <a:xfrm>
            <a:off x="838200" y="2151876"/>
            <a:ext cx="2209800" cy="219900"/>
          </a:xfrm>
          <a:prstGeom prst="straightConnector1">
            <a:avLst/>
          </a:prstGeom>
          <a:noFill/>
          <a:ln cap="flat" cmpd="sng" w="38100">
            <a:solidFill>
              <a:schemeClr val="accent1"/>
            </a:solidFill>
            <a:prstDash val="solid"/>
            <a:round/>
            <a:headEnd len="sm" w="sm" type="none"/>
            <a:tailEnd len="med" w="med" type="triangle"/>
          </a:ln>
        </p:spPr>
      </p:cxnSp>
      <p:cxnSp>
        <p:nvCxnSpPr>
          <p:cNvPr id="553" name="Google Shape;553;p48"/>
          <p:cNvCxnSpPr>
            <a:stCxn id="549" idx="6"/>
            <a:endCxn id="554" idx="2"/>
          </p:cNvCxnSpPr>
          <p:nvPr/>
        </p:nvCxnSpPr>
        <p:spPr>
          <a:xfrm>
            <a:off x="838200" y="2151876"/>
            <a:ext cx="2209800" cy="848400"/>
          </a:xfrm>
          <a:prstGeom prst="straightConnector1">
            <a:avLst/>
          </a:prstGeom>
          <a:noFill/>
          <a:ln cap="flat" cmpd="sng" w="38100">
            <a:solidFill>
              <a:schemeClr val="accent1"/>
            </a:solidFill>
            <a:prstDash val="solid"/>
            <a:round/>
            <a:headEnd len="sm" w="sm" type="none"/>
            <a:tailEnd len="med" w="med" type="triangle"/>
          </a:ln>
        </p:spPr>
      </p:cxnSp>
      <p:cxnSp>
        <p:nvCxnSpPr>
          <p:cNvPr id="555" name="Google Shape;555;p48"/>
          <p:cNvCxnSpPr>
            <a:stCxn id="549" idx="6"/>
            <a:endCxn id="556" idx="2"/>
          </p:cNvCxnSpPr>
          <p:nvPr/>
        </p:nvCxnSpPr>
        <p:spPr>
          <a:xfrm flipH="1" rot="10800000">
            <a:off x="838200" y="1114476"/>
            <a:ext cx="2209800" cy="1037400"/>
          </a:xfrm>
          <a:prstGeom prst="straightConnector1">
            <a:avLst/>
          </a:prstGeom>
          <a:noFill/>
          <a:ln cap="flat" cmpd="sng" w="38100">
            <a:solidFill>
              <a:schemeClr val="accent1"/>
            </a:solidFill>
            <a:prstDash val="solid"/>
            <a:round/>
            <a:headEnd len="sm" w="sm" type="none"/>
            <a:tailEnd len="med" w="med" type="triangle"/>
          </a:ln>
        </p:spPr>
      </p:cxnSp>
      <p:cxnSp>
        <p:nvCxnSpPr>
          <p:cNvPr id="557" name="Google Shape;557;p48"/>
          <p:cNvCxnSpPr>
            <a:stCxn id="549" idx="6"/>
            <a:endCxn id="558" idx="2"/>
          </p:cNvCxnSpPr>
          <p:nvPr/>
        </p:nvCxnSpPr>
        <p:spPr>
          <a:xfrm>
            <a:off x="838200" y="2151876"/>
            <a:ext cx="2895600" cy="1934400"/>
          </a:xfrm>
          <a:prstGeom prst="straightConnector1">
            <a:avLst/>
          </a:prstGeom>
          <a:noFill/>
          <a:ln cap="flat" cmpd="sng" w="38100">
            <a:solidFill>
              <a:schemeClr val="accent1"/>
            </a:solidFill>
            <a:prstDash val="solid"/>
            <a:round/>
            <a:headEnd len="sm" w="sm" type="none"/>
            <a:tailEnd len="med" w="med" type="triangle"/>
          </a:ln>
        </p:spPr>
      </p:cxnSp>
      <p:sp>
        <p:nvSpPr>
          <p:cNvPr id="550" name="Google Shape;550;p48"/>
          <p:cNvSpPr/>
          <p:nvPr/>
        </p:nvSpPr>
        <p:spPr>
          <a:xfrm>
            <a:off x="3048000" y="148590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take an exam</a:t>
            </a:r>
            <a:endParaRPr b="0" i="0" sz="1800" u="none" cap="none" strike="noStrike">
              <a:solidFill>
                <a:schemeClr val="lt1"/>
              </a:solidFill>
              <a:latin typeface="Calibri"/>
              <a:ea typeface="Calibri"/>
              <a:cs typeface="Calibri"/>
              <a:sym typeface="Calibri"/>
            </a:endParaRPr>
          </a:p>
        </p:txBody>
      </p:sp>
      <p:sp>
        <p:nvSpPr>
          <p:cNvPr id="554" name="Google Shape;554;p48"/>
          <p:cNvSpPr/>
          <p:nvPr/>
        </p:nvSpPr>
        <p:spPr>
          <a:xfrm>
            <a:off x="3048000" y="274320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view grades</a:t>
            </a:r>
            <a:endParaRPr b="0" i="0" sz="1800" u="none" cap="none" strike="noStrike">
              <a:solidFill>
                <a:schemeClr val="lt1"/>
              </a:solidFill>
              <a:latin typeface="Calibri"/>
              <a:ea typeface="Calibri"/>
              <a:cs typeface="Calibri"/>
              <a:sym typeface="Calibri"/>
            </a:endParaRPr>
          </a:p>
        </p:txBody>
      </p:sp>
      <p:sp>
        <p:nvSpPr>
          <p:cNvPr id="552" name="Google Shape;552;p48"/>
          <p:cNvSpPr/>
          <p:nvPr/>
        </p:nvSpPr>
        <p:spPr>
          <a:xfrm>
            <a:off x="3048000" y="21145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work on project</a:t>
            </a:r>
            <a:endParaRPr b="0" i="0" sz="1800" u="none" cap="none" strike="noStrike">
              <a:solidFill>
                <a:schemeClr val="lt1"/>
              </a:solidFill>
              <a:latin typeface="Calibri"/>
              <a:ea typeface="Calibri"/>
              <a:cs typeface="Calibri"/>
              <a:sym typeface="Calibri"/>
            </a:endParaRPr>
          </a:p>
        </p:txBody>
      </p:sp>
      <p:sp>
        <p:nvSpPr>
          <p:cNvPr id="556" name="Google Shape;556;p48"/>
          <p:cNvSpPr/>
          <p:nvPr/>
        </p:nvSpPr>
        <p:spPr>
          <a:xfrm>
            <a:off x="3048000" y="8572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enroll in a course</a:t>
            </a:r>
            <a:endParaRPr b="0" i="0" sz="1800" u="none" cap="none" strike="noStrike">
              <a:solidFill>
                <a:schemeClr val="lt1"/>
              </a:solidFill>
              <a:latin typeface="Calibri"/>
              <a:ea typeface="Calibri"/>
              <a:cs typeface="Calibri"/>
              <a:sym typeface="Calibri"/>
            </a:endParaRPr>
          </a:p>
        </p:txBody>
      </p:sp>
      <p:sp>
        <p:nvSpPr>
          <p:cNvPr id="558" name="Google Shape;558;p48"/>
          <p:cNvSpPr/>
          <p:nvPr/>
        </p:nvSpPr>
        <p:spPr>
          <a:xfrm>
            <a:off x="3733800" y="38290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login</a:t>
            </a:r>
            <a:endParaRPr b="0" i="0" sz="1800" u="none" cap="none" strike="noStrike">
              <a:solidFill>
                <a:schemeClr val="lt1"/>
              </a:solidFill>
              <a:latin typeface="Calibri"/>
              <a:ea typeface="Calibri"/>
              <a:cs typeface="Calibri"/>
              <a:sym typeface="Calibri"/>
            </a:endParaRPr>
          </a:p>
        </p:txBody>
      </p:sp>
      <p:grpSp>
        <p:nvGrpSpPr>
          <p:cNvPr id="559" name="Google Shape;559;p48"/>
          <p:cNvGrpSpPr/>
          <p:nvPr/>
        </p:nvGrpSpPr>
        <p:grpSpPr>
          <a:xfrm>
            <a:off x="0" y="1723251"/>
            <a:ext cx="928459" cy="1077099"/>
            <a:chOff x="0" y="2297668"/>
            <a:chExt cx="928459" cy="1436132"/>
          </a:xfrm>
        </p:grpSpPr>
        <p:sp>
          <p:nvSpPr>
            <p:cNvPr id="549" name="Google Shape;549;p48"/>
            <p:cNvSpPr/>
            <p:nvPr/>
          </p:nvSpPr>
          <p:spPr>
            <a:xfrm>
              <a:off x="609600" y="2754868"/>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0" name="Google Shape;560;p48"/>
            <p:cNvSpPr/>
            <p:nvPr/>
          </p:nvSpPr>
          <p:spPr>
            <a:xfrm>
              <a:off x="76200" y="2743200"/>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561" name="Google Shape;561;p48"/>
            <p:cNvGrpSpPr/>
            <p:nvPr/>
          </p:nvGrpSpPr>
          <p:grpSpPr>
            <a:xfrm>
              <a:off x="0" y="2297668"/>
              <a:ext cx="928459" cy="1436132"/>
              <a:chOff x="457200" y="2362200"/>
              <a:chExt cx="928459" cy="1436132"/>
            </a:xfrm>
          </p:grpSpPr>
          <p:grpSp>
            <p:nvGrpSpPr>
              <p:cNvPr id="562" name="Google Shape;562;p48"/>
              <p:cNvGrpSpPr/>
              <p:nvPr/>
            </p:nvGrpSpPr>
            <p:grpSpPr>
              <a:xfrm>
                <a:off x="609600" y="2362200"/>
                <a:ext cx="609600" cy="1066800"/>
                <a:chOff x="7391400" y="1600200"/>
                <a:chExt cx="609600" cy="1066800"/>
              </a:xfrm>
            </p:grpSpPr>
            <p:sp>
              <p:nvSpPr>
                <p:cNvPr id="563" name="Google Shape;563;p48"/>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64" name="Google Shape;564;p48"/>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565" name="Google Shape;565;p48"/>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566" name="Google Shape;566;p48"/>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567" name="Google Shape;567;p48"/>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sp>
            <p:nvSpPr>
              <p:cNvPr id="568" name="Google Shape;568;p48"/>
              <p:cNvSpPr/>
              <p:nvPr/>
            </p:nvSpPr>
            <p:spPr>
              <a:xfrm>
                <a:off x="457200" y="3429000"/>
                <a:ext cx="92845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Student</a:t>
                </a:r>
                <a:endParaRPr b="0" i="0" sz="1800" u="none" cap="none" strike="noStrike">
                  <a:solidFill>
                    <a:schemeClr val="dk1"/>
                  </a:solidFill>
                  <a:latin typeface="Calibri"/>
                  <a:ea typeface="Calibri"/>
                  <a:cs typeface="Calibri"/>
                  <a:sym typeface="Calibri"/>
                </a:endParaRPr>
              </a:p>
            </p:txBody>
          </p:sp>
        </p:grpSp>
      </p:grpSp>
      <p:grpSp>
        <p:nvGrpSpPr>
          <p:cNvPr id="569" name="Google Shape;569;p48"/>
          <p:cNvGrpSpPr/>
          <p:nvPr/>
        </p:nvGrpSpPr>
        <p:grpSpPr>
          <a:xfrm>
            <a:off x="7924800" y="1828800"/>
            <a:ext cx="1074182" cy="1077099"/>
            <a:chOff x="-72861" y="2297668"/>
            <a:chExt cx="1074182" cy="1436132"/>
          </a:xfrm>
        </p:grpSpPr>
        <p:sp>
          <p:nvSpPr>
            <p:cNvPr id="570" name="Google Shape;570;p48"/>
            <p:cNvSpPr/>
            <p:nvPr/>
          </p:nvSpPr>
          <p:spPr>
            <a:xfrm>
              <a:off x="609600" y="2754868"/>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1" name="Google Shape;571;p48"/>
            <p:cNvSpPr/>
            <p:nvPr/>
          </p:nvSpPr>
          <p:spPr>
            <a:xfrm>
              <a:off x="76200" y="2743200"/>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572" name="Google Shape;572;p48"/>
            <p:cNvGrpSpPr/>
            <p:nvPr/>
          </p:nvGrpSpPr>
          <p:grpSpPr>
            <a:xfrm>
              <a:off x="-72861" y="2297668"/>
              <a:ext cx="1074182" cy="1436132"/>
              <a:chOff x="384339" y="2362200"/>
              <a:chExt cx="1074182" cy="1436132"/>
            </a:xfrm>
          </p:grpSpPr>
          <p:grpSp>
            <p:nvGrpSpPr>
              <p:cNvPr id="573" name="Google Shape;573;p48"/>
              <p:cNvGrpSpPr/>
              <p:nvPr/>
            </p:nvGrpSpPr>
            <p:grpSpPr>
              <a:xfrm>
                <a:off x="609600" y="2362200"/>
                <a:ext cx="609600" cy="1066800"/>
                <a:chOff x="7391400" y="1600200"/>
                <a:chExt cx="609600" cy="1066800"/>
              </a:xfrm>
            </p:grpSpPr>
            <p:sp>
              <p:nvSpPr>
                <p:cNvPr id="574" name="Google Shape;574;p48"/>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75" name="Google Shape;575;p48"/>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576" name="Google Shape;576;p48"/>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577" name="Google Shape;577;p48"/>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578" name="Google Shape;578;p48"/>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sp>
            <p:nvSpPr>
              <p:cNvPr id="579" name="Google Shape;579;p48"/>
              <p:cNvSpPr/>
              <p:nvPr/>
            </p:nvSpPr>
            <p:spPr>
              <a:xfrm>
                <a:off x="384339" y="3429000"/>
                <a:ext cx="1074182"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Professor</a:t>
                </a:r>
                <a:endParaRPr b="0" i="0" sz="1800" u="none" cap="none" strike="noStrike">
                  <a:solidFill>
                    <a:schemeClr val="dk1"/>
                  </a:solidFill>
                  <a:latin typeface="Calibri"/>
                  <a:ea typeface="Calibri"/>
                  <a:cs typeface="Calibri"/>
                  <a:sym typeface="Calibri"/>
                </a:endParaRPr>
              </a:p>
            </p:txBody>
          </p:sp>
        </p:grpSp>
      </p:grpSp>
      <p:cxnSp>
        <p:nvCxnSpPr>
          <p:cNvPr id="580" name="Google Shape;580;p48"/>
          <p:cNvCxnSpPr>
            <a:stCxn id="571" idx="2"/>
            <a:endCxn id="558" idx="6"/>
          </p:cNvCxnSpPr>
          <p:nvPr/>
        </p:nvCxnSpPr>
        <p:spPr>
          <a:xfrm flipH="1">
            <a:off x="5333961" y="2248674"/>
            <a:ext cx="2739900" cy="1837500"/>
          </a:xfrm>
          <a:prstGeom prst="straightConnector1">
            <a:avLst/>
          </a:prstGeom>
          <a:noFill/>
          <a:ln cap="flat" cmpd="sng" w="38100">
            <a:solidFill>
              <a:schemeClr val="accent1"/>
            </a:solidFill>
            <a:prstDash val="solid"/>
            <a:round/>
            <a:headEnd len="sm" w="sm" type="none"/>
            <a:tailEnd len="med" w="med" type="triangle"/>
          </a:ln>
        </p:spPr>
      </p:cxnSp>
      <p:sp>
        <p:nvSpPr>
          <p:cNvPr id="581" name="Google Shape;581;p48"/>
          <p:cNvSpPr/>
          <p:nvPr/>
        </p:nvSpPr>
        <p:spPr>
          <a:xfrm>
            <a:off x="4953000" y="182880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prepare exam</a:t>
            </a:r>
            <a:endParaRPr b="0" i="0" sz="1800" u="none" cap="none" strike="noStrike">
              <a:solidFill>
                <a:schemeClr val="lt1"/>
              </a:solidFill>
              <a:latin typeface="Calibri"/>
              <a:ea typeface="Calibri"/>
              <a:cs typeface="Calibri"/>
              <a:sym typeface="Calibri"/>
            </a:endParaRPr>
          </a:p>
        </p:txBody>
      </p:sp>
      <p:cxnSp>
        <p:nvCxnSpPr>
          <p:cNvPr id="582" name="Google Shape;582;p48"/>
          <p:cNvCxnSpPr>
            <a:stCxn id="571" idx="2"/>
            <a:endCxn id="581" idx="6"/>
          </p:cNvCxnSpPr>
          <p:nvPr/>
        </p:nvCxnSpPr>
        <p:spPr>
          <a:xfrm rot="10800000">
            <a:off x="6553161" y="2085774"/>
            <a:ext cx="1520700" cy="162900"/>
          </a:xfrm>
          <a:prstGeom prst="straightConnector1">
            <a:avLst/>
          </a:prstGeom>
          <a:noFill/>
          <a:ln cap="flat" cmpd="sng" w="38100">
            <a:solidFill>
              <a:schemeClr val="accent1"/>
            </a:solidFill>
            <a:prstDash val="solid"/>
            <a:round/>
            <a:headEnd len="sm" w="sm" type="none"/>
            <a:tailEnd len="med" w="med" type="triangle"/>
          </a:ln>
        </p:spPr>
      </p:cxnSp>
      <p:sp>
        <p:nvSpPr>
          <p:cNvPr id="583" name="Google Shape;583;p48"/>
          <p:cNvSpPr/>
          <p:nvPr/>
        </p:nvSpPr>
        <p:spPr>
          <a:xfrm>
            <a:off x="4800600" y="2457450"/>
            <a:ext cx="18081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grade assignment</a:t>
            </a:r>
            <a:endParaRPr b="0" i="0" sz="1800" u="none" cap="none" strike="noStrike">
              <a:solidFill>
                <a:schemeClr val="lt1"/>
              </a:solidFill>
              <a:latin typeface="Calibri"/>
              <a:ea typeface="Calibri"/>
              <a:cs typeface="Calibri"/>
              <a:sym typeface="Calibri"/>
            </a:endParaRPr>
          </a:p>
        </p:txBody>
      </p:sp>
      <p:cxnSp>
        <p:nvCxnSpPr>
          <p:cNvPr id="584" name="Google Shape;584;p48"/>
          <p:cNvCxnSpPr>
            <a:stCxn id="571" idx="2"/>
            <a:endCxn id="583" idx="6"/>
          </p:cNvCxnSpPr>
          <p:nvPr/>
        </p:nvCxnSpPr>
        <p:spPr>
          <a:xfrm flipH="1">
            <a:off x="6608661" y="2248674"/>
            <a:ext cx="1465200" cy="465900"/>
          </a:xfrm>
          <a:prstGeom prst="straightConnector1">
            <a:avLst/>
          </a:prstGeom>
          <a:noFill/>
          <a:ln cap="flat" cmpd="sng" w="38100">
            <a:solidFill>
              <a:schemeClr val="accent1"/>
            </a:solidFill>
            <a:prstDash val="solid"/>
            <a:round/>
            <a:headEnd len="sm" w="sm" type="none"/>
            <a:tailEnd len="med" w="med" type="triangle"/>
          </a:ln>
        </p:spPr>
      </p:cxnSp>
      <p:sp>
        <p:nvSpPr>
          <p:cNvPr id="585" name="Google Shape;585;p48"/>
          <p:cNvSpPr/>
          <p:nvPr/>
        </p:nvSpPr>
        <p:spPr>
          <a:xfrm>
            <a:off x="4876800" y="1085850"/>
            <a:ext cx="16764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evaluate students</a:t>
            </a:r>
            <a:endParaRPr b="0" i="0" sz="1800" u="none" cap="none" strike="noStrike">
              <a:solidFill>
                <a:schemeClr val="lt1"/>
              </a:solidFill>
              <a:latin typeface="Calibri"/>
              <a:ea typeface="Calibri"/>
              <a:cs typeface="Calibri"/>
              <a:sym typeface="Calibri"/>
            </a:endParaRPr>
          </a:p>
        </p:txBody>
      </p:sp>
      <p:cxnSp>
        <p:nvCxnSpPr>
          <p:cNvPr id="586" name="Google Shape;586;p48"/>
          <p:cNvCxnSpPr>
            <a:stCxn id="571" idx="2"/>
            <a:endCxn id="585" idx="6"/>
          </p:cNvCxnSpPr>
          <p:nvPr/>
        </p:nvCxnSpPr>
        <p:spPr>
          <a:xfrm rot="10800000">
            <a:off x="6553161" y="1342974"/>
            <a:ext cx="1520700" cy="905700"/>
          </a:xfrm>
          <a:prstGeom prst="straightConnector1">
            <a:avLst/>
          </a:prstGeom>
          <a:noFill/>
          <a:ln cap="flat" cmpd="sng" w="38100">
            <a:solidFill>
              <a:schemeClr val="accent1"/>
            </a:solidFill>
            <a:prstDash val="solid"/>
            <a:round/>
            <a:headEnd len="sm" w="sm"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0" name="Shape 590"/>
        <p:cNvGrpSpPr/>
        <p:nvPr/>
      </p:nvGrpSpPr>
      <p:grpSpPr>
        <a:xfrm>
          <a:off x="0" y="0"/>
          <a:ext cx="0" cy="0"/>
          <a:chOff x="0" y="0"/>
          <a:chExt cx="0" cy="0"/>
        </a:xfrm>
      </p:grpSpPr>
      <p:sp>
        <p:nvSpPr>
          <p:cNvPr id="591" name="Google Shape;591;p49"/>
          <p:cNvSpPr txBox="1"/>
          <p:nvPr>
            <p:ph type="title"/>
          </p:nvPr>
        </p:nvSpPr>
        <p:spPr>
          <a:xfrm>
            <a:off x="0" y="0"/>
            <a:ext cx="9144000" cy="57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400" u="none" cap="none" strike="noStrike">
                <a:solidFill>
                  <a:schemeClr val="dk1"/>
                </a:solidFill>
                <a:latin typeface="Oswald"/>
                <a:ea typeface="Oswald"/>
                <a:cs typeface="Oswald"/>
                <a:sym typeface="Oswald"/>
              </a:rPr>
              <a:t>University</a:t>
            </a:r>
            <a:endParaRPr b="1" i="0" sz="4400" u="none" cap="none" strike="noStrike">
              <a:solidFill>
                <a:schemeClr val="dk1"/>
              </a:solidFill>
              <a:latin typeface="Oswald"/>
              <a:ea typeface="Oswald"/>
              <a:cs typeface="Oswald"/>
              <a:sym typeface="Oswald"/>
            </a:endParaRPr>
          </a:p>
        </p:txBody>
      </p:sp>
      <p:sp>
        <p:nvSpPr>
          <p:cNvPr id="592" name="Google Shape;592;p49"/>
          <p:cNvSpPr/>
          <p:nvPr/>
        </p:nvSpPr>
        <p:spPr>
          <a:xfrm>
            <a:off x="2743200" y="685800"/>
            <a:ext cx="4114800" cy="3771900"/>
          </a:xfrm>
          <a:prstGeom prst="rect">
            <a:avLst/>
          </a:prstGeom>
          <a:solidFill>
            <a:schemeClr val="lt1"/>
          </a:solidFill>
          <a:ln cap="flat" cmpd="sng" w="2857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93" name="Google Shape;593;p49"/>
          <p:cNvCxnSpPr>
            <a:stCxn id="594" idx="6"/>
            <a:endCxn id="595" idx="2"/>
          </p:cNvCxnSpPr>
          <p:nvPr/>
        </p:nvCxnSpPr>
        <p:spPr>
          <a:xfrm flipH="1" rot="10800000">
            <a:off x="838200" y="1742976"/>
            <a:ext cx="2209800" cy="408900"/>
          </a:xfrm>
          <a:prstGeom prst="straightConnector1">
            <a:avLst/>
          </a:prstGeom>
          <a:noFill/>
          <a:ln cap="flat" cmpd="sng" w="38100">
            <a:solidFill>
              <a:schemeClr val="accent1"/>
            </a:solidFill>
            <a:prstDash val="solid"/>
            <a:round/>
            <a:headEnd len="sm" w="sm" type="none"/>
            <a:tailEnd len="med" w="med" type="triangle"/>
          </a:ln>
        </p:spPr>
      </p:cxnSp>
      <p:cxnSp>
        <p:nvCxnSpPr>
          <p:cNvPr id="596" name="Google Shape;596;p49"/>
          <p:cNvCxnSpPr>
            <a:stCxn id="594" idx="6"/>
            <a:endCxn id="597" idx="2"/>
          </p:cNvCxnSpPr>
          <p:nvPr/>
        </p:nvCxnSpPr>
        <p:spPr>
          <a:xfrm>
            <a:off x="838200" y="2151876"/>
            <a:ext cx="2209800" cy="219900"/>
          </a:xfrm>
          <a:prstGeom prst="straightConnector1">
            <a:avLst/>
          </a:prstGeom>
          <a:noFill/>
          <a:ln cap="flat" cmpd="sng" w="38100">
            <a:solidFill>
              <a:schemeClr val="accent1"/>
            </a:solidFill>
            <a:prstDash val="solid"/>
            <a:round/>
            <a:headEnd len="sm" w="sm" type="none"/>
            <a:tailEnd len="med" w="med" type="triangle"/>
          </a:ln>
        </p:spPr>
      </p:cxnSp>
      <p:cxnSp>
        <p:nvCxnSpPr>
          <p:cNvPr id="598" name="Google Shape;598;p49"/>
          <p:cNvCxnSpPr>
            <a:stCxn id="594" idx="6"/>
            <a:endCxn id="599" idx="2"/>
          </p:cNvCxnSpPr>
          <p:nvPr/>
        </p:nvCxnSpPr>
        <p:spPr>
          <a:xfrm>
            <a:off x="838200" y="2151876"/>
            <a:ext cx="2209800" cy="848400"/>
          </a:xfrm>
          <a:prstGeom prst="straightConnector1">
            <a:avLst/>
          </a:prstGeom>
          <a:noFill/>
          <a:ln cap="flat" cmpd="sng" w="38100">
            <a:solidFill>
              <a:schemeClr val="accent1"/>
            </a:solidFill>
            <a:prstDash val="solid"/>
            <a:round/>
            <a:headEnd len="sm" w="sm" type="none"/>
            <a:tailEnd len="med" w="med" type="triangle"/>
          </a:ln>
        </p:spPr>
      </p:cxnSp>
      <p:cxnSp>
        <p:nvCxnSpPr>
          <p:cNvPr id="600" name="Google Shape;600;p49"/>
          <p:cNvCxnSpPr>
            <a:stCxn id="594" idx="6"/>
            <a:endCxn id="601" idx="2"/>
          </p:cNvCxnSpPr>
          <p:nvPr/>
        </p:nvCxnSpPr>
        <p:spPr>
          <a:xfrm flipH="1" rot="10800000">
            <a:off x="838200" y="1114476"/>
            <a:ext cx="2209800" cy="1037400"/>
          </a:xfrm>
          <a:prstGeom prst="straightConnector1">
            <a:avLst/>
          </a:prstGeom>
          <a:noFill/>
          <a:ln cap="flat" cmpd="sng" w="38100">
            <a:solidFill>
              <a:schemeClr val="accent1"/>
            </a:solidFill>
            <a:prstDash val="solid"/>
            <a:round/>
            <a:headEnd len="sm" w="sm" type="none"/>
            <a:tailEnd len="med" w="med" type="triangle"/>
          </a:ln>
        </p:spPr>
      </p:cxnSp>
      <p:cxnSp>
        <p:nvCxnSpPr>
          <p:cNvPr id="602" name="Google Shape;602;p49"/>
          <p:cNvCxnSpPr>
            <a:stCxn id="594" idx="6"/>
            <a:endCxn id="603" idx="2"/>
          </p:cNvCxnSpPr>
          <p:nvPr/>
        </p:nvCxnSpPr>
        <p:spPr>
          <a:xfrm>
            <a:off x="838200" y="2151876"/>
            <a:ext cx="2895600" cy="1934400"/>
          </a:xfrm>
          <a:prstGeom prst="straightConnector1">
            <a:avLst/>
          </a:prstGeom>
          <a:noFill/>
          <a:ln cap="flat" cmpd="sng" w="38100">
            <a:solidFill>
              <a:schemeClr val="accent1"/>
            </a:solidFill>
            <a:prstDash val="solid"/>
            <a:round/>
            <a:headEnd len="sm" w="sm" type="none"/>
            <a:tailEnd len="med" w="med" type="triangle"/>
          </a:ln>
        </p:spPr>
      </p:cxnSp>
      <p:sp>
        <p:nvSpPr>
          <p:cNvPr id="595" name="Google Shape;595;p49"/>
          <p:cNvSpPr/>
          <p:nvPr/>
        </p:nvSpPr>
        <p:spPr>
          <a:xfrm>
            <a:off x="3048000" y="148590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take an exam</a:t>
            </a:r>
            <a:endParaRPr b="0" i="0" sz="1800" u="none" cap="none" strike="noStrike">
              <a:solidFill>
                <a:schemeClr val="lt1"/>
              </a:solidFill>
              <a:latin typeface="Calibri"/>
              <a:ea typeface="Calibri"/>
              <a:cs typeface="Calibri"/>
              <a:sym typeface="Calibri"/>
            </a:endParaRPr>
          </a:p>
        </p:txBody>
      </p:sp>
      <p:sp>
        <p:nvSpPr>
          <p:cNvPr id="599" name="Google Shape;599;p49"/>
          <p:cNvSpPr/>
          <p:nvPr/>
        </p:nvSpPr>
        <p:spPr>
          <a:xfrm>
            <a:off x="3048000" y="274320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view grades</a:t>
            </a:r>
            <a:endParaRPr b="0" i="0" sz="1800" u="none" cap="none" strike="noStrike">
              <a:solidFill>
                <a:schemeClr val="lt1"/>
              </a:solidFill>
              <a:latin typeface="Calibri"/>
              <a:ea typeface="Calibri"/>
              <a:cs typeface="Calibri"/>
              <a:sym typeface="Calibri"/>
            </a:endParaRPr>
          </a:p>
        </p:txBody>
      </p:sp>
      <p:sp>
        <p:nvSpPr>
          <p:cNvPr id="597" name="Google Shape;597;p49"/>
          <p:cNvSpPr/>
          <p:nvPr/>
        </p:nvSpPr>
        <p:spPr>
          <a:xfrm>
            <a:off x="3048000" y="21145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work on project</a:t>
            </a:r>
            <a:endParaRPr b="0" i="0" sz="1800" u="none" cap="none" strike="noStrike">
              <a:solidFill>
                <a:schemeClr val="lt1"/>
              </a:solidFill>
              <a:latin typeface="Calibri"/>
              <a:ea typeface="Calibri"/>
              <a:cs typeface="Calibri"/>
              <a:sym typeface="Calibri"/>
            </a:endParaRPr>
          </a:p>
        </p:txBody>
      </p:sp>
      <p:sp>
        <p:nvSpPr>
          <p:cNvPr id="601" name="Google Shape;601;p49"/>
          <p:cNvSpPr/>
          <p:nvPr/>
        </p:nvSpPr>
        <p:spPr>
          <a:xfrm>
            <a:off x="3048000" y="8572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enroll in a course</a:t>
            </a:r>
            <a:endParaRPr b="0" i="0" sz="1800" u="none" cap="none" strike="noStrike">
              <a:solidFill>
                <a:schemeClr val="lt1"/>
              </a:solidFill>
              <a:latin typeface="Calibri"/>
              <a:ea typeface="Calibri"/>
              <a:cs typeface="Calibri"/>
              <a:sym typeface="Calibri"/>
            </a:endParaRPr>
          </a:p>
        </p:txBody>
      </p:sp>
      <p:sp>
        <p:nvSpPr>
          <p:cNvPr id="603" name="Google Shape;603;p49"/>
          <p:cNvSpPr/>
          <p:nvPr/>
        </p:nvSpPr>
        <p:spPr>
          <a:xfrm>
            <a:off x="3733800" y="3829050"/>
            <a:ext cx="16002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login</a:t>
            </a:r>
            <a:endParaRPr b="0" i="0" sz="1800" u="none" cap="none" strike="noStrike">
              <a:solidFill>
                <a:schemeClr val="lt1"/>
              </a:solidFill>
              <a:latin typeface="Calibri"/>
              <a:ea typeface="Calibri"/>
              <a:cs typeface="Calibri"/>
              <a:sym typeface="Calibri"/>
            </a:endParaRPr>
          </a:p>
        </p:txBody>
      </p:sp>
      <p:grpSp>
        <p:nvGrpSpPr>
          <p:cNvPr id="604" name="Google Shape;604;p49"/>
          <p:cNvGrpSpPr/>
          <p:nvPr/>
        </p:nvGrpSpPr>
        <p:grpSpPr>
          <a:xfrm>
            <a:off x="0" y="1723251"/>
            <a:ext cx="928459" cy="1077099"/>
            <a:chOff x="0" y="2297668"/>
            <a:chExt cx="928459" cy="1436132"/>
          </a:xfrm>
        </p:grpSpPr>
        <p:sp>
          <p:nvSpPr>
            <p:cNvPr id="594" name="Google Shape;594;p49"/>
            <p:cNvSpPr/>
            <p:nvPr/>
          </p:nvSpPr>
          <p:spPr>
            <a:xfrm>
              <a:off x="609600" y="2754868"/>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5" name="Google Shape;605;p49"/>
            <p:cNvSpPr/>
            <p:nvPr/>
          </p:nvSpPr>
          <p:spPr>
            <a:xfrm>
              <a:off x="76200" y="2743200"/>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606" name="Google Shape;606;p49"/>
            <p:cNvGrpSpPr/>
            <p:nvPr/>
          </p:nvGrpSpPr>
          <p:grpSpPr>
            <a:xfrm>
              <a:off x="0" y="2297668"/>
              <a:ext cx="928459" cy="1436132"/>
              <a:chOff x="457200" y="2362200"/>
              <a:chExt cx="928459" cy="1436132"/>
            </a:xfrm>
          </p:grpSpPr>
          <p:grpSp>
            <p:nvGrpSpPr>
              <p:cNvPr id="607" name="Google Shape;607;p49"/>
              <p:cNvGrpSpPr/>
              <p:nvPr/>
            </p:nvGrpSpPr>
            <p:grpSpPr>
              <a:xfrm>
                <a:off x="609600" y="2362200"/>
                <a:ext cx="609600" cy="1066800"/>
                <a:chOff x="7391400" y="1600200"/>
                <a:chExt cx="609600" cy="1066800"/>
              </a:xfrm>
            </p:grpSpPr>
            <p:sp>
              <p:nvSpPr>
                <p:cNvPr id="608" name="Google Shape;608;p49"/>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609" name="Google Shape;609;p49"/>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610" name="Google Shape;610;p49"/>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611" name="Google Shape;611;p49"/>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612" name="Google Shape;612;p49"/>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sp>
            <p:nvSpPr>
              <p:cNvPr id="613" name="Google Shape;613;p49"/>
              <p:cNvSpPr/>
              <p:nvPr/>
            </p:nvSpPr>
            <p:spPr>
              <a:xfrm>
                <a:off x="457200" y="3429000"/>
                <a:ext cx="92845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Student</a:t>
                </a:r>
                <a:endParaRPr b="0" i="0" sz="1800" u="none" cap="none" strike="noStrike">
                  <a:solidFill>
                    <a:schemeClr val="dk1"/>
                  </a:solidFill>
                  <a:latin typeface="Calibri"/>
                  <a:ea typeface="Calibri"/>
                  <a:cs typeface="Calibri"/>
                  <a:sym typeface="Calibri"/>
                </a:endParaRPr>
              </a:p>
            </p:txBody>
          </p:sp>
        </p:grpSp>
      </p:grpSp>
      <p:grpSp>
        <p:nvGrpSpPr>
          <p:cNvPr id="614" name="Google Shape;614;p49"/>
          <p:cNvGrpSpPr/>
          <p:nvPr/>
        </p:nvGrpSpPr>
        <p:grpSpPr>
          <a:xfrm>
            <a:off x="7924800" y="1828800"/>
            <a:ext cx="1074182" cy="1077099"/>
            <a:chOff x="-72861" y="2297668"/>
            <a:chExt cx="1074182" cy="1436132"/>
          </a:xfrm>
        </p:grpSpPr>
        <p:sp>
          <p:nvSpPr>
            <p:cNvPr id="615" name="Google Shape;615;p49"/>
            <p:cNvSpPr/>
            <p:nvPr/>
          </p:nvSpPr>
          <p:spPr>
            <a:xfrm>
              <a:off x="609600" y="2754868"/>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6" name="Google Shape;616;p49"/>
            <p:cNvSpPr/>
            <p:nvPr/>
          </p:nvSpPr>
          <p:spPr>
            <a:xfrm>
              <a:off x="76200" y="2743200"/>
              <a:ext cx="228600" cy="228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617" name="Google Shape;617;p49"/>
            <p:cNvGrpSpPr/>
            <p:nvPr/>
          </p:nvGrpSpPr>
          <p:grpSpPr>
            <a:xfrm>
              <a:off x="-72861" y="2297668"/>
              <a:ext cx="1074182" cy="1436132"/>
              <a:chOff x="384339" y="2362200"/>
              <a:chExt cx="1074182" cy="1436132"/>
            </a:xfrm>
          </p:grpSpPr>
          <p:grpSp>
            <p:nvGrpSpPr>
              <p:cNvPr id="618" name="Google Shape;618;p49"/>
              <p:cNvGrpSpPr/>
              <p:nvPr/>
            </p:nvGrpSpPr>
            <p:grpSpPr>
              <a:xfrm>
                <a:off x="609600" y="2362200"/>
                <a:ext cx="609600" cy="1066800"/>
                <a:chOff x="7391400" y="1600200"/>
                <a:chExt cx="609600" cy="1066800"/>
              </a:xfrm>
            </p:grpSpPr>
            <p:sp>
              <p:nvSpPr>
                <p:cNvPr id="619" name="Google Shape;619;p49"/>
                <p:cNvSpPr/>
                <p:nvPr/>
              </p:nvSpPr>
              <p:spPr>
                <a:xfrm>
                  <a:off x="7543800" y="1600200"/>
                  <a:ext cx="304800" cy="3048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620" name="Google Shape;620;p49"/>
                <p:cNvCxnSpPr/>
                <p:nvPr/>
              </p:nvCxnSpPr>
              <p:spPr>
                <a:xfrm>
                  <a:off x="7696200" y="1905000"/>
                  <a:ext cx="0" cy="457200"/>
                </a:xfrm>
                <a:prstGeom prst="straightConnector1">
                  <a:avLst/>
                </a:prstGeom>
                <a:noFill/>
                <a:ln cap="flat" cmpd="sng" w="25400">
                  <a:solidFill>
                    <a:schemeClr val="accent1"/>
                  </a:solidFill>
                  <a:prstDash val="solid"/>
                  <a:round/>
                  <a:headEnd len="sm" w="sm" type="none"/>
                  <a:tailEnd len="sm" w="sm" type="none"/>
                </a:ln>
              </p:spPr>
            </p:cxnSp>
            <p:cxnSp>
              <p:nvCxnSpPr>
                <p:cNvPr id="621" name="Google Shape;621;p49"/>
                <p:cNvCxnSpPr/>
                <p:nvPr/>
              </p:nvCxnSpPr>
              <p:spPr>
                <a:xfrm flipH="1">
                  <a:off x="73914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622" name="Google Shape;622;p49"/>
                <p:cNvCxnSpPr/>
                <p:nvPr/>
              </p:nvCxnSpPr>
              <p:spPr>
                <a:xfrm>
                  <a:off x="7696200" y="2362200"/>
                  <a:ext cx="304800" cy="304800"/>
                </a:xfrm>
                <a:prstGeom prst="straightConnector1">
                  <a:avLst/>
                </a:prstGeom>
                <a:noFill/>
                <a:ln cap="flat" cmpd="sng" w="25400">
                  <a:solidFill>
                    <a:schemeClr val="accent1"/>
                  </a:solidFill>
                  <a:prstDash val="solid"/>
                  <a:round/>
                  <a:headEnd len="sm" w="sm" type="none"/>
                  <a:tailEnd len="sm" w="sm" type="none"/>
                </a:ln>
              </p:spPr>
            </p:cxnSp>
            <p:cxnSp>
              <p:nvCxnSpPr>
                <p:cNvPr id="623" name="Google Shape;623;p49"/>
                <p:cNvCxnSpPr/>
                <p:nvPr/>
              </p:nvCxnSpPr>
              <p:spPr>
                <a:xfrm>
                  <a:off x="7391400" y="2133600"/>
                  <a:ext cx="609600" cy="0"/>
                </a:xfrm>
                <a:prstGeom prst="straightConnector1">
                  <a:avLst/>
                </a:prstGeom>
                <a:noFill/>
                <a:ln cap="flat" cmpd="sng" w="25400">
                  <a:solidFill>
                    <a:schemeClr val="accent1"/>
                  </a:solidFill>
                  <a:prstDash val="solid"/>
                  <a:round/>
                  <a:headEnd len="sm" w="sm" type="none"/>
                  <a:tailEnd len="sm" w="sm" type="none"/>
                </a:ln>
              </p:spPr>
            </p:cxnSp>
          </p:grpSp>
          <p:sp>
            <p:nvSpPr>
              <p:cNvPr id="624" name="Google Shape;624;p49"/>
              <p:cNvSpPr/>
              <p:nvPr/>
            </p:nvSpPr>
            <p:spPr>
              <a:xfrm>
                <a:off x="384339" y="3429000"/>
                <a:ext cx="1074182"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Professor</a:t>
                </a:r>
                <a:endParaRPr b="0" i="0" sz="1800" u="none" cap="none" strike="noStrike">
                  <a:solidFill>
                    <a:schemeClr val="dk1"/>
                  </a:solidFill>
                  <a:latin typeface="Calibri"/>
                  <a:ea typeface="Calibri"/>
                  <a:cs typeface="Calibri"/>
                  <a:sym typeface="Calibri"/>
                </a:endParaRPr>
              </a:p>
            </p:txBody>
          </p:sp>
        </p:grpSp>
      </p:grpSp>
      <p:cxnSp>
        <p:nvCxnSpPr>
          <p:cNvPr id="625" name="Google Shape;625;p49"/>
          <p:cNvCxnSpPr>
            <a:stCxn id="616" idx="2"/>
            <a:endCxn id="603" idx="6"/>
          </p:cNvCxnSpPr>
          <p:nvPr/>
        </p:nvCxnSpPr>
        <p:spPr>
          <a:xfrm flipH="1">
            <a:off x="5333961" y="2248674"/>
            <a:ext cx="2739900" cy="1837500"/>
          </a:xfrm>
          <a:prstGeom prst="straightConnector1">
            <a:avLst/>
          </a:prstGeom>
          <a:noFill/>
          <a:ln cap="flat" cmpd="sng" w="38100">
            <a:solidFill>
              <a:schemeClr val="accent1"/>
            </a:solidFill>
            <a:prstDash val="solid"/>
            <a:round/>
            <a:headEnd len="sm" w="sm" type="none"/>
            <a:tailEnd len="med" w="med" type="triangle"/>
          </a:ln>
        </p:spPr>
      </p:cxnSp>
      <p:sp>
        <p:nvSpPr>
          <p:cNvPr id="626" name="Google Shape;626;p49"/>
          <p:cNvSpPr/>
          <p:nvPr/>
        </p:nvSpPr>
        <p:spPr>
          <a:xfrm>
            <a:off x="4800600" y="1485900"/>
            <a:ext cx="17526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prepare quiz</a:t>
            </a:r>
            <a:endParaRPr b="0" i="0" sz="1800" u="none" cap="none" strike="noStrike">
              <a:solidFill>
                <a:schemeClr val="lt1"/>
              </a:solidFill>
              <a:latin typeface="Calibri"/>
              <a:ea typeface="Calibri"/>
              <a:cs typeface="Calibri"/>
              <a:sym typeface="Calibri"/>
            </a:endParaRPr>
          </a:p>
        </p:txBody>
      </p:sp>
      <p:cxnSp>
        <p:nvCxnSpPr>
          <p:cNvPr id="627" name="Google Shape;627;p49"/>
          <p:cNvCxnSpPr>
            <a:stCxn id="616" idx="2"/>
            <a:endCxn id="626" idx="6"/>
          </p:cNvCxnSpPr>
          <p:nvPr/>
        </p:nvCxnSpPr>
        <p:spPr>
          <a:xfrm rot="10800000">
            <a:off x="6553161" y="1742874"/>
            <a:ext cx="1520700" cy="505800"/>
          </a:xfrm>
          <a:prstGeom prst="straightConnector1">
            <a:avLst/>
          </a:prstGeom>
          <a:noFill/>
          <a:ln cap="flat" cmpd="sng" w="38100">
            <a:solidFill>
              <a:schemeClr val="accent1"/>
            </a:solidFill>
            <a:prstDash val="solid"/>
            <a:round/>
            <a:headEnd len="sm" w="sm" type="none"/>
            <a:tailEnd len="med" w="med" type="triangle"/>
          </a:ln>
        </p:spPr>
      </p:cxnSp>
      <p:sp>
        <p:nvSpPr>
          <p:cNvPr id="628" name="Google Shape;628;p49"/>
          <p:cNvSpPr/>
          <p:nvPr/>
        </p:nvSpPr>
        <p:spPr>
          <a:xfrm>
            <a:off x="4800600" y="2743200"/>
            <a:ext cx="18219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grade assignment</a:t>
            </a:r>
            <a:endParaRPr b="0" i="0" sz="1800" u="none" cap="none" strike="noStrike">
              <a:solidFill>
                <a:schemeClr val="lt1"/>
              </a:solidFill>
              <a:latin typeface="Calibri"/>
              <a:ea typeface="Calibri"/>
              <a:cs typeface="Calibri"/>
              <a:sym typeface="Calibri"/>
            </a:endParaRPr>
          </a:p>
        </p:txBody>
      </p:sp>
      <p:cxnSp>
        <p:nvCxnSpPr>
          <p:cNvPr id="629" name="Google Shape;629;p49"/>
          <p:cNvCxnSpPr>
            <a:stCxn id="616" idx="2"/>
            <a:endCxn id="628" idx="6"/>
          </p:cNvCxnSpPr>
          <p:nvPr/>
        </p:nvCxnSpPr>
        <p:spPr>
          <a:xfrm flipH="1">
            <a:off x="6622461" y="2248674"/>
            <a:ext cx="1451400" cy="751500"/>
          </a:xfrm>
          <a:prstGeom prst="straightConnector1">
            <a:avLst/>
          </a:prstGeom>
          <a:noFill/>
          <a:ln cap="flat" cmpd="sng" w="38100">
            <a:solidFill>
              <a:schemeClr val="accent1"/>
            </a:solidFill>
            <a:prstDash val="solid"/>
            <a:round/>
            <a:headEnd len="sm" w="sm" type="none"/>
            <a:tailEnd len="med" w="med" type="triangle"/>
          </a:ln>
        </p:spPr>
      </p:cxnSp>
      <p:sp>
        <p:nvSpPr>
          <p:cNvPr id="630" name="Google Shape;630;p49"/>
          <p:cNvSpPr/>
          <p:nvPr/>
        </p:nvSpPr>
        <p:spPr>
          <a:xfrm>
            <a:off x="4800600" y="857250"/>
            <a:ext cx="18219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prepare assignment</a:t>
            </a:r>
            <a:endParaRPr b="0" i="0" sz="1800" u="none" cap="none" strike="noStrike">
              <a:solidFill>
                <a:schemeClr val="lt1"/>
              </a:solidFill>
              <a:latin typeface="Calibri"/>
              <a:ea typeface="Calibri"/>
              <a:cs typeface="Calibri"/>
              <a:sym typeface="Calibri"/>
            </a:endParaRPr>
          </a:p>
        </p:txBody>
      </p:sp>
      <p:cxnSp>
        <p:nvCxnSpPr>
          <p:cNvPr id="631" name="Google Shape;631;p49"/>
          <p:cNvCxnSpPr>
            <a:stCxn id="616" idx="2"/>
            <a:endCxn id="630" idx="6"/>
          </p:cNvCxnSpPr>
          <p:nvPr/>
        </p:nvCxnSpPr>
        <p:spPr>
          <a:xfrm rot="10800000">
            <a:off x="6622461" y="1114374"/>
            <a:ext cx="1451400" cy="1134300"/>
          </a:xfrm>
          <a:prstGeom prst="straightConnector1">
            <a:avLst/>
          </a:prstGeom>
          <a:noFill/>
          <a:ln cap="flat" cmpd="sng" w="38100">
            <a:solidFill>
              <a:schemeClr val="accent1"/>
            </a:solidFill>
            <a:prstDash val="solid"/>
            <a:round/>
            <a:headEnd len="sm" w="sm" type="none"/>
            <a:tailEnd len="med" w="med" type="triangle"/>
          </a:ln>
        </p:spPr>
      </p:cxnSp>
      <p:sp>
        <p:nvSpPr>
          <p:cNvPr id="632" name="Google Shape;632;p49"/>
          <p:cNvSpPr/>
          <p:nvPr/>
        </p:nvSpPr>
        <p:spPr>
          <a:xfrm>
            <a:off x="4800600" y="2114550"/>
            <a:ext cx="1752600" cy="514200"/>
          </a:xfrm>
          <a:prstGeom prst="ellipse">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prepare final</a:t>
            </a:r>
            <a:endParaRPr b="0" i="0" sz="1800" u="none" cap="none" strike="noStrike">
              <a:solidFill>
                <a:schemeClr val="lt1"/>
              </a:solidFill>
              <a:latin typeface="Calibri"/>
              <a:ea typeface="Calibri"/>
              <a:cs typeface="Calibri"/>
              <a:sym typeface="Calibri"/>
            </a:endParaRPr>
          </a:p>
        </p:txBody>
      </p:sp>
      <p:cxnSp>
        <p:nvCxnSpPr>
          <p:cNvPr id="633" name="Google Shape;633;p49"/>
          <p:cNvCxnSpPr>
            <a:stCxn id="616" idx="2"/>
            <a:endCxn id="632" idx="6"/>
          </p:cNvCxnSpPr>
          <p:nvPr/>
        </p:nvCxnSpPr>
        <p:spPr>
          <a:xfrm flipH="1">
            <a:off x="6553161" y="2248674"/>
            <a:ext cx="1520700" cy="123000"/>
          </a:xfrm>
          <a:prstGeom prst="straightConnector1">
            <a:avLst/>
          </a:prstGeom>
          <a:noFill/>
          <a:ln cap="flat" cmpd="sng" w="38100">
            <a:solidFill>
              <a:schemeClr val="accent1"/>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INTERVIEW</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PROCESS</a:t>
            </a:r>
            <a:endParaRPr b="1" i="0" sz="4400" u="none" cap="none" strike="noStrike">
              <a:solidFill>
                <a:schemeClr val="dk1"/>
              </a:solidFill>
              <a:latin typeface="Oswald"/>
              <a:ea typeface="Oswald"/>
              <a:cs typeface="Oswald"/>
              <a:sym typeface="Oswald"/>
            </a:endParaRPr>
          </a:p>
        </p:txBody>
      </p:sp>
      <p:sp>
        <p:nvSpPr>
          <p:cNvPr id="103" name="Google Shape;103;p16"/>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11150" lvl="0" marL="342900" marR="0" rtl="0" algn="l">
              <a:spcBef>
                <a:spcPts val="0"/>
              </a:spcBef>
              <a:spcAft>
                <a:spcPts val="0"/>
              </a:spcAft>
              <a:buClr>
                <a:schemeClr val="dk1"/>
              </a:buClr>
              <a:buSzPts val="2700"/>
              <a:buFont typeface="Oswald"/>
              <a:buChar char="•"/>
            </a:pPr>
            <a:r>
              <a:rPr b="1" i="1" lang="en-US" sz="2700" u="none" cap="none" strike="noStrike">
                <a:solidFill>
                  <a:schemeClr val="dk1"/>
                </a:solidFill>
                <a:latin typeface="Oswald"/>
                <a:ea typeface="Oswald"/>
                <a:cs typeface="Oswald"/>
                <a:sym typeface="Oswald"/>
              </a:rPr>
              <a:t>Don’t ask</a:t>
            </a:r>
            <a:endParaRPr sz="900">
              <a:latin typeface="Oswald"/>
              <a:ea typeface="Oswald"/>
              <a:cs typeface="Oswald"/>
              <a:sym typeface="Oswald"/>
            </a:endParaRPr>
          </a:p>
          <a:p>
            <a:pPr indent="-254000" lvl="1" marL="742950" marR="0" rtl="0" algn="l">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What do you want?</a:t>
            </a:r>
            <a:endParaRPr sz="900">
              <a:latin typeface="Oswald"/>
              <a:ea typeface="Oswald"/>
              <a:cs typeface="Oswald"/>
              <a:sym typeface="Oswald"/>
            </a:endParaRPr>
          </a:p>
          <a:p>
            <a:pPr indent="-254000" lvl="1" marL="742950" marR="0" rtl="0" algn="l">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What are your requirements?</a:t>
            </a:r>
            <a:endParaRPr i="0" sz="2300" u="none" cap="none" strike="noStrike">
              <a:solidFill>
                <a:schemeClr val="dk1"/>
              </a:solidFill>
              <a:latin typeface="Oswald"/>
              <a:ea typeface="Oswald"/>
              <a:cs typeface="Oswald"/>
              <a:sym typeface="Oswald"/>
            </a:endParaRPr>
          </a:p>
          <a:p>
            <a:pPr indent="-311150" lvl="0" marL="342900" marR="0" rtl="0" algn="l">
              <a:spcBef>
                <a:spcPts val="640"/>
              </a:spcBef>
              <a:spcAft>
                <a:spcPts val="0"/>
              </a:spcAft>
              <a:buClr>
                <a:schemeClr val="dk1"/>
              </a:buClr>
              <a:buSzPts val="2700"/>
              <a:buFont typeface="Calibri"/>
              <a:buChar char="•"/>
            </a:pPr>
            <a:r>
              <a:rPr i="0" lang="en-US" sz="2700" u="none" cap="none" strike="noStrike">
                <a:solidFill>
                  <a:schemeClr val="dk1"/>
                </a:solidFill>
                <a:latin typeface="Oswald"/>
                <a:ea typeface="Oswald"/>
                <a:cs typeface="Oswald"/>
                <a:sym typeface="Oswald"/>
              </a:rPr>
              <a:t>Focus on actual, abstract </a:t>
            </a:r>
            <a:r>
              <a:rPr b="1" i="1" lang="en-US" sz="2700" u="none" cap="none" strike="noStrike">
                <a:solidFill>
                  <a:schemeClr val="dk1"/>
                </a:solidFill>
                <a:latin typeface="Oswald"/>
                <a:ea typeface="Oswald"/>
                <a:cs typeface="Oswald"/>
                <a:sym typeface="Oswald"/>
              </a:rPr>
              <a:t>representative user goal</a:t>
            </a:r>
            <a:endParaRPr sz="900">
              <a:latin typeface="Oswald"/>
              <a:ea typeface="Oswald"/>
              <a:cs typeface="Oswald"/>
              <a:sym typeface="Oswald"/>
            </a:endParaRPr>
          </a:p>
          <a:p>
            <a:pPr indent="-254000" lvl="1" marL="742950" marR="0" rtl="0" algn="l">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What are they trying to accomplish?</a:t>
            </a:r>
            <a:endParaRPr sz="900">
              <a:latin typeface="Oswald"/>
              <a:ea typeface="Oswald"/>
              <a:cs typeface="Oswald"/>
              <a:sym typeface="Oswald"/>
            </a:endParaRPr>
          </a:p>
          <a:p>
            <a:pPr indent="-254000" lvl="1" marL="742950" marR="0" rtl="0" algn="l">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How do they envision using the system?</a:t>
            </a:r>
            <a:endParaRPr sz="900">
              <a:latin typeface="Oswald"/>
              <a:ea typeface="Oswald"/>
              <a:cs typeface="Oswald"/>
              <a:sym typeface="Oswald"/>
            </a:endParaRPr>
          </a:p>
          <a:p>
            <a:pPr indent="-311150" lvl="0" marL="342900" marR="0" rtl="0" algn="l">
              <a:spcBef>
                <a:spcPts val="640"/>
              </a:spcBef>
              <a:spcAft>
                <a:spcPts val="0"/>
              </a:spcAft>
              <a:buClr>
                <a:schemeClr val="dk1"/>
              </a:buClr>
              <a:buSzPts val="2700"/>
              <a:buFont typeface="Calibri"/>
              <a:buChar char="•"/>
            </a:pPr>
            <a:r>
              <a:rPr i="0" lang="en-US" sz="2700" u="none" cap="none" strike="noStrike">
                <a:solidFill>
                  <a:schemeClr val="dk1"/>
                </a:solidFill>
                <a:latin typeface="Oswald"/>
                <a:ea typeface="Oswald"/>
                <a:cs typeface="Oswald"/>
                <a:sym typeface="Oswald"/>
              </a:rPr>
              <a:t>Focus on what the </a:t>
            </a:r>
            <a:r>
              <a:rPr b="1" i="1" lang="en-US" sz="2700" u="none" cap="none" strike="noStrike">
                <a:solidFill>
                  <a:schemeClr val="dk1"/>
                </a:solidFill>
                <a:latin typeface="Oswald"/>
                <a:ea typeface="Oswald"/>
                <a:cs typeface="Oswald"/>
                <a:sym typeface="Oswald"/>
              </a:rPr>
              <a:t>user wants to do</a:t>
            </a:r>
            <a:r>
              <a:rPr i="0" lang="en-US" sz="2700" u="none" cap="none" strike="noStrike">
                <a:solidFill>
                  <a:schemeClr val="dk1"/>
                </a:solidFill>
                <a:latin typeface="Oswald"/>
                <a:ea typeface="Oswald"/>
                <a:cs typeface="Oswald"/>
                <a:sym typeface="Oswald"/>
              </a:rPr>
              <a:t>, not what the system will do</a:t>
            </a:r>
            <a:endParaRPr sz="900">
              <a:latin typeface="Oswald"/>
              <a:ea typeface="Oswald"/>
              <a:cs typeface="Oswald"/>
              <a:sym typeface="Oswald"/>
            </a:endParaRPr>
          </a:p>
          <a:p>
            <a:pPr indent="-311150" lvl="0" marL="342900" marR="0" rtl="0" algn="l">
              <a:spcBef>
                <a:spcPts val="640"/>
              </a:spcBef>
              <a:spcAft>
                <a:spcPts val="0"/>
              </a:spcAft>
              <a:buClr>
                <a:schemeClr val="dk1"/>
              </a:buClr>
              <a:buSzPts val="2700"/>
              <a:buFont typeface="Calibri"/>
              <a:buChar char="•"/>
            </a:pPr>
            <a:r>
              <a:rPr i="0" lang="en-US" sz="2700" u="none" cap="none" strike="noStrike">
                <a:solidFill>
                  <a:schemeClr val="dk1"/>
                </a:solidFill>
                <a:latin typeface="Oswald"/>
                <a:ea typeface="Oswald"/>
                <a:cs typeface="Oswald"/>
                <a:sym typeface="Oswald"/>
              </a:rPr>
              <a:t>Ask: </a:t>
            </a:r>
            <a:r>
              <a:rPr b="1" i="1" lang="en-US" sz="2700" u="none" cap="none" strike="noStrike">
                <a:solidFill>
                  <a:schemeClr val="dk1"/>
                </a:solidFill>
                <a:latin typeface="Oswald"/>
                <a:ea typeface="Oswald"/>
                <a:cs typeface="Oswald"/>
                <a:sym typeface="Oswald"/>
              </a:rPr>
              <a:t>What are you trying to accomplish</a:t>
            </a:r>
            <a:r>
              <a:rPr i="0" lang="en-US" sz="2700" u="none" cap="none" strike="noStrike">
                <a:solidFill>
                  <a:schemeClr val="dk1"/>
                </a:solidFill>
                <a:latin typeface="Oswald"/>
                <a:ea typeface="Oswald"/>
                <a:cs typeface="Oswald"/>
                <a:sym typeface="Oswald"/>
              </a:rPr>
              <a:t>/do?</a:t>
            </a:r>
            <a:endParaRPr sz="900">
              <a:latin typeface="Oswald"/>
              <a:ea typeface="Oswald"/>
              <a:cs typeface="Oswald"/>
              <a:sym typeface="Oswald"/>
            </a:endParaRPr>
          </a:p>
          <a:p>
            <a:pPr indent="-254000" lvl="1" marL="742950" marR="0" rtl="0" algn="l">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I want to to be able to XXXX</a:t>
            </a:r>
            <a:endParaRPr sz="900">
              <a:latin typeface="Oswald"/>
              <a:ea typeface="Oswald"/>
              <a:cs typeface="Oswald"/>
              <a:sym typeface="Oswald"/>
            </a:endParaRPr>
          </a:p>
          <a:p>
            <a:pPr indent="-254000" lvl="1" marL="742950" marR="0" rtl="0" algn="l">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I need to do XXXX</a:t>
            </a:r>
            <a:endParaRPr sz="9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0"/>
            <a:ext cx="8229600" cy="62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USE CASE ANALYSIS</a:t>
            </a:r>
            <a:endParaRPr b="1" i="0" sz="4400" u="none" cap="none" strike="noStrike">
              <a:solidFill>
                <a:schemeClr val="dk1"/>
              </a:solidFill>
              <a:latin typeface="Oswald"/>
              <a:ea typeface="Oswald"/>
              <a:cs typeface="Oswald"/>
              <a:sym typeface="Oswald"/>
            </a:endParaRPr>
          </a:p>
        </p:txBody>
      </p:sp>
      <p:sp>
        <p:nvSpPr>
          <p:cNvPr id="109" name="Google Shape;109;p17"/>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11150" lvl="0" marL="342900" marR="0" rtl="0" algn="l">
              <a:spcBef>
                <a:spcPts val="0"/>
              </a:spcBef>
              <a:spcAft>
                <a:spcPts val="0"/>
              </a:spcAft>
              <a:buClr>
                <a:schemeClr val="dk1"/>
              </a:buClr>
              <a:buSzPts val="2700"/>
              <a:buFont typeface="Calibri"/>
              <a:buChar char="•"/>
            </a:pPr>
            <a:r>
              <a:rPr b="1" i="1" lang="en-US" sz="2700" u="none" cap="none" strike="noStrike">
                <a:solidFill>
                  <a:schemeClr val="dk1"/>
                </a:solidFill>
                <a:latin typeface="Oswald"/>
                <a:ea typeface="Oswald"/>
                <a:cs typeface="Oswald"/>
                <a:sym typeface="Oswald"/>
              </a:rPr>
              <a:t>System</a:t>
            </a:r>
            <a:r>
              <a:rPr i="0" lang="en-US" sz="2700" u="none" cap="none" strike="noStrike">
                <a:solidFill>
                  <a:schemeClr val="dk1"/>
                </a:solidFill>
                <a:latin typeface="Oswald"/>
                <a:ea typeface="Oswald"/>
                <a:cs typeface="Oswald"/>
                <a:sym typeface="Oswald"/>
              </a:rPr>
              <a:t>:</a:t>
            </a:r>
            <a:endParaRPr sz="900">
              <a:latin typeface="Oswald"/>
              <a:ea typeface="Oswald"/>
              <a:cs typeface="Oswald"/>
              <a:sym typeface="Oswald"/>
            </a:endParaRPr>
          </a:p>
          <a:p>
            <a:pPr indent="-254000" lvl="1" marL="742950" marR="0" rtl="0" algn="l">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formal name and description of the system being designed</a:t>
            </a:r>
            <a:endParaRPr sz="900">
              <a:latin typeface="Oswald"/>
              <a:ea typeface="Oswald"/>
              <a:cs typeface="Oswald"/>
              <a:sym typeface="Oswald"/>
            </a:endParaRPr>
          </a:p>
          <a:p>
            <a:pPr indent="-311150" lvl="0" marL="342900" marR="0" rtl="0" algn="l">
              <a:spcBef>
                <a:spcPts val="640"/>
              </a:spcBef>
              <a:spcAft>
                <a:spcPts val="0"/>
              </a:spcAft>
              <a:buClr>
                <a:schemeClr val="dk1"/>
              </a:buClr>
              <a:buSzPts val="2700"/>
              <a:buFont typeface="Calibri"/>
              <a:buChar char="•"/>
            </a:pPr>
            <a:r>
              <a:rPr b="1" i="1" lang="en-US" sz="2700" u="none" cap="none" strike="noStrike">
                <a:solidFill>
                  <a:schemeClr val="dk1"/>
                </a:solidFill>
                <a:latin typeface="Oswald"/>
                <a:ea typeface="Oswald"/>
                <a:cs typeface="Oswald"/>
                <a:sym typeface="Oswald"/>
              </a:rPr>
              <a:t>User Classes</a:t>
            </a:r>
            <a:r>
              <a:rPr i="0" lang="en-US" sz="2700" u="none" cap="none" strike="noStrike">
                <a:solidFill>
                  <a:schemeClr val="dk1"/>
                </a:solidFill>
                <a:latin typeface="Oswald"/>
                <a:ea typeface="Oswald"/>
                <a:cs typeface="Oswald"/>
                <a:sym typeface="Oswald"/>
              </a:rPr>
              <a:t>: communities of real people</a:t>
            </a:r>
            <a:endParaRPr sz="900">
              <a:latin typeface="Oswald"/>
              <a:ea typeface="Oswald"/>
              <a:cs typeface="Oswald"/>
              <a:sym typeface="Oswald"/>
            </a:endParaRPr>
          </a:p>
          <a:p>
            <a:pPr indent="-311150" lvl="0" marL="342900" marR="0" rtl="0" algn="l">
              <a:spcBef>
                <a:spcPts val="640"/>
              </a:spcBef>
              <a:spcAft>
                <a:spcPts val="0"/>
              </a:spcAft>
              <a:buClr>
                <a:schemeClr val="dk1"/>
              </a:buClr>
              <a:buSzPts val="2700"/>
              <a:buFont typeface="Calibri"/>
              <a:buChar char="•"/>
            </a:pPr>
            <a:r>
              <a:rPr b="1" i="1" lang="en-US" sz="2700" u="none" cap="none" strike="noStrike">
                <a:solidFill>
                  <a:schemeClr val="dk1"/>
                </a:solidFill>
                <a:latin typeface="Oswald"/>
                <a:ea typeface="Oswald"/>
                <a:cs typeface="Oswald"/>
                <a:sym typeface="Oswald"/>
              </a:rPr>
              <a:t>Actors</a:t>
            </a:r>
            <a:r>
              <a:rPr i="0" lang="en-US" sz="2700" u="none" cap="none" strike="noStrike">
                <a:solidFill>
                  <a:schemeClr val="dk1"/>
                </a:solidFill>
                <a:latin typeface="Oswald"/>
                <a:ea typeface="Oswald"/>
                <a:cs typeface="Oswald"/>
                <a:sym typeface="Oswald"/>
              </a:rPr>
              <a:t> or </a:t>
            </a:r>
            <a:r>
              <a:rPr b="1" i="1" lang="en-US" sz="2700" u="none" cap="none" strike="noStrike">
                <a:solidFill>
                  <a:schemeClr val="dk1"/>
                </a:solidFill>
                <a:latin typeface="Oswald"/>
                <a:ea typeface="Oswald"/>
                <a:cs typeface="Oswald"/>
                <a:sym typeface="Oswald"/>
              </a:rPr>
              <a:t>System Actors</a:t>
            </a:r>
            <a:endParaRPr sz="900">
              <a:latin typeface="Oswald"/>
              <a:ea typeface="Oswald"/>
              <a:cs typeface="Oswald"/>
              <a:sym typeface="Oswald"/>
            </a:endParaRPr>
          </a:p>
          <a:p>
            <a:pPr indent="-254000" lvl="1" marL="742950" marR="0" rtl="0" algn="l">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external entities or systems that interact with System</a:t>
            </a:r>
            <a:endParaRPr sz="900">
              <a:latin typeface="Oswald"/>
              <a:ea typeface="Oswald"/>
              <a:cs typeface="Oswald"/>
              <a:sym typeface="Oswald"/>
            </a:endParaRPr>
          </a:p>
          <a:p>
            <a:pPr indent="-254000" lvl="1" marL="742950" marR="0" rtl="0" algn="l">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role</a:t>
            </a:r>
            <a:endParaRPr sz="900">
              <a:latin typeface="Oswald"/>
              <a:ea typeface="Oswald"/>
              <a:cs typeface="Oswald"/>
              <a:sym typeface="Oswald"/>
            </a:endParaRPr>
          </a:p>
          <a:p>
            <a:pPr indent="-311150" lvl="0" marL="342900" marR="0" rtl="0" algn="l">
              <a:spcBef>
                <a:spcPts val="640"/>
              </a:spcBef>
              <a:spcAft>
                <a:spcPts val="0"/>
              </a:spcAft>
              <a:buClr>
                <a:schemeClr val="dk1"/>
              </a:buClr>
              <a:buSzPts val="2700"/>
              <a:buFont typeface="Oswald"/>
              <a:buChar char="•"/>
            </a:pPr>
            <a:r>
              <a:rPr b="1" i="1" lang="en-US" sz="2700" u="none" cap="none" strike="noStrike">
                <a:solidFill>
                  <a:schemeClr val="dk1"/>
                </a:solidFill>
                <a:latin typeface="Oswald"/>
                <a:ea typeface="Oswald"/>
                <a:cs typeface="Oswald"/>
                <a:sym typeface="Oswald"/>
              </a:rPr>
              <a:t>Use Cases</a:t>
            </a:r>
            <a:endParaRPr sz="900">
              <a:latin typeface="Oswald"/>
              <a:ea typeface="Oswald"/>
              <a:cs typeface="Oswald"/>
              <a:sym typeface="Oswald"/>
            </a:endParaRPr>
          </a:p>
          <a:p>
            <a:pPr indent="-254000" lvl="1" marL="742950" marR="0" rtl="0" algn="l">
              <a:spcBef>
                <a:spcPts val="560"/>
              </a:spcBef>
              <a:spcAft>
                <a:spcPts val="0"/>
              </a:spcAft>
              <a:buClr>
                <a:schemeClr val="dk1"/>
              </a:buClr>
              <a:buSzPts val="2300"/>
              <a:buFont typeface="Oswald"/>
              <a:buChar char="–"/>
            </a:pPr>
            <a:r>
              <a:rPr i="0" lang="en-US" sz="2300" u="none" cap="none" strike="noStrike">
                <a:solidFill>
                  <a:schemeClr val="dk1"/>
                </a:solidFill>
                <a:latin typeface="Oswald"/>
                <a:ea typeface="Oswald"/>
                <a:cs typeface="Oswald"/>
                <a:sym typeface="Oswald"/>
              </a:rPr>
              <a:t>step by step general description of user interaction with System that result in measurable business value</a:t>
            </a:r>
            <a:endParaRPr sz="900">
              <a:latin typeface="Oswald"/>
              <a:ea typeface="Oswald"/>
              <a:cs typeface="Oswald"/>
              <a:sym typeface="Oswald"/>
            </a:endParaRPr>
          </a:p>
          <a:p>
            <a:pPr indent="-311150" lvl="0" marL="342900" marR="0" rtl="0" algn="l">
              <a:spcBef>
                <a:spcPts val="640"/>
              </a:spcBef>
              <a:spcAft>
                <a:spcPts val="0"/>
              </a:spcAft>
              <a:buClr>
                <a:schemeClr val="dk1"/>
              </a:buClr>
              <a:buSzPts val="2700"/>
              <a:buFont typeface="Calibri"/>
              <a:buChar char="•"/>
            </a:pPr>
            <a:r>
              <a:rPr b="1" i="1" lang="en-US" sz="2700" u="none" cap="none" strike="noStrike">
                <a:solidFill>
                  <a:schemeClr val="dk1"/>
                </a:solidFill>
                <a:latin typeface="Oswald"/>
                <a:ea typeface="Oswald"/>
                <a:cs typeface="Oswald"/>
                <a:sym typeface="Oswald"/>
              </a:rPr>
              <a:t>Test Cases </a:t>
            </a:r>
            <a:r>
              <a:rPr i="0" lang="en-US" sz="2700" u="none" cap="none" strike="noStrike">
                <a:solidFill>
                  <a:schemeClr val="dk1"/>
                </a:solidFill>
                <a:latin typeface="Oswald"/>
                <a:ea typeface="Oswald"/>
                <a:cs typeface="Oswald"/>
                <a:sym typeface="Oswald"/>
              </a:rPr>
              <a:t>(?)</a:t>
            </a:r>
            <a:endParaRPr i="0" sz="2700" u="none" cap="none" strike="noStrike">
              <a:solidFill>
                <a:schemeClr val="dk1"/>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USE</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CASE</a:t>
            </a:r>
            <a:endParaRPr b="1" i="0" sz="4400" u="none" cap="none" strike="noStrike">
              <a:solidFill>
                <a:schemeClr val="dk1"/>
              </a:solidFill>
              <a:latin typeface="Oswald"/>
              <a:ea typeface="Oswald"/>
              <a:cs typeface="Oswald"/>
              <a:sym typeface="Oswald"/>
            </a:endParaRPr>
          </a:p>
        </p:txBody>
      </p:sp>
      <p:sp>
        <p:nvSpPr>
          <p:cNvPr id="115" name="Google Shape;115;p18"/>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Oswald"/>
              <a:buChar char="•"/>
            </a:pPr>
            <a:r>
              <a:rPr i="0" lang="en-US" sz="3200" u="none" cap="none" strike="noStrike">
                <a:solidFill>
                  <a:schemeClr val="dk1"/>
                </a:solidFill>
                <a:latin typeface="Oswald"/>
                <a:ea typeface="Oswald"/>
                <a:cs typeface="Oswald"/>
                <a:sym typeface="Oswald"/>
              </a:rPr>
              <a:t>Describe</a:t>
            </a:r>
            <a:endParaRPr sz="3200">
              <a:latin typeface="Oswald"/>
              <a:ea typeface="Oswald"/>
              <a:cs typeface="Oswald"/>
              <a:sym typeface="Oswald"/>
            </a:endParaRPr>
          </a:p>
          <a:p>
            <a:pPr indent="-311150" lvl="1" marL="742950" marR="0" rtl="0" algn="l">
              <a:spcBef>
                <a:spcPts val="560"/>
              </a:spcBef>
              <a:spcAft>
                <a:spcPts val="0"/>
              </a:spcAft>
              <a:buClr>
                <a:schemeClr val="dk1"/>
              </a:buClr>
              <a:buSzPts val="3200"/>
              <a:buFont typeface="Oswald"/>
              <a:buChar char="–"/>
            </a:pPr>
            <a:r>
              <a:rPr i="0" lang="en-US" sz="3200" u="none" cap="none" strike="noStrike">
                <a:solidFill>
                  <a:schemeClr val="dk1"/>
                </a:solidFill>
                <a:latin typeface="Oswald"/>
                <a:ea typeface="Oswald"/>
                <a:cs typeface="Oswald"/>
                <a:sym typeface="Oswald"/>
              </a:rPr>
              <a:t>user goals</a:t>
            </a:r>
            <a:endParaRPr sz="3200">
              <a:latin typeface="Oswald"/>
              <a:ea typeface="Oswald"/>
              <a:cs typeface="Oswald"/>
              <a:sym typeface="Oswald"/>
            </a:endParaRPr>
          </a:p>
          <a:p>
            <a:pPr indent="-311150" lvl="1" marL="742950" marR="0" rtl="0" algn="l">
              <a:spcBef>
                <a:spcPts val="560"/>
              </a:spcBef>
              <a:spcAft>
                <a:spcPts val="0"/>
              </a:spcAft>
              <a:buClr>
                <a:schemeClr val="dk1"/>
              </a:buClr>
              <a:buSzPts val="3200"/>
              <a:buFont typeface="Oswald"/>
              <a:buChar char="–"/>
            </a:pPr>
            <a:r>
              <a:rPr i="0" lang="en-US" sz="3200" u="none" cap="none" strike="noStrike">
                <a:solidFill>
                  <a:schemeClr val="dk1"/>
                </a:solidFill>
                <a:latin typeface="Oswald"/>
                <a:ea typeface="Oswald"/>
                <a:cs typeface="Oswald"/>
                <a:sym typeface="Oswald"/>
              </a:rPr>
              <a:t>user's view of system</a:t>
            </a:r>
            <a:endParaRPr sz="3200">
              <a:latin typeface="Oswald"/>
              <a:ea typeface="Oswald"/>
              <a:cs typeface="Oswald"/>
              <a:sym typeface="Oswald"/>
            </a:endParaRPr>
          </a:p>
          <a:p>
            <a:pPr indent="-311150" lvl="1" marL="742950" marR="0" rtl="0" algn="l">
              <a:spcBef>
                <a:spcPts val="560"/>
              </a:spcBef>
              <a:spcAft>
                <a:spcPts val="0"/>
              </a:spcAft>
              <a:buClr>
                <a:schemeClr val="dk1"/>
              </a:buClr>
              <a:buSzPts val="3200"/>
              <a:buFont typeface="Oswald"/>
              <a:buChar char="–"/>
            </a:pPr>
            <a:r>
              <a:rPr i="0" lang="en-US" sz="3200" u="none" cap="none" strike="noStrike">
                <a:solidFill>
                  <a:schemeClr val="dk1"/>
                </a:solidFill>
                <a:latin typeface="Oswald"/>
                <a:ea typeface="Oswald"/>
                <a:cs typeface="Oswald"/>
                <a:sym typeface="Oswald"/>
              </a:rPr>
              <a:t>task related activities</a:t>
            </a:r>
            <a:endParaRPr sz="3200">
              <a:latin typeface="Oswald"/>
              <a:ea typeface="Oswald"/>
              <a:cs typeface="Oswald"/>
              <a:sym typeface="Oswald"/>
            </a:endParaRPr>
          </a:p>
          <a:p>
            <a:pPr indent="-342900" lvl="0" marL="342900" marR="0" rtl="0" algn="l">
              <a:spcBef>
                <a:spcPts val="640"/>
              </a:spcBef>
              <a:spcAft>
                <a:spcPts val="0"/>
              </a:spcAft>
              <a:buClr>
                <a:schemeClr val="dk1"/>
              </a:buClr>
              <a:buSzPts val="3200"/>
              <a:buFont typeface="Oswald"/>
              <a:buChar char="•"/>
            </a:pPr>
            <a:r>
              <a:rPr i="0" lang="en-US" sz="3200" u="none" cap="none" strike="noStrike">
                <a:solidFill>
                  <a:schemeClr val="dk1"/>
                </a:solidFill>
                <a:latin typeface="Oswald"/>
                <a:ea typeface="Oswald"/>
                <a:cs typeface="Oswald"/>
                <a:sym typeface="Oswald"/>
              </a:rPr>
              <a:t>Do not describe</a:t>
            </a:r>
            <a:endParaRPr sz="3200">
              <a:latin typeface="Oswald"/>
              <a:ea typeface="Oswald"/>
              <a:cs typeface="Oswald"/>
              <a:sym typeface="Oswald"/>
            </a:endParaRPr>
          </a:p>
          <a:p>
            <a:pPr indent="-311150" lvl="1" marL="742950" marR="0" rtl="0" algn="l">
              <a:spcBef>
                <a:spcPts val="560"/>
              </a:spcBef>
              <a:spcAft>
                <a:spcPts val="0"/>
              </a:spcAft>
              <a:buClr>
                <a:schemeClr val="dk1"/>
              </a:buClr>
              <a:buSzPts val="3200"/>
              <a:buFont typeface="Oswald"/>
              <a:buChar char="–"/>
            </a:pPr>
            <a:r>
              <a:rPr i="0" lang="en-US" sz="3200" u="none" cap="none" strike="noStrike">
                <a:solidFill>
                  <a:schemeClr val="dk1"/>
                </a:solidFill>
                <a:latin typeface="Oswald"/>
                <a:ea typeface="Oswald"/>
                <a:cs typeface="Oswald"/>
                <a:sym typeface="Oswald"/>
              </a:rPr>
              <a:t>technology</a:t>
            </a:r>
            <a:endParaRPr sz="3200">
              <a:latin typeface="Oswald"/>
              <a:ea typeface="Oswald"/>
              <a:cs typeface="Oswald"/>
              <a:sym typeface="Oswald"/>
            </a:endParaRPr>
          </a:p>
          <a:p>
            <a:pPr indent="-311150" lvl="1" marL="742950" marR="0" rtl="0" algn="l">
              <a:spcBef>
                <a:spcPts val="560"/>
              </a:spcBef>
              <a:spcAft>
                <a:spcPts val="0"/>
              </a:spcAft>
              <a:buClr>
                <a:schemeClr val="dk1"/>
              </a:buClr>
              <a:buSzPts val="3200"/>
              <a:buFont typeface="Oswald"/>
              <a:buChar char="–"/>
            </a:pPr>
            <a:r>
              <a:rPr i="0" lang="en-US" sz="3200" u="none" cap="none" strike="noStrike">
                <a:solidFill>
                  <a:schemeClr val="dk1"/>
                </a:solidFill>
                <a:latin typeface="Oswald"/>
                <a:ea typeface="Oswald"/>
                <a:cs typeface="Oswald"/>
                <a:sym typeface="Oswald"/>
              </a:rPr>
              <a:t>user interfaces ("click on ok" vs "submit")</a:t>
            </a:r>
            <a:endParaRPr sz="3200">
              <a:latin typeface="Oswald"/>
              <a:ea typeface="Oswald"/>
              <a:cs typeface="Oswald"/>
              <a:sym typeface="Oswald"/>
            </a:endParaRPr>
          </a:p>
          <a:p>
            <a:pPr indent="-311150" lvl="1" marL="742950" marR="0" rtl="0" algn="l">
              <a:spcBef>
                <a:spcPts val="560"/>
              </a:spcBef>
              <a:spcAft>
                <a:spcPts val="0"/>
              </a:spcAft>
              <a:buClr>
                <a:schemeClr val="dk1"/>
              </a:buClr>
              <a:buSzPts val="3200"/>
              <a:buFont typeface="Oswald"/>
              <a:buChar char="–"/>
            </a:pPr>
            <a:r>
              <a:rPr i="0" lang="en-US" sz="3200" u="none" cap="none" strike="noStrike">
                <a:solidFill>
                  <a:schemeClr val="dk1"/>
                </a:solidFill>
                <a:latin typeface="Oswald"/>
                <a:ea typeface="Oswald"/>
                <a:cs typeface="Oswald"/>
                <a:sym typeface="Oswald"/>
              </a:rPr>
              <a:t>implementation details</a:t>
            </a:r>
            <a:endParaRPr sz="32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USE</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CASE</a:t>
            </a:r>
            <a:r>
              <a:rPr b="1" i="0" lang="en-US" sz="4400" u="none" cap="none" strike="noStrike">
                <a:solidFill>
                  <a:schemeClr val="dk1"/>
                </a:solidFill>
                <a:latin typeface="Oswald"/>
                <a:ea typeface="Oswald"/>
                <a:cs typeface="Oswald"/>
                <a:sym typeface="Oswald"/>
              </a:rPr>
              <a:t> </a:t>
            </a:r>
            <a:r>
              <a:rPr b="1" lang="en-US" sz="4400">
                <a:solidFill>
                  <a:schemeClr val="dk1"/>
                </a:solidFill>
                <a:latin typeface="Oswald"/>
                <a:ea typeface="Oswald"/>
                <a:cs typeface="Oswald"/>
                <a:sym typeface="Oswald"/>
              </a:rPr>
              <a:t>EMPLATE</a:t>
            </a:r>
            <a:r>
              <a:rPr b="1" i="0" lang="en-US" sz="4400" u="none" cap="none" strike="noStrike">
                <a:solidFill>
                  <a:schemeClr val="dk1"/>
                </a:solidFill>
                <a:latin typeface="Oswald"/>
                <a:ea typeface="Oswald"/>
                <a:cs typeface="Oswald"/>
                <a:sym typeface="Oswald"/>
              </a:rPr>
              <a:t>(</a:t>
            </a:r>
            <a:r>
              <a:rPr b="1" lang="en-US" sz="4400">
                <a:solidFill>
                  <a:schemeClr val="dk1"/>
                </a:solidFill>
                <a:latin typeface="Oswald"/>
                <a:ea typeface="Oswald"/>
                <a:cs typeface="Oswald"/>
                <a:sym typeface="Oswald"/>
              </a:rPr>
              <a:t>S</a:t>
            </a:r>
            <a:r>
              <a:rPr b="1" i="0" lang="en-US" sz="4400" u="none" cap="none" strike="noStrike">
                <a:solidFill>
                  <a:schemeClr val="dk1"/>
                </a:solidFill>
                <a:latin typeface="Oswald"/>
                <a:ea typeface="Oswald"/>
                <a:cs typeface="Oswald"/>
                <a:sym typeface="Oswald"/>
              </a:rPr>
              <a:t>)</a:t>
            </a:r>
            <a:endParaRPr b="1" i="0" sz="4400" u="none" cap="none" strike="noStrike">
              <a:solidFill>
                <a:schemeClr val="dk1"/>
              </a:solidFill>
              <a:latin typeface="Oswald"/>
              <a:ea typeface="Oswald"/>
              <a:cs typeface="Oswald"/>
              <a:sym typeface="Oswald"/>
            </a:endParaRPr>
          </a:p>
        </p:txBody>
      </p:sp>
      <p:sp>
        <p:nvSpPr>
          <p:cNvPr id="121" name="Google Shape;121;p19"/>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30200" lvl="0" marL="342900" marR="0" rtl="0" algn="l">
              <a:spcBef>
                <a:spcPts val="0"/>
              </a:spcBef>
              <a:spcAft>
                <a:spcPts val="0"/>
              </a:spcAft>
              <a:buClr>
                <a:schemeClr val="dk1"/>
              </a:buClr>
              <a:buSzPts val="3000"/>
              <a:buFont typeface="Oswald"/>
              <a:buChar char="•"/>
            </a:pPr>
            <a:r>
              <a:rPr i="0" lang="en-US" sz="3000" u="none" cap="none" strike="noStrike">
                <a:solidFill>
                  <a:schemeClr val="dk1"/>
                </a:solidFill>
                <a:latin typeface="Oswald"/>
                <a:ea typeface="Oswald"/>
                <a:cs typeface="Oswald"/>
                <a:sym typeface="Oswald"/>
              </a:rPr>
              <a:t>Full Name Of Use Case [abreviatedName]</a:t>
            </a:r>
            <a:endParaRPr sz="1200">
              <a:latin typeface="Oswald"/>
              <a:ea typeface="Oswald"/>
              <a:cs typeface="Oswald"/>
              <a:sym typeface="Oswald"/>
            </a:endParaRPr>
          </a:p>
          <a:p>
            <a:pPr indent="-273050" lvl="1" marL="742950" marR="0" rtl="0" algn="l">
              <a:spcBef>
                <a:spcPts val="560"/>
              </a:spcBef>
              <a:spcAft>
                <a:spcPts val="0"/>
              </a:spcAft>
              <a:buClr>
                <a:schemeClr val="dk1"/>
              </a:buClr>
              <a:buSzPts val="2600"/>
              <a:buFont typeface="Oswald"/>
              <a:buChar char="–"/>
            </a:pPr>
            <a:r>
              <a:rPr i="0" lang="en-US" sz="2600" u="none" cap="none" strike="noStrike">
                <a:solidFill>
                  <a:schemeClr val="dk1"/>
                </a:solidFill>
                <a:latin typeface="Oswald"/>
                <a:ea typeface="Oswald"/>
                <a:cs typeface="Oswald"/>
                <a:sym typeface="Oswald"/>
              </a:rPr>
              <a:t>Description: prose describing user's goal</a:t>
            </a:r>
            <a:endParaRPr sz="1200">
              <a:latin typeface="Oswald"/>
              <a:ea typeface="Oswald"/>
              <a:cs typeface="Oswald"/>
              <a:sym typeface="Oswald"/>
            </a:endParaRPr>
          </a:p>
          <a:p>
            <a:pPr indent="-273050" lvl="1" marL="742950" marR="0" rtl="0" algn="l">
              <a:spcBef>
                <a:spcPts val="560"/>
              </a:spcBef>
              <a:spcAft>
                <a:spcPts val="0"/>
              </a:spcAft>
              <a:buClr>
                <a:schemeClr val="dk1"/>
              </a:buClr>
              <a:buSzPts val="2600"/>
              <a:buFont typeface="Oswald"/>
              <a:buChar char="–"/>
            </a:pPr>
            <a:r>
              <a:rPr i="0" lang="en-US" sz="2600" u="none" cap="none" strike="noStrike">
                <a:solidFill>
                  <a:schemeClr val="dk1"/>
                </a:solidFill>
                <a:latin typeface="Oswald"/>
                <a:ea typeface="Oswald"/>
                <a:cs typeface="Oswald"/>
                <a:sym typeface="Oswald"/>
              </a:rPr>
              <a:t>Precondition: any conditions that most be true</a:t>
            </a:r>
            <a:endParaRPr sz="1200">
              <a:latin typeface="Oswald"/>
              <a:ea typeface="Oswald"/>
              <a:cs typeface="Oswald"/>
              <a:sym typeface="Oswald"/>
            </a:endParaRPr>
          </a:p>
          <a:p>
            <a:pPr indent="-273050" lvl="1" marL="742950" marR="0" rtl="0" algn="l">
              <a:spcBef>
                <a:spcPts val="560"/>
              </a:spcBef>
              <a:spcAft>
                <a:spcPts val="0"/>
              </a:spcAft>
              <a:buClr>
                <a:schemeClr val="dk1"/>
              </a:buClr>
              <a:buSzPts val="2600"/>
              <a:buFont typeface="Oswald"/>
              <a:buChar char="–"/>
            </a:pPr>
            <a:r>
              <a:rPr i="0" lang="en-US" sz="2600" u="none" cap="none" strike="noStrike">
                <a:solidFill>
                  <a:schemeClr val="dk1"/>
                </a:solidFill>
                <a:latin typeface="Oswald"/>
                <a:ea typeface="Oswald"/>
                <a:cs typeface="Oswald"/>
                <a:sym typeface="Oswald"/>
              </a:rPr>
              <a:t>Steps: one or more of the following</a:t>
            </a:r>
            <a:endParaRPr sz="1200">
              <a:latin typeface="Oswald"/>
              <a:ea typeface="Oswald"/>
              <a:cs typeface="Oswald"/>
              <a:sym typeface="Oswald"/>
            </a:endParaRPr>
          </a:p>
          <a:p>
            <a:pPr indent="-444500" lvl="2" marL="1371600" marR="0" rtl="0" algn="l">
              <a:spcBef>
                <a:spcPts val="480"/>
              </a:spcBef>
              <a:spcAft>
                <a:spcPts val="0"/>
              </a:spcAft>
              <a:buClr>
                <a:schemeClr val="dk1"/>
              </a:buClr>
              <a:buSzPts val="2200"/>
              <a:buFont typeface="Oswald"/>
              <a:buAutoNum type="arabicPeriod"/>
            </a:pPr>
            <a:r>
              <a:rPr i="0" lang="en-US" sz="2200" u="none" cap="none" strike="noStrike">
                <a:solidFill>
                  <a:schemeClr val="dk1"/>
                </a:solidFill>
                <a:latin typeface="Oswald"/>
                <a:ea typeface="Oswald"/>
                <a:cs typeface="Oswald"/>
                <a:sym typeface="Oswald"/>
              </a:rPr>
              <a:t>[Actor] – action description prose</a:t>
            </a:r>
            <a:endParaRPr sz="1200">
              <a:latin typeface="Oswald"/>
              <a:ea typeface="Oswald"/>
              <a:cs typeface="Oswald"/>
              <a:sym typeface="Oswald"/>
            </a:endParaRPr>
          </a:p>
          <a:p>
            <a:pPr indent="-444500" lvl="2" marL="1371600" marR="0" rtl="0" algn="l">
              <a:spcBef>
                <a:spcPts val="480"/>
              </a:spcBef>
              <a:spcAft>
                <a:spcPts val="0"/>
              </a:spcAft>
              <a:buClr>
                <a:schemeClr val="dk1"/>
              </a:buClr>
              <a:buSzPts val="2200"/>
              <a:buFont typeface="Oswald"/>
              <a:buAutoNum type="arabicPeriod"/>
            </a:pPr>
            <a:r>
              <a:rPr i="0" lang="en-US" sz="2200" u="none" cap="none" strike="noStrike">
                <a:solidFill>
                  <a:schemeClr val="dk1"/>
                </a:solidFill>
                <a:latin typeface="Oswald"/>
                <a:ea typeface="Oswald"/>
                <a:cs typeface="Oswald"/>
                <a:sym typeface="Oswald"/>
              </a:rPr>
              <a:t>[System] – system reaction prose</a:t>
            </a:r>
            <a:endParaRPr sz="1200">
              <a:latin typeface="Oswald"/>
              <a:ea typeface="Oswald"/>
              <a:cs typeface="Oswald"/>
              <a:sym typeface="Oswald"/>
            </a:endParaRPr>
          </a:p>
          <a:p>
            <a:pPr indent="-444500" lvl="2" marL="1371600" marR="0" rtl="0" algn="l">
              <a:spcBef>
                <a:spcPts val="480"/>
              </a:spcBef>
              <a:spcAft>
                <a:spcPts val="0"/>
              </a:spcAft>
              <a:buClr>
                <a:schemeClr val="dk1"/>
              </a:buClr>
              <a:buSzPts val="2200"/>
              <a:buFont typeface="Oswald"/>
              <a:buAutoNum type="arabicPeriod"/>
            </a:pPr>
            <a:r>
              <a:rPr i="0" lang="en-US" sz="2200" u="none" cap="none" strike="noStrike">
                <a:solidFill>
                  <a:schemeClr val="dk1"/>
                </a:solidFill>
                <a:latin typeface="Oswald"/>
                <a:ea typeface="Oswald"/>
                <a:cs typeface="Oswald"/>
                <a:sym typeface="Oswald"/>
              </a:rPr>
              <a:t>[Other Actors] – action description prose</a:t>
            </a:r>
            <a:endParaRPr sz="1200">
              <a:latin typeface="Oswald"/>
              <a:ea typeface="Oswald"/>
              <a:cs typeface="Oswald"/>
              <a:sym typeface="Oswald"/>
            </a:endParaRPr>
          </a:p>
          <a:p>
            <a:pPr indent="-273050" lvl="1" marL="742950" marR="0" rtl="0" algn="l">
              <a:spcBef>
                <a:spcPts val="560"/>
              </a:spcBef>
              <a:spcAft>
                <a:spcPts val="0"/>
              </a:spcAft>
              <a:buClr>
                <a:schemeClr val="dk1"/>
              </a:buClr>
              <a:buSzPts val="2600"/>
              <a:buFont typeface="Oswald"/>
              <a:buChar char="–"/>
            </a:pPr>
            <a:r>
              <a:rPr i="0" lang="en-US" sz="2600" u="none" cap="none" strike="noStrike">
                <a:solidFill>
                  <a:schemeClr val="dk1"/>
                </a:solidFill>
                <a:latin typeface="Oswald"/>
                <a:ea typeface="Oswald"/>
                <a:cs typeface="Oswald"/>
                <a:sym typeface="Oswald"/>
              </a:rPr>
              <a:t>Post condition: state of the system at end</a:t>
            </a:r>
            <a:endParaRPr sz="1200">
              <a:latin typeface="Oswald"/>
              <a:ea typeface="Oswald"/>
              <a:cs typeface="Oswald"/>
              <a:sym typeface="Oswald"/>
            </a:endParaRPr>
          </a:p>
          <a:p>
            <a:pPr indent="-273050" lvl="1" marL="742950" marR="0" rtl="0" algn="l">
              <a:spcBef>
                <a:spcPts val="560"/>
              </a:spcBef>
              <a:spcAft>
                <a:spcPts val="0"/>
              </a:spcAft>
              <a:buClr>
                <a:schemeClr val="dk1"/>
              </a:buClr>
              <a:buSzPts val="2600"/>
              <a:buFont typeface="Oswald"/>
              <a:buChar char="–"/>
            </a:pPr>
            <a:r>
              <a:rPr i="0" lang="en-US" sz="2600" u="none" cap="none" strike="noStrike">
                <a:solidFill>
                  <a:schemeClr val="dk1"/>
                </a:solidFill>
                <a:latin typeface="Oswald"/>
                <a:ea typeface="Oswald"/>
                <a:cs typeface="Oswald"/>
                <a:sym typeface="Oswald"/>
              </a:rPr>
              <a:t>Alternate paths (scenarios): variations of the path and edge case conditions</a:t>
            </a:r>
            <a:endParaRPr i="0" sz="2600" u="none" cap="none" strike="noStrike">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USE CASE EMPLATE(S)</a:t>
            </a:r>
            <a:endParaRPr b="1">
              <a:latin typeface="Oswald"/>
              <a:ea typeface="Oswald"/>
              <a:cs typeface="Oswald"/>
              <a:sym typeface="Oswald"/>
            </a:endParaRPr>
          </a:p>
        </p:txBody>
      </p:sp>
      <p:sp>
        <p:nvSpPr>
          <p:cNvPr id="127" name="Google Shape;127;p20"/>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rPr b="1" i="1" lang="en-US" sz="3000" u="sng" cap="none" strike="noStrike">
                <a:solidFill>
                  <a:schemeClr val="dk1"/>
                </a:solidFill>
                <a:latin typeface="Oswald"/>
                <a:ea typeface="Oswald"/>
                <a:cs typeface="Oswald"/>
                <a:sym typeface="Oswald"/>
              </a:rPr>
              <a:t>Use Case</a:t>
            </a:r>
            <a:r>
              <a:rPr i="0" lang="en-US" sz="3000" u="none" cap="none" strike="noStrike">
                <a:solidFill>
                  <a:schemeClr val="dk1"/>
                </a:solidFill>
                <a:latin typeface="Oswald"/>
                <a:ea typeface="Oswald"/>
                <a:cs typeface="Oswald"/>
                <a:sym typeface="Oswald"/>
              </a:rPr>
              <a:t>:	View an Order</a:t>
            </a:r>
            <a:endParaRPr sz="1200">
              <a:latin typeface="Oswald"/>
              <a:ea typeface="Oswald"/>
              <a:cs typeface="Oswald"/>
              <a:sym typeface="Oswald"/>
            </a:endParaRPr>
          </a:p>
          <a:p>
            <a:pPr indent="0" lvl="0" marL="0" marR="0" rtl="0" algn="l">
              <a:spcBef>
                <a:spcPts val="640"/>
              </a:spcBef>
              <a:spcAft>
                <a:spcPts val="0"/>
              </a:spcAft>
              <a:buClr>
                <a:schemeClr val="dk1"/>
              </a:buClr>
              <a:buFont typeface="Calibri"/>
              <a:buNone/>
            </a:pPr>
            <a:r>
              <a:rPr b="1" i="1" lang="en-US" sz="3000" u="sng" cap="none" strike="noStrike">
                <a:solidFill>
                  <a:schemeClr val="dk1"/>
                </a:solidFill>
                <a:latin typeface="Oswald"/>
                <a:ea typeface="Oswald"/>
                <a:cs typeface="Oswald"/>
                <a:sym typeface="Oswald"/>
              </a:rPr>
              <a:t>Actor</a:t>
            </a:r>
            <a:r>
              <a:rPr i="0" lang="en-US" sz="3000" u="none" cap="none" strike="noStrike">
                <a:solidFill>
                  <a:schemeClr val="dk1"/>
                </a:solidFill>
                <a:latin typeface="Oswald"/>
                <a:ea typeface="Oswald"/>
                <a:cs typeface="Oswald"/>
                <a:sym typeface="Oswald"/>
              </a:rPr>
              <a:t>:	Customer</a:t>
            </a:r>
            <a:endParaRPr sz="1200">
              <a:latin typeface="Oswald"/>
              <a:ea typeface="Oswald"/>
              <a:cs typeface="Oswald"/>
              <a:sym typeface="Oswald"/>
            </a:endParaRPr>
          </a:p>
          <a:p>
            <a:pPr indent="0" lvl="0" marL="0" marR="0" rtl="0" algn="l">
              <a:spcBef>
                <a:spcPts val="640"/>
              </a:spcBef>
              <a:spcAft>
                <a:spcPts val="0"/>
              </a:spcAft>
              <a:buClr>
                <a:schemeClr val="dk1"/>
              </a:buClr>
              <a:buFont typeface="Calibri"/>
              <a:buNone/>
            </a:pPr>
            <a:r>
              <a:rPr b="1" i="1" lang="en-US" sz="3000" u="sng" cap="none" strike="noStrike">
                <a:solidFill>
                  <a:schemeClr val="dk1"/>
                </a:solidFill>
                <a:latin typeface="Oswald"/>
                <a:ea typeface="Oswald"/>
                <a:cs typeface="Oswald"/>
                <a:sym typeface="Oswald"/>
              </a:rPr>
              <a:t>Preconditions</a:t>
            </a:r>
            <a:r>
              <a:rPr i="0" lang="en-US" sz="3000" u="none" cap="none" strike="noStrike">
                <a:solidFill>
                  <a:schemeClr val="dk1"/>
                </a:solidFill>
                <a:latin typeface="Oswald"/>
                <a:ea typeface="Oswald"/>
                <a:cs typeface="Oswald"/>
                <a:sym typeface="Oswald"/>
              </a:rPr>
              <a:t>:</a:t>
            </a:r>
            <a:endParaRPr sz="1200">
              <a:latin typeface="Oswald"/>
              <a:ea typeface="Oswald"/>
              <a:cs typeface="Oswald"/>
              <a:sym typeface="Oswald"/>
            </a:endParaRPr>
          </a:p>
          <a:p>
            <a:pPr indent="-501650" lvl="1" marL="971550" marR="0" rtl="0" algn="l">
              <a:spcBef>
                <a:spcPts val="560"/>
              </a:spcBef>
              <a:spcAft>
                <a:spcPts val="0"/>
              </a:spcAft>
              <a:buClr>
                <a:schemeClr val="dk1"/>
              </a:buClr>
              <a:buSzPts val="2600"/>
              <a:buFont typeface="Oswald"/>
              <a:buAutoNum type="arabicPeriod"/>
            </a:pPr>
            <a:r>
              <a:rPr i="0" lang="en-US" sz="2600" u="none" cap="none" strike="noStrike">
                <a:solidFill>
                  <a:schemeClr val="dk1"/>
                </a:solidFill>
                <a:latin typeface="Oswald"/>
                <a:ea typeface="Oswald"/>
                <a:cs typeface="Oswald"/>
                <a:sym typeface="Oswald"/>
              </a:rPr>
              <a:t>Order exists</a:t>
            </a:r>
            <a:endParaRPr sz="1200">
              <a:latin typeface="Oswald"/>
              <a:ea typeface="Oswald"/>
              <a:cs typeface="Oswald"/>
              <a:sym typeface="Oswald"/>
            </a:endParaRPr>
          </a:p>
          <a:p>
            <a:pPr indent="-501650" lvl="1" marL="971550" marR="0" rtl="0" algn="l">
              <a:spcBef>
                <a:spcPts val="560"/>
              </a:spcBef>
              <a:spcAft>
                <a:spcPts val="0"/>
              </a:spcAft>
              <a:buClr>
                <a:schemeClr val="dk1"/>
              </a:buClr>
              <a:buSzPts val="2600"/>
              <a:buFont typeface="Oswald"/>
              <a:buAutoNum type="arabicPeriod"/>
            </a:pPr>
            <a:r>
              <a:rPr i="0" lang="en-US" sz="2600" u="none" cap="none" strike="noStrike">
                <a:solidFill>
                  <a:schemeClr val="dk1"/>
                </a:solidFill>
                <a:latin typeface="Oswald"/>
                <a:ea typeface="Oswald"/>
                <a:cs typeface="Oswald"/>
                <a:sym typeface="Oswald"/>
              </a:rPr>
              <a:t>Customer authenticated</a:t>
            </a:r>
            <a:endParaRPr sz="1200">
              <a:latin typeface="Oswald"/>
              <a:ea typeface="Oswald"/>
              <a:cs typeface="Oswald"/>
              <a:sym typeface="Oswald"/>
            </a:endParaRPr>
          </a:p>
          <a:p>
            <a:pPr indent="0" lvl="0" marL="0" marR="0" rtl="0" algn="l">
              <a:spcBef>
                <a:spcPts val="640"/>
              </a:spcBef>
              <a:spcAft>
                <a:spcPts val="0"/>
              </a:spcAft>
              <a:buClr>
                <a:schemeClr val="dk1"/>
              </a:buClr>
              <a:buFont typeface="Calibri"/>
              <a:buNone/>
            </a:pPr>
            <a:r>
              <a:rPr b="1" i="1" lang="en-US" sz="3000" u="sng" cap="none" strike="noStrike">
                <a:solidFill>
                  <a:schemeClr val="dk1"/>
                </a:solidFill>
                <a:latin typeface="Oswald"/>
                <a:ea typeface="Oswald"/>
                <a:cs typeface="Oswald"/>
                <a:sym typeface="Oswald"/>
              </a:rPr>
              <a:t>Actor Actions					System Responses</a:t>
            </a:r>
            <a:endParaRPr b="1" i="1" sz="1200" u="sng">
              <a:latin typeface="Oswald"/>
              <a:ea typeface="Oswald"/>
              <a:cs typeface="Oswald"/>
              <a:sym typeface="Oswald"/>
            </a:endParaRPr>
          </a:p>
          <a:p>
            <a:pPr indent="-285750" lvl="1" marL="400050" marR="0" rtl="0" algn="l">
              <a:spcBef>
                <a:spcPts val="560"/>
              </a:spcBef>
              <a:spcAft>
                <a:spcPts val="0"/>
              </a:spcAft>
              <a:buClr>
                <a:schemeClr val="dk1"/>
              </a:buClr>
              <a:buSzPts val="2600"/>
              <a:buFont typeface="Oswald"/>
              <a:buAutoNum type="arabicPeriod"/>
            </a:pPr>
            <a:r>
              <a:rPr i="0" lang="en-US" sz="2600" u="none" cap="none" strike="noStrike">
                <a:solidFill>
                  <a:schemeClr val="dk1"/>
                </a:solidFill>
                <a:latin typeface="Oswald"/>
                <a:ea typeface="Oswald"/>
                <a:cs typeface="Oswald"/>
                <a:sym typeface="Oswald"/>
              </a:rPr>
              <a:t>User submits order #			Order details displayed</a:t>
            </a:r>
            <a:endParaRPr sz="1200">
              <a:latin typeface="Oswald"/>
              <a:ea typeface="Oswald"/>
              <a:cs typeface="Oswald"/>
              <a:sym typeface="Oswald"/>
            </a:endParaRPr>
          </a:p>
          <a:p>
            <a:pPr indent="-285750" lvl="1" marL="400050" marR="0" rtl="0" algn="l">
              <a:spcBef>
                <a:spcPts val="560"/>
              </a:spcBef>
              <a:spcAft>
                <a:spcPts val="0"/>
              </a:spcAft>
              <a:buClr>
                <a:schemeClr val="dk1"/>
              </a:buClr>
              <a:buSzPts val="2600"/>
              <a:buFont typeface="Oswald"/>
              <a:buAutoNum type="arabicPeriod"/>
            </a:pPr>
            <a:r>
              <a:rPr i="0" lang="en-US" sz="2600" u="none" cap="none" strike="noStrike">
                <a:solidFill>
                  <a:schemeClr val="dk1"/>
                </a:solidFill>
                <a:latin typeface="Oswald"/>
                <a:ea typeface="Oswald"/>
                <a:cs typeface="Oswald"/>
                <a:sym typeface="Oswald"/>
              </a:rPr>
              <a:t>User submits order #			Error message: order</a:t>
            </a:r>
            <a:endParaRPr sz="1200">
              <a:latin typeface="Oswald"/>
              <a:ea typeface="Oswald"/>
              <a:cs typeface="Oswald"/>
              <a:sym typeface="Oswald"/>
            </a:endParaRPr>
          </a:p>
          <a:p>
            <a:pPr indent="-298450" lvl="1" marL="400050" marR="0" rtl="0" algn="l">
              <a:spcBef>
                <a:spcPts val="560"/>
              </a:spcBef>
              <a:spcAft>
                <a:spcPts val="0"/>
              </a:spcAft>
              <a:buClr>
                <a:schemeClr val="dk1"/>
              </a:buClr>
              <a:buFont typeface="Calibri"/>
              <a:buNone/>
            </a:pPr>
            <a:r>
              <a:rPr i="0" lang="en-US" sz="2600" u="none" cap="none" strike="noStrike">
                <a:solidFill>
                  <a:schemeClr val="dk1"/>
                </a:solidFill>
                <a:latin typeface="Oswald"/>
                <a:ea typeface="Oswald"/>
                <a:cs typeface="Oswald"/>
                <a:sym typeface="Oswald"/>
              </a:rPr>
              <a:t>    that does not exist				number not found</a:t>
            </a:r>
            <a:endParaRPr i="0" sz="2600" u="none" cap="none" strike="noStrike">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0"/>
            <a:ext cx="8229600" cy="628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Calibri"/>
              <a:buNone/>
            </a:pPr>
            <a:r>
              <a:rPr b="1" lang="en-US" sz="4400">
                <a:solidFill>
                  <a:schemeClr val="dk1"/>
                </a:solidFill>
                <a:latin typeface="Oswald"/>
                <a:ea typeface="Oswald"/>
                <a:cs typeface="Oswald"/>
                <a:sym typeface="Oswald"/>
              </a:rPr>
              <a:t>USE CASE EMPLATE(S)</a:t>
            </a:r>
            <a:endParaRPr b="1">
              <a:latin typeface="Oswald"/>
              <a:ea typeface="Oswald"/>
              <a:cs typeface="Oswald"/>
              <a:sym typeface="Oswald"/>
            </a:endParaRPr>
          </a:p>
        </p:txBody>
      </p:sp>
      <p:sp>
        <p:nvSpPr>
          <p:cNvPr id="133" name="Google Shape;133;p21"/>
          <p:cNvSpPr txBox="1"/>
          <p:nvPr>
            <p:ph idx="1" type="body"/>
          </p:nvPr>
        </p:nvSpPr>
        <p:spPr>
          <a:xfrm>
            <a:off x="0" y="628650"/>
            <a:ext cx="9144000" cy="4514700"/>
          </a:xfrm>
          <a:prstGeom prst="rect">
            <a:avLst/>
          </a:prstGeom>
          <a:noFill/>
          <a:ln>
            <a:noFill/>
          </a:ln>
        </p:spPr>
        <p:txBody>
          <a:bodyPr anchorCtr="0" anchor="t" bIns="45700" lIns="91425" spcFirstLastPara="1" rIns="91425" wrap="square" tIns="45700">
            <a:noAutofit/>
          </a:bodyPr>
          <a:lstStyle/>
          <a:p>
            <a:pPr indent="-330200" lvl="0" marL="342900" marR="0" rtl="0" algn="l">
              <a:lnSpc>
                <a:spcPct val="80000"/>
              </a:lnSpc>
              <a:spcBef>
                <a:spcPts val="0"/>
              </a:spcBef>
              <a:spcAft>
                <a:spcPts val="0"/>
              </a:spcAft>
              <a:buClr>
                <a:schemeClr val="dk1"/>
              </a:buClr>
              <a:buSzPts val="2750"/>
              <a:buFont typeface="Oswald"/>
              <a:buChar char="•"/>
            </a:pPr>
            <a:r>
              <a:rPr i="0" lang="en-US" sz="2750" u="none" cap="none" strike="noStrike">
                <a:solidFill>
                  <a:schemeClr val="dk1"/>
                </a:solidFill>
                <a:latin typeface="Oswald"/>
                <a:ea typeface="Oswald"/>
                <a:cs typeface="Oswald"/>
                <a:sym typeface="Oswald"/>
              </a:rPr>
              <a:t>Use Case ID:	____</a:t>
            </a:r>
            <a:r>
              <a:rPr lang="en-US" sz="2750">
                <a:solidFill>
                  <a:schemeClr val="dk1"/>
                </a:solidFill>
                <a:latin typeface="Oswald"/>
                <a:ea typeface="Oswald"/>
                <a:cs typeface="Oswald"/>
                <a:sym typeface="Oswald"/>
              </a:rPr>
              <a:t>__</a:t>
            </a:r>
            <a:r>
              <a:rPr i="0" lang="en-US" sz="2750" u="none" cap="none" strike="noStrike">
                <a:solidFill>
                  <a:schemeClr val="dk1"/>
                </a:solidFill>
                <a:latin typeface="Oswald"/>
                <a:ea typeface="Oswald"/>
                <a:cs typeface="Oswald"/>
                <a:sym typeface="Oswald"/>
              </a:rPr>
              <a:t>		Use Case Name:</a:t>
            </a:r>
            <a:r>
              <a:rPr lang="en-US" sz="2750">
                <a:solidFill>
                  <a:schemeClr val="dk1"/>
                </a:solidFill>
                <a:latin typeface="Oswald"/>
                <a:ea typeface="Oswald"/>
                <a:cs typeface="Oswald"/>
                <a:sym typeface="Oswald"/>
              </a:rPr>
              <a:t>______</a:t>
            </a:r>
            <a:endParaRPr sz="1200">
              <a:latin typeface="Oswald"/>
              <a:ea typeface="Oswald"/>
              <a:cs typeface="Oswald"/>
              <a:sym typeface="Oswald"/>
            </a:endParaRPr>
          </a:p>
          <a:p>
            <a:pPr indent="-330200" lvl="0" marL="342900" marR="0" rtl="0" algn="l">
              <a:lnSpc>
                <a:spcPct val="80000"/>
              </a:lnSpc>
              <a:spcBef>
                <a:spcPts val="590"/>
              </a:spcBef>
              <a:spcAft>
                <a:spcPts val="0"/>
              </a:spcAft>
              <a:buClr>
                <a:schemeClr val="dk1"/>
              </a:buClr>
              <a:buSzPts val="2750"/>
              <a:buFont typeface="Oswald"/>
              <a:buChar char="•"/>
            </a:pPr>
            <a:r>
              <a:rPr i="0" lang="en-US" sz="2750" u="none" cap="none" strike="noStrike">
                <a:solidFill>
                  <a:schemeClr val="dk1"/>
                </a:solidFill>
                <a:latin typeface="Oswald"/>
                <a:ea typeface="Oswald"/>
                <a:cs typeface="Oswald"/>
                <a:sym typeface="Oswald"/>
              </a:rPr>
              <a:t>Created By:	</a:t>
            </a:r>
            <a:r>
              <a:rPr lang="en-US" sz="2750">
                <a:solidFill>
                  <a:schemeClr val="dk1"/>
                </a:solidFill>
                <a:latin typeface="Oswald"/>
                <a:ea typeface="Oswald"/>
                <a:cs typeface="Oswald"/>
                <a:sym typeface="Oswald"/>
              </a:rPr>
              <a:t>______</a:t>
            </a:r>
            <a:r>
              <a:rPr i="0" lang="en-US" sz="2750" u="none" cap="none" strike="noStrike">
                <a:solidFill>
                  <a:schemeClr val="dk1"/>
                </a:solidFill>
                <a:latin typeface="Oswald"/>
                <a:ea typeface="Oswald"/>
                <a:cs typeface="Oswald"/>
                <a:sym typeface="Oswald"/>
              </a:rPr>
              <a:t>			Updated By:</a:t>
            </a:r>
            <a:r>
              <a:rPr lang="en-US" sz="2750">
                <a:solidFill>
                  <a:schemeClr val="dk1"/>
                </a:solidFill>
                <a:latin typeface="Oswald"/>
                <a:ea typeface="Oswald"/>
                <a:cs typeface="Oswald"/>
                <a:sym typeface="Oswald"/>
              </a:rPr>
              <a:t>_________</a:t>
            </a:r>
            <a:endParaRPr sz="1200">
              <a:latin typeface="Oswald"/>
              <a:ea typeface="Oswald"/>
              <a:cs typeface="Oswald"/>
              <a:sym typeface="Oswald"/>
            </a:endParaRPr>
          </a:p>
          <a:p>
            <a:pPr indent="-330200" lvl="0" marL="342900" marR="0" rtl="0" algn="l">
              <a:lnSpc>
                <a:spcPct val="80000"/>
              </a:lnSpc>
              <a:spcBef>
                <a:spcPts val="590"/>
              </a:spcBef>
              <a:spcAft>
                <a:spcPts val="0"/>
              </a:spcAft>
              <a:buClr>
                <a:schemeClr val="dk1"/>
              </a:buClr>
              <a:buSzPts val="2750"/>
              <a:buFont typeface="Oswald"/>
              <a:buChar char="•"/>
            </a:pPr>
            <a:r>
              <a:rPr i="0" lang="en-US" sz="2750" u="none" cap="none" strike="noStrike">
                <a:solidFill>
                  <a:schemeClr val="dk1"/>
                </a:solidFill>
                <a:latin typeface="Oswald"/>
                <a:ea typeface="Oswald"/>
                <a:cs typeface="Oswald"/>
                <a:sym typeface="Oswald"/>
              </a:rPr>
              <a:t>Date Created:</a:t>
            </a:r>
            <a:r>
              <a:rPr lang="en-US" sz="2750">
                <a:solidFill>
                  <a:schemeClr val="dk1"/>
                </a:solidFill>
                <a:latin typeface="Oswald"/>
                <a:ea typeface="Oswald"/>
                <a:cs typeface="Oswald"/>
                <a:sym typeface="Oswald"/>
              </a:rPr>
              <a:t>_____</a:t>
            </a:r>
            <a:r>
              <a:rPr i="0" lang="en-US" sz="2750" u="none" cap="none" strike="noStrike">
                <a:solidFill>
                  <a:schemeClr val="dk1"/>
                </a:solidFill>
                <a:latin typeface="Oswald"/>
                <a:ea typeface="Oswald"/>
                <a:cs typeface="Oswald"/>
                <a:sym typeface="Oswald"/>
              </a:rPr>
              <a:t>			Updated When:</a:t>
            </a:r>
            <a:r>
              <a:rPr lang="en-US" sz="2750">
                <a:solidFill>
                  <a:schemeClr val="dk1"/>
                </a:solidFill>
                <a:latin typeface="Oswald"/>
                <a:ea typeface="Oswald"/>
                <a:cs typeface="Oswald"/>
                <a:sym typeface="Oswald"/>
              </a:rPr>
              <a:t>______</a:t>
            </a:r>
            <a:endParaRPr sz="1200">
              <a:latin typeface="Oswald"/>
              <a:ea typeface="Oswald"/>
              <a:cs typeface="Oswald"/>
              <a:sym typeface="Oswald"/>
            </a:endParaRPr>
          </a:p>
          <a:p>
            <a:pPr indent="-330200" lvl="0" marL="342900" marR="0" rtl="0" algn="l">
              <a:lnSpc>
                <a:spcPct val="80000"/>
              </a:lnSpc>
              <a:spcBef>
                <a:spcPts val="590"/>
              </a:spcBef>
              <a:spcAft>
                <a:spcPts val="0"/>
              </a:spcAft>
              <a:buClr>
                <a:schemeClr val="dk1"/>
              </a:buClr>
              <a:buSzPts val="2750"/>
              <a:buFont typeface="Oswald"/>
              <a:buChar char="•"/>
            </a:pPr>
            <a:r>
              <a:rPr i="0" lang="en-US" sz="2750" u="none" cap="none" strike="noStrike">
                <a:solidFill>
                  <a:schemeClr val="dk1"/>
                </a:solidFill>
                <a:latin typeface="Oswald"/>
                <a:ea typeface="Oswald"/>
                <a:cs typeface="Oswald"/>
                <a:sym typeface="Oswald"/>
              </a:rPr>
              <a:t>Actors:</a:t>
            </a:r>
            <a:r>
              <a:rPr lang="en-US" sz="2750">
                <a:solidFill>
                  <a:schemeClr val="dk1"/>
                </a:solidFill>
                <a:latin typeface="Oswald"/>
                <a:ea typeface="Oswald"/>
                <a:cs typeface="Oswald"/>
                <a:sym typeface="Oswald"/>
              </a:rPr>
              <a:t>__________</a:t>
            </a:r>
            <a:endParaRPr sz="1200">
              <a:latin typeface="Oswald"/>
              <a:ea typeface="Oswald"/>
              <a:cs typeface="Oswald"/>
              <a:sym typeface="Oswald"/>
            </a:endParaRPr>
          </a:p>
          <a:p>
            <a:pPr indent="-330200" lvl="0" marL="342900" marR="0" rtl="0" algn="l">
              <a:lnSpc>
                <a:spcPct val="80000"/>
              </a:lnSpc>
              <a:spcBef>
                <a:spcPts val="590"/>
              </a:spcBef>
              <a:spcAft>
                <a:spcPts val="0"/>
              </a:spcAft>
              <a:buClr>
                <a:schemeClr val="dk1"/>
              </a:buClr>
              <a:buSzPts val="2750"/>
              <a:buFont typeface="Oswald"/>
              <a:buChar char="•"/>
            </a:pPr>
            <a:r>
              <a:rPr i="0" lang="en-US" sz="2750" u="none" cap="none" strike="noStrike">
                <a:solidFill>
                  <a:schemeClr val="dk1"/>
                </a:solidFill>
                <a:latin typeface="Oswald"/>
                <a:ea typeface="Oswald"/>
                <a:cs typeface="Oswald"/>
                <a:sym typeface="Oswald"/>
              </a:rPr>
              <a:t>Description:</a:t>
            </a:r>
            <a:r>
              <a:rPr lang="en-US" sz="2750">
                <a:solidFill>
                  <a:schemeClr val="dk1"/>
                </a:solidFill>
                <a:latin typeface="Oswald"/>
                <a:ea typeface="Oswald"/>
                <a:cs typeface="Oswald"/>
                <a:sym typeface="Oswald"/>
              </a:rPr>
              <a:t>______</a:t>
            </a:r>
            <a:endParaRPr sz="1200">
              <a:latin typeface="Oswald"/>
              <a:ea typeface="Oswald"/>
              <a:cs typeface="Oswald"/>
              <a:sym typeface="Oswald"/>
            </a:endParaRPr>
          </a:p>
          <a:p>
            <a:pPr indent="-330200" lvl="0" marL="342900" marR="0" rtl="0" algn="l">
              <a:lnSpc>
                <a:spcPct val="80000"/>
              </a:lnSpc>
              <a:spcBef>
                <a:spcPts val="590"/>
              </a:spcBef>
              <a:spcAft>
                <a:spcPts val="0"/>
              </a:spcAft>
              <a:buClr>
                <a:schemeClr val="dk1"/>
              </a:buClr>
              <a:buSzPts val="2750"/>
              <a:buFont typeface="Oswald"/>
              <a:buChar char="•"/>
            </a:pPr>
            <a:r>
              <a:rPr i="0" lang="en-US" sz="2750" u="none" cap="none" strike="noStrike">
                <a:solidFill>
                  <a:schemeClr val="dk1"/>
                </a:solidFill>
                <a:latin typeface="Oswald"/>
                <a:ea typeface="Oswald"/>
                <a:cs typeface="Oswald"/>
                <a:sym typeface="Oswald"/>
              </a:rPr>
              <a:t>Trigger:</a:t>
            </a:r>
            <a:r>
              <a:rPr lang="en-US" sz="2750">
                <a:solidFill>
                  <a:schemeClr val="dk1"/>
                </a:solidFill>
                <a:latin typeface="Oswald"/>
                <a:ea typeface="Oswald"/>
                <a:cs typeface="Oswald"/>
                <a:sym typeface="Oswald"/>
              </a:rPr>
              <a:t>__________</a:t>
            </a:r>
            <a:endParaRPr sz="1200">
              <a:latin typeface="Oswald"/>
              <a:ea typeface="Oswald"/>
              <a:cs typeface="Oswald"/>
              <a:sym typeface="Oswald"/>
            </a:endParaRPr>
          </a:p>
          <a:p>
            <a:pPr indent="-330200" lvl="0" marL="342900" marR="0" rtl="0" algn="l">
              <a:lnSpc>
                <a:spcPct val="80000"/>
              </a:lnSpc>
              <a:spcBef>
                <a:spcPts val="590"/>
              </a:spcBef>
              <a:spcAft>
                <a:spcPts val="0"/>
              </a:spcAft>
              <a:buClr>
                <a:schemeClr val="dk1"/>
              </a:buClr>
              <a:buSzPts val="2750"/>
              <a:buFont typeface="Oswald"/>
              <a:buChar char="•"/>
            </a:pPr>
            <a:r>
              <a:rPr i="0" lang="en-US" sz="2750" u="none" cap="none" strike="noStrike">
                <a:solidFill>
                  <a:schemeClr val="dk1"/>
                </a:solidFill>
                <a:latin typeface="Oswald"/>
                <a:ea typeface="Oswald"/>
                <a:cs typeface="Oswald"/>
                <a:sym typeface="Oswald"/>
              </a:rPr>
              <a:t>Preconditions:</a:t>
            </a:r>
            <a:r>
              <a:rPr lang="en-US" sz="2750">
                <a:solidFill>
                  <a:schemeClr val="dk1"/>
                </a:solidFill>
                <a:latin typeface="Oswald"/>
                <a:ea typeface="Oswald"/>
                <a:cs typeface="Oswald"/>
                <a:sym typeface="Oswald"/>
              </a:rPr>
              <a:t>_____	</a:t>
            </a:r>
            <a:r>
              <a:rPr lang="en-US" sz="2750">
                <a:solidFill>
                  <a:schemeClr val="dk1"/>
                </a:solidFill>
                <a:latin typeface="Oswald"/>
                <a:ea typeface="Oswald"/>
                <a:cs typeface="Oswald"/>
                <a:sym typeface="Oswald"/>
              </a:rPr>
              <a:t>		</a:t>
            </a:r>
            <a:r>
              <a:rPr i="0" lang="en-US" sz="2750" u="none" cap="none" strike="noStrike">
                <a:solidFill>
                  <a:schemeClr val="dk1"/>
                </a:solidFill>
                <a:latin typeface="Oswald"/>
                <a:ea typeface="Oswald"/>
                <a:cs typeface="Oswald"/>
                <a:sym typeface="Oswald"/>
              </a:rPr>
              <a:t>Post conditions:</a:t>
            </a:r>
            <a:r>
              <a:rPr lang="en-US" sz="2750">
                <a:solidFill>
                  <a:schemeClr val="dk1"/>
                </a:solidFill>
                <a:latin typeface="Oswald"/>
                <a:ea typeface="Oswald"/>
                <a:cs typeface="Oswald"/>
                <a:sym typeface="Oswald"/>
              </a:rPr>
              <a:t>______</a:t>
            </a:r>
            <a:endParaRPr sz="1200">
              <a:latin typeface="Oswald"/>
              <a:ea typeface="Oswald"/>
              <a:cs typeface="Oswald"/>
              <a:sym typeface="Oswald"/>
            </a:endParaRPr>
          </a:p>
          <a:p>
            <a:pPr indent="-330200" lvl="0" marL="342900" marR="0" rtl="0" algn="l">
              <a:lnSpc>
                <a:spcPct val="80000"/>
              </a:lnSpc>
              <a:spcBef>
                <a:spcPts val="590"/>
              </a:spcBef>
              <a:spcAft>
                <a:spcPts val="0"/>
              </a:spcAft>
              <a:buClr>
                <a:schemeClr val="dk1"/>
              </a:buClr>
              <a:buSzPts val="2750"/>
              <a:buFont typeface="Oswald"/>
              <a:buChar char="•"/>
            </a:pPr>
            <a:r>
              <a:rPr i="0" lang="en-US" sz="2750" u="none" cap="none" strike="noStrike">
                <a:solidFill>
                  <a:schemeClr val="dk1"/>
                </a:solidFill>
                <a:latin typeface="Oswald"/>
                <a:ea typeface="Oswald"/>
                <a:cs typeface="Oswald"/>
                <a:sym typeface="Oswald"/>
              </a:rPr>
              <a:t>Normal Flow:</a:t>
            </a:r>
            <a:r>
              <a:rPr lang="en-US" sz="2750">
                <a:solidFill>
                  <a:schemeClr val="dk1"/>
                </a:solidFill>
                <a:latin typeface="Oswald"/>
                <a:ea typeface="Oswald"/>
                <a:cs typeface="Oswald"/>
                <a:sym typeface="Oswald"/>
              </a:rPr>
              <a:t>______</a:t>
            </a:r>
            <a:r>
              <a:rPr i="0" lang="en-US" sz="2750" u="none" cap="none" strike="noStrike">
                <a:solidFill>
                  <a:schemeClr val="dk1"/>
                </a:solidFill>
                <a:latin typeface="Oswald"/>
                <a:ea typeface="Oswald"/>
                <a:cs typeface="Oswald"/>
                <a:sym typeface="Oswald"/>
              </a:rPr>
              <a:t>			Alternate Flows:</a:t>
            </a:r>
            <a:r>
              <a:rPr lang="en-US" sz="2750">
                <a:solidFill>
                  <a:schemeClr val="dk1"/>
                </a:solidFill>
                <a:latin typeface="Oswald"/>
                <a:ea typeface="Oswald"/>
                <a:cs typeface="Oswald"/>
                <a:sym typeface="Oswald"/>
              </a:rPr>
              <a:t>______</a:t>
            </a:r>
            <a:endParaRPr sz="1200">
              <a:latin typeface="Oswald"/>
              <a:ea typeface="Oswald"/>
              <a:cs typeface="Oswald"/>
              <a:sym typeface="Oswald"/>
            </a:endParaRPr>
          </a:p>
          <a:p>
            <a:pPr indent="-330200" lvl="0" marL="342900" marR="0" rtl="0" algn="l">
              <a:lnSpc>
                <a:spcPct val="80000"/>
              </a:lnSpc>
              <a:spcBef>
                <a:spcPts val="590"/>
              </a:spcBef>
              <a:spcAft>
                <a:spcPts val="0"/>
              </a:spcAft>
              <a:buClr>
                <a:schemeClr val="dk1"/>
              </a:buClr>
              <a:buSzPts val="2750"/>
              <a:buFont typeface="Oswald"/>
              <a:buChar char="•"/>
            </a:pPr>
            <a:r>
              <a:rPr i="0" lang="en-US" sz="2750" u="none" cap="none" strike="noStrike">
                <a:solidFill>
                  <a:schemeClr val="dk1"/>
                </a:solidFill>
                <a:latin typeface="Oswald"/>
                <a:ea typeface="Oswald"/>
                <a:cs typeface="Oswald"/>
                <a:sym typeface="Oswald"/>
              </a:rPr>
              <a:t>Exceptions:</a:t>
            </a:r>
            <a:r>
              <a:rPr lang="en-US" sz="2750">
                <a:solidFill>
                  <a:schemeClr val="dk1"/>
                </a:solidFill>
                <a:latin typeface="Oswald"/>
                <a:ea typeface="Oswald"/>
                <a:cs typeface="Oswald"/>
                <a:sym typeface="Oswald"/>
              </a:rPr>
              <a:t>_______</a:t>
            </a:r>
            <a:r>
              <a:rPr i="0" lang="en-US" sz="2750" u="none" cap="none" strike="noStrike">
                <a:solidFill>
                  <a:schemeClr val="dk1"/>
                </a:solidFill>
                <a:latin typeface="Oswald"/>
                <a:ea typeface="Oswald"/>
                <a:cs typeface="Oswald"/>
                <a:sym typeface="Oswald"/>
              </a:rPr>
              <a:t>			Includes:</a:t>
            </a:r>
            <a:r>
              <a:rPr lang="en-US" sz="2750">
                <a:solidFill>
                  <a:schemeClr val="dk1"/>
                </a:solidFill>
                <a:latin typeface="Oswald"/>
                <a:ea typeface="Oswald"/>
                <a:cs typeface="Oswald"/>
                <a:sym typeface="Oswald"/>
              </a:rPr>
              <a:t>____________</a:t>
            </a:r>
            <a:endParaRPr sz="1200">
              <a:latin typeface="Oswald"/>
              <a:ea typeface="Oswald"/>
              <a:cs typeface="Oswald"/>
              <a:sym typeface="Oswald"/>
            </a:endParaRPr>
          </a:p>
          <a:p>
            <a:pPr indent="-330200" lvl="0" marL="342900" marR="0" rtl="0" algn="l">
              <a:lnSpc>
                <a:spcPct val="80000"/>
              </a:lnSpc>
              <a:spcBef>
                <a:spcPts val="590"/>
              </a:spcBef>
              <a:spcAft>
                <a:spcPts val="0"/>
              </a:spcAft>
              <a:buClr>
                <a:schemeClr val="dk1"/>
              </a:buClr>
              <a:buSzPts val="2750"/>
              <a:buFont typeface="Oswald"/>
              <a:buChar char="•"/>
            </a:pPr>
            <a:r>
              <a:rPr i="0" lang="en-US" sz="2750" u="none" cap="none" strike="noStrike">
                <a:solidFill>
                  <a:schemeClr val="dk1"/>
                </a:solidFill>
                <a:latin typeface="Oswald"/>
                <a:ea typeface="Oswald"/>
                <a:cs typeface="Oswald"/>
                <a:sym typeface="Oswald"/>
              </a:rPr>
              <a:t>Priority:</a:t>
            </a:r>
            <a:r>
              <a:rPr lang="en-US" sz="2750">
                <a:solidFill>
                  <a:schemeClr val="dk1"/>
                </a:solidFill>
                <a:latin typeface="Oswald"/>
                <a:ea typeface="Oswald"/>
                <a:cs typeface="Oswald"/>
                <a:sym typeface="Oswald"/>
              </a:rPr>
              <a:t>__________</a:t>
            </a:r>
            <a:r>
              <a:rPr i="0" lang="en-US" sz="2750" u="none" cap="none" strike="noStrike">
                <a:solidFill>
                  <a:schemeClr val="dk1"/>
                </a:solidFill>
                <a:latin typeface="Oswald"/>
                <a:ea typeface="Oswald"/>
                <a:cs typeface="Oswald"/>
                <a:sym typeface="Oswald"/>
              </a:rPr>
              <a:t>			Frequency:</a:t>
            </a:r>
            <a:r>
              <a:rPr lang="en-US" sz="2750">
                <a:solidFill>
                  <a:schemeClr val="dk1"/>
                </a:solidFill>
                <a:latin typeface="Oswald"/>
                <a:ea typeface="Oswald"/>
                <a:cs typeface="Oswald"/>
                <a:sym typeface="Oswald"/>
              </a:rPr>
              <a:t>__________</a:t>
            </a:r>
            <a:endParaRPr sz="1200">
              <a:latin typeface="Oswald"/>
              <a:ea typeface="Oswald"/>
              <a:cs typeface="Oswald"/>
              <a:sym typeface="Oswald"/>
            </a:endParaRPr>
          </a:p>
          <a:p>
            <a:pPr indent="-330200" lvl="0" marL="342900" marR="0" rtl="0" algn="l">
              <a:lnSpc>
                <a:spcPct val="80000"/>
              </a:lnSpc>
              <a:spcBef>
                <a:spcPts val="590"/>
              </a:spcBef>
              <a:spcAft>
                <a:spcPts val="0"/>
              </a:spcAft>
              <a:buClr>
                <a:schemeClr val="dk1"/>
              </a:buClr>
              <a:buSzPts val="2750"/>
              <a:buFont typeface="Oswald"/>
              <a:buChar char="•"/>
            </a:pPr>
            <a:r>
              <a:rPr i="0" lang="en-US" sz="2750" u="none" cap="none" strike="noStrike">
                <a:solidFill>
                  <a:schemeClr val="dk1"/>
                </a:solidFill>
                <a:latin typeface="Oswald"/>
                <a:ea typeface="Oswald"/>
                <a:cs typeface="Oswald"/>
                <a:sym typeface="Oswald"/>
              </a:rPr>
              <a:t>Business Rules:	</a:t>
            </a:r>
            <a:r>
              <a:rPr lang="en-US" sz="2750">
                <a:solidFill>
                  <a:schemeClr val="dk1"/>
                </a:solidFill>
                <a:latin typeface="Oswald"/>
                <a:ea typeface="Oswald"/>
                <a:cs typeface="Oswald"/>
                <a:sym typeface="Oswald"/>
              </a:rPr>
              <a:t>____</a:t>
            </a:r>
            <a:r>
              <a:rPr i="0" lang="en-US" sz="2750" u="none" cap="none" strike="noStrike">
                <a:solidFill>
                  <a:schemeClr val="dk1"/>
                </a:solidFill>
                <a:latin typeface="Oswald"/>
                <a:ea typeface="Oswald"/>
                <a:cs typeface="Oswald"/>
                <a:sym typeface="Oswald"/>
              </a:rPr>
              <a:t>	Assumptions:</a:t>
            </a:r>
            <a:r>
              <a:rPr lang="en-US" sz="2750">
                <a:solidFill>
                  <a:schemeClr val="dk1"/>
                </a:solidFill>
                <a:latin typeface="Oswald"/>
                <a:ea typeface="Oswald"/>
                <a:cs typeface="Oswald"/>
                <a:sym typeface="Oswald"/>
              </a:rPr>
              <a:t>________</a:t>
            </a:r>
            <a:endParaRPr sz="1200">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