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embeddedFontLst>
    <p:embeddedFont>
      <p:font typeface="Oswald" pitchFamily="2" charset="77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4F5F0-0B52-491E-9601-1BD6C839660A}">
  <a:tblStyle styleId="{0A74F5F0-0B52-491E-9601-1BD6C8396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73C478-5731-4BB9-87B1-BA1B061A091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tcBdr/>
        <a:fill>
          <a:solidFill>
            <a:srgbClr val="DBE5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5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1.994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3.92278E6"/>
      <inkml:brushProperty name="anchorY" value="-2.17174E6"/>
      <inkml:brushProperty name="scaleFactor" value="0.5"/>
    </inkml:brush>
  </inkml:definitions>
  <inkml:trace contextRef="#ctx0" brushRef="#br0">169 52 11527,'-1'13'109,"-3"2"1,-4 2 0,0 5 0,-1 4 0,-1 4 0,-1 4 175,-2 4-408,0 1 146,0 0 0,0 4 1,0 0-1,1-1-117,4-2 84,-4-1 1,9-6 0,-4-4 76,1-6-61,2-4-232,4-6 35,0-6-25,0-1 32,0-18 0,0-2-4,0-12 158,6 0 0,-4-1-14,7-4 1,0 0-7,4-4 1,-2 2 71,-2 3 0,2 1-64,-2-6 1,4 2 39,4-1 1,-2-2-1,3 4-23,1-1 106,-4 4-90,3-9 0,0 15 261,-1-3-141,0 9 0,-4 0 0,0 8 220,0 5-280,-6 2 1,3 4-1,-4 2 459,1 5-472,-4 8 0,3-1 0,-6 6 5,0 1 1,0 1 1,0 6-1,0 2-220,0 1 152,0-4 1,0 4 0,0-4-23,0 1 85,0 1 0,-1-5-19,-4 0 0,4-2 95,-3-2 1,2 1 0,2-6 33,0-1 149,0-8-221,0 4-25,0-16 1,0 2-1,0-12-55,0-3 35,6-4 0,-3-5 0,4 0 0,0 1 69,0-1-99,2 0 1,0 0 17,-1 0 1,0 1 49,0 4 0,2 2 257,-5 6-143,5 0 1,-3 6-240,6 2 10,-6 4 0,-1 8 165,-6 6-222,6 6 0,-5 7 1,3 0-1,-2 1-1045,-2 3 754,0-2 0,1 9-69,4-2-1022,-4 2 863,5-3 0,-2 2-160,0-6-382,6 0 464,-8-4 699,9-6 0,2-1 0,8-6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5.511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10941E6"/>
      <inkml:brushProperty name="anchorY" value="-2.24315E6"/>
      <inkml:brushProperty name="scaleFactor" value="0.5"/>
    </inkml:brush>
  </inkml:definitions>
  <inkml:trace contextRef="#ctx0" brushRef="#br0">117 182 8067,'13'0'-3,"0"0"0,0 0 284,0 0-46,0-6 0,-5 3 223,1-6 0,-6 1-190,1-5 1,-2 0-152,-2 0 0,0-2 43,0-2 1,-2 3-128,-2-4 0,1 4 24,-6 1 0,1 4 130,-5 1 1,0 5-184,0-2-20,0 4 0,0 1-46,0 0 50,0 6 1,0 1 114,0 6 1,2 6-16,2 2 0,-3 5 199,4 5-151,2-4 1,-4 10 0,6-2 180,1 2-225,1 2 1,2-4-55,0-1 0,0-3-243,0 3 0,2-9 1,1-1-937,1-3 882,6-4-155,-3-4 1,6-2-300,0-2 0,0-3 243,0-6 0,1-3-116,4-6 1,-2-1-35,5-12 620,-5 7 0,14-16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6.005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13295E6"/>
      <inkml:brushProperty name="anchorY" value="-2.25158E6"/>
      <inkml:brushProperty name="scaleFactor" value="0.5"/>
    </inkml:brush>
  </inkml:definitions>
  <inkml:trace contextRef="#ctx0" brushRef="#br0">182 156 8094,'13'-7'-163,"0"1"357,0 6 295,0 0 0,-6 1 118,-2 4-640,2 2 65,-6 12 0,5-4 197,-6 7-90,0 0 1,-1 5 0,-4 2 121,-3 1-169,-4 0 1,-1-4-1,0-1-163,0-4 117,0-2 0,-1-6 1,-2-1-266,-1-4 175,-1-2 1,1-6-1,0-1-312,1-4 219,2-2 0,1-7 1,1-4-81,3-3 26,-2-10 1,9 4 0,-2-3-528,3 2 614,6 3 0,-2-6 0,6 2 0,2 4-391,5 1 357,-1 3 1,8-1 0,-4 3-497,1 5 523,-4-2 0,7 9 0,-5-6 111,3 0 0,-6 6 0,8-3 0,-5 5 1156,-2 3-822,-8 0 1,4 1-325,-4-4 100,4 4 1,-3-5 197,-1 6-200,-5 0 0,3 6 114,-6 3-63,0-4 1,4 7 130,0-3-188,1 2 1,-5 2-1,0 0 201,0 0-223,6 6 0,-5-5 1,3 3-25,-2-2-52,-2 4 1,0-5 160,0 3-368,0-2 191,0-2 1,0-5-1,0 1-531,0 1 303,0 2 0,0 0-512,0 1 396,0 0 1,0 0-356,0 0 373,0-5 0,0 3-342,0-2 680,0-3 0,0-1 0,0 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6.528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15688E6"/>
      <inkml:brushProperty name="anchorY" value="-2.2599E6"/>
      <inkml:brushProperty name="scaleFactor" value="0.5"/>
    </inkml:brush>
  </inkml:definitions>
  <inkml:trace contextRef="#ctx0" brushRef="#br0">40 91 7867,'13'0'-849,"-1"0"1234,1 6 0,-5-3 0,-4 5 0,2 1 457,-2 4-788,0 0 1,-5 1 0,-2 2 63,-1 2-65,-6 5 1,7-3 0,-6 6 202,-1 0-187,4 0 0,-4 0 1,4-1 158,-1 1-184,4-5 1,-7 2-75,6-6 156,0 0-10,-2-4-105,4-6 1,-3-4 0,5-10 52,0-6-53,0-9 1,1 2 0,2-6 55,1 0-103,6-5 1,-7 3 0,4-2 16,-1 3 18,4 1 0,-7-3 0,4 2 37,-1 2 71,4 8 0,-7-6 1,6 4 199,1-1-278,-4 4 0,4 2 1,-5 5 180,3-1-157,0 4 1,1-4 0,0 6 127,1 1-87,-5 1 0,7 2-203,-3 0 190,-4 0-245,7 0 141,-5 6 1,2-3 0,-2 6 5,-1 1-10,-2-5 1,0 8-5,1 0 1,1 0-41,-2 5 0,-3 2 0,4 0-50,-4 0 58,5 5 1,-5-5 0,5 6-58,0 0-89,-5 0 1,5 0 0,-6 0-394,0-1 294,0-4 0,1-1 0,2-4-684,2 1 645,-1 0 0,-4-8-220,0 0 567,6-7 0,1 4 0,6-6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6.939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1812E6"/>
      <inkml:brushProperty name="anchorY" value="-2.26823E6"/>
      <inkml:brushProperty name="scaleFactor" value="0.5"/>
    </inkml:brush>
  </inkml:definitions>
  <inkml:trace contextRef="#ctx0" brushRef="#br0">104 91 8188,'12'-1'-846,"-3"-3"1890,2 2-507,-4-4 1,0 1-207,-2-4 1,-4-2-133,-1-2 0,-1 1-144,-4 3 0,-2-1 41,-6 6 1,0 0-234,0 4 1,5 0 115,-1 0 0,0 1 0,-4 3-132,0 5 51,6 3 1,-3 1 0,4 0-55,-1 0 168,4 5 0,-2-3 0,5 3 135,0 1-133,0-4 1,4 9 87,0-2 0,11 2 15,-2 2 1,4 0-40,0 0 317,-2 0-197,9 6 0,-10-4 271,4 7-406,-4-6 1,-1 3-1,-1-7 1,-4 1-79,-3 0 69,-4-5 0,-7-3-67,-2-5 1,-8-1-125,-1-4 1,-5 3-1,5-7-493,1-1 300,-4-2 0,5-2-339,-2-4 0,2 3 205,3-7 0,0 0 1,3-5-746,5-3 928,3 2 1,1-4 280,0 6 0,0-5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7.313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20311E6"/>
      <inkml:brushProperty name="anchorY" value="-2.2739E6"/>
      <inkml:brushProperty name="scaleFactor" value="0.5"/>
    </inkml:brush>
  </inkml:definitions>
  <inkml:trace contextRef="#ctx0" brushRef="#br0">221 195 8188,'13'0'2,"0"0"-2,0 0 167,0 0 1,-1-1 810,-3-3-429,-4 2-287,-5-4 1,-1 6-374,-3 0 0,-5 2 6,-8 2 261,2 3-610,-9 0 0,8 4 146,-6-7 74,6 0 0,-7-2 1,5 1-119,-3 1-329,6 0 362,-4-4 0,1-4-185,1 0 111,0-7 393,10 4 0,-3-7 22,5-3-75,1-4 1,4 0-1,0-1 53,0-1 0,0-1 116,6 3 1,1 3 116,6 5 1,-4 6 211,-1 2-55,1 4 1,-1 8-201,1 6 1,-6 6 10,1 7 0,-2 1-119,-2 3 1,0 2 26,0 3 1,0 2 4,0-2 1,0 1 18,0-2-30,0 4-28,6-11 1,-5 6-63,3-3 1,2-6 5,-2 1 0,5-7 110,-5-1-427,6-3 96,-2-1 192,5 0-728,0-5 497,0-3 1,0-5 0,0-1-534,-1-3 774,1-4 0,6-10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7.637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22808E6"/>
      <inkml:brushProperty name="anchorY" value="-2.28213E6"/>
      <inkml:brushProperty name="scaleFactor" value="0.5"/>
    </inkml:brush>
  </inkml:definitions>
  <inkml:trace contextRef="#ctx0" brushRef="#br0">0 156 8190,'0'-7'-479,"6"1"1,-3 6 766,6 0-81,-6 0 0,4 0 0,-4 1 51,1 4 0,2 6-173,-2 6 0,-1 6-26,6-1 0,-5 7 56,5 1 0,-5 6 0,3-1 145,-1 2-169,-2 2 0,-2-1 94,2-4-108,-3 4 40,5-11 1,-6 0-137,0-5 255,0-12-155,0 2 1,0-28-1,0-7-173,0-8 143,0 3 1,0-10-305,0 4 129,0-4 69,0-1 1,2 3-325,2-3 160,-3 9-120,11-13 0,-9 10-232,5-6 0,1 4 36,4 1 535,0 5 0,6-9 0,1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8.247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25327E6"/>
      <inkml:brushProperty name="anchorY" value="-2.28967E6"/>
      <inkml:brushProperty name="scaleFactor" value="0.5"/>
    </inkml:brush>
  </inkml:definitions>
  <inkml:trace contextRef="#ctx0" brushRef="#br0">143 19 8161,'7'6'-632,"5"-5"2117,-11 5-1086,5-6 0,-6-6-114,0-3 1,-1 4 76,-4 0-405,-2-2 0,-6 7 59,0 0 0,-1 6 227,-4 7-232,4 6 1,-5 5-1,6 8 1,0 2 128,0 7-45,0 3 0,6 8 44,3 0 143,2 0-200,2 0 0,2-6 106,2-3 49,3 3-167,6-11 1,0 1-1,0-14 106,0-5-117,-5-8 1,3-4 0,-2-5-243,2 0 14,2-11 1,-4-5-1,-1-13-296,3-1 268,-6-6 0,5 4 0,-4-4-393,1 2 390,2-1 0,0-3 1,-2 2-366,-1 2 488,4 5 0,-7-3 1,4 8-333,-1 2 401,4-2 0,-7 9-498,5-2 240,-5 8 0,4 2-380,-2 3 324,-4 2 0,5-2-321,-6 8 643,0-2 0,0 9 0,0-3 0,0-1 33,0-1-33,0-6 369,0 0 85,-6 0-154,5 0 206,-5 0-9,6 0 41,0 0-250,0 5 1,-4-2 162,-1 6-335,1-6 1,2 8 119,-2-2-384,3 2 233,-5 2 1,6 0-1,-2 2 80,-2 2-63,3-3 0,-5 11-117,6-3-9,0 2 0,0 2 0,0 0-287,0 0 275,6 0 1,-3 0 0,4-2-583,-1-2 426,4-3 1,-3-8 0,6-2-948,0-5 777,0-2 362,0-8 0,5-13 0,3-8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8.622"/>
    </inkml:context>
    <inkml:brush xml:id="br0">
      <inkml:brushProperty name="width" value="0.11429" units="cm"/>
      <inkml:brushProperty name="height" value="0.11429" units="cm"/>
      <inkml:brushProperty name="color" value="#CC912C"/>
      <inkml:brushProperty name="inkEffects" value="gold"/>
      <inkml:brushProperty name="anchorX" value="-4.27898E6"/>
      <inkml:brushProperty name="anchorY" value="-2.29779E6"/>
      <inkml:brushProperty name="scaleFactor" value="0.5"/>
    </inkml:brush>
  </inkml:definitions>
  <inkml:trace contextRef="#ctx0" brushRef="#br0">0 0 8686,'0'13'345,"0"0"-231,0 0 0,5 0 227,-1 0-136,0 6 39,-4-5 0,0 12 247,0 0-464,0 0 235,0 11 0,0-3-263,0 4 79,0 1 0,0-1 0,0-2 91,0-2-181,0-5 101,-5-3 0,3-3-202,-2-5 197,2-1-205,2-10 0,0-3 44,0-8 0,0-3 190,0-6-139,0-6 0,2-1 0,2-7-71,5-4 1,1 4 1,-1-3 1,2 1 32,-2-1 107,2 2-68,2-3 0,-1 5 83,-4 0 0,4 4-38,-3 0 1,2 7 217,2-3-219,0 10 1,0 3-17,0 10-18,0 2 1,-4 12-1,-1 2-485,2 4 523,-4 1-219,6 5 0,-9 1-291,5 3 1,-1-2 136,2-3 1,3-3-74,-4 4 0,-1-1 427,2-4 1,5 3 0,7-9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8.838"/>
    </inkml:context>
    <inkml:brush xml:id="br0">
      <inkml:brushProperty name="width" value="0.11429" units="cm"/>
      <inkml:brushProperty name="height" value="0.11429" units="cm"/>
      <inkml:brushProperty name="color" value="#CC912C"/>
      <inkml:brushProperty name="inkEffects" value="gold"/>
      <inkml:brushProperty name="anchorX" value="-4.30511E6"/>
      <inkml:brushProperty name="anchorY" value="-2.30585E6"/>
      <inkml:brushProperty name="scaleFactor" value="0.5"/>
    </inkml:brush>
  </inkml:definitions>
  <inkml:trace contextRef="#ctx0" brushRef="#br0">455 1 9011,'-9'0'1727,"0"0"-1425,6 0 1,-8 0 0,2 1-37,-2 4-225,-8-4 1,-1 9 0,-6-4-194,0 1-16,-6-4 0,5 7 0,-5-6-949,0-1 895,5-1 1,-5 2-1,6 0-1430,1-1 1361,4-1 1,3-2 281,5 0 0,0-6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9.096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32868E6"/>
      <inkml:brushProperty name="anchorY" value="-2.31096E6"/>
      <inkml:brushProperty name="scaleFactor" value="0.5"/>
    </inkml:brush>
  </inkml:definitions>
  <inkml:trace contextRef="#ctx0" brushRef="#br0">0 1 8390,'5'13'24,"-1"-1"1,5 1 132,-5 0 1,5 6 76,-5 3 1,0 2-17,-4 2 1,5 0 12,-1 0 1,0 6-102,-4 2 1,0 4-143,0 1 0,0 4 180,0 0-107,0 0 89,0-4 0,0-1-29,0-4 0,0-2-152,0-6 1,5 0 157,-1 0-319,6-6 279,-9-1 0,11-10 67,-3-1-834,2-5 466,2 9 1,0-11-902,0 3 811,0-2 0,1-4 0,2-2-1155,2-5 1459,5-2 0,-3-14 0,6-2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2.687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3.94294E6"/>
      <inkml:brushProperty name="anchorY" value="-2.18064E6"/>
      <inkml:brushProperty name="scaleFactor" value="0.5"/>
    </inkml:brush>
  </inkml:definitions>
  <inkml:trace contextRef="#ctx0" brushRef="#br0">40 1012 8103,'13'0'2452,"-6"0"-2273,-1 0-247,-6 0 135,-6 5 1,-1 3-64,-6 5 1,4 4 53,1 0 0,3 6 0,-2-1 107,1 2-151,2 2 0,4 0 1,0-1 4,0-4-22,0 4 0,0-6 1,1 2 19,4-3 23,2-4 1,6-7 0,0-3-121,0-2 112,0-2 0,0-3 0,0-4-75,0-6 68,0-9 1,0-2 5,0-7-140,0 1 136,0-1 0,-2 3 0,-1-2 33,-1 2-54,-6 3 0,7-1 305,-6 0-189,0 6 1,-4 1 0,0 6 26,0 0-156,0 6 1,0-2-1,0 9-98,0 6-278,0 4 1,0 4 84,0 4 141,0 2 1,0 1 0,0 1 0,2 1-771,2 1 447,-2-3 27,9 3 15,-4-9 173,6 3 0,-4-10 12,0-4 1,-1-6-1,5-6 0,5-7 0,0-12-369,2-3 622,2-3 0,3-11 0,-4 1 0,4-7 0,-4-2 0,-2 0 0,-2-4 0,-2 1 64,-2-1 0,-2 1 0,-2-4 44,-5 1 85,-2 2 0,-2 4 1,0 2 649,0 2-381,0-2 1,-2 9 0,-1-2 433,-1 3-599,-6 7 1,4 2 171,-3 10-26,-2 2-88,10 12 0,-11 1-235,5 12 58,0 7 0,-4 8 177,7 10-550,-6 2 206,3 6 1,-2 4-46,1 0 14,5 6 0,-7-1 1,5 7-262,2 1 227,2 6 0,-3 3 0,-1 8-177,2 3 134,2 8 1,7-3 0,1 5-321,0 2 280,5-4 0,-5-2 1,6-9-1,0-6-588,0-10 515,-6-1 1,5-21-1,-5-2-264,0-8-209,4-7 0,-3-10-150,5-4 833,0-3 0,5-6 0,3-3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9.414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35523E6"/>
      <inkml:brushProperty name="anchorY" value="-2.31898E6"/>
      <inkml:brushProperty name="scaleFactor" value="0.5"/>
    </inkml:brush>
  </inkml:definitions>
  <inkml:trace contextRef="#ctx0" brushRef="#br0">273 104 8390,'0'-13'0,"0"0"15,6 0 1,-5 0 349,4 0-43,-4 0 0,-2 2-202,-4 2-116,-2 3 1,-6 12 0,0 4-169,0 6 125,0 10 120,0 1 1,-4 11-55,0-4 1,-5 8 42,5 2 0,0-3-236,4-6 1,1 1 118,3-6 1,2 2 83,3-2 0,4-4 252,0 0 1,1-1-26,8-8-203,5 6 271,1-9 1,5 5 179,-3-6 185,-2 0-332,3 6 0,-5-5-32,0 3 0,-1-1-40,-3 2 1,-4-3-71,-5 7 0,0-2-250,0 2 0,-1 1-618,-3-6 394,-4 6 1,-9-8 0,-2 0-1518,-1-4 1477,4-6 1,-7-5-1,5 0-1129,-3 0 1022,0-5 398,1 3 0,-5-9 0,5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9.546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37917E6"/>
      <inkml:brushProperty name="anchorY" value="-2.32471E6"/>
      <inkml:brushProperty name="scaleFactor" value="0.5"/>
    </inkml:brush>
  </inkml:definitions>
  <inkml:trace contextRef="#ctx0" brushRef="#br0">0 1 8554,'13'25'709,"6"1"-1373,-5-5 664,-1-8 0,-13-19 0,-7-9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32.098"/>
    </inkml:context>
    <inkml:brush xml:id="br0">
      <inkml:brushProperty name="width" value="0.11429" units="cm"/>
      <inkml:brushProperty name="height" value="0.11429" units="cm"/>
      <inkml:brushProperty name="color" value="#CC912C"/>
      <inkml:brushProperty name="inkEffects" value="gold"/>
      <inkml:brushProperty name="anchorX" value="-4.40592E6"/>
      <inkml:brushProperty name="anchorY" value="-2.33339E6"/>
      <inkml:brushProperty name="scaleFactor" value="0.5"/>
    </inkml:brush>
  </inkml:definitions>
  <inkml:trace contextRef="#ctx0" brushRef="#br0">5694 1 15435,'10'21'0,"1"1"162,4 1-225,1-4 1,-3 5 113,0-2 0,-6-3 436,-3-2-398,-2-3 85,-2-1 1,0-4 266,0-1-673,0-5 591,0 9-188,-6-11-655,-1 5 276,-6-6-339,0 0 138,-6 0 0,5 0-122,-4 0-148,-2 0 322,6 0 1,-11-4 70,4-1 1,-4 1 247,-1 4 0,0 0-153,0 0 0,-1 2 102,-3 2 1,2-1 138,-2 5 1,-2-3-79,2 3 1,-5-3 55,5 3 0,-7-3 114,-2 3 0,-2-5-124,-6 2-20,-6 2 1,-7-6-1,-6 5 104,-3 0-189,8 1 112,-8 6 0,10 0 50,-6 0-822,-5 0 777,-8 0 1,4 1-8,1 3 0,5-1-27,3 6 1,-4-5 0,-7 5-79,-11 1 92,1-4 1,-2 4 0,6-6 38,1-1 2,8-2 1,-10-5 0,3-2 62,-4-1-78,-5 4 1,10-4-1,-4 4 62,4-2-72,-4-5 1,-2 7-1,-8-4 69,-2 1 52,15 2 1,-10 3 0,12-2 72,-7-2-169,-10 1 0,4 2 0,2 0 214,10-3-246,-11 1 1,5 2-1,36-5 1,-2-2-39,-49 5 55,18 0 1,0 2 0,16-1 11,-4-1-2,-2 0 0,-8-1 0,2 0 95,6-3-89,10 0 0,4-1 1,5 2 91,-3 1-77,2-4 1,-8 7 0,6-4 96,1 1-121,8 2 0,-1-1 23,9 1 0,5-2 55,12 2 0,-1 1 318,6-6 1,-5 5-370,5-5 0,-5 5-35,5-5-190,-6 6 0,9-8 41,-4 2 0,8-3-298,2-1 1,3 0-1092,-3 0 866,5-5 0,-9 2 0,2-6 637,-6-1 0,-4-7 0,-6-4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3.094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3.96398E6"/>
      <inkml:brushProperty name="anchorY" value="-2.18976E6"/>
      <inkml:brushProperty name="scaleFactor" value="0.5"/>
    </inkml:brush>
  </inkml:definitions>
  <inkml:trace contextRef="#ctx0" brushRef="#br0">377 330 8191,'17'-1'176,"0"-3"-176,0 2 398,-9-9 1,2 3 631,-6-5 1,-1-4-560,-7 0 0,-5 0-40,-8 4 0,-5 0-293,-8 0-178,2 0 277,-3 6-587,-1 1 308,5 6 0,-6 0 310,2 0-1384,4 0 818,-5 0 0,11 1-81,-1 4 0,6-4-394,-1 3 0,2 2-143,2-2 381,0 1-44,6-5-136,1 0 436,6 0 1,0-2 229,0-2 1,2-3 48,2-6 0,2-2 0,4-1 0,-1-1 0,-1-2 66,5 2 1,-1 3 15,-3-4 0,2 4 414,-2 1-191,-4 0 250,7 6 1,-11 0 86,4 2-435,-4 10 1,-1-4 0,0 12 253,0 0-397,0 0 1,0 6 0,0 2 313,0 4-447,-6-5 1,5 5 0,-3-4 0,1 4-116,-2 1 112,4-6 1,-5 4-197,6-2 1,0 1 2,0-1 1,0 1-127,0-6 0,5 2 83,-1-2 0,6-4 0,-1 0-469,2-7 462,8-5 315,1-1 0,6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3.253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3.98271E6"/>
      <inkml:brushProperty name="anchorY" value="-2.19603E6"/>
      <inkml:brushProperty name="scaleFactor" value="0.5"/>
    </inkml:brush>
  </inkml:definitions>
  <inkml:trace contextRef="#ctx0" brushRef="#br0">0 1 7918,'13'0'-491,"-4"4"1205,0 0-290,-7 6 0,9-2-119,-7 4 0,5 1 1,-5 2 259,-1 2-532,-2 3 1,-1 11 0,0-1-190,0-1-564,0-8 544,0 4 0,-4-11 28,0 4-787,-1-10 642,-1-2 0,5-8-26,-3-2 1,-2-9-83,2-8 0,-1-10 401,5-3 0,0-10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3.345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00428E6"/>
      <inkml:brushProperty name="anchorY" value="-2.20472E6"/>
      <inkml:brushProperty name="scaleFactor" value="0.5"/>
    </inkml:brush>
  </inkml:definitions>
  <inkml:trace contextRef="#ctx0" brushRef="#br0">0 156 8137,'0'-26'-184,"0"0"0,0 1-646,0-1 553,0 5 48,0 3 207,0 11 0,2 1 22,2 6 0,3 6 0,6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3.677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02585E6"/>
      <inkml:brushProperty name="anchorY" value="-2.21284E6"/>
      <inkml:brushProperty name="scaleFactor" value="0.5"/>
    </inkml:brush>
  </inkml:definitions>
  <inkml:trace contextRef="#ctx0" brushRef="#br0">53 1 8369,'0'13'-30,"0"-4"89,0-1 0,0 1 293,0 4-261,0 0 1,-2 5 0,-1 4 387,-1 3-491,0 6 0,-1 4 0,0 8 348,-3 5-282,5 8 0,-4-1 0,4 5 375,-1 2-473,0 2 0,4-5 1,0-5-165,0-5 89,0-4 0,0-10 0,0-4-293,0-3 0,0-5-301,0-10 148,0-6 0,0-3 170,0-8 395,0-3 0,0-18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3.912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04511E6"/>
      <inkml:brushProperty name="anchorY" value="-2.21965E6"/>
      <inkml:brushProperty name="scaleFactor" value="0.5"/>
    </inkml:brush>
  </inkml:definitions>
  <inkml:trace contextRef="#ctx0" brushRef="#br0">53 26 8212,'13'-4'0,"0"-1"15,0-5 0,0 9 0,0-3 390,0 2-225,-1 2 1,1 2-1,0 3 337,0 8-410,0 0 1,-5 12 0,-3-4 166,1 4-304,-4 1 203,3 0 0,-6 0-297,-3 0 58,-4 0 0,-6 0 1,-2 0-564,-1-1 550,-1-4-108,6-3 1,-6-9-99,1 0 1,0-6-74,4 1 0,0-3-255,0-1 0,4-7 613,0-6 0,1-6 0,-5-7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4.145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06435E6"/>
      <inkml:brushProperty name="anchorY" value="-2.22576E6"/>
      <inkml:brushProperty name="scaleFactor" value="0.5"/>
    </inkml:brush>
  </inkml:definitions>
  <inkml:trace contextRef="#ctx0" brushRef="#br0">1 112 8305,'7'-26'26,"5"0"119,-11 6 173,11 1 1,-9 7 15,5 4 0,-5 9 52,1 12-381,-2 12 69,-2 8 0,4 7 299,0 3-502,1 4 111,-5 10 0,0-2-78,0 5 112,0 1-133,0 10 1,4-5-111,0 3 0,1-3 126,-5-1 0,0-4-104,0-1 0,1-12-96,4-5 0,-4-5-232,3-13 1,-2 4-82,-2-7 1,4-3 613,0-2 0,6 3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3:03:24.452"/>
    </inkml:context>
    <inkml:brush xml:id="br0">
      <inkml:brushProperty name="width" value="0.08571" units="cm"/>
      <inkml:brushProperty name="height" value="0.08571" units="cm"/>
      <inkml:brushProperty name="color" value="#CC912C"/>
      <inkml:brushProperty name="inkEffects" value="gold"/>
      <inkml:brushProperty name="anchorX" value="-4.08661E6"/>
      <inkml:brushProperty name="anchorY" value="-2.23451E6"/>
      <inkml:brushProperty name="scaleFactor" value="0.5"/>
    </inkml:brush>
  </inkml:definitions>
  <inkml:trace contextRef="#ctx0" brushRef="#br0">0 467 8305,'19'0'-301,"-4"0"0,9-4 0,-4-3 833,0-5-347,5 2 0,-5-15 0,5 2 336,-4-5-423,4-6 0,-9-4 0,4 0 134,-2 3-66,-6-2 0,-2 5 0,-6-1 240,-1 7-362,-1 0 0,-4 12 1,-2-3 91,-5 2-221,-2 8 0,-4 1 1,0 8 134,-3 2-76,-5 3 1,9 8 0,-5 0 144,0 3-153,5 5 0,-5-3 1,8 6 208,2 0-157,-3 0 1,11 0-1,-3 0 384,2 0-376,2 0 0,0-1 0,0 0 33,0-3-31,6 2 1,1-8 0,8 4-241,2-1 155,3-8 1,2-5-1,-1-6-914,2 0 700,8 0 1,-4-7-1,3-6-1228,-2-7 1499,3-10 0,3-9 0,4-8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55e888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655e888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f94e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53f94e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f94ea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53f94ea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9b1505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f49b1505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f94ea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53f94ea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9d7124f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9d7124f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9b15059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f49b1505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f94ea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53f94ea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9d7124f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b9d7124f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d7124f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b9d7124f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655e888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7655e888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3f94ea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53f94ea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5a5582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15a5582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5a55822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415a55822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297673f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bb297673f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b297673f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bb297673f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b297673f4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bb297673f4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b297673f4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bb297673f4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b297673f4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bb297673f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b297673f4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b297673f4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297673f4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bb297673f4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297673f4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bb297673f4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b297673f4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bb297673f4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297673f4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bb297673f4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3fb711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3fb711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b297673f4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bb297673f4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b297673f4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bb297673f4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b297673f4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bb297673f4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b297673f4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bb297673f4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b297673f4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bb297673f4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b297673f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bb297673f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b297673f4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bb297673f4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b297673f4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bb297673f4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b297673f4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bb297673f4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43fb711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43fb711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d7124f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9d7124f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9b1505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f49b1505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-US" sz="19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r>
              <a:rPr lang="en-US" sz="14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lang="en-US" sz="13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EFINITION</a:t>
            </a:r>
            <a:endParaRPr sz="135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9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185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Keys...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 use table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order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refer to records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Must use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specific field 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of a record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not all field values are guaranteed to be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 sz="40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4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field (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 fields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that uniquely identifies a record in a table, e.g., </a:t>
            </a:r>
            <a:r>
              <a:rPr lang="en-US" sz="4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{SId}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762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additional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a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e.g., </a:t>
            </a:r>
            <a:r>
              <a:rPr lang="en-US" sz="39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{SId, </a:t>
            </a:r>
            <a:r>
              <a:rPr lang="en-US" sz="3900" b="1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firstName, lastName, phone</a:t>
            </a:r>
            <a:r>
              <a:rPr lang="en-US" sz="39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39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76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additional fields do not add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uniqueness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</a:t>
            </a:r>
            <a:r>
              <a:rPr lang="en-US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field is </a:t>
            </a:r>
            <a:r>
              <a:rPr lang="en-US" sz="3900" b="1" i="1" u="sng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superfluous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e.g., GradYear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7625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39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</a:t>
            </a:r>
            <a:r>
              <a:rPr lang="en-US" sz="39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superkey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no </a:t>
            </a:r>
            <a:r>
              <a:rPr lang="en-US" sz="3900" i="0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superfluous</a:t>
            </a:r>
            <a:r>
              <a:rPr lang="en-US" sz="39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fields, e.g., </a:t>
            </a:r>
            <a:r>
              <a:rPr lang="en-US" sz="39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{SId}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9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Selecting Keys...</a:t>
            </a:r>
            <a:endParaRPr sz="49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fields to use as keys is determined by </a:t>
            </a:r>
            <a:r>
              <a:rPr lang="en-US" sz="4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intent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fields,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their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 sz="40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Even if field might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have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values, it does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follow 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that it is an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appropriate key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Selecting 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SName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field. No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current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duplicate student names,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guaranteed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that there might not be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</a:t>
            </a:r>
            <a:endParaRPr sz="37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Combining fields into keys can add </a:t>
            </a:r>
            <a:r>
              <a:rPr lang="en-US" sz="3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37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E.g.: </a:t>
            </a:r>
            <a:r>
              <a:rPr lang="en-US" sz="3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{StudentId, SectionId}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 of ENROLL table suggests students can't enroll in same section twice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Examples of Key Constraints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</a:t>
            </a:r>
            <a:r>
              <a:rPr lang="en-US" sz="3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table, the following </a:t>
            </a:r>
            <a:r>
              <a:rPr lang="en-US" sz="34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add the following </a:t>
            </a:r>
            <a:r>
              <a:rPr lang="en-US" sz="3400" b="1" i="1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1600" b="1" i="1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{Prof,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professor teaches at most one section a year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{CourseId,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course can have at most one section per year</a:t>
            </a:r>
            <a:endParaRPr sz="16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{CourseId, Prof, YearOffered}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000" i="0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 professor teaches at most </a:t>
            </a:r>
            <a:r>
              <a:rPr lang="en-US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US" sz="3000" i="0" u="none" strike="noStrike" cap="non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section of a course per year</a:t>
            </a:r>
            <a:endParaRPr sz="3000" i="0" u="none" strike="noStrike" cap="non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Constraints on SECTION Table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SECTION(SectId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CourseId, Prof, YearOffered)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{Prof, YearOffered}: 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professor teaches one section a year</a:t>
            </a:r>
            <a:endParaRPr sz="28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14350" marR="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{CourseId, YearOffered}: 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 has one section per year</a:t>
            </a:r>
            <a:endParaRPr sz="28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14350" marR="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{CourseId, Prof, YearOffered}: 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professor teaches one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 of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given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b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 year</a:t>
            </a:r>
            <a:endParaRPr sz="28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2192199" y="2647950"/>
          <a:ext cx="6799425" cy="2400440"/>
        </p:xfrm>
        <a:graphic>
          <a:graphicData uri="http://schemas.openxmlformats.org/drawingml/2006/table">
            <a:tbl>
              <a:tblPr firstRow="1" bandRow="1">
                <a:noFill/>
                <a:tableStyleId>{2273C478-5731-4BB9-87B1-BA1B061A091B}</a:tableStyleId>
              </a:tblPr>
              <a:tblGrid>
                <a:gridCol w="114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SectId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CourseId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Prof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YearOffered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Violates</a:t>
                      </a:r>
                      <a:endParaRPr sz="1800"/>
                    </a:p>
                  </a:txBody>
                  <a:tcPr marL="150300" marR="1503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123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2011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150300" marR="1503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123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2011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234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2012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150300" marR="1503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345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2012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456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150300" marR="1503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456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2013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50300" marR="150300" marT="34300" marB="343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 Records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RDBMSs do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require 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 to have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means that there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duplicate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so, can't modify one without modifying the other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not tell them apart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two student records with same field values; we couldn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 change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 without changing the other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could not enroll one without enrolling the other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too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PRIMARY</a:t>
            </a:r>
            <a:endParaRPr sz="12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7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171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Keys...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527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lang="en-US" sz="4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can contain several fields</a:t>
            </a:r>
            <a:endParaRPr sz="4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5270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lang="en-US" sz="4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 can have several keys, but one is designated as the </a:t>
            </a:r>
            <a:r>
              <a:rPr lang="en-US" sz="47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 sz="47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300" b="1" i="1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5270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Oswald"/>
              <a:buChar char="•"/>
            </a:pPr>
            <a:r>
              <a:rPr lang="en-US" sz="4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keys are also unique, but might just be asserting </a:t>
            </a:r>
            <a:r>
              <a:rPr lang="en-US" sz="4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4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8075" y="628650"/>
            <a:ext cx="8826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 as the building blocks of relational DBs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identify records in a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 relate records in various tables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 help maintain Referential Integrity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Specifying Tables in SQL, the current standard database language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should be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intuitive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is used to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record from other tables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IDs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are usually chosen as primary keys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or RDBMS can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generate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IDs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Often they are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artificial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have no </a:t>
            </a:r>
            <a:r>
              <a:rPr lang="en-US" sz="4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analogous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real world</a:t>
            </a:r>
            <a:endParaRPr sz="40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Adding </a:t>
            </a: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did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dname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chemeClr val="hlink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 b="1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42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endParaRPr sz="12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7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endParaRPr sz="171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Keys...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8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is </a:t>
            </a:r>
            <a:r>
              <a:rPr lang="en-US" sz="41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spread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over </a:t>
            </a:r>
            <a:r>
              <a:rPr lang="en-US" sz="41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several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tables in a database</a:t>
            </a:r>
            <a:endParaRPr sz="41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89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 a record in one table may be </a:t>
            </a:r>
            <a:r>
              <a:rPr lang="en-US" sz="41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relevant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other records in other tables</a:t>
            </a:r>
            <a:endParaRPr sz="41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89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41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field of a table that </a:t>
            </a:r>
            <a:r>
              <a:rPr lang="en-US" sz="41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refers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the </a:t>
            </a:r>
            <a:r>
              <a:rPr lang="en-US" sz="41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another table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foreign key in one record uniquely refers to another record in another table, logical connection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STUDENT is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COURSE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DEPT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SECTION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COURSE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ENROLL is a foreign key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dname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56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tudent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References Dep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artment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department_id </a:t>
            </a:r>
            <a:r>
              <a:rPr lang="en-US" sz="2400" b="1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createdOn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default </a:t>
            </a:r>
            <a:r>
              <a:rPr lang="en-US" sz="2400" i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current_timestamp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updatedOn </a:t>
            </a: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on update current_timestamp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4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400" b="1">
                <a:solidFill>
                  <a:srgbClr val="660E7A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department_id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400" b="1">
                <a:solidFill>
                  <a:srgbClr val="000080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department (did)</a:t>
            </a:r>
            <a:endParaRPr sz="2400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delete cascade</a:t>
            </a:r>
            <a:endParaRPr sz="24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update cascade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1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REFERENCIAL</a:t>
            </a:r>
            <a:endParaRPr sz="114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4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INTEGRITY</a:t>
            </a:r>
            <a:endParaRPr sz="145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Nomenclature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TABLE_NAME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PrimaryKey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Fields, </a:t>
            </a: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ForeignKey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5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SName, GradYear, </a:t>
            </a:r>
            <a:r>
              <a:rPr lang="en-US" sz="36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DName)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Title, </a:t>
            </a: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Prof, YearOffered)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36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6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Grade)</a:t>
            </a:r>
            <a:endParaRPr sz="36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 and </a:t>
            </a: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heir </a:t>
            </a: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oreign Keys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between a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 works in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both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directions</a:t>
            </a:r>
            <a:endParaRPr sz="600"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 we can use the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foreign key to find the corresponding department record</a:t>
            </a:r>
            <a:endParaRPr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 works in the other direction as well;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we can find out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lang="en-US" sz="35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</a:t>
            </a:r>
            <a:r>
              <a:rPr lang="en-US" sz="35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that department</a:t>
            </a:r>
            <a:endParaRPr sz="35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relational databases, data is organized into </a:t>
            </a: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endParaRPr sz="3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table represents a </a:t>
            </a: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table represents a </a:t>
            </a: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</a:t>
            </a:r>
            <a:endParaRPr sz="3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of a specific </a:t>
            </a: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such as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integer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character string</a:t>
            </a:r>
            <a:endParaRPr sz="3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 types include: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–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various numeric types</a:t>
            </a: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‒ </a:t>
            </a: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–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 and time</a:t>
            </a: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‒ </a:t>
            </a: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enumeration</a:t>
            </a:r>
            <a:endParaRPr sz="30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Foreign keys must refer to an existing record</a:t>
            </a:r>
            <a:endParaRPr sz="3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keys can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inferred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content</a:t>
            </a:r>
            <a:endParaRPr sz="3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Declare foreign keys to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document</a:t>
            </a: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connection between tables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</a:t>
            </a: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referential integrity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•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enforces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referential integrity by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disallowing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actions that would </a:t>
            </a:r>
            <a:r>
              <a:rPr lang="en-US" sz="3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violate</a:t>
            </a: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Enforcing Referential Integrity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10" y="3257550"/>
            <a:ext cx="4654867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/>
        </p:nvSpPr>
        <p:spPr>
          <a:xfrm>
            <a:off x="1728079" y="3073025"/>
            <a:ext cx="1335900" cy="9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Oswald"/>
                <a:ea typeface="Oswald"/>
                <a:cs typeface="Oswald"/>
                <a:sym typeface="Oswald"/>
              </a:rPr>
              <a:t>STUDENT</a:t>
            </a:r>
            <a:endParaRPr sz="21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4703154" y="3066357"/>
            <a:ext cx="1927500" cy="9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Oswald"/>
                <a:ea typeface="Oswald"/>
                <a:cs typeface="Oswald"/>
                <a:sym typeface="Oswald"/>
              </a:rPr>
              <a:t>DEPT</a:t>
            </a:r>
            <a:endParaRPr sz="21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following actions would violate referential integrity and would be disallowed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math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a non existing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Inserting</a:t>
            </a: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 STUDENT record with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-US" sz="28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</a:t>
            </a:r>
            <a:r>
              <a:rPr lang="en-US" sz="2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MajorId</a:t>
            </a:r>
            <a:endParaRPr sz="28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Actions...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delete the math department we could do: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 foreign keys to another department or NULL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lang="en-US" sz="3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the students (less appropriate)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referencing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records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record, it is appropriate to </a:t>
            </a:r>
            <a:r>
              <a:rPr lang="en-US" sz="38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delete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8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</a:t>
            </a:r>
            <a:r>
              <a:rPr lang="en-US" sz="3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record</a:t>
            </a:r>
            <a:endParaRPr sz="38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Actions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3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change/update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it makes sense to </a:t>
            </a:r>
            <a:r>
              <a:rPr lang="en-US" sz="37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 update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keys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7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referencing</a:t>
            </a: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departments</a:t>
            </a:r>
            <a:endParaRPr sz="3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63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can be configured to do what is more appropriate</a:t>
            </a:r>
            <a:endParaRPr sz="3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establish valid states of tables and enforced by refusing actions that violate constraints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Types of constraints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value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Referential integrity constraints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Integrity constraints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specify reality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–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detect bad data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enforce rules,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impose ranges and valid values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Specifying Tables in SQL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-US" sz="4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Structured Query Language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the standard language used in RDBMS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the </a:t>
            </a:r>
            <a:r>
              <a:rPr lang="en-US" sz="4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</a:t>
            </a:r>
            <a:r>
              <a:rPr lang="en-US"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command to create a new table, specifying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 name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 names and types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–"/>
            </a:pPr>
            <a:r>
              <a:rPr lang="en-US" sz="36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various constraints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Delete / Update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8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delete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&amp; </a:t>
            </a:r>
            <a:r>
              <a:rPr lang="en-US" sz="41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update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cascade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null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default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action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88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lang="en-US" sz="41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</a:t>
            </a:r>
            <a:r>
              <a:rPr lang="en-US" sz="4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specifies integrity constraints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63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–"/>
            </a:pPr>
            <a:r>
              <a:rPr lang="en-US" sz="3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Boolean expression that record must </a:t>
            </a:r>
            <a:endParaRPr sz="3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todos (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todo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56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STUDENT Table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createdOn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default </a:t>
            </a:r>
            <a:r>
              <a:rPr lang="en-US" sz="2100" i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current_timestamp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updatedOn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timestamp on update current_timestamp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(did)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delete cascade</a:t>
            </a:r>
            <a:endParaRPr sz="21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on update cascade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check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1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gradYear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&gt;= </a:t>
            </a:r>
            <a:r>
              <a:rPr lang="en-US" sz="2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1863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</a:t>
            </a:r>
            <a:r>
              <a:rPr lang="en-US" sz="4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r>
              <a:rPr lang="en-US" sz="4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sz="44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 (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courseId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title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27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COMMENT </a:t>
            </a:r>
            <a:r>
              <a:rPr lang="en-US" sz="2700" b="1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'the name of the course'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description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NULL</a:t>
            </a:r>
            <a:endParaRPr sz="27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COMMENT </a:t>
            </a:r>
            <a:r>
              <a:rPr lang="en-US" sz="2700" b="1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'describes the course'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courseId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2700" b="1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department (</a:t>
            </a:r>
            <a:r>
              <a:rPr lang="en-US" sz="2700" b="1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did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100"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Tables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32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be described as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list of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tables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their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STUDENT(SId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SName, GradYear, MajorId)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DEPT(DId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DName)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COURSE(CId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Title, DeptId)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SECTION(SectId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CourseId, Prof, YearOffered)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ENROLL(</a:t>
            </a:r>
            <a:r>
              <a:rPr lang="en-US" sz="3200" b="1" i="1" u="none" strike="sng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200" b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StudentId, SectionId}, Grade)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 sz="125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52"/>
          <p:cNvSpPr txBox="1">
            <a:spLocks noGrp="1"/>
          </p:cNvSpPr>
          <p:nvPr>
            <p:ph type="subTitle" idx="1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3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field's data type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Constraints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lang="en-US" sz="4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5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Forces field to not accept NULL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Persons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</a:t>
            </a:r>
            <a:r>
              <a:rPr lang="en-US" sz="32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</a:t>
            </a:r>
            <a:r>
              <a:rPr lang="en-US" sz="4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Forces a field to have unique values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Several fields can be UNIQUE, only one can be PK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sz="28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UNIQUE (PId)</a:t>
            </a: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8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Unique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&amp; Oracle: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UNIQUE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automatically has UNIQUE constraint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Unique Fields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/ SQL Server / Oracle: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uc_PersonID</a:t>
            </a:r>
            <a:endParaRPr sz="3100" b="1" i="0" u="none" strike="noStrike" cap="non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UNIQUE (PId, LastName)</a:t>
            </a: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1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lang="en-US" sz="4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5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 uniquely identify records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Referenced by other tables for relations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lang="en-US" sz="27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sz="27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PRIMARY KEY (PId)</a:t>
            </a:r>
            <a:r>
              <a:rPr lang="en-US" sz="27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Primary Key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5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/ Oracle / MS Access: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lang="en-US" sz="32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PRIMARY KEY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NOT NULL, but don’t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imply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it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 Key Primary Key (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Compound Key)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6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/ SQL Server / Oracle / MS Access: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pk_PersonID</a:t>
            </a:r>
            <a:endParaRPr sz="3000" b="1" i="0" u="none" strike="noStrike" cap="non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PRIMARY KEY (PId, LastName)</a:t>
            </a: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</a:t>
            </a:r>
            <a:r>
              <a:rPr lang="en-US" sz="4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p6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 relate two tables; refers to a primary key in another table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36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MySQL: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(OId),</a:t>
            </a:r>
            <a:b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1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FOREIGN KEY (PId) REFERENCES Persons(PId)</a:t>
            </a:r>
            <a:r>
              <a:rPr lang="en-US" sz="3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 Tables</a:t>
            </a:r>
            <a:endParaRPr sz="5000" b="1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949325" y="660330"/>
          <a:ext cx="3668300" cy="145068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5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STUDENT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SName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GradYear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MajorId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5863750" y="660330"/>
          <a:ext cx="2548700" cy="145068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DEPARTMENT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L="91425" marR="91425" marT="82275" marB="822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L="91425" marR="91425" marT="82275" marB="822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187325" y="3653235"/>
          <a:ext cx="3134075" cy="145068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5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COURSE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L="91425" marR="91425" marT="82275" marB="8227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234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L="91425" marR="91425" marT="82275" marB="8227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1" name="Google Shape;111;p17"/>
          <p:cNvGraphicFramePr/>
          <p:nvPr/>
        </p:nvGraphicFramePr>
        <p:xfrm>
          <a:off x="4237000" y="3653235"/>
          <a:ext cx="4006875" cy="145068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7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SECTION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SectId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CourseId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Prof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YearOffered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2473325" y="2156782"/>
          <a:ext cx="4006875" cy="145068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7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ENROLL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StudentId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SectionId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Grade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22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L="91425" marR="91425" marT="82275" marB="82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0321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0123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L="91425" marR="91425" marT="82275" marB="82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3" name="Google Shape;113;p17"/>
          <p:cNvCxnSpPr/>
          <p:nvPr/>
        </p:nvCxnSpPr>
        <p:spPr>
          <a:xfrm>
            <a:off x="4514550" y="1560600"/>
            <a:ext cx="14673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4514550" y="1903500"/>
            <a:ext cx="14673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3150325" y="4561710"/>
            <a:ext cx="12000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 rot="10800000" flipH="1">
            <a:off x="3150325" y="4904610"/>
            <a:ext cx="12000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1384923" y="2039864"/>
            <a:ext cx="1917600" cy="938100"/>
          </a:xfrm>
          <a:prstGeom prst="bentConnector3">
            <a:avLst>
              <a:gd name="adj1" fmla="val 46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056825" y="1652940"/>
            <a:ext cx="2267100" cy="1869600"/>
          </a:xfrm>
          <a:prstGeom prst="bentConnector3">
            <a:avLst>
              <a:gd name="adj1" fmla="val 20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307550" y="2969505"/>
            <a:ext cx="2880300" cy="1905600"/>
          </a:xfrm>
          <a:prstGeom prst="bentConnector3">
            <a:avLst>
              <a:gd name="adj1" fmla="val 10013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5307550" y="3538296"/>
            <a:ext cx="2706000" cy="1050600"/>
          </a:xfrm>
          <a:prstGeom prst="bentConnector3">
            <a:avLst>
              <a:gd name="adj1" fmla="val 10024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Foreign Key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62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&amp; Oracle: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 PRIMARY KEY,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PId int FOREIGN KEY REFERENCES Persons(PId)</a:t>
            </a:r>
            <a:b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Named Foreign Key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MySQL, SQL Server, &amp; Oracle: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Orders (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(OId),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fk_PerOrders</a:t>
            </a:r>
            <a:endParaRPr sz="3000" b="1" i="0" u="none" strike="noStrike" cap="non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FOREIGN KEY (PId)</a:t>
            </a:r>
            <a:b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</a:t>
            </a:r>
            <a:r>
              <a:rPr lang="en-US" sz="3000" b="1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REFERENCES Persons(PId)</a:t>
            </a: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 Field Foreign Key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64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MyReferencingTable AS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[COLUMN DEFINITIONS]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refcol1 INT NOT NULL,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rofcol2 INT NOT NULL,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CONSTRAINT fk_mrt</a:t>
            </a:r>
            <a:endParaRPr sz="3200" b="1" i="0" u="none" strike="noStrike" cap="non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FOREIGN KEY (refcol1, refcol2)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REFERENCES OtherTable(col1, col2)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)</a:t>
            </a:r>
            <a:endParaRPr sz="3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ABEEC5-A72A-D24E-81FD-65338EEFA774}"/>
              </a:ext>
            </a:extLst>
          </p:cNvPr>
          <p:cNvGrpSpPr/>
          <p:nvPr/>
        </p:nvGrpSpPr>
        <p:grpSpPr>
          <a:xfrm>
            <a:off x="6420675" y="1528284"/>
            <a:ext cx="2571120" cy="812880"/>
            <a:chOff x="6420675" y="1528284"/>
            <a:chExt cx="2571120" cy="812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CFF075-7C5D-0E4A-8EE2-162B3B204646}"/>
                    </a:ext>
                  </a:extLst>
                </p14:cNvPr>
                <p14:cNvContentPartPr/>
                <p14:nvPr/>
              </p14:nvContentPartPr>
              <p14:xfrm>
                <a:off x="6420675" y="1845804"/>
                <a:ext cx="191880" cy="247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CFF075-7C5D-0E4A-8EE2-162B3B2046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05555" y="1830684"/>
                  <a:ext cx="222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BAFF4B-F12E-AA40-A9CC-B9298F3BCB62}"/>
                    </a:ext>
                  </a:extLst>
                </p14:cNvPr>
                <p14:cNvContentPartPr/>
                <p14:nvPr/>
              </p14:nvContentPartPr>
              <p14:xfrm>
                <a:off x="6714795" y="1603164"/>
                <a:ext cx="215280" cy="574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BAFF4B-F12E-AA40-A9CC-B9298F3BCB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9675" y="1587684"/>
                  <a:ext cx="2455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B09404-FA1F-5144-B142-C8A85505F544}"/>
                    </a:ext>
                  </a:extLst>
                </p14:cNvPr>
                <p14:cNvContentPartPr/>
                <p14:nvPr/>
              </p14:nvContentPartPr>
              <p14:xfrm>
                <a:off x="6934395" y="1899804"/>
                <a:ext cx="163440" cy="16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B09404-FA1F-5144-B142-C8A85505F5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19275" y="1884684"/>
                  <a:ext cx="193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ACD859-27EC-834D-9CF1-F31391BE6DCD}"/>
                    </a:ext>
                  </a:extLst>
                </p14:cNvPr>
                <p14:cNvContentPartPr/>
                <p14:nvPr/>
              </p14:nvContentPartPr>
              <p14:xfrm>
                <a:off x="7111875" y="1985844"/>
                <a:ext cx="23760" cy="10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ACD859-27EC-834D-9CF1-F31391BE6D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96395" y="1970724"/>
                  <a:ext cx="54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FB2A7C-6EFE-634C-B100-BE2F985E42AB}"/>
                    </a:ext>
                  </a:extLst>
                </p14:cNvPr>
                <p14:cNvContentPartPr/>
                <p14:nvPr/>
              </p14:nvContentPartPr>
              <p14:xfrm>
                <a:off x="7111875" y="1808364"/>
                <a:ext cx="9720" cy="5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FB2A7C-6EFE-634C-B100-BE2F985E42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6395" y="1793244"/>
                  <a:ext cx="40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B1DEEA-EE04-AB4A-A7B8-116BEC3ED29A}"/>
                    </a:ext>
                  </a:extLst>
                </p14:cNvPr>
                <p14:cNvContentPartPr/>
                <p14:nvPr/>
              </p14:nvContentPartPr>
              <p14:xfrm>
                <a:off x="7205115" y="1939044"/>
                <a:ext cx="19080" cy="33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B1DEEA-EE04-AB4A-A7B8-116BEC3ED2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9995" y="1923924"/>
                  <a:ext cx="49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94E8B9-79F2-A143-B7A3-F98487569747}"/>
                    </a:ext>
                  </a:extLst>
                </p14:cNvPr>
                <p14:cNvContentPartPr/>
                <p14:nvPr/>
              </p14:nvContentPartPr>
              <p14:xfrm>
                <a:off x="7195755" y="1892604"/>
                <a:ext cx="795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94E8B9-79F2-A143-B7A3-F984875697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80635" y="1877124"/>
                  <a:ext cx="110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047BB0-B323-4C4B-BDD4-063AC2415D73}"/>
                    </a:ext>
                  </a:extLst>
                </p14:cNvPr>
                <p14:cNvContentPartPr/>
                <p14:nvPr/>
              </p14:nvContentPartPr>
              <p14:xfrm>
                <a:off x="7326435" y="1614324"/>
                <a:ext cx="42480" cy="42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047BB0-B323-4C4B-BDD4-063AC2415D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11315" y="1599204"/>
                  <a:ext cx="727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D9FFC0-E038-2242-AD59-EEDACF2C2DEA}"/>
                    </a:ext>
                  </a:extLst>
                </p14:cNvPr>
                <p14:cNvContentPartPr/>
                <p14:nvPr/>
              </p14:nvContentPartPr>
              <p14:xfrm>
                <a:off x="7410675" y="1892604"/>
                <a:ext cx="15444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D9FFC0-E038-2242-AD59-EEDACF2C2D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95555" y="1877124"/>
                  <a:ext cx="18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25D987-9D48-7A43-9587-A3D5180E0E85}"/>
                    </a:ext>
                  </a:extLst>
                </p14:cNvPr>
                <p14:cNvContentPartPr/>
                <p14:nvPr/>
              </p14:nvContentPartPr>
              <p14:xfrm>
                <a:off x="7751595" y="1766604"/>
                <a:ext cx="79560" cy="20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25D987-9D48-7A43-9587-A3D5180E0E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6115" y="1751124"/>
                  <a:ext cx="110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1061B7-3086-D24D-AA99-03A115955B36}"/>
                    </a:ext>
                  </a:extLst>
                </p14:cNvPr>
                <p14:cNvContentPartPr/>
                <p14:nvPr/>
              </p14:nvContentPartPr>
              <p14:xfrm>
                <a:off x="7840155" y="1743204"/>
                <a:ext cx="131040" cy="17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1061B7-3086-D24D-AA99-03A115955B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25035" y="1727724"/>
                  <a:ext cx="161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3A0D38-359D-014F-A956-195AD9F8C13E}"/>
                    </a:ext>
                  </a:extLst>
                </p14:cNvPr>
                <p14:cNvContentPartPr/>
                <p14:nvPr/>
              </p14:nvContentPartPr>
              <p14:xfrm>
                <a:off x="7994235" y="1719804"/>
                <a:ext cx="117000" cy="17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3A0D38-359D-014F-A956-195AD9F8C1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79115" y="1704324"/>
                  <a:ext cx="147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F600D5-926A-CC4B-990E-35A20F7E97EC}"/>
                    </a:ext>
                  </a:extLst>
                </p14:cNvPr>
                <p14:cNvContentPartPr/>
                <p14:nvPr/>
              </p14:nvContentPartPr>
              <p14:xfrm>
                <a:off x="8157675" y="1663644"/>
                <a:ext cx="75240" cy="23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F600D5-926A-CC4B-990E-35A20F7E97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42555" y="1648524"/>
                  <a:ext cx="105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434204-8617-DC45-A1ED-6DB94FC738FB}"/>
                    </a:ext>
                  </a:extLst>
                </p14:cNvPr>
                <p14:cNvContentPartPr/>
                <p14:nvPr/>
              </p14:nvContentPartPr>
              <p14:xfrm>
                <a:off x="8250915" y="1654284"/>
                <a:ext cx="107640" cy="21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434204-8617-DC45-A1ED-6DB94FC738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5795" y="1639164"/>
                  <a:ext cx="13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01BB65-C0D3-6D40-897D-A4C346C904CB}"/>
                    </a:ext>
                  </a:extLst>
                </p14:cNvPr>
                <p14:cNvContentPartPr/>
                <p14:nvPr/>
              </p14:nvContentPartPr>
              <p14:xfrm>
                <a:off x="8349195" y="1603164"/>
                <a:ext cx="75240" cy="22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01BB65-C0D3-6D40-897D-A4C346C904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33715" y="1587684"/>
                  <a:ext cx="105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9A8BCC-0DA4-634D-8422-60EE7008C049}"/>
                    </a:ext>
                  </a:extLst>
                </p14:cNvPr>
                <p14:cNvContentPartPr/>
                <p14:nvPr/>
              </p14:nvContentPartPr>
              <p14:xfrm>
                <a:off x="8484555" y="1624404"/>
                <a:ext cx="126360" cy="24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9A8BCC-0DA4-634D-8422-60EE7008C0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9435" y="1608924"/>
                  <a:ext cx="156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68FB00-9022-D145-8E44-E92C06C86F71}"/>
                    </a:ext>
                  </a:extLst>
                </p14:cNvPr>
                <p14:cNvContentPartPr/>
                <p14:nvPr/>
              </p14:nvContentPartPr>
              <p14:xfrm>
                <a:off x="8643315" y="1593804"/>
                <a:ext cx="121680" cy="20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68FB00-9022-D145-8E44-E92C06C86F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22795" y="1573284"/>
                  <a:ext cx="162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C263C1-8DAC-8B43-8AD6-913AB410EBCE}"/>
                    </a:ext>
                  </a:extLst>
                </p14:cNvPr>
                <p14:cNvContentPartPr/>
                <p14:nvPr/>
              </p14:nvContentPartPr>
              <p14:xfrm>
                <a:off x="8755275" y="1626204"/>
                <a:ext cx="163800" cy="2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C263C1-8DAC-8B43-8AD6-913AB410EB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5115" y="1606044"/>
                  <a:ext cx="204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F91F86-7B31-9C40-950B-C4DB750B121D}"/>
                    </a:ext>
                  </a:extLst>
                </p14:cNvPr>
                <p14:cNvContentPartPr/>
                <p14:nvPr/>
              </p14:nvContentPartPr>
              <p14:xfrm>
                <a:off x="8816115" y="1528284"/>
                <a:ext cx="98280" cy="27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F91F86-7B31-9C40-950B-C4DB750B121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00635" y="1513164"/>
                  <a:ext cx="128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6E2492-192E-DF4B-81AA-CEB389D24895}"/>
                    </a:ext>
                  </a:extLst>
                </p14:cNvPr>
                <p14:cNvContentPartPr/>
                <p14:nvPr/>
              </p14:nvContentPartPr>
              <p14:xfrm>
                <a:off x="8885955" y="1551684"/>
                <a:ext cx="102960" cy="32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6E2492-192E-DF4B-81AA-CEB389D248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0835" y="1536564"/>
                  <a:ext cx="133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4D3EAB-716B-F447-A243-3C4B67B1740D}"/>
                    </a:ext>
                  </a:extLst>
                </p14:cNvPr>
                <p14:cNvContentPartPr/>
                <p14:nvPr/>
              </p14:nvContentPartPr>
              <p14:xfrm>
                <a:off x="8970195" y="1990524"/>
                <a:ext cx="21600" cy="3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4D3EAB-716B-F447-A243-3C4B67B174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54715" y="1975404"/>
                  <a:ext cx="52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8C1986-2E68-F345-9C8D-39EB4788833D}"/>
                    </a:ext>
                  </a:extLst>
                </p14:cNvPr>
                <p14:cNvContentPartPr/>
                <p14:nvPr/>
              </p14:nvContentPartPr>
              <p14:xfrm>
                <a:off x="6845835" y="1976484"/>
                <a:ext cx="2082960" cy="36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8C1986-2E68-F345-9C8D-39EB478883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25315" y="1956324"/>
                  <a:ext cx="2123640" cy="40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lang="en-US" sz="44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</a:t>
            </a:r>
            <a:endParaRPr sz="44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65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Allows setting a default value for a field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 SQL / SQL Server / Oracle / MS Access: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DEFAULT '</a:t>
            </a:r>
            <a:r>
              <a:rPr lang="en-US" sz="3200" b="1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b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Default Dates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66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Assign default dates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Orders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OId int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OrderNo int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OrderDate date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DEFAULT GETDATE()</a:t>
            </a:r>
            <a:br>
              <a:rPr lang="en-US" sz="32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2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 Auto Increment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67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 number generated when new record inserted; default starts at 1, increments by 1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sz="28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NOT NULL </a:t>
            </a:r>
            <a:r>
              <a:rPr lang="en-US" sz="28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AUTO_INCREMENT</a:t>
            </a: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varchar(255),</a:t>
            </a:r>
            <a:b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PRIMARY KEY (PId))</a:t>
            </a:r>
            <a:endParaRPr sz="28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Identity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0" name="Google Shape;430;p6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Implements auto increment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TABLE Persons (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PId int PRIMARY KEY </a:t>
            </a:r>
            <a:r>
              <a:rPr lang="en-US" sz="32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IDENTITY</a:t>
            </a: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LastName varchar(255) NOT NULL,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FirstName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Address varchar(255),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City varchar(255)</a:t>
            </a:r>
            <a:b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IDENTITY [(seed, inc)]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Inserting Auto Increment Records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6" name="Google Shape;436;p6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need to include </a:t>
            </a:r>
            <a:r>
              <a:rPr lang="en-US" sz="32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auto increment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 when inserting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INSERT INTO Persons (FirstName,LastName)</a:t>
            </a: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0861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('Lars','Monsen')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Omitting field names, use null for auto increment field; provide in order of declaration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8001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VALUES</a:t>
            </a: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0861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(null, 'Lars','Monsen')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Oracle Sequences</a:t>
            </a:r>
            <a:endParaRPr sz="44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2" name="Google Shape;442;p7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a sequence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CREATE SEQUENCE </a:t>
            </a:r>
            <a:r>
              <a:rPr lang="en-US" sz="30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seq_person</a:t>
            </a:r>
            <a:br>
              <a:rPr lang="en-US" sz="3000" b="1" i="0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MINVALUE 1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START WITH 1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INCREMENT BY 1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CACHE 10</a:t>
            </a:r>
            <a:endParaRPr sz="30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-US" sz="3000" b="1" i="1" u="sng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nextval</a:t>
            </a: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retrieve next value of sequence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(PId,FirstName,LastName)</a:t>
            </a:r>
            <a:b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</a:t>
            </a:r>
            <a:r>
              <a:rPr lang="en-US" sz="3000" b="1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seq_person.nextval</a:t>
            </a: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,'Lars','Monsen')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Normalizing Data</a:t>
            </a:r>
            <a:endParaRPr sz="5000" b="1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460000" y="1457303"/>
          <a:ext cx="7721250" cy="3626700"/>
        </p:xfrm>
        <a:graphic>
          <a:graphicData uri="http://schemas.openxmlformats.org/drawingml/2006/table">
            <a:tbl>
              <a:tblPr>
                <a:noFill/>
                <a:tableStyleId>{0A74F5F0-0B52-491E-9601-1BD6C839660A}</a:tableStyleId>
              </a:tblPr>
              <a:tblGrid>
                <a:gridCol w="4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75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ONE_BIG_TABLE</a:t>
                      </a:r>
                      <a:endParaRPr sz="1300" b="1"/>
                    </a:p>
                  </a:txBody>
                  <a:tcPr marL="91425" marR="91425" marT="82275" marB="82275"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SName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GradYear</a:t>
                      </a:r>
                      <a:endParaRPr sz="1300"/>
                    </a:p>
                  </a:txBody>
                  <a:tcPr marL="91425" marR="91425" marT="82275" marB="822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DName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Title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Prof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YearOffered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Grade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Joe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2021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Chemistry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L="91425" marR="91425" marT="82275" marB="822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Alice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Bob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Chemistry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Calculus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Dan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Dean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2023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L="91425" marR="91425" marT="82275" marB="822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A-</a:t>
                      </a:r>
                      <a:endParaRPr sz="1300"/>
                    </a:p>
                  </a:txBody>
                  <a:tcPr marL="91425" marR="91425" marT="82275" marB="8227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Chuck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B+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2020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endParaRPr sz="1300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Frank</a:t>
                      </a:r>
                      <a:endParaRPr sz="1300"/>
                    </a:p>
                  </a:txBody>
                  <a:tcPr marL="91425" marR="91425" marT="82275" marB="822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2018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Math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Thermodynamics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Ed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2017</a:t>
                      </a:r>
                      <a:endParaRPr sz="130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A-</a:t>
                      </a:r>
                      <a:endParaRPr sz="1300" dirty="0"/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7" name="Google Shape;127;p18"/>
          <p:cNvCxnSpPr/>
          <p:nvPr/>
        </p:nvCxnSpPr>
        <p:spPr>
          <a:xfrm flipH="1">
            <a:off x="6055200" y="1213628"/>
            <a:ext cx="1395300" cy="144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/>
          <p:nvPr/>
        </p:nvCxnSpPr>
        <p:spPr>
          <a:xfrm flipH="1">
            <a:off x="6054950" y="1222875"/>
            <a:ext cx="1405800" cy="289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5571375" y="1145621"/>
            <a:ext cx="3552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INCONSISTENCY RISK!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not just put it all in one table?      REDUNDANCY!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 the Student Table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student (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sid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int not null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1257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660E7A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sname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4200">
                <a:solidFill>
                  <a:schemeClr val="hlink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45</a:t>
            </a: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lang="en-US" sz="4200" b="1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42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lang="en-US" sz="5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Values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data is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unavailable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unknown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we use </a:t>
            </a:r>
            <a:r>
              <a:rPr lang="en-US" sz="32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value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field in record is </a:t>
            </a:r>
            <a:r>
              <a:rPr lang="en-US" sz="3200" b="1" i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then operations on record based on Null field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will not participate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operation</a:t>
            </a:r>
            <a:endParaRPr sz="320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 instance, if some records have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GradYear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then they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 be counted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compared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Can't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determine whether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GradYear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equal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greater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or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less</a:t>
            </a:r>
            <a:r>
              <a:rPr lang="en-US" sz="32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than another record's </a:t>
            </a:r>
            <a:r>
              <a:rPr lang="en-US" sz="3200" b="1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GradYear</a:t>
            </a:r>
            <a:endParaRPr sz="3200" b="1" i="1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5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5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 declared as NOT NULL, means that they are required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INSERT will fail if the value is missing for a field declared as NOT NULL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UPDATE will fail if it tries to set to NULL a field declared as NOT NULL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58</Slides>
  <Notes>58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DATA DEFINITION</vt:lpstr>
      <vt:lpstr>Agenda</vt:lpstr>
      <vt:lpstr>Tables</vt:lpstr>
      <vt:lpstr>Schema Tables</vt:lpstr>
      <vt:lpstr>Schema Tables</vt:lpstr>
      <vt:lpstr>Normalizing Data</vt:lpstr>
      <vt:lpstr>Creating the Student Table</vt:lpstr>
      <vt:lpstr>NULL Values</vt:lpstr>
      <vt:lpstr>NOT NULL</vt:lpstr>
      <vt:lpstr>KEYS</vt:lpstr>
      <vt:lpstr>Keys...</vt:lpstr>
      <vt:lpstr>Keys</vt:lpstr>
      <vt:lpstr>Selecting Keys...</vt:lpstr>
      <vt:lpstr>Selecting Keys</vt:lpstr>
      <vt:lpstr>Other Examples of Key Constraints</vt:lpstr>
      <vt:lpstr>Example Constraints on SECTION Table</vt:lpstr>
      <vt:lpstr>Duplicate Records</vt:lpstr>
      <vt:lpstr>PRIMARY KEYS</vt:lpstr>
      <vt:lpstr>Primary Keys...</vt:lpstr>
      <vt:lpstr>Primary Keys</vt:lpstr>
      <vt:lpstr>Adding Primary Keys</vt:lpstr>
      <vt:lpstr>FOREIGN KEYS</vt:lpstr>
      <vt:lpstr>Foreign Keys...</vt:lpstr>
      <vt:lpstr>Foreign Keys</vt:lpstr>
      <vt:lpstr>Creating the DEPARTMENT Table</vt:lpstr>
      <vt:lpstr>Student References Department</vt:lpstr>
      <vt:lpstr>REFERENCIAL INTEGRITY</vt:lpstr>
      <vt:lpstr>Schema Nomenclature</vt:lpstr>
      <vt:lpstr>Keys and their foreign Keys</vt:lpstr>
      <vt:lpstr>Referential Integrity</vt:lpstr>
      <vt:lpstr>Enforcing Referential Integrity</vt:lpstr>
      <vt:lpstr>Cascade Actions...</vt:lpstr>
      <vt:lpstr>Cascade Actions</vt:lpstr>
      <vt:lpstr>Integrity Constraints</vt:lpstr>
      <vt:lpstr>Specifying Tables in SQL</vt:lpstr>
      <vt:lpstr>On Delete / Update</vt:lpstr>
      <vt:lpstr>Creating the DEPARTMENT Table</vt:lpstr>
      <vt:lpstr>Creating the STUDENT Table</vt:lpstr>
      <vt:lpstr>Creating the COURSE Table</vt:lpstr>
      <vt:lpstr>CONSTRAINTS</vt:lpstr>
      <vt:lpstr>SQL Constraints</vt:lpstr>
      <vt:lpstr>SQL Not Null</vt:lpstr>
      <vt:lpstr>SQL Unique</vt:lpstr>
      <vt:lpstr>SQL Unique</vt:lpstr>
      <vt:lpstr>Multiple Unique Fields</vt:lpstr>
      <vt:lpstr>SQL Primary Key</vt:lpstr>
      <vt:lpstr>SQL Primary Key</vt:lpstr>
      <vt:lpstr>Multi Key Primary Key (Compound Key)</vt:lpstr>
      <vt:lpstr>SQL Foreign Key</vt:lpstr>
      <vt:lpstr>SQL Foreign Key</vt:lpstr>
      <vt:lpstr>Named Foreign Key</vt:lpstr>
      <vt:lpstr>Multi Field Foreign Key</vt:lpstr>
      <vt:lpstr>SQL Default</vt:lpstr>
      <vt:lpstr>SQL Default Dates</vt:lpstr>
      <vt:lpstr>SQL Auto Increment</vt:lpstr>
      <vt:lpstr>SQL Server Identity</vt:lpstr>
      <vt:lpstr>Inserting Auto Increment Records</vt:lpstr>
      <vt:lpstr>Oracle 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</dc:title>
  <cp:lastModifiedBy>Haoting Qiu</cp:lastModifiedBy>
  <cp:revision>2</cp:revision>
  <dcterms:modified xsi:type="dcterms:W3CDTF">2021-09-27T23:03:35Z</dcterms:modified>
</cp:coreProperties>
</file>